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9" r:id="rId2"/>
    <p:sldId id="288" r:id="rId3"/>
    <p:sldId id="262" r:id="rId4"/>
    <p:sldId id="266" r:id="rId5"/>
    <p:sldId id="311" r:id="rId6"/>
    <p:sldId id="290" r:id="rId7"/>
    <p:sldId id="291" r:id="rId8"/>
    <p:sldId id="292" r:id="rId9"/>
    <p:sldId id="293" r:id="rId10"/>
    <p:sldId id="312" r:id="rId11"/>
    <p:sldId id="294" r:id="rId12"/>
    <p:sldId id="295" r:id="rId13"/>
    <p:sldId id="296" r:id="rId14"/>
    <p:sldId id="297" r:id="rId15"/>
    <p:sldId id="298" r:id="rId16"/>
    <p:sldId id="313" r:id="rId17"/>
    <p:sldId id="299" r:id="rId18"/>
    <p:sldId id="300" r:id="rId19"/>
    <p:sldId id="301" r:id="rId20"/>
    <p:sldId id="302" r:id="rId21"/>
    <p:sldId id="303" r:id="rId22"/>
    <p:sldId id="304" r:id="rId23"/>
    <p:sldId id="314" r:id="rId24"/>
    <p:sldId id="305" r:id="rId25"/>
    <p:sldId id="306" r:id="rId26"/>
    <p:sldId id="307" r:id="rId27"/>
    <p:sldId id="308" r:id="rId28"/>
    <p:sldId id="258"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6404" autoAdjust="0"/>
  </p:normalViewPr>
  <p:slideViewPr>
    <p:cSldViewPr snapToGrid="0">
      <p:cViewPr varScale="1">
        <p:scale>
          <a:sx n="84" d="100"/>
          <a:sy n="84" d="100"/>
        </p:scale>
        <p:origin x="4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9.png"/><Relationship Id="rId1" Type="http://schemas.openxmlformats.org/officeDocument/2006/relationships/image" Target="../media/image3.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9.png"/><Relationship Id="rId1" Type="http://schemas.openxmlformats.org/officeDocument/2006/relationships/image" Target="../media/image3.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9.png"/><Relationship Id="rId1" Type="http://schemas.openxmlformats.org/officeDocument/2006/relationships/image" Target="../media/image3.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9.png"/><Relationship Id="rId1" Type="http://schemas.openxmlformats.org/officeDocument/2006/relationships/image" Target="../media/image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blipFill>
                <a:blip xmlns:r="http://schemas.openxmlformats.org/officeDocument/2006/relationships" r:embed="rId1"/>
                <a:stretch>
                  <a:fillRect/>
                </a:stretch>
              </a:blip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278C-4F57-AD65-D56CF99373E5}"/>
              </c:ext>
            </c:extLst>
          </c:dPt>
          <c:dPt>
            <c:idx val="1"/>
            <c:bubble3D val="0"/>
            <c:spPr>
              <a:blipFill>
                <a:blip xmlns:r="http://schemas.openxmlformats.org/officeDocument/2006/relationships" r:embed="rId2"/>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278C-4F57-AD65-D56CF99373E5}"/>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278C-4F57-AD65-D56CF99373E5}"/>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278C-4F57-AD65-D56CF99373E5}"/>
              </c:ext>
            </c:extLst>
          </c:dPt>
          <c:dLbls>
            <c:dLbl>
              <c:idx val="0"/>
              <c:delete val="1"/>
              <c:extLst>
                <c:ext xmlns:c15="http://schemas.microsoft.com/office/drawing/2012/chart" uri="{CE6537A1-D6FC-4f65-9D91-7224C49458BB}"/>
                <c:ext xmlns:c16="http://schemas.microsoft.com/office/drawing/2014/chart" uri="{C3380CC4-5D6E-409C-BE32-E72D297353CC}">
                  <c16:uniqueId val="{00000001-278C-4F57-AD65-D56CF99373E5}"/>
                </c:ext>
              </c:extLst>
            </c:dLbl>
            <c:dLbl>
              <c:idx val="1"/>
              <c:layout>
                <c:manualLayout>
                  <c:x val="0.16141801658052701"/>
                  <c:y val="0.24293219601233099"/>
                </c:manualLayout>
              </c:layout>
              <c:tx>
                <c:rich>
                  <a:bodyPr/>
                  <a:lstStyle/>
                  <a:p>
                    <a:r>
                      <a:rPr lang="en-US"/>
                      <a:t>25%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8C-4F57-AD65-D56CF99373E5}"/>
                </c:ext>
              </c:extLst>
            </c:dLbl>
            <c:dLbl>
              <c:idx val="2"/>
              <c:delete val="1"/>
              <c:extLst>
                <c:ext xmlns:c15="http://schemas.microsoft.com/office/drawing/2012/chart" uri="{CE6537A1-D6FC-4f65-9D91-7224C49458BB}"/>
                <c:ext xmlns:c16="http://schemas.microsoft.com/office/drawing/2014/chart" uri="{C3380CC4-5D6E-409C-BE32-E72D297353CC}">
                  <c16:uniqueId val="{00000005-278C-4F57-AD65-D56CF99373E5}"/>
                </c:ext>
              </c:extLst>
            </c:dLbl>
            <c:dLbl>
              <c:idx val="3"/>
              <c:delete val="1"/>
              <c:extLst>
                <c:ext xmlns:c15="http://schemas.microsoft.com/office/drawing/2012/chart" uri="{CE6537A1-D6FC-4f65-9D91-7224C49458BB}"/>
                <c:ext xmlns:c16="http://schemas.microsoft.com/office/drawing/2014/chart" uri="{C3380CC4-5D6E-409C-BE32-E72D297353CC}">
                  <c16:uniqueId val="{00000007-278C-4F57-AD65-D56CF99373E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278C-4F57-AD65-D56CF99373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blipFill>
                <a:blip xmlns:r="http://schemas.openxmlformats.org/officeDocument/2006/relationships" r:embed="rId1"/>
                <a:stretch>
                  <a:fillRect/>
                </a:stretch>
              </a:blip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33BE-43D2-8872-7CF5841E7305}"/>
              </c:ext>
            </c:extLst>
          </c:dPt>
          <c:dPt>
            <c:idx val="1"/>
            <c:bubble3D val="0"/>
            <c:spPr>
              <a:blipFill>
                <a:blip xmlns:r="http://schemas.openxmlformats.org/officeDocument/2006/relationships" r:embed="rId2"/>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33BE-43D2-8872-7CF5841E7305}"/>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33BE-43D2-8872-7CF5841E7305}"/>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33BE-43D2-8872-7CF5841E7305}"/>
              </c:ext>
            </c:extLst>
          </c:dPt>
          <c:dLbls>
            <c:dLbl>
              <c:idx val="0"/>
              <c:delete val="1"/>
              <c:extLst>
                <c:ext xmlns:c15="http://schemas.microsoft.com/office/drawing/2012/chart" uri="{CE6537A1-D6FC-4f65-9D91-7224C49458BB}"/>
                <c:ext xmlns:c16="http://schemas.microsoft.com/office/drawing/2014/chart" uri="{C3380CC4-5D6E-409C-BE32-E72D297353CC}">
                  <c16:uniqueId val="{00000001-33BE-43D2-8872-7CF5841E7305}"/>
                </c:ext>
              </c:extLst>
            </c:dLbl>
            <c:dLbl>
              <c:idx val="1"/>
              <c:layout>
                <c:manualLayout>
                  <c:x val="0.231902598078324"/>
                  <c:y val="-1.0798966810026E-2"/>
                </c:manualLayout>
              </c:layout>
              <c:tx>
                <c:rich>
                  <a:bodyPr/>
                  <a:lstStyle/>
                  <a:p>
                    <a:r>
                      <a:rPr lang="en-US"/>
                      <a:t>50%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3BE-43D2-8872-7CF5841E7305}"/>
                </c:ext>
              </c:extLst>
            </c:dLbl>
            <c:dLbl>
              <c:idx val="2"/>
              <c:delete val="1"/>
              <c:extLst>
                <c:ext xmlns:c15="http://schemas.microsoft.com/office/drawing/2012/chart" uri="{CE6537A1-D6FC-4f65-9D91-7224C49458BB}"/>
                <c:ext xmlns:c16="http://schemas.microsoft.com/office/drawing/2014/chart" uri="{C3380CC4-5D6E-409C-BE32-E72D297353CC}">
                  <c16:uniqueId val="{00000005-33BE-43D2-8872-7CF5841E7305}"/>
                </c:ext>
              </c:extLst>
            </c:dLbl>
            <c:dLbl>
              <c:idx val="3"/>
              <c:delete val="1"/>
              <c:extLst>
                <c:ext xmlns:c15="http://schemas.microsoft.com/office/drawing/2012/chart" uri="{CE6537A1-D6FC-4f65-9D91-7224C49458BB}"/>
                <c:ext xmlns:c16="http://schemas.microsoft.com/office/drawing/2014/chart" uri="{C3380CC4-5D6E-409C-BE32-E72D297353CC}">
                  <c16:uniqueId val="{00000007-33BE-43D2-8872-7CF5841E730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33BE-43D2-8872-7CF5841E73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blipFill>
                <a:blip xmlns:r="http://schemas.openxmlformats.org/officeDocument/2006/relationships" r:embed="rId1"/>
                <a:stretch>
                  <a:fillRect/>
                </a:stretch>
              </a:blip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141F-4C2A-B396-854F7E6E930D}"/>
              </c:ext>
            </c:extLst>
          </c:dPt>
          <c:dPt>
            <c:idx val="1"/>
            <c:bubble3D val="0"/>
            <c:spPr>
              <a:blipFill>
                <a:blip xmlns:r="http://schemas.openxmlformats.org/officeDocument/2006/relationships" r:embed="rId2"/>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141F-4C2A-B396-854F7E6E930D}"/>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141F-4C2A-B396-854F7E6E930D}"/>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141F-4C2A-B396-854F7E6E930D}"/>
              </c:ext>
            </c:extLst>
          </c:dPt>
          <c:dLbls>
            <c:dLbl>
              <c:idx val="0"/>
              <c:delete val="1"/>
              <c:extLst>
                <c:ext xmlns:c15="http://schemas.microsoft.com/office/drawing/2012/chart" uri="{CE6537A1-D6FC-4f65-9D91-7224C49458BB}"/>
                <c:ext xmlns:c16="http://schemas.microsoft.com/office/drawing/2014/chart" uri="{C3380CC4-5D6E-409C-BE32-E72D297353CC}">
                  <c16:uniqueId val="{00000001-141F-4C2A-B396-854F7E6E930D}"/>
                </c:ext>
              </c:extLst>
            </c:dLbl>
            <c:dLbl>
              <c:idx val="1"/>
              <c:layout>
                <c:manualLayout>
                  <c:x val="0.16494224565541599"/>
                  <c:y val="-0.36236254435569798"/>
                </c:manualLayout>
              </c:layout>
              <c:tx>
                <c:rich>
                  <a:bodyPr/>
                  <a:lstStyle/>
                  <a:p>
                    <a:r>
                      <a:rPr lang="en-US"/>
                      <a:t>75%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1F-4C2A-B396-854F7E6E930D}"/>
                </c:ext>
              </c:extLst>
            </c:dLbl>
            <c:dLbl>
              <c:idx val="2"/>
              <c:delete val="1"/>
              <c:extLst>
                <c:ext xmlns:c15="http://schemas.microsoft.com/office/drawing/2012/chart" uri="{CE6537A1-D6FC-4f65-9D91-7224C49458BB}"/>
                <c:ext xmlns:c16="http://schemas.microsoft.com/office/drawing/2014/chart" uri="{C3380CC4-5D6E-409C-BE32-E72D297353CC}">
                  <c16:uniqueId val="{00000005-141F-4C2A-B396-854F7E6E930D}"/>
                </c:ext>
              </c:extLst>
            </c:dLbl>
            <c:dLbl>
              <c:idx val="3"/>
              <c:delete val="1"/>
              <c:extLst>
                <c:ext xmlns:c15="http://schemas.microsoft.com/office/drawing/2012/chart" uri="{CE6537A1-D6FC-4f65-9D91-7224C49458BB}"/>
                <c:ext xmlns:c16="http://schemas.microsoft.com/office/drawing/2014/chart" uri="{C3380CC4-5D6E-409C-BE32-E72D297353CC}">
                  <c16:uniqueId val="{00000007-141F-4C2A-B396-854F7E6E930D}"/>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141F-4C2A-B396-854F7E6E93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blipFill>
                <a:blip xmlns:r="http://schemas.openxmlformats.org/officeDocument/2006/relationships" r:embed="rId1"/>
                <a:stretch>
                  <a:fillRect/>
                </a:stretch>
              </a:blip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5517-4DF7-8333-CFCDC0294761}"/>
              </c:ext>
            </c:extLst>
          </c:dPt>
          <c:dPt>
            <c:idx val="1"/>
            <c:bubble3D val="0"/>
            <c:spPr>
              <a:blipFill>
                <a:blip xmlns:r="http://schemas.openxmlformats.org/officeDocument/2006/relationships" r:embed="rId2"/>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5517-4DF7-8333-CFCDC0294761}"/>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5517-4DF7-8333-CFCDC0294761}"/>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5517-4DF7-8333-CFCDC0294761}"/>
              </c:ext>
            </c:extLst>
          </c:dPt>
          <c:dLbls>
            <c:dLbl>
              <c:idx val="0"/>
              <c:delete val="1"/>
              <c:extLst>
                <c:ext xmlns:c15="http://schemas.microsoft.com/office/drawing/2012/chart" uri="{CE6537A1-D6FC-4f65-9D91-7224C49458BB}"/>
                <c:ext xmlns:c16="http://schemas.microsoft.com/office/drawing/2014/chart" uri="{C3380CC4-5D6E-409C-BE32-E72D297353CC}">
                  <c16:uniqueId val="{00000001-5517-4DF7-8333-CFCDC0294761}"/>
                </c:ext>
              </c:extLst>
            </c:dLbl>
            <c:dLbl>
              <c:idx val="1"/>
              <c:layout>
                <c:manualLayout>
                  <c:x val="0.19489819279198001"/>
                  <c:y val="-0.22691242246149301"/>
                </c:manualLayout>
              </c:layout>
              <c:tx>
                <c:rich>
                  <a:bodyPr/>
                  <a:lstStyle/>
                  <a:p>
                    <a:r>
                      <a:rPr lang="en-US"/>
                      <a:t>90%</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15:showDataLabelsRange val="0"/>
                </c:ext>
                <c:ext xmlns:c16="http://schemas.microsoft.com/office/drawing/2014/chart" uri="{C3380CC4-5D6E-409C-BE32-E72D297353CC}">
                  <c16:uniqueId val="{00000003-5517-4DF7-8333-CFCDC0294761}"/>
                </c:ext>
              </c:extLst>
            </c:dLbl>
            <c:dLbl>
              <c:idx val="2"/>
              <c:delete val="1"/>
              <c:extLst>
                <c:ext xmlns:c15="http://schemas.microsoft.com/office/drawing/2012/chart" uri="{CE6537A1-D6FC-4f65-9D91-7224C49458BB}"/>
                <c:ext xmlns:c16="http://schemas.microsoft.com/office/drawing/2014/chart" uri="{C3380CC4-5D6E-409C-BE32-E72D297353CC}">
                  <c16:uniqueId val="{00000005-5517-4DF7-8333-CFCDC0294761}"/>
                </c:ext>
              </c:extLst>
            </c:dLbl>
            <c:dLbl>
              <c:idx val="3"/>
              <c:delete val="1"/>
              <c:extLst>
                <c:ext xmlns:c15="http://schemas.microsoft.com/office/drawing/2012/chart" uri="{CE6537A1-D6FC-4f65-9D91-7224C49458BB}"/>
                <c:ext xmlns:c16="http://schemas.microsoft.com/office/drawing/2014/chart" uri="{C3380CC4-5D6E-409C-BE32-E72D297353CC}">
                  <c16:uniqueId val="{00000007-5517-4DF7-8333-CFCDC029476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5517-4DF7-8333-CFCDC02947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160EC-A16E-4C12-99BC-E1B96598F4B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074FE-2915-4871-9AD4-DCC42AE8B7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18314"/>
          <a:stretch>
            <a:fillRect/>
          </a:stretch>
        </p:blipFill>
        <p:spPr>
          <a:xfrm>
            <a:off x="128530" y="2858877"/>
            <a:ext cx="11883528" cy="4011823"/>
          </a:xfrm>
          <a:prstGeom prst="rect">
            <a:avLst/>
          </a:prstGeom>
        </p:spPr>
      </p:pic>
      <p:sp useBgFill="1">
        <p:nvSpPr>
          <p:cNvPr id="4" name="矩形 3"/>
          <p:cNvSpPr/>
          <p:nvPr/>
        </p:nvSpPr>
        <p:spPr>
          <a:xfrm>
            <a:off x="2644723" y="2813544"/>
            <a:ext cx="6893171" cy="1669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806615" y="2083960"/>
            <a:ext cx="6559045" cy="830997"/>
          </a:xfrm>
          <a:prstGeom prst="rect">
            <a:avLst/>
          </a:prstGeom>
          <a:noFill/>
        </p:spPr>
        <p:txBody>
          <a:bodyPr wrap="square" rtlCol="0">
            <a:spAutoFit/>
          </a:bodyPr>
          <a:lstStyle/>
          <a:p>
            <a:r>
              <a:rPr lang="zh-CN" altLang="en-US" sz="4800" dirty="0">
                <a:blipFill>
                  <a:blip r:embed="rId4"/>
                  <a:stretch>
                    <a:fillRect/>
                  </a:stretch>
                </a:blipFill>
                <a:cs typeface="+mn-ea"/>
                <a:sym typeface="+mn-lt"/>
              </a:rPr>
              <a:t>黑板创意手绘教师说课</a:t>
            </a:r>
          </a:p>
        </p:txBody>
      </p:sp>
      <p:grpSp>
        <p:nvGrpSpPr>
          <p:cNvPr id="11" name="Group 4"/>
          <p:cNvGrpSpPr>
            <a:grpSpLocks noChangeAspect="1"/>
          </p:cNvGrpSpPr>
          <p:nvPr/>
        </p:nvGrpSpPr>
        <p:grpSpPr bwMode="auto">
          <a:xfrm>
            <a:off x="7744604" y="889000"/>
            <a:ext cx="4090415" cy="4778451"/>
            <a:chOff x="3082" y="1214"/>
            <a:chExt cx="1623" cy="1896"/>
          </a:xfrm>
        </p:grpSpPr>
        <p:grpSp>
          <p:nvGrpSpPr>
            <p:cNvPr id="14" name="Group 205"/>
            <p:cNvGrpSpPr/>
            <p:nvPr/>
          </p:nvGrpSpPr>
          <p:grpSpPr bwMode="auto">
            <a:xfrm>
              <a:off x="3082" y="1214"/>
              <a:ext cx="1623" cy="1603"/>
              <a:chOff x="3082" y="1214"/>
              <a:chExt cx="1623" cy="1603"/>
            </a:xfrm>
          </p:grpSpPr>
          <p:sp>
            <p:nvSpPr>
              <p:cNvPr id="265"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Rectangle 77"/>
              <p:cNvSpPr>
                <a:spLocks noChangeArrowheads="1"/>
              </p:cNvSpPr>
              <p:nvPr/>
            </p:nvSpPr>
            <p:spPr bwMode="auto">
              <a:xfrm>
                <a:off x="4586" y="1893"/>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Oval 91"/>
              <p:cNvSpPr>
                <a:spLocks noChangeArrowheads="1"/>
              </p:cNvSpPr>
              <p:nvPr/>
            </p:nvSpPr>
            <p:spPr bwMode="auto">
              <a:xfrm>
                <a:off x="3814" y="22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Rectangle 126"/>
              <p:cNvSpPr>
                <a:spLocks noChangeArrowheads="1"/>
              </p:cNvSpPr>
              <p:nvPr/>
            </p:nvSpPr>
            <p:spPr bwMode="auto">
              <a:xfrm>
                <a:off x="3489" y="1441"/>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Rectangle 155"/>
              <p:cNvSpPr>
                <a:spLocks noChangeArrowheads="1"/>
              </p:cNvSpPr>
              <p:nvPr/>
            </p:nvSpPr>
            <p:spPr bwMode="auto">
              <a:xfrm>
                <a:off x="4402" y="1454"/>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4"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5"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6"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7"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8"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9"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0"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1"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2"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3"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4"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5"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6"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7"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8"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9"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0"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1"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2"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3"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4"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5"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6"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7"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8"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9"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0"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1"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2"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3"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4"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8" name="Group 406"/>
            <p:cNvGrpSpPr/>
            <p:nvPr/>
          </p:nvGrpSpPr>
          <p:grpSpPr bwMode="auto">
            <a:xfrm>
              <a:off x="3112" y="1551"/>
              <a:ext cx="1462" cy="1559"/>
              <a:chOff x="3112" y="1551"/>
              <a:chExt cx="1462" cy="1559"/>
            </a:xfrm>
          </p:grpSpPr>
          <p:sp>
            <p:nvSpPr>
              <p:cNvPr id="65"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Rectangle 228"/>
              <p:cNvSpPr>
                <a:spLocks noChangeArrowheads="1"/>
              </p:cNvSpPr>
              <p:nvPr/>
            </p:nvSpPr>
            <p:spPr bwMode="auto">
              <a:xfrm>
                <a:off x="3748" y="3015"/>
                <a:ext cx="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Oval 238"/>
              <p:cNvSpPr>
                <a:spLocks noChangeArrowheads="1"/>
              </p:cNvSpPr>
              <p:nvPr/>
            </p:nvSpPr>
            <p:spPr bwMode="auto">
              <a:xfrm>
                <a:off x="3602" y="182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Oval 258"/>
              <p:cNvSpPr>
                <a:spLocks noChangeArrowheads="1"/>
              </p:cNvSpPr>
              <p:nvPr/>
            </p:nvSpPr>
            <p:spPr bwMode="auto">
              <a:xfrm>
                <a:off x="3595" y="182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Rectangle 264"/>
              <p:cNvSpPr>
                <a:spLocks noChangeArrowheads="1"/>
              </p:cNvSpPr>
              <p:nvPr/>
            </p:nvSpPr>
            <p:spPr bwMode="auto">
              <a:xfrm>
                <a:off x="4013" y="3004"/>
                <a:ext cx="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Oval 297"/>
              <p:cNvSpPr>
                <a:spLocks noChangeArrowheads="1"/>
              </p:cNvSpPr>
              <p:nvPr/>
            </p:nvSpPr>
            <p:spPr bwMode="auto">
              <a:xfrm>
                <a:off x="3598"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Oval 298"/>
              <p:cNvSpPr>
                <a:spLocks noChangeArrowheads="1"/>
              </p:cNvSpPr>
              <p:nvPr/>
            </p:nvSpPr>
            <p:spPr bwMode="auto">
              <a:xfrm>
                <a:off x="3600"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Oval 300"/>
              <p:cNvSpPr>
                <a:spLocks noChangeArrowheads="1"/>
              </p:cNvSpPr>
              <p:nvPr/>
            </p:nvSpPr>
            <p:spPr bwMode="auto">
              <a:xfrm>
                <a:off x="3602" y="1819"/>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Oval 303"/>
              <p:cNvSpPr>
                <a:spLocks noChangeArrowheads="1"/>
              </p:cNvSpPr>
              <p:nvPr/>
            </p:nvSpPr>
            <p:spPr bwMode="auto">
              <a:xfrm>
                <a:off x="3593" y="1814"/>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Oval 306"/>
              <p:cNvSpPr>
                <a:spLocks noChangeArrowheads="1"/>
              </p:cNvSpPr>
              <p:nvPr/>
            </p:nvSpPr>
            <p:spPr bwMode="auto">
              <a:xfrm>
                <a:off x="3612" y="1821"/>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Rectangle 336"/>
              <p:cNvSpPr>
                <a:spLocks noChangeArrowheads="1"/>
              </p:cNvSpPr>
              <p:nvPr/>
            </p:nvSpPr>
            <p:spPr bwMode="auto">
              <a:xfrm>
                <a:off x="3835" y="2434"/>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Rectangle 368"/>
              <p:cNvSpPr>
                <a:spLocks noChangeArrowheads="1"/>
              </p:cNvSpPr>
              <p:nvPr/>
            </p:nvSpPr>
            <p:spPr bwMode="auto">
              <a:xfrm>
                <a:off x="4275" y="2542"/>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Oval 369"/>
              <p:cNvSpPr>
                <a:spLocks noChangeArrowheads="1"/>
              </p:cNvSpPr>
              <p:nvPr/>
            </p:nvSpPr>
            <p:spPr bwMode="auto">
              <a:xfrm>
                <a:off x="3472" y="20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Oval 381"/>
              <p:cNvSpPr>
                <a:spLocks noChangeArrowheads="1"/>
              </p:cNvSpPr>
              <p:nvPr/>
            </p:nvSpPr>
            <p:spPr bwMode="auto">
              <a:xfrm>
                <a:off x="3905" y="22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Rectangle 391"/>
              <p:cNvSpPr>
                <a:spLocks noChangeArrowheads="1"/>
              </p:cNvSpPr>
              <p:nvPr/>
            </p:nvSpPr>
            <p:spPr bwMode="auto">
              <a:xfrm>
                <a:off x="3472" y="20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9"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Rectangle 422"/>
            <p:cNvSpPr>
              <a:spLocks noChangeArrowheads="1"/>
            </p:cNvSpPr>
            <p:nvPr/>
          </p:nvSpPr>
          <p:spPr bwMode="auto">
            <a:xfrm>
              <a:off x="3593" y="182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65" name="文本框 21"/>
          <p:cNvSpPr txBox="1"/>
          <p:nvPr/>
        </p:nvSpPr>
        <p:spPr>
          <a:xfrm>
            <a:off x="862079" y="3313833"/>
            <a:ext cx="6120680" cy="464038"/>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chemeClr val="tx2"/>
                </a:solidFill>
                <a:latin typeface="幼圆" panose="02010509060101010101" pitchFamily="49" charset="-122"/>
                <a:ea typeface="幼圆" panose="02010509060101010101" pitchFamily="49" charset="-122"/>
              </a:rPr>
              <a:t>Fresh business general </a:t>
            </a:r>
            <a:r>
              <a:rPr lang="en-US" altLang="zh-CN" sz="1000" dirty="0" err="1">
                <a:solidFill>
                  <a:schemeClr val="tx2"/>
                </a:solidFill>
                <a:latin typeface="幼圆" panose="02010509060101010101" pitchFamily="49" charset="-122"/>
                <a:ea typeface="幼圆" panose="02010509060101010101" pitchFamily="49" charset="-122"/>
              </a:rPr>
              <a:t>templateApplicable</a:t>
            </a:r>
            <a:r>
              <a:rPr lang="en-US" altLang="zh-CN" sz="1000" dirty="0">
                <a:solidFill>
                  <a:schemeClr val="tx2"/>
                </a:solidFill>
                <a:latin typeface="幼圆" panose="02010509060101010101" pitchFamily="49" charset="-122"/>
                <a:ea typeface="幼圆" panose="02010509060101010101" pitchFamily="49" charset="-122"/>
              </a:rPr>
              <a:t> to enterprise introduction, summary report, sales marketing, chart </a:t>
            </a:r>
            <a:r>
              <a:rPr lang="en-US" altLang="zh-CN" sz="1000" dirty="0" err="1">
                <a:solidFill>
                  <a:schemeClr val="tx2"/>
                </a:solidFill>
                <a:latin typeface="幼圆" panose="02010509060101010101" pitchFamily="49" charset="-122"/>
                <a:ea typeface="幼圆" panose="02010509060101010101" pitchFamily="49" charset="-122"/>
              </a:rPr>
              <a:t>dataa</a:t>
            </a:r>
            <a:endParaRPr lang="zh-CN" altLang="en-US" sz="1000" dirty="0">
              <a:solidFill>
                <a:schemeClr val="tx2"/>
              </a:solidFill>
              <a:latin typeface="幼圆" panose="02010509060101010101" pitchFamily="49" charset="-122"/>
              <a:ea typeface="幼圆" panose="02010509060101010101" pitchFamily="49" charset="-122"/>
            </a:endParaRPr>
          </a:p>
        </p:txBody>
      </p:sp>
      <p:sp>
        <p:nvSpPr>
          <p:cNvPr id="466" name="TextBox 76"/>
          <p:cNvSpPr txBox="1"/>
          <p:nvPr/>
        </p:nvSpPr>
        <p:spPr>
          <a:xfrm>
            <a:off x="1196805" y="4737116"/>
            <a:ext cx="5451229" cy="460375"/>
          </a:xfrm>
          <a:prstGeom prst="rect">
            <a:avLst/>
          </a:prstGeom>
          <a:noFill/>
          <a:effectLst/>
        </p:spPr>
        <p:txBody>
          <a:bodyPr wrap="square" rtlCol="0">
            <a:spAutoFit/>
          </a:bodyPr>
          <a:lstStyle/>
          <a:p>
            <a:pPr algn="ctr"/>
            <a:r>
              <a:rPr lang="zh-CN" altLang="en-US" sz="2400">
                <a:solidFill>
                  <a:schemeClr val="accent4"/>
                </a:solidFill>
                <a:latin typeface="幼圆" panose="02010509060101010101" pitchFamily="49" charset="-122"/>
                <a:ea typeface="幼圆" panose="02010509060101010101" pitchFamily="49" charset="-122"/>
              </a:rPr>
              <a:t>汇报人：</a:t>
            </a:r>
            <a:r>
              <a:rPr lang="en-US" altLang="zh-CN" sz="2400">
                <a:solidFill>
                  <a:schemeClr val="accent4"/>
                </a:solidFill>
                <a:latin typeface="幼圆" panose="02010509060101010101" pitchFamily="49" charset="-122"/>
                <a:ea typeface="幼圆" panose="02010509060101010101" pitchFamily="49" charset="-122"/>
              </a:rPr>
              <a:t>xiazaii</a:t>
            </a:r>
            <a:endParaRPr lang="zh-CN" altLang="en-US" sz="2400" dirty="0">
              <a:solidFill>
                <a:schemeClr val="accent4"/>
              </a:solidFill>
              <a:latin typeface="幼圆" panose="02010509060101010101" pitchFamily="49" charset="-122"/>
              <a:ea typeface="幼圆" panose="02010509060101010101" pitchFamily="49" charset="-122"/>
            </a:endParaRPr>
          </a:p>
        </p:txBody>
      </p:sp>
      <p:sp>
        <p:nvSpPr>
          <p:cNvPr id="467" name="TextBox 76"/>
          <p:cNvSpPr txBox="1"/>
          <p:nvPr/>
        </p:nvSpPr>
        <p:spPr>
          <a:xfrm>
            <a:off x="1196805" y="3924668"/>
            <a:ext cx="5451229" cy="400110"/>
          </a:xfrm>
          <a:prstGeom prst="rect">
            <a:avLst/>
          </a:prstGeom>
          <a:noFill/>
          <a:effectLst/>
        </p:spPr>
        <p:txBody>
          <a:bodyPr wrap="square" rtlCol="0">
            <a:spAutoFit/>
          </a:bodyPr>
          <a:lstStyle/>
          <a:p>
            <a:pPr algn="ctr"/>
            <a:r>
              <a:rPr lang="zh-CN" altLang="en-US" sz="2000" dirty="0">
                <a:solidFill>
                  <a:schemeClr val="accent4"/>
                </a:solidFill>
                <a:latin typeface="幼圆" panose="02010509060101010101" pitchFamily="49" charset="-122"/>
                <a:ea typeface="幼圆" panose="02010509060101010101" pitchFamily="49" charset="-122"/>
              </a:rPr>
              <a:t>计划总结</a:t>
            </a:r>
            <a:r>
              <a:rPr lang="en-US" altLang="zh-CN" sz="2000" dirty="0">
                <a:solidFill>
                  <a:schemeClr val="accent4"/>
                </a:solidFill>
                <a:latin typeface="幼圆" panose="02010509060101010101" pitchFamily="49" charset="-122"/>
                <a:ea typeface="幼圆" panose="02010509060101010101" pitchFamily="49" charset="-122"/>
              </a:rPr>
              <a:t>/</a:t>
            </a:r>
            <a:r>
              <a:rPr lang="zh-CN" altLang="en-US" sz="2000" dirty="0">
                <a:solidFill>
                  <a:schemeClr val="bg1"/>
                </a:solidFill>
                <a:latin typeface="幼圆" panose="02010509060101010101" pitchFamily="49" charset="-122"/>
                <a:ea typeface="幼圆" panose="02010509060101010101" pitchFamily="49" charset="-122"/>
              </a:rPr>
              <a:t>毕业答辩</a:t>
            </a:r>
            <a:r>
              <a:rPr lang="en-US" altLang="zh-CN" sz="2000" dirty="0">
                <a:solidFill>
                  <a:schemeClr val="bg1"/>
                </a:solidFill>
                <a:latin typeface="幼圆" panose="02010509060101010101" pitchFamily="49" charset="-122"/>
                <a:ea typeface="幼圆" panose="02010509060101010101" pitchFamily="49" charset="-122"/>
              </a:rPr>
              <a:t>/</a:t>
            </a:r>
            <a:r>
              <a:rPr lang="zh-CN" altLang="en-US" sz="2000" dirty="0">
                <a:solidFill>
                  <a:schemeClr val="accent4"/>
                </a:solidFill>
                <a:latin typeface="幼圆" panose="02010509060101010101" pitchFamily="49" charset="-122"/>
                <a:ea typeface="幼圆" panose="02010509060101010101" pitchFamily="49" charset="-122"/>
              </a:rPr>
              <a:t>教师说课</a:t>
            </a:r>
            <a:r>
              <a:rPr lang="en-US" altLang="zh-CN" sz="2000" dirty="0">
                <a:solidFill>
                  <a:schemeClr val="bg1"/>
                </a:solidFill>
                <a:latin typeface="幼圆" panose="02010509060101010101" pitchFamily="49" charset="-122"/>
                <a:ea typeface="幼圆" panose="02010509060101010101" pitchFamily="49" charset="-122"/>
              </a:rPr>
              <a:t>/</a:t>
            </a:r>
            <a:r>
              <a:rPr lang="zh-CN" altLang="en-US" sz="2000" dirty="0">
                <a:solidFill>
                  <a:schemeClr val="bg1"/>
                </a:solidFill>
                <a:latin typeface="幼圆" panose="02010509060101010101" pitchFamily="49" charset="-122"/>
                <a:ea typeface="幼圆" panose="02010509060101010101" pitchFamily="49" charset="-122"/>
              </a:rPr>
              <a:t>商务演示</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65"/>
                                        </p:tgtEl>
                                        <p:attrNameLst>
                                          <p:attrName>style.visibility</p:attrName>
                                        </p:attrNameLst>
                                      </p:cBhvr>
                                      <p:to>
                                        <p:strVal val="visible"/>
                                      </p:to>
                                    </p:set>
                                    <p:animEffect transition="in" filter="fade">
                                      <p:cBhvr>
                                        <p:cTn id="28" dur="1000"/>
                                        <p:tgtEl>
                                          <p:spTgt spid="465"/>
                                        </p:tgtEl>
                                      </p:cBhvr>
                                    </p:animEffect>
                                    <p:anim calcmode="lin" valueType="num">
                                      <p:cBhvr>
                                        <p:cTn id="29" dur="1000" fill="hold"/>
                                        <p:tgtEl>
                                          <p:spTgt spid="465"/>
                                        </p:tgtEl>
                                        <p:attrNameLst>
                                          <p:attrName>ppt_x</p:attrName>
                                        </p:attrNameLst>
                                      </p:cBhvr>
                                      <p:tavLst>
                                        <p:tav tm="0">
                                          <p:val>
                                            <p:strVal val="#ppt_x"/>
                                          </p:val>
                                        </p:tav>
                                        <p:tav tm="100000">
                                          <p:val>
                                            <p:strVal val="#ppt_x"/>
                                          </p:val>
                                        </p:tav>
                                      </p:tavLst>
                                    </p:anim>
                                    <p:anim calcmode="lin" valueType="num">
                                      <p:cBhvr>
                                        <p:cTn id="30" dur="1000" fill="hold"/>
                                        <p:tgtEl>
                                          <p:spTgt spid="465"/>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50" presetClass="entr" presetSubtype="0" decel="100000" fill="hold" grpId="0" nodeType="afterEffect">
                                  <p:stCondLst>
                                    <p:cond delay="0"/>
                                  </p:stCondLst>
                                  <p:childTnLst>
                                    <p:set>
                                      <p:cBhvr>
                                        <p:cTn id="33" dur="1" fill="hold">
                                          <p:stCondLst>
                                            <p:cond delay="0"/>
                                          </p:stCondLst>
                                        </p:cTn>
                                        <p:tgtEl>
                                          <p:spTgt spid="467"/>
                                        </p:tgtEl>
                                        <p:attrNameLst>
                                          <p:attrName>style.visibility</p:attrName>
                                        </p:attrNameLst>
                                      </p:cBhvr>
                                      <p:to>
                                        <p:strVal val="visible"/>
                                      </p:to>
                                    </p:set>
                                    <p:anim calcmode="lin" valueType="num">
                                      <p:cBhvr>
                                        <p:cTn id="34" dur="1000" fill="hold"/>
                                        <p:tgtEl>
                                          <p:spTgt spid="467"/>
                                        </p:tgtEl>
                                        <p:attrNameLst>
                                          <p:attrName>ppt_w</p:attrName>
                                        </p:attrNameLst>
                                      </p:cBhvr>
                                      <p:tavLst>
                                        <p:tav tm="0">
                                          <p:val>
                                            <p:strVal val="#ppt_w+.3"/>
                                          </p:val>
                                        </p:tav>
                                        <p:tav tm="100000">
                                          <p:val>
                                            <p:strVal val="#ppt_w"/>
                                          </p:val>
                                        </p:tav>
                                      </p:tavLst>
                                    </p:anim>
                                    <p:anim calcmode="lin" valueType="num">
                                      <p:cBhvr>
                                        <p:cTn id="35" dur="1000" fill="hold"/>
                                        <p:tgtEl>
                                          <p:spTgt spid="467"/>
                                        </p:tgtEl>
                                        <p:attrNameLst>
                                          <p:attrName>ppt_h</p:attrName>
                                        </p:attrNameLst>
                                      </p:cBhvr>
                                      <p:tavLst>
                                        <p:tav tm="0">
                                          <p:val>
                                            <p:strVal val="#ppt_h"/>
                                          </p:val>
                                        </p:tav>
                                        <p:tav tm="100000">
                                          <p:val>
                                            <p:strVal val="#ppt_h"/>
                                          </p:val>
                                        </p:tav>
                                      </p:tavLst>
                                    </p:anim>
                                    <p:animEffect transition="in" filter="fade">
                                      <p:cBhvr>
                                        <p:cTn id="36" dur="1000"/>
                                        <p:tgtEl>
                                          <p:spTgt spid="467"/>
                                        </p:tgtEl>
                                      </p:cBhvr>
                                    </p:animEffect>
                                  </p:childTnLst>
                                </p:cTn>
                              </p:par>
                            </p:childTnLst>
                          </p:cTn>
                        </p:par>
                        <p:par>
                          <p:cTn id="37" fill="hold">
                            <p:stCondLst>
                              <p:cond delay="6000"/>
                            </p:stCondLst>
                            <p:childTnLst>
                              <p:par>
                                <p:cTn id="38" presetID="50" presetClass="entr" presetSubtype="0" decel="100000" fill="hold" grpId="0" nodeType="afterEffect">
                                  <p:stCondLst>
                                    <p:cond delay="0"/>
                                  </p:stCondLst>
                                  <p:childTnLst>
                                    <p:set>
                                      <p:cBhvr>
                                        <p:cTn id="39" dur="1" fill="hold">
                                          <p:stCondLst>
                                            <p:cond delay="0"/>
                                          </p:stCondLst>
                                        </p:cTn>
                                        <p:tgtEl>
                                          <p:spTgt spid="466"/>
                                        </p:tgtEl>
                                        <p:attrNameLst>
                                          <p:attrName>style.visibility</p:attrName>
                                        </p:attrNameLst>
                                      </p:cBhvr>
                                      <p:to>
                                        <p:strVal val="visible"/>
                                      </p:to>
                                    </p:set>
                                    <p:anim calcmode="lin" valueType="num">
                                      <p:cBhvr>
                                        <p:cTn id="40" dur="1000" fill="hold"/>
                                        <p:tgtEl>
                                          <p:spTgt spid="466"/>
                                        </p:tgtEl>
                                        <p:attrNameLst>
                                          <p:attrName>ppt_w</p:attrName>
                                        </p:attrNameLst>
                                      </p:cBhvr>
                                      <p:tavLst>
                                        <p:tav tm="0">
                                          <p:val>
                                            <p:strVal val="#ppt_w+.3"/>
                                          </p:val>
                                        </p:tav>
                                        <p:tav tm="100000">
                                          <p:val>
                                            <p:strVal val="#ppt_w"/>
                                          </p:val>
                                        </p:tav>
                                      </p:tavLst>
                                    </p:anim>
                                    <p:anim calcmode="lin" valueType="num">
                                      <p:cBhvr>
                                        <p:cTn id="41" dur="1000" fill="hold"/>
                                        <p:tgtEl>
                                          <p:spTgt spid="466"/>
                                        </p:tgtEl>
                                        <p:attrNameLst>
                                          <p:attrName>ppt_h</p:attrName>
                                        </p:attrNameLst>
                                      </p:cBhvr>
                                      <p:tavLst>
                                        <p:tav tm="0">
                                          <p:val>
                                            <p:strVal val="#ppt_h"/>
                                          </p:val>
                                        </p:tav>
                                        <p:tav tm="100000">
                                          <p:val>
                                            <p:strVal val="#ppt_h"/>
                                          </p:val>
                                        </p:tav>
                                      </p:tavLst>
                                    </p:anim>
                                    <p:animEffect transition="in" filter="fade">
                                      <p:cBhvr>
                                        <p:cTn id="42" dur="1000"/>
                                        <p:tgtEl>
                                          <p:spTgt spid="466"/>
                                        </p:tgtEl>
                                      </p:cBhvr>
                                    </p:animEffect>
                                  </p:childTnLst>
                                </p:cTn>
                              </p:par>
                            </p:childTnLst>
                          </p:cTn>
                        </p:par>
                        <p:par>
                          <p:cTn id="43" fill="hold">
                            <p:stCondLst>
                              <p:cond delay="7000"/>
                            </p:stCondLst>
                            <p:childTnLst>
                              <p:par>
                                <p:cTn id="44" presetID="26" presetClass="emph" presetSubtype="0" fill="hold" grpId="1" nodeType="afterEffect">
                                  <p:stCondLst>
                                    <p:cond delay="0"/>
                                  </p:stCondLst>
                                  <p:childTnLst>
                                    <p:animEffect transition="out" filter="fade">
                                      <p:cBhvr>
                                        <p:cTn id="45" dur="1000" tmFilter="0, 0; .2, .5; .8, .5; 1, 0"/>
                                        <p:tgtEl>
                                          <p:spTgt spid="5"/>
                                        </p:tgtEl>
                                      </p:cBhvr>
                                    </p:animEffect>
                                    <p:animScale>
                                      <p:cBhvr>
                                        <p:cTn id="46"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65" grpId="0"/>
      <p:bldP spid="466" grpId="0" bldLvl="0" animBg="1"/>
      <p:bldP spid="4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图片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bwMode="auto">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avLst/>
              <a:gdLst>
                <a:gd name="T0" fmla="*/ 4 w 68"/>
                <a:gd name="T1" fmla="*/ 11 h 196"/>
                <a:gd name="T2" fmla="*/ 52 w 68"/>
                <a:gd name="T3" fmla="*/ 189 h 196"/>
                <a:gd name="T4" fmla="*/ 67 w 68"/>
                <a:gd name="T5" fmla="*/ 185 h 196"/>
                <a:gd name="T6" fmla="*/ 18 w 68"/>
                <a:gd name="T7" fmla="*/ 5 h 196"/>
                <a:gd name="T8" fmla="*/ 4 w 68"/>
                <a:gd name="T9" fmla="*/ 11 h 196"/>
              </a:gdLst>
              <a:ahLst/>
              <a:cxnLst>
                <a:cxn ang="0">
                  <a:pos x="T0" y="T1"/>
                </a:cxn>
                <a:cxn ang="0">
                  <a:pos x="T2" y="T3"/>
                </a:cxn>
                <a:cxn ang="0">
                  <a:pos x="T4" y="T5"/>
                </a:cxn>
                <a:cxn ang="0">
                  <a:pos x="T6" y="T7"/>
                </a:cxn>
                <a:cxn ang="0">
                  <a:pos x="T8" y="T9"/>
                </a:cxn>
              </a:cxnLst>
              <a:rect l="0" t="0" r="r" b="b"/>
              <a:pathLst>
                <a:path w="68" h="196">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9"/>
            <p:cNvSpPr/>
            <p:nvPr/>
          </p:nvSpPr>
          <p:spPr bwMode="auto">
            <a:xfrm>
              <a:off x="4752" y="979"/>
              <a:ext cx="304" cy="57"/>
            </a:xfrm>
            <a:custGeom>
              <a:avLst/>
              <a:gdLst>
                <a:gd name="T0" fmla="*/ 10 w 128"/>
                <a:gd name="T1" fmla="*/ 24 h 24"/>
                <a:gd name="T2" fmla="*/ 119 w 128"/>
                <a:gd name="T3" fmla="*/ 6 h 24"/>
                <a:gd name="T4" fmla="*/ 110 w 128"/>
                <a:gd name="T5" fmla="*/ 2 h 24"/>
                <a:gd name="T6" fmla="*/ 16 w 128"/>
                <a:gd name="T7" fmla="*/ 16 h 24"/>
                <a:gd name="T8" fmla="*/ 10 w 128"/>
                <a:gd name="T9" fmla="*/ 24 h 24"/>
              </a:gdLst>
              <a:ahLst/>
              <a:cxnLst>
                <a:cxn ang="0">
                  <a:pos x="T0" y="T1"/>
                </a:cxn>
                <a:cxn ang="0">
                  <a:pos x="T2" y="T3"/>
                </a:cxn>
                <a:cxn ang="0">
                  <a:pos x="T4" y="T5"/>
                </a:cxn>
                <a:cxn ang="0">
                  <a:pos x="T6" y="T7"/>
                </a:cxn>
                <a:cxn ang="0">
                  <a:pos x="T8" y="T9"/>
                </a:cxn>
              </a:cxnLst>
              <a:rect l="0" t="0" r="r" b="b"/>
              <a:pathLst>
                <a:path w="128" h="24">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0"/>
            <p:cNvSpPr/>
            <p:nvPr/>
          </p:nvSpPr>
          <p:spPr bwMode="auto">
            <a:xfrm>
              <a:off x="4892" y="821"/>
              <a:ext cx="185" cy="431"/>
            </a:xfrm>
            <a:custGeom>
              <a:avLst/>
              <a:gdLst>
                <a:gd name="T0" fmla="*/ 4 w 78"/>
                <a:gd name="T1" fmla="*/ 10 h 182"/>
                <a:gd name="T2" fmla="*/ 61 w 78"/>
                <a:gd name="T3" fmla="*/ 177 h 182"/>
                <a:gd name="T4" fmla="*/ 76 w 78"/>
                <a:gd name="T5" fmla="*/ 173 h 182"/>
                <a:gd name="T6" fmla="*/ 18 w 78"/>
                <a:gd name="T7" fmla="*/ 4 h 182"/>
                <a:gd name="T8" fmla="*/ 4 w 78"/>
                <a:gd name="T9" fmla="*/ 10 h 182"/>
              </a:gdLst>
              <a:ahLst/>
              <a:cxnLst>
                <a:cxn ang="0">
                  <a:pos x="T0" y="T1"/>
                </a:cxn>
                <a:cxn ang="0">
                  <a:pos x="T2" y="T3"/>
                </a:cxn>
                <a:cxn ang="0">
                  <a:pos x="T4" y="T5"/>
                </a:cxn>
                <a:cxn ang="0">
                  <a:pos x="T6" y="T7"/>
                </a:cxn>
                <a:cxn ang="0">
                  <a:pos x="T8" y="T9"/>
                </a:cxn>
              </a:cxnLst>
              <a:rect l="0" t="0" r="r" b="b"/>
              <a:pathLst>
                <a:path w="78" h="182">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
            <p:cNvSpPr/>
            <p:nvPr/>
          </p:nvSpPr>
          <p:spPr bwMode="auto">
            <a:xfrm>
              <a:off x="5044" y="811"/>
              <a:ext cx="355" cy="379"/>
            </a:xfrm>
            <a:custGeom>
              <a:avLst/>
              <a:gdLst>
                <a:gd name="T0" fmla="*/ 18 w 150"/>
                <a:gd name="T1" fmla="*/ 30 h 160"/>
                <a:gd name="T2" fmla="*/ 56 w 150"/>
                <a:gd name="T3" fmla="*/ 39 h 160"/>
                <a:gd name="T4" fmla="*/ 58 w 150"/>
                <a:gd name="T5" fmla="*/ 105 h 160"/>
                <a:gd name="T6" fmla="*/ 76 w 150"/>
                <a:gd name="T7" fmla="*/ 150 h 160"/>
                <a:gd name="T8" fmla="*/ 142 w 150"/>
                <a:gd name="T9" fmla="*/ 129 h 160"/>
                <a:gd name="T10" fmla="*/ 132 w 150"/>
                <a:gd name="T11" fmla="*/ 124 h 160"/>
                <a:gd name="T12" fmla="*/ 77 w 150"/>
                <a:gd name="T13" fmla="*/ 128 h 160"/>
                <a:gd name="T14" fmla="*/ 73 w 150"/>
                <a:gd name="T15" fmla="*/ 62 h 160"/>
                <a:gd name="T16" fmla="*/ 62 w 150"/>
                <a:gd name="T17" fmla="*/ 14 h 160"/>
                <a:gd name="T18" fmla="*/ 9 w 150"/>
                <a:gd name="T19" fmla="*/ 24 h 160"/>
                <a:gd name="T20" fmla="*/ 18 w 150"/>
                <a:gd name="T21" fmla="*/ 3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6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2"/>
            <p:cNvSpPr/>
            <p:nvPr/>
          </p:nvSpPr>
          <p:spPr bwMode="auto">
            <a:xfrm>
              <a:off x="5347" y="752"/>
              <a:ext cx="228" cy="275"/>
            </a:xfrm>
            <a:custGeom>
              <a:avLst/>
              <a:gdLst>
                <a:gd name="T0" fmla="*/ 49 w 96"/>
                <a:gd name="T1" fmla="*/ 17 h 116"/>
                <a:gd name="T2" fmla="*/ 0 w 96"/>
                <a:gd name="T3" fmla="*/ 73 h 116"/>
                <a:gd name="T4" fmla="*/ 60 w 96"/>
                <a:gd name="T5" fmla="*/ 107 h 116"/>
                <a:gd name="T6" fmla="*/ 95 w 96"/>
                <a:gd name="T7" fmla="*/ 52 h 116"/>
                <a:gd name="T8" fmla="*/ 40 w 96"/>
                <a:gd name="T9" fmla="*/ 1 h 116"/>
                <a:gd name="T10" fmla="*/ 31 w 96"/>
                <a:gd name="T11" fmla="*/ 8 h 116"/>
                <a:gd name="T12" fmla="*/ 73 w 96"/>
                <a:gd name="T13" fmla="*/ 85 h 116"/>
                <a:gd name="T14" fmla="*/ 23 w 96"/>
                <a:gd name="T15" fmla="*/ 92 h 116"/>
                <a:gd name="T16" fmla="*/ 15 w 96"/>
                <a:gd name="T17" fmla="*/ 58 h 116"/>
                <a:gd name="T18" fmla="*/ 39 w 96"/>
                <a:gd name="T19" fmla="*/ 24 h 116"/>
                <a:gd name="T20" fmla="*/ 49 w 96"/>
                <a:gd name="T2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1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3" name="Group 15"/>
          <p:cNvGrpSpPr>
            <a:grpSpLocks noChangeAspect="1"/>
          </p:cNvGrpSpPr>
          <p:nvPr/>
        </p:nvGrpSpPr>
        <p:grpSpPr bwMode="auto">
          <a:xfrm rot="20784109">
            <a:off x="10437465" y="4336068"/>
            <a:ext cx="613188" cy="503065"/>
            <a:chOff x="2607" y="911"/>
            <a:chExt cx="490" cy="402"/>
          </a:xfrm>
          <a:solidFill>
            <a:schemeClr val="bg1"/>
          </a:solidFill>
        </p:grpSpPr>
        <p:sp>
          <p:nvSpPr>
            <p:cNvPr id="94" name="Freeform 16"/>
            <p:cNvSpPr/>
            <p:nvPr/>
          </p:nvSpPr>
          <p:spPr bwMode="auto">
            <a:xfrm>
              <a:off x="2607" y="1000"/>
              <a:ext cx="245" cy="258"/>
            </a:xfrm>
            <a:custGeom>
              <a:avLst/>
              <a:gdLst>
                <a:gd name="T0" fmla="*/ 9 w 102"/>
                <a:gd name="T1" fmla="*/ 105 h 107"/>
                <a:gd name="T2" fmla="*/ 82 w 102"/>
                <a:gd name="T3" fmla="*/ 26 h 107"/>
                <a:gd name="T4" fmla="*/ 75 w 102"/>
                <a:gd name="T5" fmla="*/ 24 h 107"/>
                <a:gd name="T6" fmla="*/ 9 w 102"/>
                <a:gd name="T7" fmla="*/ 102 h 107"/>
                <a:gd name="T8" fmla="*/ 16 w 102"/>
                <a:gd name="T9" fmla="*/ 104 h 107"/>
                <a:gd name="T10" fmla="*/ 100 w 102"/>
                <a:gd name="T11" fmla="*/ 4 h 107"/>
                <a:gd name="T12" fmla="*/ 93 w 102"/>
                <a:gd name="T13" fmla="*/ 2 h 107"/>
                <a:gd name="T14" fmla="*/ 52 w 102"/>
                <a:gd name="T15" fmla="*/ 54 h 107"/>
                <a:gd name="T16" fmla="*/ 32 w 102"/>
                <a:gd name="T17" fmla="*/ 79 h 107"/>
                <a:gd name="T18" fmla="*/ 29 w 102"/>
                <a:gd name="T19" fmla="*/ 83 h 107"/>
                <a:gd name="T20" fmla="*/ 34 w 102"/>
                <a:gd name="T21" fmla="*/ 86 h 107"/>
                <a:gd name="T22" fmla="*/ 40 w 102"/>
                <a:gd name="T23" fmla="*/ 76 h 107"/>
                <a:gd name="T24" fmla="*/ 33 w 102"/>
                <a:gd name="T25" fmla="*/ 75 h 107"/>
                <a:gd name="T26" fmla="*/ 26 w 102"/>
                <a:gd name="T27" fmla="*/ 87 h 107"/>
                <a:gd name="T28" fmla="*/ 27 w 102"/>
                <a:gd name="T29" fmla="*/ 89 h 107"/>
                <a:gd name="T30" fmla="*/ 56 w 102"/>
                <a:gd name="T31" fmla="*/ 59 h 107"/>
                <a:gd name="T32" fmla="*/ 100 w 102"/>
                <a:gd name="T33" fmla="*/ 4 h 107"/>
                <a:gd name="T34" fmla="*/ 93 w 102"/>
                <a:gd name="T35" fmla="*/ 2 h 107"/>
                <a:gd name="T36" fmla="*/ 9 w 102"/>
                <a:gd name="T37" fmla="*/ 102 h 107"/>
                <a:gd name="T38" fmla="*/ 16 w 102"/>
                <a:gd name="T39" fmla="*/ 104 h 107"/>
                <a:gd name="T40" fmla="*/ 82 w 102"/>
                <a:gd name="T41" fmla="*/ 26 h 107"/>
                <a:gd name="T42" fmla="*/ 75 w 102"/>
                <a:gd name="T43" fmla="*/ 24 h 107"/>
                <a:gd name="T44" fmla="*/ 4 w 102"/>
                <a:gd name="T45" fmla="*/ 102 h 107"/>
                <a:gd name="T46" fmla="*/ 9 w 102"/>
                <a:gd name="T47"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07">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7"/>
            <p:cNvSpPr/>
            <p:nvPr/>
          </p:nvSpPr>
          <p:spPr bwMode="auto">
            <a:xfrm>
              <a:off x="2799" y="998"/>
              <a:ext cx="106" cy="315"/>
            </a:xfrm>
            <a:custGeom>
              <a:avLst/>
              <a:gdLst>
                <a:gd name="T0" fmla="*/ 1 w 44"/>
                <a:gd name="T1" fmla="*/ 5 h 131"/>
                <a:gd name="T2" fmla="*/ 22 w 44"/>
                <a:gd name="T3" fmla="*/ 72 h 131"/>
                <a:gd name="T4" fmla="*/ 37 w 44"/>
                <a:gd name="T5" fmla="*/ 128 h 131"/>
                <a:gd name="T6" fmla="*/ 44 w 44"/>
                <a:gd name="T7" fmla="*/ 126 h 131"/>
                <a:gd name="T8" fmla="*/ 31 w 44"/>
                <a:gd name="T9" fmla="*/ 75 h 131"/>
                <a:gd name="T10" fmla="*/ 8 w 44"/>
                <a:gd name="T11" fmla="*/ 3 h 131"/>
                <a:gd name="T12" fmla="*/ 1 w 44"/>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44" h="131">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8"/>
            <p:cNvSpPr/>
            <p:nvPr/>
          </p:nvSpPr>
          <p:spPr bwMode="auto">
            <a:xfrm>
              <a:off x="2682" y="1135"/>
              <a:ext cx="215" cy="70"/>
            </a:xfrm>
            <a:custGeom>
              <a:avLst/>
              <a:gdLst>
                <a:gd name="T0" fmla="*/ 5 w 90"/>
                <a:gd name="T1" fmla="*/ 6 h 29"/>
                <a:gd name="T2" fmla="*/ 81 w 90"/>
                <a:gd name="T3" fmla="*/ 27 h 29"/>
                <a:gd name="T4" fmla="*/ 86 w 90"/>
                <a:gd name="T5" fmla="*/ 23 h 29"/>
                <a:gd name="T6" fmla="*/ 6 w 90"/>
                <a:gd name="T7" fmla="*/ 0 h 29"/>
                <a:gd name="T8" fmla="*/ 5 w 90"/>
                <a:gd name="T9" fmla="*/ 6 h 29"/>
              </a:gdLst>
              <a:ahLst/>
              <a:cxnLst>
                <a:cxn ang="0">
                  <a:pos x="T0" y="T1"/>
                </a:cxn>
                <a:cxn ang="0">
                  <a:pos x="T2" y="T3"/>
                </a:cxn>
                <a:cxn ang="0">
                  <a:pos x="T4" y="T5"/>
                </a:cxn>
                <a:cxn ang="0">
                  <a:pos x="T6" y="T7"/>
                </a:cxn>
                <a:cxn ang="0">
                  <a:pos x="T8" y="T9"/>
                </a:cxn>
              </a:cxnLst>
              <a:rect l="0" t="0" r="r" b="b"/>
              <a:pathLst>
                <a:path w="90" h="29">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9"/>
            <p:cNvSpPr/>
            <p:nvPr/>
          </p:nvSpPr>
          <p:spPr bwMode="auto">
            <a:xfrm>
              <a:off x="2895" y="911"/>
              <a:ext cx="202" cy="210"/>
            </a:xfrm>
            <a:custGeom>
              <a:avLst/>
              <a:gdLst>
                <a:gd name="T0" fmla="*/ 9 w 84"/>
                <a:gd name="T1" fmla="*/ 19 h 87"/>
                <a:gd name="T2" fmla="*/ 25 w 84"/>
                <a:gd name="T3" fmla="*/ 9 h 87"/>
                <a:gd name="T4" fmla="*/ 57 w 84"/>
                <a:gd name="T5" fmla="*/ 25 h 87"/>
                <a:gd name="T6" fmla="*/ 61 w 84"/>
                <a:gd name="T7" fmla="*/ 21 h 87"/>
                <a:gd name="T8" fmla="*/ 27 w 84"/>
                <a:gd name="T9" fmla="*/ 40 h 87"/>
                <a:gd name="T10" fmla="*/ 27 w 84"/>
                <a:gd name="T11" fmla="*/ 42 h 87"/>
                <a:gd name="T12" fmla="*/ 75 w 84"/>
                <a:gd name="T13" fmla="*/ 75 h 87"/>
                <a:gd name="T14" fmla="*/ 79 w 84"/>
                <a:gd name="T15" fmla="*/ 71 h 87"/>
                <a:gd name="T16" fmla="*/ 37 w 84"/>
                <a:gd name="T17" fmla="*/ 83 h 87"/>
                <a:gd name="T18" fmla="*/ 36 w 84"/>
                <a:gd name="T19" fmla="*/ 87 h 87"/>
                <a:gd name="T20" fmla="*/ 78 w 84"/>
                <a:gd name="T21" fmla="*/ 76 h 87"/>
                <a:gd name="T22" fmla="*/ 81 w 84"/>
                <a:gd name="T23" fmla="*/ 72 h 87"/>
                <a:gd name="T24" fmla="*/ 48 w 84"/>
                <a:gd name="T25" fmla="*/ 46 h 87"/>
                <a:gd name="T26" fmla="*/ 41 w 84"/>
                <a:gd name="T27" fmla="*/ 41 h 87"/>
                <a:gd name="T28" fmla="*/ 39 w 84"/>
                <a:gd name="T29" fmla="*/ 37 h 87"/>
                <a:gd name="T30" fmla="*/ 60 w 84"/>
                <a:gd name="T31" fmla="*/ 26 h 87"/>
                <a:gd name="T32" fmla="*/ 64 w 84"/>
                <a:gd name="T33" fmla="*/ 22 h 87"/>
                <a:gd name="T34" fmla="*/ 34 w 84"/>
                <a:gd name="T35" fmla="*/ 2 h 87"/>
                <a:gd name="T36" fmla="*/ 4 w 84"/>
                <a:gd name="T37" fmla="*/ 17 h 87"/>
                <a:gd name="T38" fmla="*/ 9 w 84"/>
                <a:gd name="T39"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7">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8" name="Group 22"/>
          <p:cNvGrpSpPr>
            <a:grpSpLocks noChangeAspect="1"/>
          </p:cNvGrpSpPr>
          <p:nvPr/>
        </p:nvGrpSpPr>
        <p:grpSpPr bwMode="auto">
          <a:xfrm rot="20737309">
            <a:off x="346985" y="4935836"/>
            <a:ext cx="2187081" cy="782135"/>
            <a:chOff x="3582" y="1042"/>
            <a:chExt cx="1661" cy="594"/>
          </a:xfrm>
          <a:solidFill>
            <a:schemeClr val="bg1"/>
          </a:solidFill>
        </p:grpSpPr>
        <p:sp>
          <p:nvSpPr>
            <p:cNvPr id="99" name="Freeform 42"/>
            <p:cNvSpPr/>
            <p:nvPr/>
          </p:nvSpPr>
          <p:spPr bwMode="auto">
            <a:xfrm>
              <a:off x="3620" y="1042"/>
              <a:ext cx="881" cy="228"/>
            </a:xfrm>
            <a:custGeom>
              <a:avLst/>
              <a:gdLst>
                <a:gd name="T0" fmla="*/ 3 w 372"/>
                <a:gd name="T1" fmla="*/ 30 h 96"/>
                <a:gd name="T2" fmla="*/ 33 w 372"/>
                <a:gd name="T3" fmla="*/ 93 h 96"/>
                <a:gd name="T4" fmla="*/ 43 w 372"/>
                <a:gd name="T5" fmla="*/ 90 h 96"/>
                <a:gd name="T6" fmla="*/ 52 w 372"/>
                <a:gd name="T7" fmla="*/ 8 h 96"/>
                <a:gd name="T8" fmla="*/ 46 w 372"/>
                <a:gd name="T9" fmla="*/ 12 h 96"/>
                <a:gd name="T10" fmla="*/ 361 w 372"/>
                <a:gd name="T11" fmla="*/ 24 h 96"/>
                <a:gd name="T12" fmla="*/ 365 w 372"/>
                <a:gd name="T13" fmla="*/ 16 h 96"/>
                <a:gd name="T14" fmla="*/ 47 w 372"/>
                <a:gd name="T15" fmla="*/ 5 h 96"/>
                <a:gd name="T16" fmla="*/ 41 w 372"/>
                <a:gd name="T17" fmla="*/ 9 h 96"/>
                <a:gd name="T18" fmla="*/ 33 w 372"/>
                <a:gd name="T19" fmla="*/ 91 h 96"/>
                <a:gd name="T20" fmla="*/ 43 w 372"/>
                <a:gd name="T21" fmla="*/ 88 h 96"/>
                <a:gd name="T22" fmla="*/ 13 w 372"/>
                <a:gd name="T23" fmla="*/ 26 h 96"/>
                <a:gd name="T24" fmla="*/ 3 w 372"/>
                <a:gd name="T2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96">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
            <p:cNvSpPr/>
            <p:nvPr/>
          </p:nvSpPr>
          <p:spPr bwMode="auto">
            <a:xfrm>
              <a:off x="3788" y="1097"/>
              <a:ext cx="109" cy="173"/>
            </a:xfrm>
            <a:custGeom>
              <a:avLst/>
              <a:gdLst>
                <a:gd name="T0" fmla="*/ 11 w 46"/>
                <a:gd name="T1" fmla="*/ 55 h 73"/>
                <a:gd name="T2" fmla="*/ 24 w 46"/>
                <a:gd name="T3" fmla="*/ 4 h 73"/>
                <a:gd name="T4" fmla="*/ 14 w 46"/>
                <a:gd name="T5" fmla="*/ 6 h 73"/>
                <a:gd name="T6" fmla="*/ 35 w 46"/>
                <a:gd name="T7" fmla="*/ 69 h 73"/>
                <a:gd name="T8" fmla="*/ 46 w 46"/>
                <a:gd name="T9" fmla="*/ 66 h 73"/>
                <a:gd name="T10" fmla="*/ 24 w 46"/>
                <a:gd name="T11" fmla="*/ 3 h 73"/>
                <a:gd name="T12" fmla="*/ 14 w 46"/>
                <a:gd name="T13" fmla="*/ 5 h 73"/>
                <a:gd name="T14" fmla="*/ 1 w 46"/>
                <a:gd name="T15" fmla="*/ 56 h 73"/>
                <a:gd name="T16" fmla="*/ 11 w 46"/>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3">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
            <p:cNvSpPr/>
            <p:nvPr/>
          </p:nvSpPr>
          <p:spPr bwMode="auto">
            <a:xfrm>
              <a:off x="3797" y="1201"/>
              <a:ext cx="86" cy="29"/>
            </a:xfrm>
            <a:custGeom>
              <a:avLst/>
              <a:gdLst>
                <a:gd name="T0" fmla="*/ 4 w 36"/>
                <a:gd name="T1" fmla="*/ 7 h 12"/>
                <a:gd name="T2" fmla="*/ 23 w 36"/>
                <a:gd name="T3" fmla="*/ 10 h 12"/>
                <a:gd name="T4" fmla="*/ 33 w 36"/>
                <a:gd name="T5" fmla="*/ 6 h 12"/>
                <a:gd name="T6" fmla="*/ 8 w 36"/>
                <a:gd name="T7" fmla="*/ 1 h 12"/>
                <a:gd name="T8" fmla="*/ 1 w 36"/>
                <a:gd name="T9" fmla="*/ 4 h 12"/>
                <a:gd name="T10" fmla="*/ 4 w 36"/>
                <a:gd name="T11" fmla="*/ 7 h 12"/>
              </a:gdLst>
              <a:ahLst/>
              <a:cxnLst>
                <a:cxn ang="0">
                  <a:pos x="T0" y="T1"/>
                </a:cxn>
                <a:cxn ang="0">
                  <a:pos x="T2" y="T3"/>
                </a:cxn>
                <a:cxn ang="0">
                  <a:pos x="T4" y="T5"/>
                </a:cxn>
                <a:cxn ang="0">
                  <a:pos x="T6" y="T7"/>
                </a:cxn>
                <a:cxn ang="0">
                  <a:pos x="T8" y="T9"/>
                </a:cxn>
                <a:cxn ang="0">
                  <a:pos x="T10" y="T11"/>
                </a:cxn>
              </a:cxnLst>
              <a:rect l="0" t="0" r="r" b="b"/>
              <a:pathLst>
                <a:path w="36" h="12">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
            <p:cNvSpPr/>
            <p:nvPr/>
          </p:nvSpPr>
          <p:spPr bwMode="auto">
            <a:xfrm>
              <a:off x="3932" y="1125"/>
              <a:ext cx="48" cy="171"/>
            </a:xfrm>
            <a:custGeom>
              <a:avLst/>
              <a:gdLst>
                <a:gd name="T0" fmla="*/ 0 w 20"/>
                <a:gd name="T1" fmla="*/ 6 h 72"/>
                <a:gd name="T2" fmla="*/ 9 w 20"/>
                <a:gd name="T3" fmla="*/ 69 h 72"/>
                <a:gd name="T4" fmla="*/ 20 w 20"/>
                <a:gd name="T5" fmla="*/ 66 h 72"/>
                <a:gd name="T6" fmla="*/ 11 w 20"/>
                <a:gd name="T7" fmla="*/ 3 h 72"/>
                <a:gd name="T8" fmla="*/ 0 w 20"/>
                <a:gd name="T9" fmla="*/ 6 h 72"/>
              </a:gdLst>
              <a:ahLst/>
              <a:cxnLst>
                <a:cxn ang="0">
                  <a:pos x="T0" y="T1"/>
                </a:cxn>
                <a:cxn ang="0">
                  <a:pos x="T2" y="T3"/>
                </a:cxn>
                <a:cxn ang="0">
                  <a:pos x="T4" y="T5"/>
                </a:cxn>
                <a:cxn ang="0">
                  <a:pos x="T6" y="T7"/>
                </a:cxn>
                <a:cxn ang="0">
                  <a:pos x="T8" y="T9"/>
                </a:cxn>
              </a:cxnLst>
              <a:rect l="0" t="0" r="r" b="b"/>
              <a:pathLst>
                <a:path w="20" h="72">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6"/>
            <p:cNvSpPr/>
            <p:nvPr/>
          </p:nvSpPr>
          <p:spPr bwMode="auto">
            <a:xfrm>
              <a:off x="3925" y="1113"/>
              <a:ext cx="159" cy="162"/>
            </a:xfrm>
            <a:custGeom>
              <a:avLst/>
              <a:gdLst>
                <a:gd name="T0" fmla="*/ 11 w 67"/>
                <a:gd name="T1" fmla="*/ 12 h 68"/>
                <a:gd name="T2" fmla="*/ 39 w 67"/>
                <a:gd name="T3" fmla="*/ 12 h 68"/>
                <a:gd name="T4" fmla="*/ 39 w 67"/>
                <a:gd name="T5" fmla="*/ 8 h 68"/>
                <a:gd name="T6" fmla="*/ 26 w 67"/>
                <a:gd name="T7" fmla="*/ 24 h 68"/>
                <a:gd name="T8" fmla="*/ 26 w 67"/>
                <a:gd name="T9" fmla="*/ 28 h 68"/>
                <a:gd name="T10" fmla="*/ 56 w 67"/>
                <a:gd name="T11" fmla="*/ 59 h 68"/>
                <a:gd name="T12" fmla="*/ 60 w 67"/>
                <a:gd name="T13" fmla="*/ 53 h 68"/>
                <a:gd name="T14" fmla="*/ 9 w 67"/>
                <a:gd name="T15" fmla="*/ 61 h 68"/>
                <a:gd name="T16" fmla="*/ 8 w 67"/>
                <a:gd name="T17" fmla="*/ 68 h 68"/>
                <a:gd name="T18" fmla="*/ 61 w 67"/>
                <a:gd name="T19" fmla="*/ 60 h 68"/>
                <a:gd name="T20" fmla="*/ 66 w 67"/>
                <a:gd name="T21" fmla="*/ 54 h 68"/>
                <a:gd name="T22" fmla="*/ 34 w 67"/>
                <a:gd name="T23" fmla="*/ 22 h 68"/>
                <a:gd name="T24" fmla="*/ 35 w 67"/>
                <a:gd name="T25" fmla="*/ 27 h 68"/>
                <a:gd name="T26" fmla="*/ 48 w 67"/>
                <a:gd name="T27" fmla="*/ 11 h 68"/>
                <a:gd name="T28" fmla="*/ 47 w 67"/>
                <a:gd name="T29" fmla="*/ 7 h 68"/>
                <a:gd name="T30" fmla="*/ 6 w 67"/>
                <a:gd name="T31" fmla="*/ 7 h 68"/>
                <a:gd name="T32" fmla="*/ 11 w 67"/>
                <a:gd name="T3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7"/>
            <p:cNvSpPr/>
            <p:nvPr/>
          </p:nvSpPr>
          <p:spPr bwMode="auto">
            <a:xfrm>
              <a:off x="4079" y="1177"/>
              <a:ext cx="119" cy="22"/>
            </a:xfrm>
            <a:custGeom>
              <a:avLst/>
              <a:gdLst>
                <a:gd name="T0" fmla="*/ 5 w 50"/>
                <a:gd name="T1" fmla="*/ 4 h 9"/>
                <a:gd name="T2" fmla="*/ 38 w 50"/>
                <a:gd name="T3" fmla="*/ 8 h 9"/>
                <a:gd name="T4" fmla="*/ 45 w 50"/>
                <a:gd name="T5" fmla="*/ 7 h 9"/>
                <a:gd name="T6" fmla="*/ 48 w 50"/>
                <a:gd name="T7" fmla="*/ 4 h 9"/>
                <a:gd name="T8" fmla="*/ 12 w 50"/>
                <a:gd name="T9" fmla="*/ 0 h 9"/>
                <a:gd name="T10" fmla="*/ 5 w 50"/>
                <a:gd name="T11" fmla="*/ 4 h 9"/>
              </a:gdLst>
              <a:ahLst/>
              <a:cxnLst>
                <a:cxn ang="0">
                  <a:pos x="T0" y="T1"/>
                </a:cxn>
                <a:cxn ang="0">
                  <a:pos x="T2" y="T3"/>
                </a:cxn>
                <a:cxn ang="0">
                  <a:pos x="T4" y="T5"/>
                </a:cxn>
                <a:cxn ang="0">
                  <a:pos x="T6" y="T7"/>
                </a:cxn>
                <a:cxn ang="0">
                  <a:pos x="T8" y="T9"/>
                </a:cxn>
                <a:cxn ang="0">
                  <a:pos x="T10" y="T11"/>
                </a:cxn>
              </a:cxnLst>
              <a:rect l="0" t="0" r="r" b="b"/>
              <a:pathLst>
                <a:path w="50" h="9">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8"/>
            <p:cNvSpPr/>
            <p:nvPr/>
          </p:nvSpPr>
          <p:spPr bwMode="auto">
            <a:xfrm>
              <a:off x="4129" y="1125"/>
              <a:ext cx="36" cy="126"/>
            </a:xfrm>
            <a:custGeom>
              <a:avLst/>
              <a:gdLst>
                <a:gd name="T0" fmla="*/ 0 w 15"/>
                <a:gd name="T1" fmla="*/ 6 h 53"/>
                <a:gd name="T2" fmla="*/ 4 w 15"/>
                <a:gd name="T3" fmla="*/ 49 h 53"/>
                <a:gd name="T4" fmla="*/ 15 w 15"/>
                <a:gd name="T5" fmla="*/ 46 h 53"/>
                <a:gd name="T6" fmla="*/ 10 w 15"/>
                <a:gd name="T7" fmla="*/ 3 h 53"/>
                <a:gd name="T8" fmla="*/ 0 w 15"/>
                <a:gd name="T9" fmla="*/ 6 h 53"/>
              </a:gdLst>
              <a:ahLst/>
              <a:cxnLst>
                <a:cxn ang="0">
                  <a:pos x="T0" y="T1"/>
                </a:cxn>
                <a:cxn ang="0">
                  <a:pos x="T2" y="T3"/>
                </a:cxn>
                <a:cxn ang="0">
                  <a:pos x="T4" y="T5"/>
                </a:cxn>
                <a:cxn ang="0">
                  <a:pos x="T6" y="T7"/>
                </a:cxn>
                <a:cxn ang="0">
                  <a:pos x="T8" y="T9"/>
                </a:cxn>
              </a:cxnLst>
              <a:rect l="0" t="0" r="r" b="b"/>
              <a:pathLst>
                <a:path w="15" h="53">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9"/>
            <p:cNvSpPr/>
            <p:nvPr/>
          </p:nvSpPr>
          <p:spPr bwMode="auto">
            <a:xfrm>
              <a:off x="4248" y="1149"/>
              <a:ext cx="121" cy="138"/>
            </a:xfrm>
            <a:custGeom>
              <a:avLst/>
              <a:gdLst>
                <a:gd name="T0" fmla="*/ 43 w 51"/>
                <a:gd name="T1" fmla="*/ 3 h 58"/>
                <a:gd name="T2" fmla="*/ 4 w 51"/>
                <a:gd name="T3" fmla="*/ 34 h 58"/>
                <a:gd name="T4" fmla="*/ 6 w 51"/>
                <a:gd name="T5" fmla="*/ 52 h 58"/>
                <a:gd name="T6" fmla="*/ 39 w 51"/>
                <a:gd name="T7" fmla="*/ 48 h 58"/>
                <a:gd name="T8" fmla="*/ 35 w 51"/>
                <a:gd name="T9" fmla="*/ 43 h 58"/>
                <a:gd name="T10" fmla="*/ 14 w 51"/>
                <a:gd name="T11" fmla="*/ 46 h 58"/>
                <a:gd name="T12" fmla="*/ 16 w 51"/>
                <a:gd name="T13" fmla="*/ 32 h 58"/>
                <a:gd name="T14" fmla="*/ 28 w 51"/>
                <a:gd name="T15" fmla="*/ 16 h 58"/>
                <a:gd name="T16" fmla="*/ 40 w 51"/>
                <a:gd name="T17" fmla="*/ 10 h 58"/>
                <a:gd name="T18" fmla="*/ 43 w 51"/>
                <a:gd name="T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50"/>
            <p:cNvSpPr/>
            <p:nvPr/>
          </p:nvSpPr>
          <p:spPr bwMode="auto">
            <a:xfrm>
              <a:off x="4406" y="1147"/>
              <a:ext cx="50" cy="140"/>
            </a:xfrm>
            <a:custGeom>
              <a:avLst/>
              <a:gdLst>
                <a:gd name="T0" fmla="*/ 9 w 21"/>
                <a:gd name="T1" fmla="*/ 3 h 59"/>
                <a:gd name="T2" fmla="*/ 3 w 21"/>
                <a:gd name="T3" fmla="*/ 22 h 59"/>
                <a:gd name="T4" fmla="*/ 0 w 21"/>
                <a:gd name="T5" fmla="*/ 56 h 59"/>
                <a:gd name="T6" fmla="*/ 10 w 21"/>
                <a:gd name="T7" fmla="*/ 53 h 59"/>
                <a:gd name="T8" fmla="*/ 13 w 21"/>
                <a:gd name="T9" fmla="*/ 24 h 59"/>
                <a:gd name="T10" fmla="*/ 18 w 21"/>
                <a:gd name="T11" fmla="*/ 3 h 59"/>
                <a:gd name="T12" fmla="*/ 9 w 21"/>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51"/>
            <p:cNvSpPr/>
            <p:nvPr/>
          </p:nvSpPr>
          <p:spPr bwMode="auto">
            <a:xfrm>
              <a:off x="4397" y="1137"/>
              <a:ext cx="123" cy="145"/>
            </a:xfrm>
            <a:custGeom>
              <a:avLst/>
              <a:gdLst>
                <a:gd name="T0" fmla="*/ 6 w 52"/>
                <a:gd name="T1" fmla="*/ 6 h 61"/>
                <a:gd name="T2" fmla="*/ 38 w 52"/>
                <a:gd name="T3" fmla="*/ 31 h 61"/>
                <a:gd name="T4" fmla="*/ 11 w 52"/>
                <a:gd name="T5" fmla="*/ 56 h 61"/>
                <a:gd name="T6" fmla="*/ 7 w 52"/>
                <a:gd name="T7" fmla="*/ 61 h 61"/>
                <a:gd name="T8" fmla="*/ 50 w 52"/>
                <a:gd name="T9" fmla="*/ 36 h 61"/>
                <a:gd name="T10" fmla="*/ 12 w 52"/>
                <a:gd name="T11" fmla="*/ 1 h 61"/>
                <a:gd name="T12" fmla="*/ 6 w 52"/>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52"/>
            <p:cNvSpPr/>
            <p:nvPr/>
          </p:nvSpPr>
          <p:spPr bwMode="auto">
            <a:xfrm>
              <a:off x="3582" y="1363"/>
              <a:ext cx="1045" cy="19"/>
            </a:xfrm>
            <a:custGeom>
              <a:avLst/>
              <a:gdLst>
                <a:gd name="T0" fmla="*/ 7 w 441"/>
                <a:gd name="T1" fmla="*/ 8 h 8"/>
                <a:gd name="T2" fmla="*/ 433 w 441"/>
                <a:gd name="T3" fmla="*/ 8 h 8"/>
                <a:gd name="T4" fmla="*/ 434 w 441"/>
                <a:gd name="T5" fmla="*/ 0 h 8"/>
                <a:gd name="T6" fmla="*/ 8 w 441"/>
                <a:gd name="T7" fmla="*/ 0 h 8"/>
                <a:gd name="T8" fmla="*/ 7 w 441"/>
                <a:gd name="T9" fmla="*/ 8 h 8"/>
              </a:gdLst>
              <a:ahLst/>
              <a:cxnLst>
                <a:cxn ang="0">
                  <a:pos x="T0" y="T1"/>
                </a:cxn>
                <a:cxn ang="0">
                  <a:pos x="T2" y="T3"/>
                </a:cxn>
                <a:cxn ang="0">
                  <a:pos x="T4" y="T5"/>
                </a:cxn>
                <a:cxn ang="0">
                  <a:pos x="T6" y="T7"/>
                </a:cxn>
                <a:cxn ang="0">
                  <a:pos x="T8" y="T9"/>
                </a:cxn>
              </a:cxnLst>
              <a:rect l="0" t="0" r="r" b="b"/>
              <a:pathLst>
                <a:path w="441" h="8">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53"/>
            <p:cNvSpPr/>
            <p:nvPr/>
          </p:nvSpPr>
          <p:spPr bwMode="auto">
            <a:xfrm>
              <a:off x="4032" y="1455"/>
              <a:ext cx="173" cy="181"/>
            </a:xfrm>
            <a:custGeom>
              <a:avLst/>
              <a:gdLst>
                <a:gd name="T0" fmla="*/ 11 w 73"/>
                <a:gd name="T1" fmla="*/ 21 h 76"/>
                <a:gd name="T2" fmla="*/ 42 w 73"/>
                <a:gd name="T3" fmla="*/ 22 h 76"/>
                <a:gd name="T4" fmla="*/ 16 w 73"/>
                <a:gd name="T5" fmla="*/ 61 h 76"/>
                <a:gd name="T6" fmla="*/ 16 w 73"/>
                <a:gd name="T7" fmla="*/ 63 h 76"/>
                <a:gd name="T8" fmla="*/ 61 w 73"/>
                <a:gd name="T9" fmla="*/ 76 h 76"/>
                <a:gd name="T10" fmla="*/ 65 w 73"/>
                <a:gd name="T11" fmla="*/ 71 h 76"/>
                <a:gd name="T12" fmla="*/ 42 w 73"/>
                <a:gd name="T13" fmla="*/ 69 h 76"/>
                <a:gd name="T14" fmla="*/ 31 w 73"/>
                <a:gd name="T15" fmla="*/ 63 h 76"/>
                <a:gd name="T16" fmla="*/ 34 w 73"/>
                <a:gd name="T17" fmla="*/ 53 h 76"/>
                <a:gd name="T18" fmla="*/ 53 w 73"/>
                <a:gd name="T19" fmla="*/ 21 h 76"/>
                <a:gd name="T20" fmla="*/ 7 w 73"/>
                <a:gd name="T21" fmla="*/ 17 h 76"/>
                <a:gd name="T22" fmla="*/ 11 w 73"/>
                <a:gd name="T23"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6">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54"/>
            <p:cNvSpPr/>
            <p:nvPr/>
          </p:nvSpPr>
          <p:spPr bwMode="auto">
            <a:xfrm>
              <a:off x="4693" y="1279"/>
              <a:ext cx="90" cy="50"/>
            </a:xfrm>
            <a:custGeom>
              <a:avLst/>
              <a:gdLst>
                <a:gd name="T0" fmla="*/ 4 w 38"/>
                <a:gd name="T1" fmla="*/ 7 h 21"/>
                <a:gd name="T2" fmla="*/ 16 w 38"/>
                <a:gd name="T3" fmla="*/ 8 h 21"/>
                <a:gd name="T4" fmla="*/ 25 w 38"/>
                <a:gd name="T5" fmla="*/ 17 h 21"/>
                <a:gd name="T6" fmla="*/ 36 w 38"/>
                <a:gd name="T7" fmla="*/ 14 h 21"/>
                <a:gd name="T8" fmla="*/ 25 w 38"/>
                <a:gd name="T9" fmla="*/ 2 h 21"/>
                <a:gd name="T10" fmla="*/ 8 w 38"/>
                <a:gd name="T11" fmla="*/ 0 h 21"/>
                <a:gd name="T12" fmla="*/ 1 w 38"/>
                <a:gd name="T13" fmla="*/ 3 h 21"/>
                <a:gd name="T14" fmla="*/ 4 w 38"/>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55"/>
            <p:cNvSpPr/>
            <p:nvPr/>
          </p:nvSpPr>
          <p:spPr bwMode="auto">
            <a:xfrm>
              <a:off x="4707" y="1351"/>
              <a:ext cx="117" cy="16"/>
            </a:xfrm>
            <a:custGeom>
              <a:avLst/>
              <a:gdLst>
                <a:gd name="T0" fmla="*/ 4 w 49"/>
                <a:gd name="T1" fmla="*/ 7 h 7"/>
                <a:gd name="T2" fmla="*/ 40 w 49"/>
                <a:gd name="T3" fmla="*/ 7 h 7"/>
                <a:gd name="T4" fmla="*/ 47 w 49"/>
                <a:gd name="T5" fmla="*/ 4 h 7"/>
                <a:gd name="T6" fmla="*/ 44 w 49"/>
                <a:gd name="T7" fmla="*/ 0 h 7"/>
                <a:gd name="T8" fmla="*/ 8 w 49"/>
                <a:gd name="T9" fmla="*/ 0 h 7"/>
                <a:gd name="T10" fmla="*/ 1 w 49"/>
                <a:gd name="T11" fmla="*/ 3 h 7"/>
                <a:gd name="T12" fmla="*/ 4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56"/>
            <p:cNvSpPr/>
            <p:nvPr/>
          </p:nvSpPr>
          <p:spPr bwMode="auto">
            <a:xfrm>
              <a:off x="4923" y="1173"/>
              <a:ext cx="40" cy="285"/>
            </a:xfrm>
            <a:custGeom>
              <a:avLst/>
              <a:gdLst>
                <a:gd name="T0" fmla="*/ 0 w 17"/>
                <a:gd name="T1" fmla="*/ 7 h 120"/>
                <a:gd name="T2" fmla="*/ 6 w 17"/>
                <a:gd name="T3" fmla="*/ 115 h 120"/>
                <a:gd name="T4" fmla="*/ 17 w 17"/>
                <a:gd name="T5" fmla="*/ 114 h 120"/>
                <a:gd name="T6" fmla="*/ 11 w 17"/>
                <a:gd name="T7" fmla="*/ 6 h 120"/>
                <a:gd name="T8" fmla="*/ 0 w 17"/>
                <a:gd name="T9" fmla="*/ 7 h 120"/>
              </a:gdLst>
              <a:ahLst/>
              <a:cxnLst>
                <a:cxn ang="0">
                  <a:pos x="T0" y="T1"/>
                </a:cxn>
                <a:cxn ang="0">
                  <a:pos x="T2" y="T3"/>
                </a:cxn>
                <a:cxn ang="0">
                  <a:pos x="T4" y="T5"/>
                </a:cxn>
                <a:cxn ang="0">
                  <a:pos x="T6" y="T7"/>
                </a:cxn>
                <a:cxn ang="0">
                  <a:pos x="T8" y="T9"/>
                </a:cxn>
              </a:cxnLst>
              <a:rect l="0" t="0" r="r" b="b"/>
              <a:pathLst>
                <a:path w="17" h="120">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57"/>
            <p:cNvSpPr/>
            <p:nvPr/>
          </p:nvSpPr>
          <p:spPr bwMode="auto">
            <a:xfrm>
              <a:off x="4928" y="1275"/>
              <a:ext cx="201" cy="35"/>
            </a:xfrm>
            <a:custGeom>
              <a:avLst/>
              <a:gdLst>
                <a:gd name="T0" fmla="*/ 11 w 85"/>
                <a:gd name="T1" fmla="*/ 13 h 15"/>
                <a:gd name="T2" fmla="*/ 73 w 85"/>
                <a:gd name="T3" fmla="*/ 8 h 15"/>
                <a:gd name="T4" fmla="*/ 77 w 85"/>
                <a:gd name="T5" fmla="*/ 2 h 15"/>
                <a:gd name="T6" fmla="*/ 7 w 85"/>
                <a:gd name="T7" fmla="*/ 9 h 15"/>
                <a:gd name="T8" fmla="*/ 11 w 85"/>
                <a:gd name="T9" fmla="*/ 13 h 15"/>
              </a:gdLst>
              <a:ahLst/>
              <a:cxnLst>
                <a:cxn ang="0">
                  <a:pos x="T0" y="T1"/>
                </a:cxn>
                <a:cxn ang="0">
                  <a:pos x="T2" y="T3"/>
                </a:cxn>
                <a:cxn ang="0">
                  <a:pos x="T4" y="T5"/>
                </a:cxn>
                <a:cxn ang="0">
                  <a:pos x="T6" y="T7"/>
                </a:cxn>
                <a:cxn ang="0">
                  <a:pos x="T8" y="T9"/>
                </a:cxn>
              </a:cxnLst>
              <a:rect l="0" t="0" r="r" b="b"/>
              <a:pathLst>
                <a:path w="85" h="1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58"/>
            <p:cNvSpPr/>
            <p:nvPr/>
          </p:nvSpPr>
          <p:spPr bwMode="auto">
            <a:xfrm>
              <a:off x="5080" y="1175"/>
              <a:ext cx="26" cy="283"/>
            </a:xfrm>
            <a:custGeom>
              <a:avLst/>
              <a:gdLst>
                <a:gd name="T0" fmla="*/ 0 w 11"/>
                <a:gd name="T1" fmla="*/ 6 h 119"/>
                <a:gd name="T2" fmla="*/ 0 w 11"/>
                <a:gd name="T3" fmla="*/ 114 h 119"/>
                <a:gd name="T4" fmla="*/ 11 w 11"/>
                <a:gd name="T5" fmla="*/ 113 h 119"/>
                <a:gd name="T6" fmla="*/ 11 w 11"/>
                <a:gd name="T7" fmla="*/ 5 h 119"/>
                <a:gd name="T8" fmla="*/ 0 w 11"/>
                <a:gd name="T9" fmla="*/ 6 h 119"/>
              </a:gdLst>
              <a:ahLst/>
              <a:cxnLst>
                <a:cxn ang="0">
                  <a:pos x="T0" y="T1"/>
                </a:cxn>
                <a:cxn ang="0">
                  <a:pos x="T2" y="T3"/>
                </a:cxn>
                <a:cxn ang="0">
                  <a:pos x="T4" y="T5"/>
                </a:cxn>
                <a:cxn ang="0">
                  <a:pos x="T6" y="T7"/>
                </a:cxn>
                <a:cxn ang="0">
                  <a:pos x="T8" y="T9"/>
                </a:cxn>
              </a:cxnLst>
              <a:rect l="0" t="0" r="r" b="b"/>
              <a:pathLst>
                <a:path w="11" h="119">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59"/>
            <p:cNvSpPr/>
            <p:nvPr/>
          </p:nvSpPr>
          <p:spPr bwMode="auto">
            <a:xfrm>
              <a:off x="5098" y="1118"/>
              <a:ext cx="145" cy="123"/>
            </a:xfrm>
            <a:custGeom>
              <a:avLst/>
              <a:gdLst>
                <a:gd name="T0" fmla="*/ 6 w 61"/>
                <a:gd name="T1" fmla="*/ 9 h 52"/>
                <a:gd name="T2" fmla="*/ 30 w 61"/>
                <a:gd name="T3" fmla="*/ 15 h 52"/>
                <a:gd name="T4" fmla="*/ 29 w 61"/>
                <a:gd name="T5" fmla="*/ 10 h 52"/>
                <a:gd name="T6" fmla="*/ 17 w 61"/>
                <a:gd name="T7" fmla="*/ 34 h 52"/>
                <a:gd name="T8" fmla="*/ 17 w 61"/>
                <a:gd name="T9" fmla="*/ 38 h 52"/>
                <a:gd name="T10" fmla="*/ 48 w 61"/>
                <a:gd name="T11" fmla="*/ 51 h 52"/>
                <a:gd name="T12" fmla="*/ 54 w 61"/>
                <a:gd name="T13" fmla="*/ 44 h 52"/>
                <a:gd name="T14" fmla="*/ 25 w 61"/>
                <a:gd name="T15" fmla="*/ 32 h 52"/>
                <a:gd name="T16" fmla="*/ 26 w 61"/>
                <a:gd name="T17" fmla="*/ 37 h 52"/>
                <a:gd name="T18" fmla="*/ 38 w 61"/>
                <a:gd name="T19" fmla="*/ 13 h 52"/>
                <a:gd name="T20" fmla="*/ 36 w 61"/>
                <a:gd name="T21" fmla="*/ 8 h 52"/>
                <a:gd name="T22" fmla="*/ 12 w 61"/>
                <a:gd name="T23" fmla="*/ 2 h 52"/>
                <a:gd name="T24" fmla="*/ 6 w 61"/>
                <a:gd name="T2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2">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9" name="文本框 118"/>
          <p:cNvSpPr txBox="1"/>
          <p:nvPr/>
        </p:nvSpPr>
        <p:spPr>
          <a:xfrm>
            <a:off x="4125532" y="2548067"/>
            <a:ext cx="3717124" cy="830997"/>
          </a:xfrm>
          <a:prstGeom prst="rect">
            <a:avLst/>
          </a:prstGeom>
          <a:noFill/>
        </p:spPr>
        <p:txBody>
          <a:bodyPr wrap="square" rtlCol="0">
            <a:spAutoFit/>
          </a:bodyPr>
          <a:lstStyle/>
          <a:p>
            <a:pPr algn="ctr"/>
            <a:r>
              <a:rPr lang="zh-CN" altLang="en-US" sz="4800" dirty="0">
                <a:solidFill>
                  <a:schemeClr val="bg1"/>
                </a:solidFill>
                <a:cs typeface="+mn-ea"/>
                <a:sym typeface="+mn-lt"/>
              </a:rPr>
              <a:t>第二</a:t>
            </a:r>
            <a:r>
              <a:rPr lang="zh-CN" altLang="en-US" sz="4800" dirty="0">
                <a:solidFill>
                  <a:srgbClr val="FFC000"/>
                </a:solidFill>
                <a:cs typeface="+mn-ea"/>
                <a:sym typeface="+mn-lt"/>
              </a:rPr>
              <a:t>章节</a:t>
            </a:r>
          </a:p>
        </p:txBody>
      </p:sp>
      <p:sp>
        <p:nvSpPr>
          <p:cNvPr id="38" name="文本框 21"/>
          <p:cNvSpPr txBox="1"/>
          <p:nvPr/>
        </p:nvSpPr>
        <p:spPr>
          <a:xfrm>
            <a:off x="2974611" y="4270843"/>
            <a:ext cx="6120680" cy="4269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Fresh business general template</a:t>
            </a:r>
          </a:p>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Applicable to enterprise introduction, summary report, sales marketing, chart </a:t>
            </a:r>
            <a:r>
              <a:rPr lang="en-US" altLang="zh-CN" sz="900" dirty="0" err="1">
                <a:solidFill>
                  <a:schemeClr val="tx2"/>
                </a:solidFill>
                <a:latin typeface="幼圆" panose="02010509060101010101" pitchFamily="49" charset="-122"/>
                <a:ea typeface="幼圆" panose="02010509060101010101" pitchFamily="49" charset="-122"/>
              </a:rPr>
              <a:t>dataa</a:t>
            </a:r>
            <a:endParaRPr lang="zh-CN" altLang="en-US" sz="900" dirty="0">
              <a:solidFill>
                <a:schemeClr val="tx2"/>
              </a:solidFill>
              <a:latin typeface="幼圆" panose="02010509060101010101" pitchFamily="49" charset="-122"/>
              <a:ea typeface="幼圆" panose="02010509060101010101" pitchFamily="49" charset="-122"/>
            </a:endParaRPr>
          </a:p>
        </p:txBody>
      </p:sp>
      <p:sp>
        <p:nvSpPr>
          <p:cNvPr id="39" name="TextBox 76"/>
          <p:cNvSpPr txBox="1"/>
          <p:nvPr/>
        </p:nvSpPr>
        <p:spPr>
          <a:xfrm>
            <a:off x="3309337" y="3453204"/>
            <a:ext cx="5451229" cy="646331"/>
          </a:xfrm>
          <a:prstGeom prst="rect">
            <a:avLst/>
          </a:prstGeom>
          <a:noFill/>
          <a:effectLst/>
        </p:spPr>
        <p:txBody>
          <a:bodyPr wrap="square" rtlCol="0">
            <a:spAutoFit/>
          </a:bodyPr>
          <a:lstStyle/>
          <a:p>
            <a:pPr algn="ctr"/>
            <a:r>
              <a:rPr lang="zh-CN" altLang="en-US" sz="3600" dirty="0">
                <a:solidFill>
                  <a:schemeClr val="accent3"/>
                </a:solidFill>
                <a:latin typeface="幼圆" panose="02010509060101010101" pitchFamily="49" charset="-122"/>
                <a:ea typeface="幼圆" panose="02010509060101010101" pitchFamily="49" charset="-122"/>
              </a:rPr>
              <a:t>单击修改您的标题</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624843" y="2597123"/>
            <a:ext cx="9280624" cy="2399710"/>
            <a:chOff x="1260022" y="2163164"/>
            <a:chExt cx="6960165" cy="1748634"/>
          </a:xfrm>
          <a:noFill/>
          <a:effectLst>
            <a:outerShdw blurRad="76200" dist="38100" dir="5400000" algn="t" rotWithShape="0">
              <a:prstClr val="black">
                <a:alpha val="28000"/>
              </a:prstClr>
            </a:outerShdw>
          </a:effectLst>
        </p:grpSpPr>
        <p:sp>
          <p:nvSpPr>
            <p:cNvPr id="82"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3"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4"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5"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grpSp>
      <p:grpSp>
        <p:nvGrpSpPr>
          <p:cNvPr id="86" name="组合 85"/>
          <p:cNvGrpSpPr/>
          <p:nvPr/>
        </p:nvGrpSpPr>
        <p:grpSpPr>
          <a:xfrm>
            <a:off x="1689029" y="1796898"/>
            <a:ext cx="2226148" cy="1050787"/>
            <a:chOff x="6084168" y="1274556"/>
            <a:chExt cx="1669538" cy="765694"/>
          </a:xfrm>
        </p:grpSpPr>
        <p:sp>
          <p:nvSpPr>
            <p:cNvPr id="87" name="TextBox 86"/>
            <p:cNvSpPr txBox="1"/>
            <p:nvPr/>
          </p:nvSpPr>
          <p:spPr>
            <a:xfrm>
              <a:off x="6084168" y="1514664"/>
              <a:ext cx="1669538" cy="525586"/>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cs typeface="+mn-ea"/>
                  <a:sym typeface="+mn-lt"/>
                </a:rPr>
                <a:t>您的内容打在这里，或者通过您的内容打在这里，或者您的内容打在这里，</a:t>
              </a:r>
            </a:p>
          </p:txBody>
        </p:sp>
        <p:sp>
          <p:nvSpPr>
            <p:cNvPr id="88" name="TextBox 87"/>
            <p:cNvSpPr txBox="1"/>
            <p:nvPr/>
          </p:nvSpPr>
          <p:spPr>
            <a:xfrm>
              <a:off x="6532344" y="1274556"/>
              <a:ext cx="1008112" cy="234271"/>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89" name="组合 88"/>
          <p:cNvGrpSpPr/>
          <p:nvPr/>
        </p:nvGrpSpPr>
        <p:grpSpPr>
          <a:xfrm>
            <a:off x="4019903" y="4978152"/>
            <a:ext cx="2226148" cy="1050787"/>
            <a:chOff x="6084168" y="1274556"/>
            <a:chExt cx="1669538" cy="765694"/>
          </a:xfrm>
        </p:grpSpPr>
        <p:sp>
          <p:nvSpPr>
            <p:cNvPr id="90" name="TextBox 89"/>
            <p:cNvSpPr txBox="1"/>
            <p:nvPr/>
          </p:nvSpPr>
          <p:spPr>
            <a:xfrm>
              <a:off x="6084168" y="1514664"/>
              <a:ext cx="1669538" cy="525586"/>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cs typeface="+mn-ea"/>
                  <a:sym typeface="+mn-lt"/>
                </a:rPr>
                <a:t>您的内容打在这里，或者通过您的内容打在这里，或者您的内容打在这里，</a:t>
              </a:r>
            </a:p>
          </p:txBody>
        </p:sp>
        <p:sp>
          <p:nvSpPr>
            <p:cNvPr id="91" name="TextBox 90"/>
            <p:cNvSpPr txBox="1"/>
            <p:nvPr/>
          </p:nvSpPr>
          <p:spPr>
            <a:xfrm>
              <a:off x="6532344" y="1274556"/>
              <a:ext cx="1008112" cy="234271"/>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92" name="组合 91"/>
          <p:cNvGrpSpPr/>
          <p:nvPr/>
        </p:nvGrpSpPr>
        <p:grpSpPr>
          <a:xfrm>
            <a:off x="6265152" y="1796898"/>
            <a:ext cx="2226148" cy="1050787"/>
            <a:chOff x="6084168" y="1274556"/>
            <a:chExt cx="1669538" cy="765694"/>
          </a:xfrm>
        </p:grpSpPr>
        <p:sp>
          <p:nvSpPr>
            <p:cNvPr id="93" name="TextBox 92"/>
            <p:cNvSpPr txBox="1"/>
            <p:nvPr/>
          </p:nvSpPr>
          <p:spPr>
            <a:xfrm>
              <a:off x="6084168" y="1514664"/>
              <a:ext cx="1669538" cy="525586"/>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cs typeface="+mn-ea"/>
                  <a:sym typeface="+mn-lt"/>
                </a:rPr>
                <a:t>您的内容打在这里，或者通过您的内容打在这里，或者您的内容打在这里，</a:t>
              </a:r>
            </a:p>
          </p:txBody>
        </p:sp>
        <p:sp>
          <p:nvSpPr>
            <p:cNvPr id="94" name="TextBox 93"/>
            <p:cNvSpPr txBox="1"/>
            <p:nvPr/>
          </p:nvSpPr>
          <p:spPr>
            <a:xfrm>
              <a:off x="6532344" y="1274556"/>
              <a:ext cx="1008112" cy="234271"/>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95" name="组合 94"/>
          <p:cNvGrpSpPr/>
          <p:nvPr/>
        </p:nvGrpSpPr>
        <p:grpSpPr>
          <a:xfrm>
            <a:off x="8683115" y="4978153"/>
            <a:ext cx="2226148" cy="1050787"/>
            <a:chOff x="6084168" y="1274556"/>
            <a:chExt cx="1669538" cy="765693"/>
          </a:xfrm>
        </p:grpSpPr>
        <p:sp>
          <p:nvSpPr>
            <p:cNvPr id="96" name="TextBox 95"/>
            <p:cNvSpPr txBox="1"/>
            <p:nvPr/>
          </p:nvSpPr>
          <p:spPr>
            <a:xfrm>
              <a:off x="6084168" y="1514664"/>
              <a:ext cx="1669538" cy="525585"/>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cs typeface="+mn-ea"/>
                  <a:sym typeface="+mn-lt"/>
                </a:rPr>
                <a:t>您的内容打在这里，或者通过您的内容打在这里，或者您的内容打在这里，</a:t>
              </a:r>
            </a:p>
          </p:txBody>
        </p:sp>
        <p:sp>
          <p:nvSpPr>
            <p:cNvPr id="97" name="TextBox 96"/>
            <p:cNvSpPr txBox="1"/>
            <p:nvPr/>
          </p:nvSpPr>
          <p:spPr>
            <a:xfrm>
              <a:off x="6532344" y="1274556"/>
              <a:ext cx="1008112" cy="234271"/>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98" name="组合 97"/>
          <p:cNvGrpSpPr/>
          <p:nvPr/>
        </p:nvGrpSpPr>
        <p:grpSpPr>
          <a:xfrm>
            <a:off x="2021966" y="2998279"/>
            <a:ext cx="1608865" cy="1609190"/>
            <a:chOff x="2201071" y="3406041"/>
            <a:chExt cx="1805286" cy="1805938"/>
          </a:xfrm>
        </p:grpSpPr>
        <p:grpSp>
          <p:nvGrpSpPr>
            <p:cNvPr id="99" name="组合 98"/>
            <p:cNvGrpSpPr/>
            <p:nvPr/>
          </p:nvGrpSpPr>
          <p:grpSpPr>
            <a:xfrm>
              <a:off x="2201071" y="3406041"/>
              <a:ext cx="1805286" cy="1805938"/>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104" name="椭圆 103"/>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02" name="椭圆 101"/>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00" name="TextBox 99"/>
            <p:cNvSpPr txBox="1"/>
            <p:nvPr/>
          </p:nvSpPr>
          <p:spPr>
            <a:xfrm>
              <a:off x="2591908" y="4089059"/>
              <a:ext cx="1023613" cy="414488"/>
            </a:xfrm>
            <a:prstGeom prst="rect">
              <a:avLst/>
            </a:prstGeom>
            <a:noFill/>
          </p:spPr>
          <p:txBody>
            <a:bodyPr wrap="square" rtlCol="0">
              <a:spAutoFit/>
            </a:bodyPr>
            <a:lstStyle/>
            <a:p>
              <a:r>
                <a:rPr lang="zh-CN" altLang="en-US" dirty="0">
                  <a:solidFill>
                    <a:schemeClr val="bg2">
                      <a:lumMod val="10000"/>
                    </a:schemeClr>
                  </a:solidFill>
                  <a:cs typeface="+mn-ea"/>
                  <a:sym typeface="+mn-lt"/>
                </a:rPr>
                <a:t>第一步</a:t>
              </a:r>
            </a:p>
          </p:txBody>
        </p:sp>
      </p:grpSp>
      <p:grpSp>
        <p:nvGrpSpPr>
          <p:cNvPr id="105" name="组合 104"/>
          <p:cNvGrpSpPr/>
          <p:nvPr/>
        </p:nvGrpSpPr>
        <p:grpSpPr>
          <a:xfrm>
            <a:off x="6639425" y="2998279"/>
            <a:ext cx="1608865" cy="1609190"/>
            <a:chOff x="7382260" y="3406041"/>
            <a:chExt cx="1805286" cy="1805938"/>
          </a:xfrm>
        </p:grpSpPr>
        <p:grpSp>
          <p:nvGrpSpPr>
            <p:cNvPr id="106" name="组合 105"/>
            <p:cNvGrpSpPr/>
            <p:nvPr/>
          </p:nvGrpSpPr>
          <p:grpSpPr>
            <a:xfrm>
              <a:off x="7382260" y="3406041"/>
              <a:ext cx="1805286" cy="1805938"/>
              <a:chOff x="4345444" y="2542859"/>
              <a:chExt cx="1810550" cy="1811205"/>
            </a:xfrm>
          </p:grpSpPr>
          <p:grpSp>
            <p:nvGrpSpPr>
              <p:cNvPr id="108"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0" name="同心圆 10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111" name="椭圆 110"/>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09" name="椭圆 108"/>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07" name="TextBox 106"/>
            <p:cNvSpPr txBox="1"/>
            <p:nvPr/>
          </p:nvSpPr>
          <p:spPr>
            <a:xfrm>
              <a:off x="7773097" y="4103312"/>
              <a:ext cx="1023613" cy="414488"/>
            </a:xfrm>
            <a:prstGeom prst="rect">
              <a:avLst/>
            </a:prstGeom>
            <a:noFill/>
          </p:spPr>
          <p:txBody>
            <a:bodyPr wrap="square" rtlCol="0">
              <a:spAutoFit/>
            </a:bodyPr>
            <a:lstStyle/>
            <a:p>
              <a:r>
                <a:rPr lang="zh-CN" altLang="en-US" dirty="0">
                  <a:solidFill>
                    <a:schemeClr val="bg2">
                      <a:lumMod val="10000"/>
                    </a:schemeClr>
                  </a:solidFill>
                  <a:cs typeface="+mn-ea"/>
                  <a:sym typeface="+mn-lt"/>
                </a:rPr>
                <a:t>第三步</a:t>
              </a:r>
            </a:p>
          </p:txBody>
        </p:sp>
      </p:grpSp>
      <p:grpSp>
        <p:nvGrpSpPr>
          <p:cNvPr id="112" name="组合 111"/>
          <p:cNvGrpSpPr/>
          <p:nvPr/>
        </p:nvGrpSpPr>
        <p:grpSpPr>
          <a:xfrm>
            <a:off x="4348006" y="2998279"/>
            <a:ext cx="1608865" cy="1609190"/>
            <a:chOff x="4811090" y="3406041"/>
            <a:chExt cx="1805286" cy="1805938"/>
          </a:xfrm>
        </p:grpSpPr>
        <p:grpSp>
          <p:nvGrpSpPr>
            <p:cNvPr id="113" name="组合 112"/>
            <p:cNvGrpSpPr/>
            <p:nvPr/>
          </p:nvGrpSpPr>
          <p:grpSpPr>
            <a:xfrm>
              <a:off x="4811090" y="3406041"/>
              <a:ext cx="1805286" cy="1805938"/>
              <a:chOff x="4345444" y="2542859"/>
              <a:chExt cx="1810550" cy="1811205"/>
            </a:xfrm>
          </p:grpSpPr>
          <p:grpSp>
            <p:nvGrpSpPr>
              <p:cNvPr id="115" name="组合 1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7" name="同心圆 116"/>
                <p:cNvSpPr/>
                <p:nvPr/>
              </p:nvSpPr>
              <p:spPr>
                <a:xfrm>
                  <a:off x="1463339" y="1072758"/>
                  <a:ext cx="1546058" cy="1546058"/>
                </a:xfrm>
                <a:prstGeom prst="donut">
                  <a:avLst>
                    <a:gd name="adj" fmla="val 4879"/>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118" name="椭圆 1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16" name="椭圆 115"/>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14" name="TextBox 113"/>
            <p:cNvSpPr txBox="1"/>
            <p:nvPr/>
          </p:nvSpPr>
          <p:spPr>
            <a:xfrm>
              <a:off x="5201927" y="4089059"/>
              <a:ext cx="1023613" cy="414488"/>
            </a:xfrm>
            <a:prstGeom prst="rect">
              <a:avLst/>
            </a:prstGeom>
            <a:noFill/>
          </p:spPr>
          <p:txBody>
            <a:bodyPr wrap="square" rtlCol="0">
              <a:spAutoFit/>
            </a:bodyPr>
            <a:lstStyle/>
            <a:p>
              <a:r>
                <a:rPr lang="zh-CN" altLang="en-US" dirty="0">
                  <a:solidFill>
                    <a:schemeClr val="bg2">
                      <a:lumMod val="10000"/>
                    </a:schemeClr>
                  </a:solidFill>
                  <a:cs typeface="+mn-ea"/>
                  <a:sym typeface="+mn-lt"/>
                </a:rPr>
                <a:t>第二步</a:t>
              </a:r>
            </a:p>
          </p:txBody>
        </p:sp>
      </p:grpSp>
      <p:grpSp>
        <p:nvGrpSpPr>
          <p:cNvPr id="119" name="组合 118"/>
          <p:cNvGrpSpPr/>
          <p:nvPr/>
        </p:nvGrpSpPr>
        <p:grpSpPr>
          <a:xfrm>
            <a:off x="8940956" y="2998279"/>
            <a:ext cx="1608865" cy="1609190"/>
            <a:chOff x="9964778" y="3406041"/>
            <a:chExt cx="1805286" cy="1805938"/>
          </a:xfrm>
        </p:grpSpPr>
        <p:grpSp>
          <p:nvGrpSpPr>
            <p:cNvPr id="120" name="组合 119"/>
            <p:cNvGrpSpPr/>
            <p:nvPr/>
          </p:nvGrpSpPr>
          <p:grpSpPr>
            <a:xfrm>
              <a:off x="9964778" y="3406041"/>
              <a:ext cx="1805286" cy="1805938"/>
              <a:chOff x="4345444" y="2542859"/>
              <a:chExt cx="1810550" cy="1811205"/>
            </a:xfrm>
          </p:grpSpPr>
          <p:grpSp>
            <p:nvGrpSpPr>
              <p:cNvPr id="122" name="组合 1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4" name="同心圆 1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125" name="椭圆 124"/>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23" name="椭圆 122"/>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grpSp>
        <p:sp>
          <p:nvSpPr>
            <p:cNvPr id="121" name="TextBox 120"/>
            <p:cNvSpPr txBox="1"/>
            <p:nvPr/>
          </p:nvSpPr>
          <p:spPr>
            <a:xfrm>
              <a:off x="10412616" y="4089059"/>
              <a:ext cx="1023613" cy="414488"/>
            </a:xfrm>
            <a:prstGeom prst="rect">
              <a:avLst/>
            </a:prstGeom>
            <a:noFill/>
          </p:spPr>
          <p:txBody>
            <a:bodyPr wrap="square" rtlCol="0">
              <a:spAutoFit/>
            </a:bodyPr>
            <a:lstStyle/>
            <a:p>
              <a:r>
                <a:rPr lang="zh-CN" altLang="en-US" dirty="0">
                  <a:solidFill>
                    <a:schemeClr val="bg2">
                      <a:lumMod val="10000"/>
                    </a:schemeClr>
                  </a:solidFill>
                  <a:cs typeface="+mn-ea"/>
                  <a:sym typeface="+mn-lt"/>
                </a:rPr>
                <a:t>第四步</a:t>
              </a:r>
            </a:p>
          </p:txBody>
        </p:sp>
      </p:grpSp>
      <p:sp>
        <p:nvSpPr>
          <p:cNvPr id="47"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48" name="图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14:bounceEnd="58000">
                                          <p:cBhvr additive="base">
                                            <p:cTn id="11" dur="2000" fill="hold"/>
                                            <p:tgtEl>
                                              <p:spTgt spid="98"/>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14:bounceEnd="58000">
                                          <p:cBhvr additive="base">
                                            <p:cTn id="15" dur="2000" fill="hold"/>
                                            <p:tgtEl>
                                              <p:spTgt spid="112"/>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11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14:bounceEnd="58000">
                                          <p:cBhvr additive="base">
                                            <p:cTn id="19" dur="2000" fill="hold"/>
                                            <p:tgtEl>
                                              <p:spTgt spid="105"/>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14:bounceEnd="58000">
                                          <p:cBhvr additive="base">
                                            <p:cTn id="23" dur="2000" fill="hold"/>
                                            <p:tgtEl>
                                              <p:spTgt spid="119"/>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119"/>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000"/>
                                            <p:tgtEl>
                                              <p:spTgt spid="95"/>
                                            </p:tgtEl>
                                          </p:cBhvr>
                                        </p:animEffect>
                                        <p:anim calcmode="lin" valueType="num">
                                          <p:cBhvr>
                                            <p:cTn id="44" dur="1000" fill="hold"/>
                                            <p:tgtEl>
                                              <p:spTgt spid="95"/>
                                            </p:tgtEl>
                                            <p:attrNameLst>
                                              <p:attrName>ppt_x</p:attrName>
                                            </p:attrNameLst>
                                          </p:cBhvr>
                                          <p:tavLst>
                                            <p:tav tm="0">
                                              <p:val>
                                                <p:strVal val="#ppt_x"/>
                                              </p:val>
                                            </p:tav>
                                            <p:tav tm="100000">
                                              <p:val>
                                                <p:strVal val="#ppt_x"/>
                                              </p:val>
                                            </p:tav>
                                          </p:tavLst>
                                        </p:anim>
                                        <p:anim calcmode="lin" valueType="num">
                                          <p:cBhvr>
                                            <p:cTn id="4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000" fill="hold"/>
                                            <p:tgtEl>
                                              <p:spTgt spid="98"/>
                                            </p:tgtEl>
                                            <p:attrNameLst>
                                              <p:attrName>ppt_x</p:attrName>
                                            </p:attrNameLst>
                                          </p:cBhvr>
                                          <p:tavLst>
                                            <p:tav tm="0">
                                              <p:val>
                                                <p:strVal val="0-#ppt_w/2"/>
                                              </p:val>
                                            </p:tav>
                                            <p:tav tm="100000">
                                              <p:val>
                                                <p:strVal val="#ppt_x"/>
                                              </p:val>
                                            </p:tav>
                                          </p:tavLst>
                                        </p:anim>
                                        <p:anim calcmode="lin" valueType="num">
                                          <p:cBhvr additive="base">
                                            <p:cTn id="12" dur="20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2000" fill="hold"/>
                                            <p:tgtEl>
                                              <p:spTgt spid="112"/>
                                            </p:tgtEl>
                                            <p:attrNameLst>
                                              <p:attrName>ppt_x</p:attrName>
                                            </p:attrNameLst>
                                          </p:cBhvr>
                                          <p:tavLst>
                                            <p:tav tm="0">
                                              <p:val>
                                                <p:strVal val="1+#ppt_w/2"/>
                                              </p:val>
                                            </p:tav>
                                            <p:tav tm="100000">
                                              <p:val>
                                                <p:strVal val="#ppt_x"/>
                                              </p:val>
                                            </p:tav>
                                          </p:tavLst>
                                        </p:anim>
                                        <p:anim calcmode="lin" valueType="num">
                                          <p:cBhvr additive="base">
                                            <p:cTn id="16" dur="2000" fill="hold"/>
                                            <p:tgtEl>
                                              <p:spTgt spid="11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2000" fill="hold"/>
                                            <p:tgtEl>
                                              <p:spTgt spid="105"/>
                                            </p:tgtEl>
                                            <p:attrNameLst>
                                              <p:attrName>ppt_x</p:attrName>
                                            </p:attrNameLst>
                                          </p:cBhvr>
                                          <p:tavLst>
                                            <p:tav tm="0">
                                              <p:val>
                                                <p:strVal val="0-#ppt_w/2"/>
                                              </p:val>
                                            </p:tav>
                                            <p:tav tm="100000">
                                              <p:val>
                                                <p:strVal val="#ppt_x"/>
                                              </p:val>
                                            </p:tav>
                                          </p:tavLst>
                                        </p:anim>
                                        <p:anim calcmode="lin" valueType="num">
                                          <p:cBhvr additive="base">
                                            <p:cTn id="20" dur="2000" fill="hold"/>
                                            <p:tgtEl>
                                              <p:spTgt spid="10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2000" fill="hold"/>
                                            <p:tgtEl>
                                              <p:spTgt spid="119"/>
                                            </p:tgtEl>
                                            <p:attrNameLst>
                                              <p:attrName>ppt_x</p:attrName>
                                            </p:attrNameLst>
                                          </p:cBhvr>
                                          <p:tavLst>
                                            <p:tav tm="0">
                                              <p:val>
                                                <p:strVal val="1+#ppt_w/2"/>
                                              </p:val>
                                            </p:tav>
                                            <p:tav tm="100000">
                                              <p:val>
                                                <p:strVal val="#ppt_x"/>
                                              </p:val>
                                            </p:tav>
                                          </p:tavLst>
                                        </p:anim>
                                        <p:anim calcmode="lin" valueType="num">
                                          <p:cBhvr additive="base">
                                            <p:cTn id="24" dur="2000" fill="hold"/>
                                            <p:tgtEl>
                                              <p:spTgt spid="119"/>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000"/>
                                            <p:tgtEl>
                                              <p:spTgt spid="92"/>
                                            </p:tgtEl>
                                          </p:cBhvr>
                                        </p:animEffect>
                                        <p:anim calcmode="lin" valueType="num">
                                          <p:cBhvr>
                                            <p:cTn id="34" dur="1000" fill="hold"/>
                                            <p:tgtEl>
                                              <p:spTgt spid="92"/>
                                            </p:tgtEl>
                                            <p:attrNameLst>
                                              <p:attrName>ppt_x</p:attrName>
                                            </p:attrNameLst>
                                          </p:cBhvr>
                                          <p:tavLst>
                                            <p:tav tm="0">
                                              <p:val>
                                                <p:strVal val="#ppt_x"/>
                                              </p:val>
                                            </p:tav>
                                            <p:tav tm="100000">
                                              <p:val>
                                                <p:strVal val="#ppt_x"/>
                                              </p:val>
                                            </p:tav>
                                          </p:tavLst>
                                        </p:anim>
                                        <p:anim calcmode="lin" valueType="num">
                                          <p:cBhvr>
                                            <p:cTn id="35" dur="1000" fill="hold"/>
                                            <p:tgtEl>
                                              <p:spTgt spid="9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000"/>
                                            <p:tgtEl>
                                              <p:spTgt spid="95"/>
                                            </p:tgtEl>
                                          </p:cBhvr>
                                        </p:animEffect>
                                        <p:anim calcmode="lin" valueType="num">
                                          <p:cBhvr>
                                            <p:cTn id="44" dur="1000" fill="hold"/>
                                            <p:tgtEl>
                                              <p:spTgt spid="95"/>
                                            </p:tgtEl>
                                            <p:attrNameLst>
                                              <p:attrName>ppt_x</p:attrName>
                                            </p:attrNameLst>
                                          </p:cBhvr>
                                          <p:tavLst>
                                            <p:tav tm="0">
                                              <p:val>
                                                <p:strVal val="#ppt_x"/>
                                              </p:val>
                                            </p:tav>
                                            <p:tav tm="100000">
                                              <p:val>
                                                <p:strVal val="#ppt_x"/>
                                              </p:val>
                                            </p:tav>
                                          </p:tavLst>
                                        </p:anim>
                                        <p:anim calcmode="lin" valueType="num">
                                          <p:cBhvr>
                                            <p:cTn id="4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6"/>
          <p:cNvSpPr>
            <a:spLocks noEditPoints="1"/>
          </p:cNvSpPr>
          <p:nvPr/>
        </p:nvSpPr>
        <p:spPr bwMode="auto">
          <a:xfrm>
            <a:off x="7355415" y="2634351"/>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14" name="组合 13"/>
          <p:cNvGrpSpPr/>
          <p:nvPr/>
        </p:nvGrpSpPr>
        <p:grpSpPr>
          <a:xfrm>
            <a:off x="7286650" y="2670320"/>
            <a:ext cx="3124041" cy="469191"/>
            <a:chOff x="7285702" y="2315256"/>
            <a:chExt cx="3123634" cy="469300"/>
          </a:xfrm>
        </p:grpSpPr>
        <p:sp>
          <p:nvSpPr>
            <p:cNvPr id="5"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61" name="组合 60"/>
            <p:cNvGrpSpPr/>
            <p:nvPr/>
          </p:nvGrpSpPr>
          <p:grpSpPr>
            <a:xfrm>
              <a:off x="7285702" y="2315256"/>
              <a:ext cx="2912224" cy="429601"/>
              <a:chOff x="7285702" y="2315256"/>
              <a:chExt cx="2912224" cy="429601"/>
            </a:xfrm>
          </p:grpSpPr>
          <p:sp>
            <p:nvSpPr>
              <p:cNvPr id="7" name="任意多边形 6"/>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 name="矩形 5"/>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10" name="Freeform 16"/>
          <p:cNvSpPr>
            <a:spLocks noEditPoints="1"/>
          </p:cNvSpPr>
          <p:nvPr/>
        </p:nvSpPr>
        <p:spPr bwMode="auto">
          <a:xfrm>
            <a:off x="7714237" y="4960046"/>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44" name="组合 43"/>
          <p:cNvGrpSpPr/>
          <p:nvPr/>
        </p:nvGrpSpPr>
        <p:grpSpPr>
          <a:xfrm>
            <a:off x="7645473" y="4996015"/>
            <a:ext cx="2701289" cy="469191"/>
            <a:chOff x="7644477" y="4641489"/>
            <a:chExt cx="2700937" cy="469300"/>
          </a:xfrm>
        </p:grpSpPr>
        <p:grpSp>
          <p:nvGrpSpPr>
            <p:cNvPr id="62" name="组合 61"/>
            <p:cNvGrpSpPr/>
            <p:nvPr/>
          </p:nvGrpSpPr>
          <p:grpSpPr>
            <a:xfrm>
              <a:off x="7644477" y="4641489"/>
              <a:ext cx="2488890" cy="429601"/>
              <a:chOff x="7644477" y="4641489"/>
              <a:chExt cx="2488890" cy="429601"/>
            </a:xfrm>
          </p:grpSpPr>
          <p:sp>
            <p:nvSpPr>
              <p:cNvPr id="12" name="矩形 11"/>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任意多边形 12"/>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0" name="Freeform 16"/>
          <p:cNvSpPr>
            <a:spLocks noEditPoints="1"/>
          </p:cNvSpPr>
          <p:nvPr/>
        </p:nvSpPr>
        <p:spPr bwMode="auto">
          <a:xfrm flipH="1" flipV="1">
            <a:off x="3877085" y="3343971"/>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52" name="组合 51"/>
          <p:cNvGrpSpPr/>
          <p:nvPr/>
        </p:nvGrpSpPr>
        <p:grpSpPr>
          <a:xfrm>
            <a:off x="1054783" y="3208670"/>
            <a:ext cx="3224824" cy="473206"/>
            <a:chOff x="1054646" y="2853730"/>
            <a:chExt cx="3224404" cy="473316"/>
          </a:xfrm>
        </p:grpSpPr>
        <p:grpSp>
          <p:nvGrpSpPr>
            <p:cNvPr id="58" name="组合 57"/>
            <p:cNvGrpSpPr/>
            <p:nvPr/>
          </p:nvGrpSpPr>
          <p:grpSpPr>
            <a:xfrm>
              <a:off x="1270669" y="2897445"/>
              <a:ext cx="3008381" cy="429601"/>
              <a:chOff x="1414685" y="2583842"/>
              <a:chExt cx="3008381" cy="429601"/>
            </a:xfrm>
          </p:grpSpPr>
          <p:sp>
            <p:nvSpPr>
              <p:cNvPr id="18" name="矩形 17"/>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任意多边形 18"/>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1"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2" name="Freeform 16"/>
          <p:cNvSpPr>
            <a:spLocks noEditPoints="1"/>
          </p:cNvSpPr>
          <p:nvPr/>
        </p:nvSpPr>
        <p:spPr bwMode="auto">
          <a:xfrm flipH="1" flipV="1">
            <a:off x="4603444" y="5364956"/>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45" name="组合 44"/>
          <p:cNvGrpSpPr/>
          <p:nvPr/>
        </p:nvGrpSpPr>
        <p:grpSpPr>
          <a:xfrm>
            <a:off x="1197082" y="5221052"/>
            <a:ext cx="3804484" cy="475387"/>
            <a:chOff x="1196926" y="4866578"/>
            <a:chExt cx="3803989" cy="475497"/>
          </a:xfrm>
        </p:grpSpPr>
        <p:grpSp>
          <p:nvGrpSpPr>
            <p:cNvPr id="59" name="组合 58"/>
            <p:cNvGrpSpPr/>
            <p:nvPr/>
          </p:nvGrpSpPr>
          <p:grpSpPr>
            <a:xfrm>
              <a:off x="1414686" y="4912474"/>
              <a:ext cx="3586229" cy="429601"/>
              <a:chOff x="1414686" y="4912474"/>
              <a:chExt cx="3586229" cy="429601"/>
            </a:xfrm>
          </p:grpSpPr>
          <p:sp>
            <p:nvSpPr>
              <p:cNvPr id="15" name="矩形 14"/>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任意多边形 15"/>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3"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4" name="Freeform 5"/>
          <p:cNvSpPr/>
          <p:nvPr/>
        </p:nvSpPr>
        <p:spPr bwMode="auto">
          <a:xfrm>
            <a:off x="4379773" y="1156199"/>
            <a:ext cx="3334498" cy="5561312"/>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2" name="组合 1"/>
          <p:cNvGrpSpPr/>
          <p:nvPr/>
        </p:nvGrpSpPr>
        <p:grpSpPr>
          <a:xfrm>
            <a:off x="5506092" y="1320408"/>
            <a:ext cx="1716427" cy="1715807"/>
            <a:chOff x="5505375" y="965032"/>
            <a:chExt cx="1716204" cy="1716204"/>
          </a:xfrm>
        </p:grpSpPr>
        <p:grpSp>
          <p:nvGrpSpPr>
            <p:cNvPr id="25" name="组合 24"/>
            <p:cNvGrpSpPr/>
            <p:nvPr/>
          </p:nvGrpSpPr>
          <p:grpSpPr>
            <a:xfrm>
              <a:off x="5505375" y="965032"/>
              <a:ext cx="1716204" cy="1716204"/>
              <a:chOff x="1200760" y="3842075"/>
              <a:chExt cx="1784148" cy="1784148"/>
            </a:xfrm>
          </p:grpSpPr>
          <p:sp>
            <p:nvSpPr>
              <p:cNvPr id="26" name="椭圆 2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椭圆 26"/>
              <p:cNvSpPr/>
              <p:nvPr/>
            </p:nvSpPr>
            <p:spPr>
              <a:xfrm>
                <a:off x="1475770" y="4117085"/>
                <a:ext cx="1234127" cy="1234127"/>
              </a:xfrm>
              <a:prstGeom prst="ellipse">
                <a:avLst/>
              </a:prstGeom>
              <a:blipFill>
                <a:blip r:embed="rId4"/>
                <a:stretch>
                  <a:fillRect/>
                </a:stretch>
              </a:blip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8" name="文本框 66"/>
            <p:cNvSpPr txBox="1"/>
            <p:nvPr/>
          </p:nvSpPr>
          <p:spPr>
            <a:xfrm>
              <a:off x="5885254" y="1503445"/>
              <a:ext cx="956446" cy="646481"/>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prstClr val="white"/>
                  </a:solidFill>
                  <a:effectLst>
                    <a:outerShdw blurRad="76200" dist="63500" dir="2700000" algn="tl" rotWithShape="0">
                      <a:prstClr val="black">
                        <a:lumMod val="65000"/>
                        <a:lumOff val="35000"/>
                        <a:alpha val="40000"/>
                      </a:prstClr>
                    </a:outerShdw>
                  </a:effectLst>
                  <a:cs typeface="+mn-ea"/>
                  <a:sym typeface="+mn-lt"/>
                </a:rPr>
                <a:t>01</a:t>
              </a:r>
              <a:endParaRPr lang="zh-CN" altLang="en-US" sz="36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3" name="组合 2"/>
          <p:cNvGrpSpPr/>
          <p:nvPr/>
        </p:nvGrpSpPr>
        <p:grpSpPr>
          <a:xfrm>
            <a:off x="4543521" y="2973930"/>
            <a:ext cx="1530719" cy="1530166"/>
            <a:chOff x="4542929" y="2618936"/>
            <a:chExt cx="1530520" cy="1530520"/>
          </a:xfrm>
        </p:grpSpPr>
        <p:grpSp>
          <p:nvGrpSpPr>
            <p:cNvPr id="29" name="组合 28"/>
            <p:cNvGrpSpPr/>
            <p:nvPr/>
          </p:nvGrpSpPr>
          <p:grpSpPr>
            <a:xfrm>
              <a:off x="4542929" y="2618936"/>
              <a:ext cx="1530520" cy="1530520"/>
              <a:chOff x="1200760" y="3842075"/>
              <a:chExt cx="1784148" cy="1784148"/>
            </a:xfrm>
          </p:grpSpPr>
          <p:sp>
            <p:nvSpPr>
              <p:cNvPr id="30" name="椭圆 29"/>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椭圆 30"/>
              <p:cNvSpPr/>
              <p:nvPr/>
            </p:nvSpPr>
            <p:spPr>
              <a:xfrm>
                <a:off x="1475770" y="4117085"/>
                <a:ext cx="1234127" cy="1234127"/>
              </a:xfrm>
              <a:prstGeom prst="ellipse">
                <a:avLst/>
              </a:prstGeom>
              <a:blipFill>
                <a:blip r:embed="rId4"/>
                <a:stretch>
                  <a:fillRect/>
                </a:stretch>
              </a:blip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8" name="文本框 80"/>
            <p:cNvSpPr txBox="1"/>
            <p:nvPr/>
          </p:nvSpPr>
          <p:spPr>
            <a:xfrm>
              <a:off x="4854973" y="3077494"/>
              <a:ext cx="914939" cy="646481"/>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prstClr val="white"/>
                  </a:solidFill>
                  <a:effectLst>
                    <a:outerShdw blurRad="76200" dist="63500" dir="2700000" algn="tl" rotWithShape="0">
                      <a:prstClr val="black">
                        <a:lumMod val="65000"/>
                        <a:lumOff val="35000"/>
                        <a:alpha val="40000"/>
                      </a:prstClr>
                    </a:outerShdw>
                  </a:effectLst>
                  <a:cs typeface="+mn-ea"/>
                  <a:sym typeface="+mn-lt"/>
                </a:rPr>
                <a:t>02</a:t>
              </a:r>
              <a:endParaRPr lang="zh-CN" altLang="en-US" sz="36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8" name="组合 7"/>
          <p:cNvGrpSpPr/>
          <p:nvPr/>
        </p:nvGrpSpPr>
        <p:grpSpPr>
          <a:xfrm>
            <a:off x="6132462" y="3955226"/>
            <a:ext cx="1410240" cy="1409730"/>
            <a:chOff x="6131664" y="3600460"/>
            <a:chExt cx="1410056" cy="1410056"/>
          </a:xfrm>
        </p:grpSpPr>
        <p:grpSp>
          <p:nvGrpSpPr>
            <p:cNvPr id="35" name="组合 34"/>
            <p:cNvGrpSpPr/>
            <p:nvPr/>
          </p:nvGrpSpPr>
          <p:grpSpPr>
            <a:xfrm>
              <a:off x="6131664" y="3600460"/>
              <a:ext cx="1410056" cy="1410056"/>
              <a:chOff x="1200760" y="3842075"/>
              <a:chExt cx="1784148" cy="1784148"/>
            </a:xfrm>
          </p:grpSpPr>
          <p:sp>
            <p:nvSpPr>
              <p:cNvPr id="36" name="椭圆 3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椭圆 36"/>
              <p:cNvSpPr/>
              <p:nvPr/>
            </p:nvSpPr>
            <p:spPr>
              <a:xfrm>
                <a:off x="1475770" y="4117085"/>
                <a:ext cx="1234127" cy="1234127"/>
              </a:xfrm>
              <a:prstGeom prst="ellipse">
                <a:avLst/>
              </a:prstGeom>
              <a:blipFill>
                <a:blip r:embed="rId4"/>
                <a:stretch>
                  <a:fillRect/>
                </a:stretch>
              </a:blip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9" name="文本框 81"/>
            <p:cNvSpPr txBox="1"/>
            <p:nvPr/>
          </p:nvSpPr>
          <p:spPr>
            <a:xfrm>
              <a:off x="6383295" y="3985018"/>
              <a:ext cx="916806" cy="64648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prstClr val="white"/>
                  </a:solidFill>
                  <a:effectLst>
                    <a:outerShdw blurRad="76200" dist="63500" dir="2700000" algn="tl" rotWithShape="0">
                      <a:prstClr val="black">
                        <a:lumMod val="65000"/>
                        <a:lumOff val="35000"/>
                        <a:alpha val="40000"/>
                      </a:prstClr>
                    </a:outerShdw>
                  </a:effectLst>
                  <a:cs typeface="+mn-ea"/>
                  <a:sym typeface="+mn-lt"/>
                </a:rPr>
                <a:t>03</a:t>
              </a:r>
              <a:endParaRPr lang="zh-CN" altLang="en-US" sz="36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grpSp>
        <p:nvGrpSpPr>
          <p:cNvPr id="9" name="组合 8"/>
          <p:cNvGrpSpPr/>
          <p:nvPr/>
        </p:nvGrpSpPr>
        <p:grpSpPr>
          <a:xfrm>
            <a:off x="5226568" y="5312036"/>
            <a:ext cx="1223447" cy="1223005"/>
            <a:chOff x="5225889" y="4957584"/>
            <a:chExt cx="1223288" cy="1223288"/>
          </a:xfrm>
        </p:grpSpPr>
        <p:grpSp>
          <p:nvGrpSpPr>
            <p:cNvPr id="32" name="组合 31"/>
            <p:cNvGrpSpPr/>
            <p:nvPr/>
          </p:nvGrpSpPr>
          <p:grpSpPr>
            <a:xfrm>
              <a:off x="5225889" y="4957584"/>
              <a:ext cx="1223288" cy="1223288"/>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椭圆 33"/>
              <p:cNvSpPr/>
              <p:nvPr/>
            </p:nvSpPr>
            <p:spPr>
              <a:xfrm>
                <a:off x="1475770" y="4117085"/>
                <a:ext cx="1234127" cy="1234127"/>
              </a:xfrm>
              <a:prstGeom prst="ellipse">
                <a:avLst/>
              </a:prstGeom>
              <a:blipFill>
                <a:blip r:embed="rId4"/>
                <a:stretch>
                  <a:fillRect/>
                </a:stretch>
              </a:blip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0" name="文本框 82"/>
            <p:cNvSpPr txBox="1"/>
            <p:nvPr/>
          </p:nvSpPr>
          <p:spPr>
            <a:xfrm>
              <a:off x="5326053" y="5248391"/>
              <a:ext cx="1022961" cy="64648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prstClr val="white"/>
                  </a:solidFill>
                  <a:effectLst>
                    <a:outerShdw blurRad="76200" dist="63500" dir="2700000" algn="tl" rotWithShape="0">
                      <a:prstClr val="black">
                        <a:lumMod val="65000"/>
                        <a:lumOff val="35000"/>
                        <a:alpha val="40000"/>
                      </a:prstClr>
                    </a:outerShdw>
                  </a:effectLst>
                  <a:cs typeface="+mn-ea"/>
                  <a:sym typeface="+mn-lt"/>
                </a:rPr>
                <a:t>04</a:t>
              </a:r>
              <a:endParaRPr lang="zh-CN" altLang="en-US" sz="3600" dirty="0">
                <a:solidFill>
                  <a:prstClr val="white"/>
                </a:solidFill>
                <a:effectLst>
                  <a:outerShdw blurRad="76200" dist="63500" dir="2700000" algn="tl" rotWithShape="0">
                    <a:prstClr val="black">
                      <a:lumMod val="65000"/>
                      <a:lumOff val="35000"/>
                      <a:alpha val="40000"/>
                    </a:prstClr>
                  </a:outerShdw>
                </a:effectLst>
                <a:cs typeface="+mn-ea"/>
                <a:sym typeface="+mn-lt"/>
              </a:endParaRPr>
            </a:p>
          </p:txBody>
        </p:sp>
      </p:grpSp>
      <p:sp>
        <p:nvSpPr>
          <p:cNvPr id="51" name="文本框 102"/>
          <p:cNvSpPr txBox="1"/>
          <p:nvPr/>
        </p:nvSpPr>
        <p:spPr>
          <a:xfrm>
            <a:off x="1546678" y="4936757"/>
            <a:ext cx="1653840" cy="338476"/>
          </a:xfrm>
          <a:prstGeom prst="rect">
            <a:avLst/>
          </a:prstGeom>
          <a:noFill/>
        </p:spPr>
        <p:txBody>
          <a:bodyPr wrap="square" rtlCol="0">
            <a:spAutoFit/>
          </a:bodyPr>
          <a:lstStyle/>
          <a:p>
            <a:r>
              <a:rPr lang="zh-CN" altLang="en-US" sz="1600" dirty="0">
                <a:solidFill>
                  <a:prstClr val="black">
                    <a:lumMod val="75000"/>
                    <a:lumOff val="25000"/>
                  </a:prstClr>
                </a:solidFill>
                <a:cs typeface="+mn-ea"/>
                <a:sym typeface="+mn-lt"/>
              </a:rPr>
              <a:t>添加标题</a:t>
            </a:r>
          </a:p>
        </p:txBody>
      </p:sp>
      <p:grpSp>
        <p:nvGrpSpPr>
          <p:cNvPr id="49" name="组合 48"/>
          <p:cNvGrpSpPr/>
          <p:nvPr/>
        </p:nvGrpSpPr>
        <p:grpSpPr>
          <a:xfrm>
            <a:off x="1507953" y="2215756"/>
            <a:ext cx="2200447" cy="1038476"/>
            <a:chOff x="1342678" y="1860588"/>
            <a:chExt cx="2200161" cy="1038716"/>
          </a:xfrm>
        </p:grpSpPr>
        <p:sp>
          <p:nvSpPr>
            <p:cNvPr id="55" name="文本框 118"/>
            <p:cNvSpPr txBox="1"/>
            <p:nvPr/>
          </p:nvSpPr>
          <p:spPr>
            <a:xfrm>
              <a:off x="1342678" y="1860588"/>
              <a:ext cx="1653625" cy="338554"/>
            </a:xfrm>
            <a:prstGeom prst="rect">
              <a:avLst/>
            </a:prstGeom>
            <a:noFill/>
          </p:spPr>
          <p:txBody>
            <a:bodyPr wrap="square" rtlCol="0">
              <a:spAutoFit/>
            </a:bodyPr>
            <a:lstStyle/>
            <a:p>
              <a:r>
                <a:rPr lang="zh-CN" altLang="en-US" sz="1600" dirty="0">
                  <a:solidFill>
                    <a:prstClr val="black">
                      <a:lumMod val="75000"/>
                      <a:lumOff val="25000"/>
                    </a:prstClr>
                  </a:solidFill>
                  <a:cs typeface="+mn-ea"/>
                  <a:sym typeface="+mn-lt"/>
                </a:rPr>
                <a:t>添加标题</a:t>
              </a:r>
            </a:p>
          </p:txBody>
        </p:sp>
        <p:sp>
          <p:nvSpPr>
            <p:cNvPr id="57" name="矩形 47"/>
            <p:cNvSpPr>
              <a:spLocks noChangeArrowheads="1"/>
            </p:cNvSpPr>
            <p:nvPr/>
          </p:nvSpPr>
          <p:spPr bwMode="auto">
            <a:xfrm>
              <a:off x="1364665" y="2136297"/>
              <a:ext cx="2178174" cy="7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200" dirty="0">
                <a:solidFill>
                  <a:schemeClr val="tx1">
                    <a:lumMod val="50000"/>
                    <a:lumOff val="50000"/>
                  </a:schemeClr>
                </a:solidFill>
                <a:cs typeface="+mn-ea"/>
                <a:sym typeface="+mn-lt"/>
              </a:endParaRPr>
            </a:p>
          </p:txBody>
        </p:sp>
      </p:grpSp>
      <p:sp>
        <p:nvSpPr>
          <p:cNvPr id="63" name="矩形 47"/>
          <p:cNvSpPr>
            <a:spLocks noChangeArrowheads="1"/>
          </p:cNvSpPr>
          <p:nvPr/>
        </p:nvSpPr>
        <p:spPr bwMode="auto">
          <a:xfrm>
            <a:off x="1579693" y="5392248"/>
            <a:ext cx="2128707" cy="76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200" dirty="0">
              <a:solidFill>
                <a:schemeClr val="tx1">
                  <a:lumMod val="50000"/>
                  <a:lumOff val="50000"/>
                </a:schemeClr>
              </a:solidFill>
              <a:cs typeface="+mn-ea"/>
              <a:sym typeface="+mn-lt"/>
            </a:endParaRPr>
          </a:p>
        </p:txBody>
      </p:sp>
      <p:grpSp>
        <p:nvGrpSpPr>
          <p:cNvPr id="17" name="组合 16"/>
          <p:cNvGrpSpPr/>
          <p:nvPr/>
        </p:nvGrpSpPr>
        <p:grpSpPr>
          <a:xfrm>
            <a:off x="8028926" y="1862315"/>
            <a:ext cx="2283483" cy="1053153"/>
            <a:chOff x="8027874" y="1557876"/>
            <a:chExt cx="2283184" cy="1053397"/>
          </a:xfrm>
        </p:grpSpPr>
        <p:sp>
          <p:nvSpPr>
            <p:cNvPr id="43" name="文本框 96"/>
            <p:cNvSpPr txBox="1"/>
            <p:nvPr/>
          </p:nvSpPr>
          <p:spPr>
            <a:xfrm>
              <a:off x="9227718" y="1557876"/>
              <a:ext cx="1083340" cy="338554"/>
            </a:xfrm>
            <a:prstGeom prst="rect">
              <a:avLst/>
            </a:prstGeom>
            <a:noFill/>
          </p:spPr>
          <p:txBody>
            <a:bodyPr wrap="square" rtlCol="0">
              <a:spAutoFit/>
            </a:bodyPr>
            <a:lstStyle/>
            <a:p>
              <a:r>
                <a:rPr lang="zh-CN" altLang="en-US" sz="1600" dirty="0">
                  <a:solidFill>
                    <a:prstClr val="black">
                      <a:lumMod val="75000"/>
                      <a:lumOff val="25000"/>
                    </a:prstClr>
                  </a:solidFill>
                  <a:cs typeface="+mn-ea"/>
                  <a:sym typeface="+mn-lt"/>
                </a:rPr>
                <a:t>添加标题</a:t>
              </a:r>
            </a:p>
          </p:txBody>
        </p:sp>
        <p:sp>
          <p:nvSpPr>
            <p:cNvPr id="64" name="矩形 47"/>
            <p:cNvSpPr>
              <a:spLocks noChangeArrowheads="1"/>
            </p:cNvSpPr>
            <p:nvPr/>
          </p:nvSpPr>
          <p:spPr bwMode="auto">
            <a:xfrm>
              <a:off x="8027874" y="1848265"/>
              <a:ext cx="2185410" cy="76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r">
                <a:lnSpc>
                  <a:spcPct val="130000"/>
                </a:lnSpc>
                <a:spcBef>
                  <a:spcPct val="0"/>
                </a:spcBef>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200" dirty="0">
                <a:solidFill>
                  <a:schemeClr val="tx1">
                    <a:lumMod val="50000"/>
                    <a:lumOff val="50000"/>
                  </a:schemeClr>
                </a:solidFill>
                <a:cs typeface="+mn-ea"/>
                <a:sym typeface="+mn-lt"/>
              </a:endParaRPr>
            </a:p>
          </p:txBody>
        </p:sp>
      </p:grpSp>
      <p:grpSp>
        <p:nvGrpSpPr>
          <p:cNvPr id="41" name="组合 40"/>
          <p:cNvGrpSpPr/>
          <p:nvPr/>
        </p:nvGrpSpPr>
        <p:grpSpPr>
          <a:xfrm>
            <a:off x="8127999" y="4085554"/>
            <a:ext cx="2235208" cy="1103374"/>
            <a:chOff x="8126936" y="3680007"/>
            <a:chExt cx="2234916" cy="1103630"/>
          </a:xfrm>
        </p:grpSpPr>
        <p:sp>
          <p:nvSpPr>
            <p:cNvPr id="47" name="文本框 98"/>
            <p:cNvSpPr txBox="1"/>
            <p:nvPr/>
          </p:nvSpPr>
          <p:spPr>
            <a:xfrm>
              <a:off x="9278512" y="3680007"/>
              <a:ext cx="1083340" cy="338554"/>
            </a:xfrm>
            <a:prstGeom prst="rect">
              <a:avLst/>
            </a:prstGeom>
            <a:noFill/>
          </p:spPr>
          <p:txBody>
            <a:bodyPr wrap="square" rtlCol="0">
              <a:spAutoFit/>
            </a:bodyPr>
            <a:lstStyle/>
            <a:p>
              <a:r>
                <a:rPr lang="zh-CN" altLang="en-US" sz="1600" dirty="0">
                  <a:solidFill>
                    <a:prstClr val="black">
                      <a:lumMod val="75000"/>
                      <a:lumOff val="25000"/>
                    </a:prstClr>
                  </a:solidFill>
                  <a:cs typeface="+mn-ea"/>
                  <a:sym typeface="+mn-lt"/>
                </a:rPr>
                <a:t>添加标题</a:t>
              </a:r>
            </a:p>
          </p:txBody>
        </p:sp>
        <p:sp>
          <p:nvSpPr>
            <p:cNvPr id="65" name="矩形 47"/>
            <p:cNvSpPr>
              <a:spLocks noChangeArrowheads="1"/>
            </p:cNvSpPr>
            <p:nvPr/>
          </p:nvSpPr>
          <p:spPr bwMode="auto">
            <a:xfrm>
              <a:off x="8126936" y="4020629"/>
              <a:ext cx="2137849" cy="76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r">
                <a:lnSpc>
                  <a:spcPct val="130000"/>
                </a:lnSpc>
                <a:spcBef>
                  <a:spcPct val="0"/>
                </a:spcBef>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endParaRPr lang="en-US" altLang="zh-CN" sz="1200" dirty="0">
                <a:solidFill>
                  <a:schemeClr val="tx1">
                    <a:lumMod val="50000"/>
                    <a:lumOff val="50000"/>
                  </a:schemeClr>
                </a:solidFill>
                <a:cs typeface="+mn-ea"/>
                <a:sym typeface="+mn-lt"/>
              </a:endParaRPr>
            </a:p>
          </p:txBody>
        </p:sp>
      </p:grpSp>
      <p:sp>
        <p:nvSpPr>
          <p:cNvPr id="60"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 fill="hold"/>
                                        <p:tgtEl>
                                          <p:spTgt spid="2"/>
                                        </p:tgtEl>
                                        <p:attrNameLst>
                                          <p:attrName>ppt_w</p:attrName>
                                        </p:attrNameLst>
                                      </p:cBhvr>
                                      <p:tavLst>
                                        <p:tav tm="0">
                                          <p:val>
                                            <p:fltVal val="0"/>
                                          </p:val>
                                        </p:tav>
                                        <p:tav tm="100000">
                                          <p:val>
                                            <p:strVal val="#ppt_w"/>
                                          </p:val>
                                        </p:tav>
                                      </p:tavLst>
                                    </p:anim>
                                    <p:anim calcmode="lin" valueType="num">
                                      <p:cBhvr>
                                        <p:cTn id="12" dur="100" fill="hold"/>
                                        <p:tgtEl>
                                          <p:spTgt spid="2"/>
                                        </p:tgtEl>
                                        <p:attrNameLst>
                                          <p:attrName>ppt_h</p:attrName>
                                        </p:attrNameLst>
                                      </p:cBhvr>
                                      <p:tavLst>
                                        <p:tav tm="0">
                                          <p:val>
                                            <p:fltVal val="0"/>
                                          </p:val>
                                        </p:tav>
                                        <p:tav tm="100000">
                                          <p:val>
                                            <p:strVal val="#ppt_h"/>
                                          </p:val>
                                        </p:tav>
                                      </p:tavLst>
                                    </p:anim>
                                    <p:animEffect transition="in" filter="fade">
                                      <p:cBhvr>
                                        <p:cTn id="13" dur="100"/>
                                        <p:tgtEl>
                                          <p:spTgt spid="2"/>
                                        </p:tgtEl>
                                      </p:cBhvr>
                                    </p:animEffect>
                                  </p:childTnLst>
                                </p:cTn>
                              </p:par>
                              <p:par>
                                <p:cTn id="14" presetID="6" presetClass="emph" presetSubtype="0" fill="hold" nodeType="withEffect">
                                  <p:stCondLst>
                                    <p:cond delay="100"/>
                                  </p:stCondLst>
                                  <p:childTnLst>
                                    <p:animScale>
                                      <p:cBhvr>
                                        <p:cTn id="15" dur="100" fill="hold"/>
                                        <p:tgtEl>
                                          <p:spTgt spid="2"/>
                                        </p:tgtEl>
                                      </p:cBhvr>
                                      <p:by x="110000" y="110000"/>
                                    </p:animScale>
                                  </p:childTnLst>
                                </p:cTn>
                              </p:par>
                              <p:par>
                                <p:cTn id="16" presetID="6" presetClass="emph" presetSubtype="0" fill="hold" nodeType="withEffect">
                                  <p:stCondLst>
                                    <p:cond delay="200"/>
                                  </p:stCondLst>
                                  <p:childTnLst>
                                    <p:animScale>
                                      <p:cBhvr>
                                        <p:cTn id="17" dur="200" fill="hold"/>
                                        <p:tgtEl>
                                          <p:spTgt spid="2"/>
                                        </p:tgtEl>
                                      </p:cBhvr>
                                      <p:by x="90000" y="90000"/>
                                    </p:animScale>
                                  </p:childTnLst>
                                </p:cTn>
                              </p:par>
                              <p:par>
                                <p:cTn id="18" presetID="6" presetClass="emph" presetSubtype="0" fill="hold" nodeType="withEffect">
                                  <p:stCondLst>
                                    <p:cond delay="400"/>
                                  </p:stCondLst>
                                  <p:childTnLst>
                                    <p:animScale>
                                      <p:cBhvr>
                                        <p:cTn id="19" dur="100" fill="hold"/>
                                        <p:tgtEl>
                                          <p:spTgt spid="2"/>
                                        </p:tgtEl>
                                      </p:cBhvr>
                                      <p:by x="105000" y="105000"/>
                                    </p:animScale>
                                  </p:childTnLst>
                                </p:cTn>
                              </p:par>
                              <p:par>
                                <p:cTn id="20" presetID="6" presetClass="emph" presetSubtype="0" fill="hold" nodeType="withEffect">
                                  <p:stCondLst>
                                    <p:cond delay="500"/>
                                  </p:stCondLst>
                                  <p:childTnLst>
                                    <p:animScale>
                                      <p:cBhvr>
                                        <p:cTn id="21" dur="200" fill="hold"/>
                                        <p:tgtEl>
                                          <p:spTgt spid="2"/>
                                        </p:tgtEl>
                                      </p:cBhvr>
                                      <p:by x="95000" y="95000"/>
                                    </p:animScale>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1000"/>
                                        <p:tgtEl>
                                          <p:spTgt spid="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 fill="hold"/>
                                        <p:tgtEl>
                                          <p:spTgt spid="3"/>
                                        </p:tgtEl>
                                        <p:attrNameLst>
                                          <p:attrName>ppt_w</p:attrName>
                                        </p:attrNameLst>
                                      </p:cBhvr>
                                      <p:tavLst>
                                        <p:tav tm="0">
                                          <p:val>
                                            <p:fltVal val="0"/>
                                          </p:val>
                                        </p:tav>
                                        <p:tav tm="100000">
                                          <p:val>
                                            <p:strVal val="#ppt_w"/>
                                          </p:val>
                                        </p:tav>
                                      </p:tavLst>
                                    </p:anim>
                                    <p:anim calcmode="lin" valueType="num">
                                      <p:cBhvr>
                                        <p:cTn id="38" dur="100" fill="hold"/>
                                        <p:tgtEl>
                                          <p:spTgt spid="3"/>
                                        </p:tgtEl>
                                        <p:attrNameLst>
                                          <p:attrName>ppt_h</p:attrName>
                                        </p:attrNameLst>
                                      </p:cBhvr>
                                      <p:tavLst>
                                        <p:tav tm="0">
                                          <p:val>
                                            <p:fltVal val="0"/>
                                          </p:val>
                                        </p:tav>
                                        <p:tav tm="100000">
                                          <p:val>
                                            <p:strVal val="#ppt_h"/>
                                          </p:val>
                                        </p:tav>
                                      </p:tavLst>
                                    </p:anim>
                                    <p:animEffect transition="in" filter="fade">
                                      <p:cBhvr>
                                        <p:cTn id="39" dur="100"/>
                                        <p:tgtEl>
                                          <p:spTgt spid="3"/>
                                        </p:tgtEl>
                                      </p:cBhvr>
                                    </p:animEffect>
                                  </p:childTnLst>
                                </p:cTn>
                              </p:par>
                              <p:par>
                                <p:cTn id="40" presetID="6" presetClass="emph" presetSubtype="0" fill="hold" nodeType="withEffect">
                                  <p:stCondLst>
                                    <p:cond delay="100"/>
                                  </p:stCondLst>
                                  <p:childTnLst>
                                    <p:animScale>
                                      <p:cBhvr>
                                        <p:cTn id="41" dur="100" fill="hold"/>
                                        <p:tgtEl>
                                          <p:spTgt spid="3"/>
                                        </p:tgtEl>
                                      </p:cBhvr>
                                      <p:by x="110000" y="110000"/>
                                    </p:animScale>
                                  </p:childTnLst>
                                </p:cTn>
                              </p:par>
                              <p:par>
                                <p:cTn id="42" presetID="6" presetClass="emph" presetSubtype="0" fill="hold" nodeType="withEffect">
                                  <p:stCondLst>
                                    <p:cond delay="200"/>
                                  </p:stCondLst>
                                  <p:childTnLst>
                                    <p:animScale>
                                      <p:cBhvr>
                                        <p:cTn id="43" dur="200" fill="hold"/>
                                        <p:tgtEl>
                                          <p:spTgt spid="3"/>
                                        </p:tgtEl>
                                      </p:cBhvr>
                                      <p:by x="90000" y="90000"/>
                                    </p:animScale>
                                  </p:childTnLst>
                                </p:cTn>
                              </p:par>
                              <p:par>
                                <p:cTn id="44" presetID="6" presetClass="emph" presetSubtype="0" fill="hold" nodeType="withEffect">
                                  <p:stCondLst>
                                    <p:cond delay="400"/>
                                  </p:stCondLst>
                                  <p:childTnLst>
                                    <p:animScale>
                                      <p:cBhvr>
                                        <p:cTn id="45" dur="100" fill="hold"/>
                                        <p:tgtEl>
                                          <p:spTgt spid="3"/>
                                        </p:tgtEl>
                                      </p:cBhvr>
                                      <p:by x="105000" y="105000"/>
                                    </p:animScale>
                                  </p:childTnLst>
                                </p:cTn>
                              </p:par>
                              <p:par>
                                <p:cTn id="46" presetID="6" presetClass="emph" presetSubtype="0" fill="hold" nodeType="withEffect">
                                  <p:stCondLst>
                                    <p:cond delay="500"/>
                                  </p:stCondLst>
                                  <p:childTnLst>
                                    <p:animScale>
                                      <p:cBhvr>
                                        <p:cTn id="47" dur="200" fill="hold"/>
                                        <p:tgtEl>
                                          <p:spTgt spid="3"/>
                                        </p:tgtEl>
                                      </p:cBhvr>
                                      <p:by x="95000" y="95000"/>
                                    </p:animScale>
                                  </p:childTnLst>
                                </p:cTn>
                              </p:par>
                            </p:childTnLst>
                          </p:cTn>
                        </p:par>
                        <p:par>
                          <p:cTn id="48" fill="hold">
                            <p:stCondLst>
                              <p:cond delay="4000"/>
                            </p:stCondLst>
                            <p:childTnLst>
                              <p:par>
                                <p:cTn id="49" presetID="21"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1000"/>
                                        <p:tgtEl>
                                          <p:spTgt spid="20"/>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right)">
                                      <p:cBhvr>
                                        <p:cTn id="55" dur="500"/>
                                        <p:tgtEl>
                                          <p:spTgt spid="5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 fill="hold"/>
                                        <p:tgtEl>
                                          <p:spTgt spid="8"/>
                                        </p:tgtEl>
                                        <p:attrNameLst>
                                          <p:attrName>ppt_w</p:attrName>
                                        </p:attrNameLst>
                                      </p:cBhvr>
                                      <p:tavLst>
                                        <p:tav tm="0">
                                          <p:val>
                                            <p:fltVal val="0"/>
                                          </p:val>
                                        </p:tav>
                                        <p:tav tm="100000">
                                          <p:val>
                                            <p:strVal val="#ppt_w"/>
                                          </p:val>
                                        </p:tav>
                                      </p:tavLst>
                                    </p:anim>
                                    <p:anim calcmode="lin" valueType="num">
                                      <p:cBhvr>
                                        <p:cTn id="64" dur="100" fill="hold"/>
                                        <p:tgtEl>
                                          <p:spTgt spid="8"/>
                                        </p:tgtEl>
                                        <p:attrNameLst>
                                          <p:attrName>ppt_h</p:attrName>
                                        </p:attrNameLst>
                                      </p:cBhvr>
                                      <p:tavLst>
                                        <p:tav tm="0">
                                          <p:val>
                                            <p:fltVal val="0"/>
                                          </p:val>
                                        </p:tav>
                                        <p:tav tm="100000">
                                          <p:val>
                                            <p:strVal val="#ppt_h"/>
                                          </p:val>
                                        </p:tav>
                                      </p:tavLst>
                                    </p:anim>
                                    <p:animEffect transition="in" filter="fade">
                                      <p:cBhvr>
                                        <p:cTn id="65" dur="100"/>
                                        <p:tgtEl>
                                          <p:spTgt spid="8"/>
                                        </p:tgtEl>
                                      </p:cBhvr>
                                    </p:animEffect>
                                  </p:childTnLst>
                                </p:cTn>
                              </p:par>
                              <p:par>
                                <p:cTn id="66" presetID="6" presetClass="emph" presetSubtype="0" fill="hold" nodeType="withEffect">
                                  <p:stCondLst>
                                    <p:cond delay="100"/>
                                  </p:stCondLst>
                                  <p:childTnLst>
                                    <p:animScale>
                                      <p:cBhvr>
                                        <p:cTn id="67" dur="100" fill="hold"/>
                                        <p:tgtEl>
                                          <p:spTgt spid="8"/>
                                        </p:tgtEl>
                                      </p:cBhvr>
                                      <p:by x="110000" y="110000"/>
                                    </p:animScale>
                                  </p:childTnLst>
                                </p:cTn>
                              </p:par>
                              <p:par>
                                <p:cTn id="68" presetID="6" presetClass="emph" presetSubtype="0" fill="hold" nodeType="withEffect">
                                  <p:stCondLst>
                                    <p:cond delay="200"/>
                                  </p:stCondLst>
                                  <p:childTnLst>
                                    <p:animScale>
                                      <p:cBhvr>
                                        <p:cTn id="69" dur="200" fill="hold"/>
                                        <p:tgtEl>
                                          <p:spTgt spid="8"/>
                                        </p:tgtEl>
                                      </p:cBhvr>
                                      <p:by x="90000" y="90000"/>
                                    </p:animScale>
                                  </p:childTnLst>
                                </p:cTn>
                              </p:par>
                              <p:par>
                                <p:cTn id="70" presetID="6" presetClass="emph" presetSubtype="0" fill="hold" nodeType="withEffect">
                                  <p:stCondLst>
                                    <p:cond delay="400"/>
                                  </p:stCondLst>
                                  <p:childTnLst>
                                    <p:animScale>
                                      <p:cBhvr>
                                        <p:cTn id="71" dur="100" fill="hold"/>
                                        <p:tgtEl>
                                          <p:spTgt spid="8"/>
                                        </p:tgtEl>
                                      </p:cBhvr>
                                      <p:by x="105000" y="105000"/>
                                    </p:animScale>
                                  </p:childTnLst>
                                </p:cTn>
                              </p:par>
                              <p:par>
                                <p:cTn id="72" presetID="6" presetClass="emph" presetSubtype="0" fill="hold" nodeType="withEffect">
                                  <p:stCondLst>
                                    <p:cond delay="500"/>
                                  </p:stCondLst>
                                  <p:childTnLst>
                                    <p:animScale>
                                      <p:cBhvr>
                                        <p:cTn id="73" dur="200" fill="hold"/>
                                        <p:tgtEl>
                                          <p:spTgt spid="8"/>
                                        </p:tgtEl>
                                      </p:cBhvr>
                                      <p:by x="95000" y="95000"/>
                                    </p:animScale>
                                  </p:childTnLst>
                                </p:cTn>
                              </p:par>
                            </p:childTnLst>
                          </p:cTn>
                        </p:par>
                        <p:par>
                          <p:cTn id="74" fill="hold">
                            <p:stCondLst>
                              <p:cond delay="6500"/>
                            </p:stCondLst>
                            <p:childTnLst>
                              <p:par>
                                <p:cTn id="75" presetID="21"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1000"/>
                                        <p:tgtEl>
                                          <p:spTgt spid="10"/>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par>
                          <p:cTn id="82" fill="hold">
                            <p:stCondLst>
                              <p:cond delay="8000"/>
                            </p:stCondLst>
                            <p:childTnLst>
                              <p:par>
                                <p:cTn id="83" presetID="22" presetClass="entr" presetSubtype="4"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 fill="hold"/>
                                        <p:tgtEl>
                                          <p:spTgt spid="9"/>
                                        </p:tgtEl>
                                        <p:attrNameLst>
                                          <p:attrName>ppt_w</p:attrName>
                                        </p:attrNameLst>
                                      </p:cBhvr>
                                      <p:tavLst>
                                        <p:tav tm="0">
                                          <p:val>
                                            <p:fltVal val="0"/>
                                          </p:val>
                                        </p:tav>
                                        <p:tav tm="100000">
                                          <p:val>
                                            <p:strVal val="#ppt_w"/>
                                          </p:val>
                                        </p:tav>
                                      </p:tavLst>
                                    </p:anim>
                                    <p:anim calcmode="lin" valueType="num">
                                      <p:cBhvr>
                                        <p:cTn id="90" dur="100" fill="hold"/>
                                        <p:tgtEl>
                                          <p:spTgt spid="9"/>
                                        </p:tgtEl>
                                        <p:attrNameLst>
                                          <p:attrName>ppt_h</p:attrName>
                                        </p:attrNameLst>
                                      </p:cBhvr>
                                      <p:tavLst>
                                        <p:tav tm="0">
                                          <p:val>
                                            <p:fltVal val="0"/>
                                          </p:val>
                                        </p:tav>
                                        <p:tav tm="100000">
                                          <p:val>
                                            <p:strVal val="#ppt_h"/>
                                          </p:val>
                                        </p:tav>
                                      </p:tavLst>
                                    </p:anim>
                                    <p:animEffect transition="in" filter="fade">
                                      <p:cBhvr>
                                        <p:cTn id="91" dur="100"/>
                                        <p:tgtEl>
                                          <p:spTgt spid="9"/>
                                        </p:tgtEl>
                                      </p:cBhvr>
                                    </p:animEffect>
                                  </p:childTnLst>
                                </p:cTn>
                              </p:par>
                              <p:par>
                                <p:cTn id="92" presetID="6" presetClass="emph" presetSubtype="0" fill="hold" nodeType="withEffect">
                                  <p:stCondLst>
                                    <p:cond delay="100"/>
                                  </p:stCondLst>
                                  <p:childTnLst>
                                    <p:animScale>
                                      <p:cBhvr>
                                        <p:cTn id="93" dur="100" fill="hold"/>
                                        <p:tgtEl>
                                          <p:spTgt spid="9"/>
                                        </p:tgtEl>
                                      </p:cBhvr>
                                      <p:by x="110000" y="110000"/>
                                    </p:animScale>
                                  </p:childTnLst>
                                </p:cTn>
                              </p:par>
                              <p:par>
                                <p:cTn id="94" presetID="6" presetClass="emph" presetSubtype="0" fill="hold" nodeType="withEffect">
                                  <p:stCondLst>
                                    <p:cond delay="200"/>
                                  </p:stCondLst>
                                  <p:childTnLst>
                                    <p:animScale>
                                      <p:cBhvr>
                                        <p:cTn id="95" dur="200" fill="hold"/>
                                        <p:tgtEl>
                                          <p:spTgt spid="9"/>
                                        </p:tgtEl>
                                      </p:cBhvr>
                                      <p:by x="90000" y="90000"/>
                                    </p:animScale>
                                  </p:childTnLst>
                                </p:cTn>
                              </p:par>
                              <p:par>
                                <p:cTn id="96" presetID="6" presetClass="emph" presetSubtype="0" fill="hold" nodeType="withEffect">
                                  <p:stCondLst>
                                    <p:cond delay="400"/>
                                  </p:stCondLst>
                                  <p:childTnLst>
                                    <p:animScale>
                                      <p:cBhvr>
                                        <p:cTn id="97" dur="100" fill="hold"/>
                                        <p:tgtEl>
                                          <p:spTgt spid="9"/>
                                        </p:tgtEl>
                                      </p:cBhvr>
                                      <p:by x="105000" y="105000"/>
                                    </p:animScale>
                                  </p:childTnLst>
                                </p:cTn>
                              </p:par>
                              <p:par>
                                <p:cTn id="98" presetID="6" presetClass="emph" presetSubtype="0" fill="hold" nodeType="withEffect">
                                  <p:stCondLst>
                                    <p:cond delay="500"/>
                                  </p:stCondLst>
                                  <p:childTnLst>
                                    <p:animScale>
                                      <p:cBhvr>
                                        <p:cTn id="99" dur="200" fill="hold"/>
                                        <p:tgtEl>
                                          <p:spTgt spid="9"/>
                                        </p:tgtEl>
                                      </p:cBhvr>
                                      <p:by x="95000" y="95000"/>
                                    </p:animScale>
                                  </p:childTnLst>
                                </p:cTn>
                              </p:par>
                            </p:childTnLst>
                          </p:cTn>
                        </p:par>
                        <p:par>
                          <p:cTn id="100" fill="hold">
                            <p:stCondLst>
                              <p:cond delay="9000"/>
                            </p:stCondLst>
                            <p:childTnLst>
                              <p:par>
                                <p:cTn id="101" presetID="21" presetClass="entr" presetSubtype="1"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heel(1)">
                                      <p:cBhvr>
                                        <p:cTn id="103" dur="1000"/>
                                        <p:tgtEl>
                                          <p:spTgt spid="22"/>
                                        </p:tgtEl>
                                      </p:cBhvr>
                                    </p:animEffect>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right)">
                                      <p:cBhvr>
                                        <p:cTn id="107" dur="500"/>
                                        <p:tgtEl>
                                          <p:spTgt spid="45"/>
                                        </p:tgtEl>
                                      </p:cBhvr>
                                    </p:animEffect>
                                  </p:childTnLst>
                                </p:cTn>
                              </p:par>
                            </p:childTnLst>
                          </p:cTn>
                        </p:par>
                        <p:par>
                          <p:cTn id="108" fill="hold">
                            <p:stCondLst>
                              <p:cond delay="10500"/>
                            </p:stCondLst>
                            <p:childTnLst>
                              <p:par>
                                <p:cTn id="109" presetID="47" presetClass="entr" presetSubtype="0" fill="hold" grpId="0"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anim calcmode="lin" valueType="num">
                                      <p:cBhvr>
                                        <p:cTn id="112" dur="500" fill="hold"/>
                                        <p:tgtEl>
                                          <p:spTgt spid="63"/>
                                        </p:tgtEl>
                                        <p:attrNameLst>
                                          <p:attrName>ppt_x</p:attrName>
                                        </p:attrNameLst>
                                      </p:cBhvr>
                                      <p:tavLst>
                                        <p:tav tm="0">
                                          <p:val>
                                            <p:strVal val="#ppt_x"/>
                                          </p:val>
                                        </p:tav>
                                        <p:tav tm="100000">
                                          <p:val>
                                            <p:strVal val="#ppt_x"/>
                                          </p:val>
                                        </p:tav>
                                      </p:tavLst>
                                    </p:anim>
                                    <p:anim calcmode="lin" valueType="num">
                                      <p:cBhvr>
                                        <p:cTn id="113" dur="500" fill="hold"/>
                                        <p:tgtEl>
                                          <p:spTgt spid="6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0" grpId="0" animBg="1"/>
      <p:bldP spid="22" grpId="0" animBg="1"/>
      <p:bldP spid="24" grpId="0" animBg="1"/>
      <p:bldP spid="51"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3874" y="2203350"/>
            <a:ext cx="8971223" cy="3235115"/>
            <a:chOff x="1275068" y="2211288"/>
            <a:chExt cx="9897218" cy="3570332"/>
          </a:xfrm>
          <a:blipFill>
            <a:blip r:embed="rId3"/>
            <a:stretch>
              <a:fillRect/>
            </a:stretch>
          </a:blipFill>
        </p:grpSpPr>
        <p:sp>
          <p:nvSpPr>
            <p:cNvPr id="3" name="椭圆 2"/>
            <p:cNvSpPr/>
            <p:nvPr/>
          </p:nvSpPr>
          <p:spPr>
            <a:xfrm>
              <a:off x="1275068" y="5122168"/>
              <a:ext cx="8865709" cy="659452"/>
            </a:xfrm>
            <a:prstGeom prst="ellipse">
              <a:avLst/>
            </a:prstGeom>
            <a:grp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任意多边形 3"/>
            <p:cNvSpPr/>
            <p:nvPr/>
          </p:nvSpPr>
          <p:spPr>
            <a:xfrm rot="19669228">
              <a:off x="3037936" y="2211288"/>
              <a:ext cx="8134350" cy="3473724"/>
            </a:xfrm>
            <a:custGeom>
              <a:avLst/>
              <a:gdLst>
                <a:gd name="connsiteX0" fmla="*/ 371475 w 8134350"/>
                <a:gd name="connsiteY0" fmla="*/ 0 h 3473725"/>
                <a:gd name="connsiteX1" fmla="*/ 3680363 w 8134350"/>
                <a:gd name="connsiteY1" fmla="*/ 0 h 3473725"/>
                <a:gd name="connsiteX2" fmla="*/ 4051838 w 8134350"/>
                <a:gd name="connsiteY2" fmla="*/ 371475 h 3473725"/>
                <a:gd name="connsiteX3" fmla="*/ 4051838 w 8134350"/>
                <a:gd name="connsiteY3" fmla="*/ 371477 h 3473725"/>
                <a:gd name="connsiteX4" fmla="*/ 4051838 w 8134350"/>
                <a:gd name="connsiteY4" fmla="*/ 2267624 h 3473725"/>
                <a:gd name="connsiteX5" fmla="*/ 6989250 w 8134350"/>
                <a:gd name="connsiteY5" fmla="*/ 2267624 h 3473725"/>
                <a:gd name="connsiteX6" fmla="*/ 7009698 w 8134350"/>
                <a:gd name="connsiteY6" fmla="*/ 2269686 h 3473725"/>
                <a:gd name="connsiteX7" fmla="*/ 7009698 w 8134350"/>
                <a:gd name="connsiteY7" fmla="*/ 1961252 h 3473725"/>
                <a:gd name="connsiteX8" fmla="*/ 7012047 w 8134350"/>
                <a:gd name="connsiteY8" fmla="*/ 1930538 h 3473725"/>
                <a:gd name="connsiteX9" fmla="*/ 7015807 w 8134350"/>
                <a:gd name="connsiteY9" fmla="*/ 1914575 h 3473725"/>
                <a:gd name="connsiteX10" fmla="*/ 7016792 w 8134350"/>
                <a:gd name="connsiteY10" fmla="*/ 1908843 h 3473725"/>
                <a:gd name="connsiteX11" fmla="*/ 7017969 w 8134350"/>
                <a:gd name="connsiteY11" fmla="*/ 1905400 h 3473725"/>
                <a:gd name="connsiteX12" fmla="*/ 7018786 w 8134350"/>
                <a:gd name="connsiteY12" fmla="*/ 1901931 h 3473725"/>
                <a:gd name="connsiteX13" fmla="*/ 7020948 w 8134350"/>
                <a:gd name="connsiteY13" fmla="*/ 1896681 h 3473725"/>
                <a:gd name="connsiteX14" fmla="*/ 7026411 w 8134350"/>
                <a:gd name="connsiteY14" fmla="*/ 1880696 h 3473725"/>
                <a:gd name="connsiteX15" fmla="*/ 7140860 w 8134350"/>
                <a:gd name="connsiteY15" fmla="*/ 1805626 h 3473725"/>
                <a:gd name="connsiteX16" fmla="*/ 7184389 w 8134350"/>
                <a:gd name="connsiteY16" fmla="*/ 1824914 h 3473725"/>
                <a:gd name="connsiteX17" fmla="*/ 8076507 w 8134350"/>
                <a:gd name="connsiteY17" fmla="*/ 2503656 h 3473725"/>
                <a:gd name="connsiteX18" fmla="*/ 8134063 w 8134350"/>
                <a:gd name="connsiteY18" fmla="*/ 2625031 h 3473725"/>
                <a:gd name="connsiteX19" fmla="*/ 8134030 w 8134350"/>
                <a:gd name="connsiteY19" fmla="*/ 2647103 h 3473725"/>
                <a:gd name="connsiteX20" fmla="*/ 8133955 w 8134350"/>
                <a:gd name="connsiteY20" fmla="*/ 2647768 h 3473725"/>
                <a:gd name="connsiteX21" fmla="*/ 8134063 w 8134350"/>
                <a:gd name="connsiteY21" fmla="*/ 2653167 h 3473725"/>
                <a:gd name="connsiteX22" fmla="*/ 8076507 w 8134350"/>
                <a:gd name="connsiteY22" fmla="*/ 2774542 h 3473725"/>
                <a:gd name="connsiteX23" fmla="*/ 7184389 w 8134350"/>
                <a:gd name="connsiteY23" fmla="*/ 3453283 h 3473725"/>
                <a:gd name="connsiteX24" fmla="*/ 7040099 w 8134350"/>
                <a:gd name="connsiteY24" fmla="*/ 3422552 h 3473725"/>
                <a:gd name="connsiteX25" fmla="*/ 7033235 w 8134350"/>
                <a:gd name="connsiteY25" fmla="*/ 3409989 h 3473725"/>
                <a:gd name="connsiteX26" fmla="*/ 7029448 w 8134350"/>
                <a:gd name="connsiteY26" fmla="*/ 3403942 h 3473725"/>
                <a:gd name="connsiteX27" fmla="*/ 7027973 w 8134350"/>
                <a:gd name="connsiteY27" fmla="*/ 3400360 h 3473725"/>
                <a:gd name="connsiteX28" fmla="*/ 7026411 w 8134350"/>
                <a:gd name="connsiteY28" fmla="*/ 3397501 h 3473725"/>
                <a:gd name="connsiteX29" fmla="*/ 7024537 w 8134350"/>
                <a:gd name="connsiteY29" fmla="*/ 3392018 h 3473725"/>
                <a:gd name="connsiteX30" fmla="*/ 7018786 w 8134350"/>
                <a:gd name="connsiteY30" fmla="*/ 3378055 h 3473725"/>
                <a:gd name="connsiteX31" fmla="*/ 7009698 w 8134350"/>
                <a:gd name="connsiteY31" fmla="*/ 3318734 h 3473725"/>
                <a:gd name="connsiteX32" fmla="*/ 7009698 w 8134350"/>
                <a:gd name="connsiteY32" fmla="*/ 3008513 h 3473725"/>
                <a:gd name="connsiteX33" fmla="*/ 6989250 w 8134350"/>
                <a:gd name="connsiteY33" fmla="*/ 3010574 h 3473725"/>
                <a:gd name="connsiteX34" fmla="*/ 3680362 w 8134350"/>
                <a:gd name="connsiteY34" fmla="*/ 3010574 h 3473725"/>
                <a:gd name="connsiteX35" fmla="*/ 3308887 w 8134350"/>
                <a:gd name="connsiteY35" fmla="*/ 2639099 h 3473725"/>
                <a:gd name="connsiteX36" fmla="*/ 3308888 w 8134350"/>
                <a:gd name="connsiteY36" fmla="*/ 2639094 h 3473725"/>
                <a:gd name="connsiteX37" fmla="*/ 3308888 w 8134350"/>
                <a:gd name="connsiteY37" fmla="*/ 742950 h 3473725"/>
                <a:gd name="connsiteX38" fmla="*/ 371475 w 8134350"/>
                <a:gd name="connsiteY38" fmla="*/ 742950 h 3473725"/>
                <a:gd name="connsiteX39" fmla="*/ 0 w 8134350"/>
                <a:gd name="connsiteY39" fmla="*/ 371475 h 3473725"/>
                <a:gd name="connsiteX40" fmla="*/ 371475 w 8134350"/>
                <a:gd name="connsiteY40" fmla="*/ 0 h 3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4350" h="3473725">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pFill/>
            <a:ln w="31750">
              <a:noFill/>
            </a:ln>
            <a:effectLst>
              <a:outerShdw blurRad="50800" dist="38100" dir="2700000" algn="tl" rotWithShape="0">
                <a:prstClr val="black">
                  <a:alpha val="40000"/>
                </a:prstClr>
              </a:outerShdw>
            </a:effectLst>
            <a:scene3d>
              <a:camera prst="perspectiveRelaxedModerately"/>
              <a:lightRig rig="threePt" dir="t">
                <a:rot lat="0" lon="0" rev="0"/>
              </a:lightRig>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 name="组合 20"/>
          <p:cNvGrpSpPr/>
          <p:nvPr/>
        </p:nvGrpSpPr>
        <p:grpSpPr>
          <a:xfrm>
            <a:off x="2392842" y="3775716"/>
            <a:ext cx="882279" cy="881960"/>
            <a:chOff x="2392531" y="3776590"/>
            <a:chExt cx="882164" cy="882164"/>
          </a:xfrm>
        </p:grpSpPr>
        <p:sp>
          <p:nvSpPr>
            <p:cNvPr id="5" name="椭圆 4"/>
            <p:cNvSpPr/>
            <p:nvPr/>
          </p:nvSpPr>
          <p:spPr>
            <a:xfrm>
              <a:off x="2392531" y="3776590"/>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文本框 17"/>
            <p:cNvSpPr txBox="1"/>
            <p:nvPr/>
          </p:nvSpPr>
          <p:spPr>
            <a:xfrm>
              <a:off x="2556766" y="3995696"/>
              <a:ext cx="528293"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23" name="组合 22"/>
          <p:cNvGrpSpPr/>
          <p:nvPr/>
        </p:nvGrpSpPr>
        <p:grpSpPr>
          <a:xfrm>
            <a:off x="4724867" y="2373091"/>
            <a:ext cx="882279" cy="881960"/>
            <a:chOff x="4724252" y="2373641"/>
            <a:chExt cx="882164" cy="882164"/>
          </a:xfrm>
        </p:grpSpPr>
        <p:sp>
          <p:nvSpPr>
            <p:cNvPr id="6" name="椭圆 5"/>
            <p:cNvSpPr/>
            <p:nvPr/>
          </p:nvSpPr>
          <p:spPr>
            <a:xfrm>
              <a:off x="4724252" y="2373641"/>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21"/>
            <p:cNvSpPr txBox="1"/>
            <p:nvPr/>
          </p:nvSpPr>
          <p:spPr>
            <a:xfrm>
              <a:off x="4898267" y="2596842"/>
              <a:ext cx="528293"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24" name="组合 23"/>
          <p:cNvGrpSpPr/>
          <p:nvPr/>
        </p:nvGrpSpPr>
        <p:grpSpPr>
          <a:xfrm>
            <a:off x="5715549" y="3775716"/>
            <a:ext cx="882279" cy="881960"/>
            <a:chOff x="5714805" y="3776590"/>
            <a:chExt cx="882164" cy="882164"/>
          </a:xfrm>
        </p:grpSpPr>
        <p:sp>
          <p:nvSpPr>
            <p:cNvPr id="7" name="椭圆 6"/>
            <p:cNvSpPr/>
            <p:nvPr/>
          </p:nvSpPr>
          <p:spPr>
            <a:xfrm>
              <a:off x="5714805" y="3776590"/>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文本框 24"/>
            <p:cNvSpPr txBox="1"/>
            <p:nvPr/>
          </p:nvSpPr>
          <p:spPr>
            <a:xfrm>
              <a:off x="5888820" y="3997321"/>
              <a:ext cx="528293" cy="461665"/>
            </a:xfrm>
            <a:prstGeom prst="rect">
              <a:avLst/>
            </a:prstGeom>
            <a:noFill/>
          </p:spPr>
          <p:txBody>
            <a:bodyPr wrap="square" rtlCol="0">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26" name="组合 25"/>
          <p:cNvGrpSpPr/>
          <p:nvPr/>
        </p:nvGrpSpPr>
        <p:grpSpPr>
          <a:xfrm>
            <a:off x="8204794" y="2182531"/>
            <a:ext cx="882279" cy="881960"/>
            <a:chOff x="8203726" y="2183036"/>
            <a:chExt cx="882164" cy="882164"/>
          </a:xfrm>
        </p:grpSpPr>
        <p:sp>
          <p:nvSpPr>
            <p:cNvPr id="8" name="椭圆 7"/>
            <p:cNvSpPr/>
            <p:nvPr/>
          </p:nvSpPr>
          <p:spPr>
            <a:xfrm>
              <a:off x="8203726" y="2183036"/>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文本框 27"/>
            <p:cNvSpPr txBox="1"/>
            <p:nvPr/>
          </p:nvSpPr>
          <p:spPr>
            <a:xfrm>
              <a:off x="8377741" y="2403767"/>
              <a:ext cx="528293" cy="461665"/>
            </a:xfrm>
            <a:prstGeom prst="rect">
              <a:avLst/>
            </a:prstGeom>
            <a:noFill/>
          </p:spPr>
          <p:txBody>
            <a:bodyPr wrap="square" rtlCol="0">
              <a:spAutoFit/>
            </a:bodyP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nvGrpSpPr>
          <p:cNvPr id="33" name="组合 32"/>
          <p:cNvGrpSpPr/>
          <p:nvPr/>
        </p:nvGrpSpPr>
        <p:grpSpPr>
          <a:xfrm>
            <a:off x="2299332" y="3632723"/>
            <a:ext cx="1068997" cy="1863785"/>
            <a:chOff x="2499058" y="3318525"/>
            <a:chExt cx="1068858" cy="1864217"/>
          </a:xfrm>
        </p:grpSpPr>
        <p:sp>
          <p:nvSpPr>
            <p:cNvPr id="34" name="弧形 33"/>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35" name="椭圆 3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任意多边形 35"/>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椭圆 3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8" name="组合 37"/>
          <p:cNvGrpSpPr/>
          <p:nvPr/>
        </p:nvGrpSpPr>
        <p:grpSpPr>
          <a:xfrm>
            <a:off x="5615686" y="3632723"/>
            <a:ext cx="1068997" cy="1863785"/>
            <a:chOff x="2499058" y="3318525"/>
            <a:chExt cx="1068858" cy="1864217"/>
          </a:xfrm>
        </p:grpSpPr>
        <p:sp>
          <p:nvSpPr>
            <p:cNvPr id="39" name="弧形 38"/>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40" name="椭圆 3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任意多边形 40"/>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椭圆 4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3" name="组合 42"/>
          <p:cNvGrpSpPr/>
          <p:nvPr/>
        </p:nvGrpSpPr>
        <p:grpSpPr>
          <a:xfrm flipH="1" flipV="1">
            <a:off x="4664088" y="1552507"/>
            <a:ext cx="1068997" cy="1863785"/>
            <a:chOff x="2499058" y="3318525"/>
            <a:chExt cx="1068858" cy="1864217"/>
          </a:xfrm>
        </p:grpSpPr>
        <p:sp>
          <p:nvSpPr>
            <p:cNvPr id="44" name="弧形 43"/>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45" name="椭圆 4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任意多边形 45"/>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8" name="组合 47"/>
          <p:cNvGrpSpPr/>
          <p:nvPr/>
        </p:nvGrpSpPr>
        <p:grpSpPr>
          <a:xfrm flipH="1" flipV="1">
            <a:off x="8117003" y="1349991"/>
            <a:ext cx="1068997" cy="1863785"/>
            <a:chOff x="2499058" y="3318525"/>
            <a:chExt cx="1068858" cy="1864217"/>
          </a:xfrm>
        </p:grpSpPr>
        <p:sp>
          <p:nvSpPr>
            <p:cNvPr id="49" name="弧形 48"/>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50" name="椭圆 4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任意多边形 50"/>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椭圆 5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2" name="组合 31"/>
          <p:cNvGrpSpPr/>
          <p:nvPr/>
        </p:nvGrpSpPr>
        <p:grpSpPr>
          <a:xfrm>
            <a:off x="1596589" y="1391451"/>
            <a:ext cx="3116172" cy="1132201"/>
            <a:chOff x="1596381" y="1391773"/>
            <a:chExt cx="3115766" cy="1132463"/>
          </a:xfrm>
        </p:grpSpPr>
        <p:sp>
          <p:nvSpPr>
            <p:cNvPr id="28" name="文本框 39"/>
            <p:cNvSpPr txBox="1"/>
            <p:nvPr/>
          </p:nvSpPr>
          <p:spPr>
            <a:xfrm>
              <a:off x="2987095" y="1391773"/>
              <a:ext cx="1725052"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添加标题</a:t>
              </a:r>
            </a:p>
          </p:txBody>
        </p:sp>
        <p:sp>
          <p:nvSpPr>
            <p:cNvPr id="53" name="文本框 113"/>
            <p:cNvSpPr txBox="1"/>
            <p:nvPr/>
          </p:nvSpPr>
          <p:spPr>
            <a:xfrm>
              <a:off x="1596381" y="1775332"/>
              <a:ext cx="3096344" cy="748904"/>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30" name="组合 29"/>
          <p:cNvGrpSpPr/>
          <p:nvPr/>
        </p:nvGrpSpPr>
        <p:grpSpPr>
          <a:xfrm>
            <a:off x="5433108" y="1175601"/>
            <a:ext cx="2754501" cy="1130602"/>
            <a:chOff x="5432401" y="1175873"/>
            <a:chExt cx="2754142" cy="1130864"/>
          </a:xfrm>
        </p:grpSpPr>
        <p:sp>
          <p:nvSpPr>
            <p:cNvPr id="31" name="文本框 42"/>
            <p:cNvSpPr txBox="1"/>
            <p:nvPr/>
          </p:nvSpPr>
          <p:spPr>
            <a:xfrm>
              <a:off x="6461491" y="1175873"/>
              <a:ext cx="1725052"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添加标题</a:t>
              </a:r>
            </a:p>
          </p:txBody>
        </p:sp>
        <p:sp>
          <p:nvSpPr>
            <p:cNvPr id="54" name="文本框 113"/>
            <p:cNvSpPr txBox="1"/>
            <p:nvPr/>
          </p:nvSpPr>
          <p:spPr>
            <a:xfrm>
              <a:off x="5432401" y="1557833"/>
              <a:ext cx="2754142" cy="748904"/>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27" name="组合 26"/>
          <p:cNvGrpSpPr/>
          <p:nvPr/>
        </p:nvGrpSpPr>
        <p:grpSpPr>
          <a:xfrm>
            <a:off x="3324995" y="5260713"/>
            <a:ext cx="2773497" cy="1148748"/>
            <a:chOff x="3324562" y="5261932"/>
            <a:chExt cx="2773136" cy="1149014"/>
          </a:xfrm>
        </p:grpSpPr>
        <p:sp>
          <p:nvSpPr>
            <p:cNvPr id="22" name="文本框 30"/>
            <p:cNvSpPr txBox="1"/>
            <p:nvPr/>
          </p:nvSpPr>
          <p:spPr>
            <a:xfrm>
              <a:off x="3324562" y="5261932"/>
              <a:ext cx="1725052"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添加标题</a:t>
              </a:r>
            </a:p>
          </p:txBody>
        </p:sp>
        <p:sp>
          <p:nvSpPr>
            <p:cNvPr id="55" name="文本框 113"/>
            <p:cNvSpPr txBox="1"/>
            <p:nvPr/>
          </p:nvSpPr>
          <p:spPr>
            <a:xfrm>
              <a:off x="3350806" y="5662042"/>
              <a:ext cx="2746892" cy="748904"/>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29" name="组合 28"/>
          <p:cNvGrpSpPr/>
          <p:nvPr/>
        </p:nvGrpSpPr>
        <p:grpSpPr>
          <a:xfrm>
            <a:off x="6679089" y="5260712"/>
            <a:ext cx="3089796" cy="1076757"/>
            <a:chOff x="6678220" y="5261932"/>
            <a:chExt cx="3089394" cy="1077007"/>
          </a:xfrm>
        </p:grpSpPr>
        <p:sp>
          <p:nvSpPr>
            <p:cNvPr id="25" name="文本框 36"/>
            <p:cNvSpPr txBox="1"/>
            <p:nvPr/>
          </p:nvSpPr>
          <p:spPr>
            <a:xfrm>
              <a:off x="6678220" y="5261932"/>
              <a:ext cx="1725052"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添加标题</a:t>
              </a:r>
            </a:p>
          </p:txBody>
        </p:sp>
        <p:sp>
          <p:nvSpPr>
            <p:cNvPr id="56" name="文本框 113"/>
            <p:cNvSpPr txBox="1"/>
            <p:nvPr/>
          </p:nvSpPr>
          <p:spPr>
            <a:xfrm>
              <a:off x="6683812" y="5590034"/>
              <a:ext cx="3083802" cy="74890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sp>
        <p:nvSpPr>
          <p:cNvPr id="57"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 fill="hold"/>
                                            <p:tgtEl>
                                              <p:spTgt spid="21"/>
                                            </p:tgtEl>
                                            <p:attrNameLst>
                                              <p:attrName>ppt_w</p:attrName>
                                            </p:attrNameLst>
                                          </p:cBhvr>
                                          <p:tavLst>
                                            <p:tav tm="0">
                                              <p:val>
                                                <p:fltVal val="0"/>
                                              </p:val>
                                            </p:tav>
                                            <p:tav tm="100000">
                                              <p:val>
                                                <p:strVal val="#ppt_w"/>
                                              </p:val>
                                            </p:tav>
                                          </p:tavLst>
                                        </p:anim>
                                        <p:anim calcmode="lin" valueType="num">
                                          <p:cBhvr>
                                            <p:cTn id="13" dur="100" fill="hold"/>
                                            <p:tgtEl>
                                              <p:spTgt spid="21"/>
                                            </p:tgtEl>
                                            <p:attrNameLst>
                                              <p:attrName>ppt_h</p:attrName>
                                            </p:attrNameLst>
                                          </p:cBhvr>
                                          <p:tavLst>
                                            <p:tav tm="0">
                                              <p:val>
                                                <p:fltVal val="0"/>
                                              </p:val>
                                            </p:tav>
                                            <p:tav tm="100000">
                                              <p:val>
                                                <p:strVal val="#ppt_h"/>
                                              </p:val>
                                            </p:tav>
                                          </p:tavLst>
                                        </p:anim>
                                        <p:animEffect transition="in" filter="fade">
                                          <p:cBhvr>
                                            <p:cTn id="14" dur="100"/>
                                            <p:tgtEl>
                                              <p:spTgt spid="21"/>
                                            </p:tgtEl>
                                          </p:cBhvr>
                                        </p:animEffect>
                                      </p:childTnLst>
                                    </p:cTn>
                                  </p:par>
                                  <p:par>
                                    <p:cTn id="15" presetID="6" presetClass="emph" presetSubtype="0" fill="hold" nodeType="withEffect">
                                      <p:stCondLst>
                                        <p:cond delay="100"/>
                                      </p:stCondLst>
                                      <p:childTnLst>
                                        <p:animScale>
                                          <p:cBhvr>
                                            <p:cTn id="16" dur="100" fill="hold"/>
                                            <p:tgtEl>
                                              <p:spTgt spid="21"/>
                                            </p:tgtEl>
                                          </p:cBhvr>
                                          <p:by x="110000" y="110000"/>
                                        </p:animScale>
                                      </p:childTnLst>
                                    </p:cTn>
                                  </p:par>
                                  <p:par>
                                    <p:cTn id="17" presetID="6" presetClass="emph" presetSubtype="0" fill="hold" nodeType="withEffect">
                                      <p:stCondLst>
                                        <p:cond delay="200"/>
                                      </p:stCondLst>
                                      <p:childTnLst>
                                        <p:animScale>
                                          <p:cBhvr>
                                            <p:cTn id="18" dur="200" fill="hold"/>
                                            <p:tgtEl>
                                              <p:spTgt spid="21"/>
                                            </p:tgtEl>
                                          </p:cBhvr>
                                          <p:by x="90000" y="90000"/>
                                        </p:animScale>
                                      </p:childTnLst>
                                    </p:cTn>
                                  </p:par>
                                  <p:par>
                                    <p:cTn id="19" presetID="6" presetClass="emph" presetSubtype="0" fill="hold" nodeType="withEffect">
                                      <p:stCondLst>
                                        <p:cond delay="400"/>
                                      </p:stCondLst>
                                      <p:childTnLst>
                                        <p:animScale>
                                          <p:cBhvr>
                                            <p:cTn id="20" dur="100" fill="hold"/>
                                            <p:tgtEl>
                                              <p:spTgt spid="21"/>
                                            </p:tgtEl>
                                          </p:cBhvr>
                                          <p:by x="105000" y="105000"/>
                                        </p:animScale>
                                      </p:childTnLst>
                                    </p:cTn>
                                  </p:par>
                                  <p:par>
                                    <p:cTn id="21" presetID="6" presetClass="emph" presetSubtype="0" fill="hold" nodeType="withEffect">
                                      <p:stCondLst>
                                        <p:cond delay="500"/>
                                      </p:stCondLst>
                                      <p:childTnLst>
                                        <p:animScale>
                                          <p:cBhvr>
                                            <p:cTn id="22" dur="200" fill="hold"/>
                                            <p:tgtEl>
                                              <p:spTgt spid="21"/>
                                            </p:tgtEl>
                                          </p:cBhvr>
                                          <p:by x="95000" y="95000"/>
                                        </p:animScale>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 fill="hold"/>
                                            <p:tgtEl>
                                              <p:spTgt spid="23"/>
                                            </p:tgtEl>
                                            <p:attrNameLst>
                                              <p:attrName>ppt_w</p:attrName>
                                            </p:attrNameLst>
                                          </p:cBhvr>
                                          <p:tavLst>
                                            <p:tav tm="0">
                                              <p:val>
                                                <p:fltVal val="0"/>
                                              </p:val>
                                            </p:tav>
                                            <p:tav tm="100000">
                                              <p:val>
                                                <p:strVal val="#ppt_w"/>
                                              </p:val>
                                            </p:tav>
                                          </p:tavLst>
                                        </p:anim>
                                        <p:anim calcmode="lin" valueType="num">
                                          <p:cBhvr>
                                            <p:cTn id="35" dur="100" fill="hold"/>
                                            <p:tgtEl>
                                              <p:spTgt spid="23"/>
                                            </p:tgtEl>
                                            <p:attrNameLst>
                                              <p:attrName>ppt_h</p:attrName>
                                            </p:attrNameLst>
                                          </p:cBhvr>
                                          <p:tavLst>
                                            <p:tav tm="0">
                                              <p:val>
                                                <p:fltVal val="0"/>
                                              </p:val>
                                            </p:tav>
                                            <p:tav tm="100000">
                                              <p:val>
                                                <p:strVal val="#ppt_h"/>
                                              </p:val>
                                            </p:tav>
                                          </p:tavLst>
                                        </p:anim>
                                        <p:animEffect transition="in" filter="fade">
                                          <p:cBhvr>
                                            <p:cTn id="36" dur="100"/>
                                            <p:tgtEl>
                                              <p:spTgt spid="23"/>
                                            </p:tgtEl>
                                          </p:cBhvr>
                                        </p:animEffect>
                                      </p:childTnLst>
                                    </p:cTn>
                                  </p:par>
                                  <p:par>
                                    <p:cTn id="37" presetID="6" presetClass="emph" presetSubtype="0" fill="hold" nodeType="withEffect">
                                      <p:stCondLst>
                                        <p:cond delay="100"/>
                                      </p:stCondLst>
                                      <p:childTnLst>
                                        <p:animScale>
                                          <p:cBhvr>
                                            <p:cTn id="38" dur="100" fill="hold"/>
                                            <p:tgtEl>
                                              <p:spTgt spid="23"/>
                                            </p:tgtEl>
                                          </p:cBhvr>
                                          <p:by x="110000" y="110000"/>
                                        </p:animScale>
                                      </p:childTnLst>
                                    </p:cTn>
                                  </p:par>
                                  <p:par>
                                    <p:cTn id="39" presetID="6" presetClass="emph" presetSubtype="0" fill="hold" nodeType="withEffect">
                                      <p:stCondLst>
                                        <p:cond delay="200"/>
                                      </p:stCondLst>
                                      <p:childTnLst>
                                        <p:animScale>
                                          <p:cBhvr>
                                            <p:cTn id="40" dur="200" fill="hold"/>
                                            <p:tgtEl>
                                              <p:spTgt spid="23"/>
                                            </p:tgtEl>
                                          </p:cBhvr>
                                          <p:by x="90000" y="90000"/>
                                        </p:animScale>
                                      </p:childTnLst>
                                    </p:cTn>
                                  </p:par>
                                  <p:par>
                                    <p:cTn id="41" presetID="6" presetClass="emph" presetSubtype="0" fill="hold" nodeType="withEffect">
                                      <p:stCondLst>
                                        <p:cond delay="400"/>
                                      </p:stCondLst>
                                      <p:childTnLst>
                                        <p:animScale>
                                          <p:cBhvr>
                                            <p:cTn id="42" dur="100" fill="hold"/>
                                            <p:tgtEl>
                                              <p:spTgt spid="23"/>
                                            </p:tgtEl>
                                          </p:cBhvr>
                                          <p:by x="105000" y="105000"/>
                                        </p:animScale>
                                      </p:childTnLst>
                                    </p:cTn>
                                  </p:par>
                                  <p:par>
                                    <p:cTn id="43" presetID="6" presetClass="emph" presetSubtype="0" fill="hold" nodeType="withEffect">
                                      <p:stCondLst>
                                        <p:cond delay="500"/>
                                      </p:stCondLst>
                                      <p:childTnLst>
                                        <p:animScale>
                                          <p:cBhvr>
                                            <p:cTn id="44" dur="200" fill="hold"/>
                                            <p:tgtEl>
                                              <p:spTgt spid="23"/>
                                            </p:tgtEl>
                                          </p:cBhvr>
                                          <p:by x="95000" y="95000"/>
                                        </p:animScale>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childTnLst>
                              </p:cTn>
                            </p:par>
                            <p:par>
                              <p:cTn id="49" fill="hold">
                                <p:stCondLst>
                                  <p:cond delay="3500"/>
                                </p:stCondLst>
                                <p:childTnLst>
                                  <p:par>
                                    <p:cTn id="50" presetID="22" presetClass="entr" presetSubtype="2"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 fill="hold"/>
                                            <p:tgtEl>
                                              <p:spTgt spid="24"/>
                                            </p:tgtEl>
                                            <p:attrNameLst>
                                              <p:attrName>ppt_w</p:attrName>
                                            </p:attrNameLst>
                                          </p:cBhvr>
                                          <p:tavLst>
                                            <p:tav tm="0">
                                              <p:val>
                                                <p:fltVal val="0"/>
                                              </p:val>
                                            </p:tav>
                                            <p:tav tm="100000">
                                              <p:val>
                                                <p:strVal val="#ppt_w"/>
                                              </p:val>
                                            </p:tav>
                                          </p:tavLst>
                                        </p:anim>
                                        <p:anim calcmode="lin" valueType="num">
                                          <p:cBhvr>
                                            <p:cTn id="57" dur="100" fill="hold"/>
                                            <p:tgtEl>
                                              <p:spTgt spid="24"/>
                                            </p:tgtEl>
                                            <p:attrNameLst>
                                              <p:attrName>ppt_h</p:attrName>
                                            </p:attrNameLst>
                                          </p:cBhvr>
                                          <p:tavLst>
                                            <p:tav tm="0">
                                              <p:val>
                                                <p:fltVal val="0"/>
                                              </p:val>
                                            </p:tav>
                                            <p:tav tm="100000">
                                              <p:val>
                                                <p:strVal val="#ppt_h"/>
                                              </p:val>
                                            </p:tav>
                                          </p:tavLst>
                                        </p:anim>
                                        <p:animEffect transition="in" filter="fade">
                                          <p:cBhvr>
                                            <p:cTn id="58" dur="100"/>
                                            <p:tgtEl>
                                              <p:spTgt spid="24"/>
                                            </p:tgtEl>
                                          </p:cBhvr>
                                        </p:animEffect>
                                      </p:childTnLst>
                                    </p:cTn>
                                  </p:par>
                                  <p:par>
                                    <p:cTn id="59" presetID="6" presetClass="emph" presetSubtype="0" fill="hold" nodeType="withEffect">
                                      <p:stCondLst>
                                        <p:cond delay="100"/>
                                      </p:stCondLst>
                                      <p:childTnLst>
                                        <p:animScale>
                                          <p:cBhvr>
                                            <p:cTn id="60" dur="100" fill="hold"/>
                                            <p:tgtEl>
                                              <p:spTgt spid="24"/>
                                            </p:tgtEl>
                                          </p:cBhvr>
                                          <p:by x="110000" y="110000"/>
                                        </p:animScale>
                                      </p:childTnLst>
                                    </p:cTn>
                                  </p:par>
                                  <p:par>
                                    <p:cTn id="61" presetID="6" presetClass="emph" presetSubtype="0" fill="hold" nodeType="withEffect">
                                      <p:stCondLst>
                                        <p:cond delay="200"/>
                                      </p:stCondLst>
                                      <p:childTnLst>
                                        <p:animScale>
                                          <p:cBhvr>
                                            <p:cTn id="62" dur="200" fill="hold"/>
                                            <p:tgtEl>
                                              <p:spTgt spid="24"/>
                                            </p:tgtEl>
                                          </p:cBhvr>
                                          <p:by x="90000" y="90000"/>
                                        </p:animScale>
                                      </p:childTnLst>
                                    </p:cTn>
                                  </p:par>
                                  <p:par>
                                    <p:cTn id="63" presetID="6" presetClass="emph" presetSubtype="0" fill="hold" nodeType="withEffect">
                                      <p:stCondLst>
                                        <p:cond delay="400"/>
                                      </p:stCondLst>
                                      <p:childTnLst>
                                        <p:animScale>
                                          <p:cBhvr>
                                            <p:cTn id="64" dur="100" fill="hold"/>
                                            <p:tgtEl>
                                              <p:spTgt spid="24"/>
                                            </p:tgtEl>
                                          </p:cBhvr>
                                          <p:by x="105000" y="105000"/>
                                        </p:animScale>
                                      </p:childTnLst>
                                    </p:cTn>
                                  </p:par>
                                  <p:par>
                                    <p:cTn id="65" presetID="6" presetClass="emph" presetSubtype="0" fill="hold" nodeType="withEffect">
                                      <p:stCondLst>
                                        <p:cond delay="500"/>
                                      </p:stCondLst>
                                      <p:childTnLst>
                                        <p:animScale>
                                          <p:cBhvr>
                                            <p:cTn id="66" dur="200" fill="hold"/>
                                            <p:tgtEl>
                                              <p:spTgt spid="24"/>
                                            </p:tgtEl>
                                          </p:cBhvr>
                                          <p:by x="95000" y="95000"/>
                                        </p:animScale>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100" fill="hold"/>
                                            <p:tgtEl>
                                              <p:spTgt spid="26"/>
                                            </p:tgtEl>
                                            <p:attrNameLst>
                                              <p:attrName>ppt_w</p:attrName>
                                            </p:attrNameLst>
                                          </p:cBhvr>
                                          <p:tavLst>
                                            <p:tav tm="0">
                                              <p:val>
                                                <p:fltVal val="0"/>
                                              </p:val>
                                            </p:tav>
                                            <p:tav tm="100000">
                                              <p:val>
                                                <p:strVal val="#ppt_w"/>
                                              </p:val>
                                            </p:tav>
                                          </p:tavLst>
                                        </p:anim>
                                        <p:anim calcmode="lin" valueType="num">
                                          <p:cBhvr>
                                            <p:cTn id="79" dur="100" fill="hold"/>
                                            <p:tgtEl>
                                              <p:spTgt spid="26"/>
                                            </p:tgtEl>
                                            <p:attrNameLst>
                                              <p:attrName>ppt_h</p:attrName>
                                            </p:attrNameLst>
                                          </p:cBhvr>
                                          <p:tavLst>
                                            <p:tav tm="0">
                                              <p:val>
                                                <p:fltVal val="0"/>
                                              </p:val>
                                            </p:tav>
                                            <p:tav tm="100000">
                                              <p:val>
                                                <p:strVal val="#ppt_h"/>
                                              </p:val>
                                            </p:tav>
                                          </p:tavLst>
                                        </p:anim>
                                        <p:animEffect transition="in" filter="fade">
                                          <p:cBhvr>
                                            <p:cTn id="80" dur="100"/>
                                            <p:tgtEl>
                                              <p:spTgt spid="26"/>
                                            </p:tgtEl>
                                          </p:cBhvr>
                                        </p:animEffect>
                                      </p:childTnLst>
                                    </p:cTn>
                                  </p:par>
                                  <p:par>
                                    <p:cTn id="81" presetID="6" presetClass="emph" presetSubtype="0" fill="hold" nodeType="withEffect">
                                      <p:stCondLst>
                                        <p:cond delay="100"/>
                                      </p:stCondLst>
                                      <p:childTnLst>
                                        <p:animScale>
                                          <p:cBhvr>
                                            <p:cTn id="82" dur="100" fill="hold"/>
                                            <p:tgtEl>
                                              <p:spTgt spid="26"/>
                                            </p:tgtEl>
                                          </p:cBhvr>
                                          <p:by x="110000" y="110000"/>
                                        </p:animScale>
                                      </p:childTnLst>
                                    </p:cTn>
                                  </p:par>
                                  <p:par>
                                    <p:cTn id="83" presetID="6" presetClass="emph" presetSubtype="0" fill="hold" nodeType="withEffect">
                                      <p:stCondLst>
                                        <p:cond delay="200"/>
                                      </p:stCondLst>
                                      <p:childTnLst>
                                        <p:animScale>
                                          <p:cBhvr>
                                            <p:cTn id="84" dur="200" fill="hold"/>
                                            <p:tgtEl>
                                              <p:spTgt spid="26"/>
                                            </p:tgtEl>
                                          </p:cBhvr>
                                          <p:by x="90000" y="90000"/>
                                        </p:animScale>
                                      </p:childTnLst>
                                    </p:cTn>
                                  </p:par>
                                  <p:par>
                                    <p:cTn id="85" presetID="6" presetClass="emph" presetSubtype="0" fill="hold" nodeType="withEffect">
                                      <p:stCondLst>
                                        <p:cond delay="400"/>
                                      </p:stCondLst>
                                      <p:childTnLst>
                                        <p:animScale>
                                          <p:cBhvr>
                                            <p:cTn id="86" dur="100" fill="hold"/>
                                            <p:tgtEl>
                                              <p:spTgt spid="26"/>
                                            </p:tgtEl>
                                          </p:cBhvr>
                                          <p:by x="105000" y="105000"/>
                                        </p:animScale>
                                      </p:childTnLst>
                                    </p:cTn>
                                  </p:par>
                                  <p:par>
                                    <p:cTn id="87" presetID="6" presetClass="emph" presetSubtype="0" fill="hold" nodeType="withEffect">
                                      <p:stCondLst>
                                        <p:cond delay="500"/>
                                      </p:stCondLst>
                                      <p:childTnLst>
                                        <p:animScale>
                                          <p:cBhvr>
                                            <p:cTn id="88" dur="200" fill="hold"/>
                                            <p:tgtEl>
                                              <p:spTgt spid="26"/>
                                            </p:tgtEl>
                                          </p:cBhvr>
                                          <p:by x="95000" y="95000"/>
                                        </p:animScale>
                                      </p:childTnLst>
                                    </p:cTn>
                                  </p:par>
                                </p:childTnLst>
                              </p:cTn>
                            </p:par>
                            <p:par>
                              <p:cTn id="89" fill="hold">
                                <p:stCondLst>
                                  <p:cond delay="6000"/>
                                </p:stCondLst>
                                <p:childTnLst>
                                  <p:par>
                                    <p:cTn id="90" presetID="22" presetClass="entr" presetSubtype="4" fill="hold"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down)">
                                          <p:cBhvr>
                                            <p:cTn id="92" dur="500"/>
                                            <p:tgtEl>
                                              <p:spTgt spid="48"/>
                                            </p:tgtEl>
                                          </p:cBhvr>
                                        </p:animEffect>
                                      </p:childTnLst>
                                    </p:cTn>
                                  </p:par>
                                </p:childTnLst>
                              </p:cTn>
                            </p:par>
                            <p:par>
                              <p:cTn id="93" fill="hold">
                                <p:stCondLst>
                                  <p:cond delay="6500"/>
                                </p:stCondLst>
                                <p:childTnLst>
                                  <p:par>
                                    <p:cTn id="94" presetID="22" presetClass="entr" presetSubtype="2"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righ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 fill="hold"/>
                                            <p:tgtEl>
                                              <p:spTgt spid="21"/>
                                            </p:tgtEl>
                                            <p:attrNameLst>
                                              <p:attrName>ppt_w</p:attrName>
                                            </p:attrNameLst>
                                          </p:cBhvr>
                                          <p:tavLst>
                                            <p:tav tm="0">
                                              <p:val>
                                                <p:fltVal val="0"/>
                                              </p:val>
                                            </p:tav>
                                            <p:tav tm="100000">
                                              <p:val>
                                                <p:strVal val="#ppt_w"/>
                                              </p:val>
                                            </p:tav>
                                          </p:tavLst>
                                        </p:anim>
                                        <p:anim calcmode="lin" valueType="num">
                                          <p:cBhvr>
                                            <p:cTn id="13" dur="100" fill="hold"/>
                                            <p:tgtEl>
                                              <p:spTgt spid="21"/>
                                            </p:tgtEl>
                                            <p:attrNameLst>
                                              <p:attrName>ppt_h</p:attrName>
                                            </p:attrNameLst>
                                          </p:cBhvr>
                                          <p:tavLst>
                                            <p:tav tm="0">
                                              <p:val>
                                                <p:fltVal val="0"/>
                                              </p:val>
                                            </p:tav>
                                            <p:tav tm="100000">
                                              <p:val>
                                                <p:strVal val="#ppt_h"/>
                                              </p:val>
                                            </p:tav>
                                          </p:tavLst>
                                        </p:anim>
                                        <p:animEffect transition="in" filter="fade">
                                          <p:cBhvr>
                                            <p:cTn id="14" dur="100"/>
                                            <p:tgtEl>
                                              <p:spTgt spid="21"/>
                                            </p:tgtEl>
                                          </p:cBhvr>
                                        </p:animEffect>
                                      </p:childTnLst>
                                    </p:cTn>
                                  </p:par>
                                  <p:par>
                                    <p:cTn id="15" presetID="6" presetClass="emph" presetSubtype="0" fill="hold" nodeType="withEffect">
                                      <p:stCondLst>
                                        <p:cond delay="100"/>
                                      </p:stCondLst>
                                      <p:childTnLst>
                                        <p:animScale>
                                          <p:cBhvr>
                                            <p:cTn id="16" dur="100" fill="hold"/>
                                            <p:tgtEl>
                                              <p:spTgt spid="21"/>
                                            </p:tgtEl>
                                          </p:cBhvr>
                                          <p:by x="110000" y="110000"/>
                                        </p:animScale>
                                      </p:childTnLst>
                                    </p:cTn>
                                  </p:par>
                                  <p:par>
                                    <p:cTn id="17" presetID="6" presetClass="emph" presetSubtype="0" fill="hold" nodeType="withEffect">
                                      <p:stCondLst>
                                        <p:cond delay="200"/>
                                      </p:stCondLst>
                                      <p:childTnLst>
                                        <p:animScale>
                                          <p:cBhvr>
                                            <p:cTn id="18" dur="200" fill="hold"/>
                                            <p:tgtEl>
                                              <p:spTgt spid="21"/>
                                            </p:tgtEl>
                                          </p:cBhvr>
                                          <p:by x="90000" y="90000"/>
                                        </p:animScale>
                                      </p:childTnLst>
                                    </p:cTn>
                                  </p:par>
                                  <p:par>
                                    <p:cTn id="19" presetID="6" presetClass="emph" presetSubtype="0" fill="hold" nodeType="withEffect">
                                      <p:stCondLst>
                                        <p:cond delay="400"/>
                                      </p:stCondLst>
                                      <p:childTnLst>
                                        <p:animScale>
                                          <p:cBhvr>
                                            <p:cTn id="20" dur="100" fill="hold"/>
                                            <p:tgtEl>
                                              <p:spTgt spid="21"/>
                                            </p:tgtEl>
                                          </p:cBhvr>
                                          <p:by x="105000" y="105000"/>
                                        </p:animScale>
                                      </p:childTnLst>
                                    </p:cTn>
                                  </p:par>
                                  <p:par>
                                    <p:cTn id="21" presetID="6" presetClass="emph" presetSubtype="0" fill="hold" nodeType="withEffect">
                                      <p:stCondLst>
                                        <p:cond delay="500"/>
                                      </p:stCondLst>
                                      <p:childTnLst>
                                        <p:animScale>
                                          <p:cBhvr>
                                            <p:cTn id="22" dur="200" fill="hold"/>
                                            <p:tgtEl>
                                              <p:spTgt spid="21"/>
                                            </p:tgtEl>
                                          </p:cBhvr>
                                          <p:by x="95000" y="95000"/>
                                        </p:animScale>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 fill="hold"/>
                                            <p:tgtEl>
                                              <p:spTgt spid="23"/>
                                            </p:tgtEl>
                                            <p:attrNameLst>
                                              <p:attrName>ppt_w</p:attrName>
                                            </p:attrNameLst>
                                          </p:cBhvr>
                                          <p:tavLst>
                                            <p:tav tm="0">
                                              <p:val>
                                                <p:fltVal val="0"/>
                                              </p:val>
                                            </p:tav>
                                            <p:tav tm="100000">
                                              <p:val>
                                                <p:strVal val="#ppt_w"/>
                                              </p:val>
                                            </p:tav>
                                          </p:tavLst>
                                        </p:anim>
                                        <p:anim calcmode="lin" valueType="num">
                                          <p:cBhvr>
                                            <p:cTn id="35" dur="100" fill="hold"/>
                                            <p:tgtEl>
                                              <p:spTgt spid="23"/>
                                            </p:tgtEl>
                                            <p:attrNameLst>
                                              <p:attrName>ppt_h</p:attrName>
                                            </p:attrNameLst>
                                          </p:cBhvr>
                                          <p:tavLst>
                                            <p:tav tm="0">
                                              <p:val>
                                                <p:fltVal val="0"/>
                                              </p:val>
                                            </p:tav>
                                            <p:tav tm="100000">
                                              <p:val>
                                                <p:strVal val="#ppt_h"/>
                                              </p:val>
                                            </p:tav>
                                          </p:tavLst>
                                        </p:anim>
                                        <p:animEffect transition="in" filter="fade">
                                          <p:cBhvr>
                                            <p:cTn id="36" dur="100"/>
                                            <p:tgtEl>
                                              <p:spTgt spid="23"/>
                                            </p:tgtEl>
                                          </p:cBhvr>
                                        </p:animEffect>
                                      </p:childTnLst>
                                    </p:cTn>
                                  </p:par>
                                  <p:par>
                                    <p:cTn id="37" presetID="6" presetClass="emph" presetSubtype="0" fill="hold" nodeType="withEffect">
                                      <p:stCondLst>
                                        <p:cond delay="100"/>
                                      </p:stCondLst>
                                      <p:childTnLst>
                                        <p:animScale>
                                          <p:cBhvr>
                                            <p:cTn id="38" dur="100" fill="hold"/>
                                            <p:tgtEl>
                                              <p:spTgt spid="23"/>
                                            </p:tgtEl>
                                          </p:cBhvr>
                                          <p:by x="110000" y="110000"/>
                                        </p:animScale>
                                      </p:childTnLst>
                                    </p:cTn>
                                  </p:par>
                                  <p:par>
                                    <p:cTn id="39" presetID="6" presetClass="emph" presetSubtype="0" fill="hold" nodeType="withEffect">
                                      <p:stCondLst>
                                        <p:cond delay="200"/>
                                      </p:stCondLst>
                                      <p:childTnLst>
                                        <p:animScale>
                                          <p:cBhvr>
                                            <p:cTn id="40" dur="200" fill="hold"/>
                                            <p:tgtEl>
                                              <p:spTgt spid="23"/>
                                            </p:tgtEl>
                                          </p:cBhvr>
                                          <p:by x="90000" y="90000"/>
                                        </p:animScale>
                                      </p:childTnLst>
                                    </p:cTn>
                                  </p:par>
                                  <p:par>
                                    <p:cTn id="41" presetID="6" presetClass="emph" presetSubtype="0" fill="hold" nodeType="withEffect">
                                      <p:stCondLst>
                                        <p:cond delay="400"/>
                                      </p:stCondLst>
                                      <p:childTnLst>
                                        <p:animScale>
                                          <p:cBhvr>
                                            <p:cTn id="42" dur="100" fill="hold"/>
                                            <p:tgtEl>
                                              <p:spTgt spid="23"/>
                                            </p:tgtEl>
                                          </p:cBhvr>
                                          <p:by x="105000" y="105000"/>
                                        </p:animScale>
                                      </p:childTnLst>
                                    </p:cTn>
                                  </p:par>
                                  <p:par>
                                    <p:cTn id="43" presetID="6" presetClass="emph" presetSubtype="0" fill="hold" nodeType="withEffect">
                                      <p:stCondLst>
                                        <p:cond delay="500"/>
                                      </p:stCondLst>
                                      <p:childTnLst>
                                        <p:animScale>
                                          <p:cBhvr>
                                            <p:cTn id="44" dur="200" fill="hold"/>
                                            <p:tgtEl>
                                              <p:spTgt spid="23"/>
                                            </p:tgtEl>
                                          </p:cBhvr>
                                          <p:by x="95000" y="95000"/>
                                        </p:animScale>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childTnLst>
                              </p:cTn>
                            </p:par>
                            <p:par>
                              <p:cTn id="49" fill="hold">
                                <p:stCondLst>
                                  <p:cond delay="3500"/>
                                </p:stCondLst>
                                <p:childTnLst>
                                  <p:par>
                                    <p:cTn id="50" presetID="22" presetClass="entr" presetSubtype="2"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 fill="hold"/>
                                            <p:tgtEl>
                                              <p:spTgt spid="24"/>
                                            </p:tgtEl>
                                            <p:attrNameLst>
                                              <p:attrName>ppt_w</p:attrName>
                                            </p:attrNameLst>
                                          </p:cBhvr>
                                          <p:tavLst>
                                            <p:tav tm="0">
                                              <p:val>
                                                <p:fltVal val="0"/>
                                              </p:val>
                                            </p:tav>
                                            <p:tav tm="100000">
                                              <p:val>
                                                <p:strVal val="#ppt_w"/>
                                              </p:val>
                                            </p:tav>
                                          </p:tavLst>
                                        </p:anim>
                                        <p:anim calcmode="lin" valueType="num">
                                          <p:cBhvr>
                                            <p:cTn id="57" dur="100" fill="hold"/>
                                            <p:tgtEl>
                                              <p:spTgt spid="24"/>
                                            </p:tgtEl>
                                            <p:attrNameLst>
                                              <p:attrName>ppt_h</p:attrName>
                                            </p:attrNameLst>
                                          </p:cBhvr>
                                          <p:tavLst>
                                            <p:tav tm="0">
                                              <p:val>
                                                <p:fltVal val="0"/>
                                              </p:val>
                                            </p:tav>
                                            <p:tav tm="100000">
                                              <p:val>
                                                <p:strVal val="#ppt_h"/>
                                              </p:val>
                                            </p:tav>
                                          </p:tavLst>
                                        </p:anim>
                                        <p:animEffect transition="in" filter="fade">
                                          <p:cBhvr>
                                            <p:cTn id="58" dur="100"/>
                                            <p:tgtEl>
                                              <p:spTgt spid="24"/>
                                            </p:tgtEl>
                                          </p:cBhvr>
                                        </p:animEffect>
                                      </p:childTnLst>
                                    </p:cTn>
                                  </p:par>
                                  <p:par>
                                    <p:cTn id="59" presetID="6" presetClass="emph" presetSubtype="0" fill="hold" nodeType="withEffect">
                                      <p:stCondLst>
                                        <p:cond delay="100"/>
                                      </p:stCondLst>
                                      <p:childTnLst>
                                        <p:animScale>
                                          <p:cBhvr>
                                            <p:cTn id="60" dur="100" fill="hold"/>
                                            <p:tgtEl>
                                              <p:spTgt spid="24"/>
                                            </p:tgtEl>
                                          </p:cBhvr>
                                          <p:by x="110000" y="110000"/>
                                        </p:animScale>
                                      </p:childTnLst>
                                    </p:cTn>
                                  </p:par>
                                  <p:par>
                                    <p:cTn id="61" presetID="6" presetClass="emph" presetSubtype="0" fill="hold" nodeType="withEffect">
                                      <p:stCondLst>
                                        <p:cond delay="200"/>
                                      </p:stCondLst>
                                      <p:childTnLst>
                                        <p:animScale>
                                          <p:cBhvr>
                                            <p:cTn id="62" dur="200" fill="hold"/>
                                            <p:tgtEl>
                                              <p:spTgt spid="24"/>
                                            </p:tgtEl>
                                          </p:cBhvr>
                                          <p:by x="90000" y="90000"/>
                                        </p:animScale>
                                      </p:childTnLst>
                                    </p:cTn>
                                  </p:par>
                                  <p:par>
                                    <p:cTn id="63" presetID="6" presetClass="emph" presetSubtype="0" fill="hold" nodeType="withEffect">
                                      <p:stCondLst>
                                        <p:cond delay="400"/>
                                      </p:stCondLst>
                                      <p:childTnLst>
                                        <p:animScale>
                                          <p:cBhvr>
                                            <p:cTn id="64" dur="100" fill="hold"/>
                                            <p:tgtEl>
                                              <p:spTgt spid="24"/>
                                            </p:tgtEl>
                                          </p:cBhvr>
                                          <p:by x="105000" y="105000"/>
                                        </p:animScale>
                                      </p:childTnLst>
                                    </p:cTn>
                                  </p:par>
                                  <p:par>
                                    <p:cTn id="65" presetID="6" presetClass="emph" presetSubtype="0" fill="hold" nodeType="withEffect">
                                      <p:stCondLst>
                                        <p:cond delay="500"/>
                                      </p:stCondLst>
                                      <p:childTnLst>
                                        <p:animScale>
                                          <p:cBhvr>
                                            <p:cTn id="66" dur="200" fill="hold"/>
                                            <p:tgtEl>
                                              <p:spTgt spid="24"/>
                                            </p:tgtEl>
                                          </p:cBhvr>
                                          <p:by x="95000" y="95000"/>
                                        </p:animScale>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100" fill="hold"/>
                                            <p:tgtEl>
                                              <p:spTgt spid="26"/>
                                            </p:tgtEl>
                                            <p:attrNameLst>
                                              <p:attrName>ppt_w</p:attrName>
                                            </p:attrNameLst>
                                          </p:cBhvr>
                                          <p:tavLst>
                                            <p:tav tm="0">
                                              <p:val>
                                                <p:fltVal val="0"/>
                                              </p:val>
                                            </p:tav>
                                            <p:tav tm="100000">
                                              <p:val>
                                                <p:strVal val="#ppt_w"/>
                                              </p:val>
                                            </p:tav>
                                          </p:tavLst>
                                        </p:anim>
                                        <p:anim calcmode="lin" valueType="num">
                                          <p:cBhvr>
                                            <p:cTn id="79" dur="100" fill="hold"/>
                                            <p:tgtEl>
                                              <p:spTgt spid="26"/>
                                            </p:tgtEl>
                                            <p:attrNameLst>
                                              <p:attrName>ppt_h</p:attrName>
                                            </p:attrNameLst>
                                          </p:cBhvr>
                                          <p:tavLst>
                                            <p:tav tm="0">
                                              <p:val>
                                                <p:fltVal val="0"/>
                                              </p:val>
                                            </p:tav>
                                            <p:tav tm="100000">
                                              <p:val>
                                                <p:strVal val="#ppt_h"/>
                                              </p:val>
                                            </p:tav>
                                          </p:tavLst>
                                        </p:anim>
                                        <p:animEffect transition="in" filter="fade">
                                          <p:cBhvr>
                                            <p:cTn id="80" dur="100"/>
                                            <p:tgtEl>
                                              <p:spTgt spid="26"/>
                                            </p:tgtEl>
                                          </p:cBhvr>
                                        </p:animEffect>
                                      </p:childTnLst>
                                    </p:cTn>
                                  </p:par>
                                  <p:par>
                                    <p:cTn id="81" presetID="6" presetClass="emph" presetSubtype="0" fill="hold" nodeType="withEffect">
                                      <p:stCondLst>
                                        <p:cond delay="100"/>
                                      </p:stCondLst>
                                      <p:childTnLst>
                                        <p:animScale>
                                          <p:cBhvr>
                                            <p:cTn id="82" dur="100" fill="hold"/>
                                            <p:tgtEl>
                                              <p:spTgt spid="26"/>
                                            </p:tgtEl>
                                          </p:cBhvr>
                                          <p:by x="110000" y="110000"/>
                                        </p:animScale>
                                      </p:childTnLst>
                                    </p:cTn>
                                  </p:par>
                                  <p:par>
                                    <p:cTn id="83" presetID="6" presetClass="emph" presetSubtype="0" fill="hold" nodeType="withEffect">
                                      <p:stCondLst>
                                        <p:cond delay="200"/>
                                      </p:stCondLst>
                                      <p:childTnLst>
                                        <p:animScale>
                                          <p:cBhvr>
                                            <p:cTn id="84" dur="200" fill="hold"/>
                                            <p:tgtEl>
                                              <p:spTgt spid="26"/>
                                            </p:tgtEl>
                                          </p:cBhvr>
                                          <p:by x="90000" y="90000"/>
                                        </p:animScale>
                                      </p:childTnLst>
                                    </p:cTn>
                                  </p:par>
                                  <p:par>
                                    <p:cTn id="85" presetID="6" presetClass="emph" presetSubtype="0" fill="hold" nodeType="withEffect">
                                      <p:stCondLst>
                                        <p:cond delay="400"/>
                                      </p:stCondLst>
                                      <p:childTnLst>
                                        <p:animScale>
                                          <p:cBhvr>
                                            <p:cTn id="86" dur="100" fill="hold"/>
                                            <p:tgtEl>
                                              <p:spTgt spid="26"/>
                                            </p:tgtEl>
                                          </p:cBhvr>
                                          <p:by x="105000" y="105000"/>
                                        </p:animScale>
                                      </p:childTnLst>
                                    </p:cTn>
                                  </p:par>
                                  <p:par>
                                    <p:cTn id="87" presetID="6" presetClass="emph" presetSubtype="0" fill="hold" nodeType="withEffect">
                                      <p:stCondLst>
                                        <p:cond delay="500"/>
                                      </p:stCondLst>
                                      <p:childTnLst>
                                        <p:animScale>
                                          <p:cBhvr>
                                            <p:cTn id="88" dur="200" fill="hold"/>
                                            <p:tgtEl>
                                              <p:spTgt spid="26"/>
                                            </p:tgtEl>
                                          </p:cBhvr>
                                          <p:by x="95000" y="95000"/>
                                        </p:animScale>
                                      </p:childTnLst>
                                    </p:cTn>
                                  </p:par>
                                </p:childTnLst>
                              </p:cTn>
                            </p:par>
                            <p:par>
                              <p:cTn id="89" fill="hold">
                                <p:stCondLst>
                                  <p:cond delay="6000"/>
                                </p:stCondLst>
                                <p:childTnLst>
                                  <p:par>
                                    <p:cTn id="90" presetID="22" presetClass="entr" presetSubtype="4" fill="hold"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down)">
                                          <p:cBhvr>
                                            <p:cTn id="92" dur="500"/>
                                            <p:tgtEl>
                                              <p:spTgt spid="48"/>
                                            </p:tgtEl>
                                          </p:cBhvr>
                                        </p:animEffect>
                                      </p:childTnLst>
                                    </p:cTn>
                                  </p:par>
                                </p:childTnLst>
                              </p:cTn>
                            </p:par>
                            <p:par>
                              <p:cTn id="93" fill="hold">
                                <p:stCondLst>
                                  <p:cond delay="6500"/>
                                </p:stCondLst>
                                <p:childTnLst>
                                  <p:par>
                                    <p:cTn id="94" presetID="22" presetClass="entr" presetSubtype="2"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righ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945257" y="1437960"/>
            <a:ext cx="2253484" cy="1247446"/>
            <a:chOff x="1193092" y="2758123"/>
            <a:chExt cx="2253191" cy="1247735"/>
          </a:xfrm>
        </p:grpSpPr>
        <p:sp>
          <p:nvSpPr>
            <p:cNvPr id="47" name="文本框 88"/>
            <p:cNvSpPr txBox="1"/>
            <p:nvPr/>
          </p:nvSpPr>
          <p:spPr>
            <a:xfrm>
              <a:off x="1558702" y="2853730"/>
              <a:ext cx="1142307" cy="338554"/>
            </a:xfrm>
            <a:prstGeom prst="rect">
              <a:avLst/>
            </a:prstGeom>
            <a:noFill/>
          </p:spPr>
          <p:txBody>
            <a:bodyPr wrap="square" rtlCol="0">
              <a:spAutoFit/>
            </a:bodyPr>
            <a:lstStyle/>
            <a:p>
              <a:r>
                <a:rPr lang="zh-CN" altLang="en-US" sz="1600" b="1" dirty="0">
                  <a:solidFill>
                    <a:schemeClr val="accent1"/>
                  </a:solidFill>
                  <a:cs typeface="+mn-ea"/>
                  <a:sym typeface="+mn-lt"/>
                </a:rPr>
                <a:t>添加标题</a:t>
              </a:r>
            </a:p>
          </p:txBody>
        </p:sp>
        <p:sp>
          <p:nvSpPr>
            <p:cNvPr id="49" name="文本框 90"/>
            <p:cNvSpPr txBox="1"/>
            <p:nvPr/>
          </p:nvSpPr>
          <p:spPr>
            <a:xfrm>
              <a:off x="1193092" y="2758123"/>
              <a:ext cx="501542" cy="831190"/>
            </a:xfrm>
            <a:prstGeom prst="rect">
              <a:avLst/>
            </a:prstGeom>
            <a:noFill/>
          </p:spPr>
          <p:txBody>
            <a:bodyPr wrap="square" rtlCol="0">
              <a:spAutoFit/>
            </a:bodyPr>
            <a:lstStyle/>
            <a:p>
              <a:r>
                <a:rPr lang="en-US" altLang="zh-CN" sz="2400" dirty="0">
                  <a:solidFill>
                    <a:schemeClr val="accent1"/>
                  </a:solidFill>
                  <a:cs typeface="+mn-ea"/>
                  <a:sym typeface="+mn-lt"/>
                </a:rPr>
                <a:t>01</a:t>
              </a:r>
              <a:endParaRPr lang="zh-CN" altLang="en-US" sz="2400" dirty="0">
                <a:solidFill>
                  <a:schemeClr val="accent1"/>
                </a:solidFill>
                <a:cs typeface="+mn-ea"/>
                <a:sym typeface="+mn-lt"/>
              </a:endParaRPr>
            </a:p>
          </p:txBody>
        </p:sp>
        <p:sp>
          <p:nvSpPr>
            <p:cNvPr id="68" name="文本框 113"/>
            <p:cNvSpPr txBox="1"/>
            <p:nvPr/>
          </p:nvSpPr>
          <p:spPr>
            <a:xfrm>
              <a:off x="1198662" y="3174861"/>
              <a:ext cx="2247621" cy="830997"/>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56" name="组合 55"/>
          <p:cNvGrpSpPr/>
          <p:nvPr/>
        </p:nvGrpSpPr>
        <p:grpSpPr>
          <a:xfrm>
            <a:off x="3953345" y="4628353"/>
            <a:ext cx="2282244" cy="1249170"/>
            <a:chOff x="2589123" y="4376361"/>
            <a:chExt cx="2281947" cy="1249459"/>
          </a:xfrm>
        </p:grpSpPr>
        <p:sp>
          <p:nvSpPr>
            <p:cNvPr id="57" name="文本框 111"/>
            <p:cNvSpPr txBox="1"/>
            <p:nvPr/>
          </p:nvSpPr>
          <p:spPr>
            <a:xfrm>
              <a:off x="3008683" y="4459392"/>
              <a:ext cx="1142307" cy="338554"/>
            </a:xfrm>
            <a:prstGeom prst="rect">
              <a:avLst/>
            </a:prstGeom>
            <a:noFill/>
          </p:spPr>
          <p:txBody>
            <a:bodyPr wrap="square" rtlCol="0">
              <a:spAutoFit/>
            </a:bodyPr>
            <a:lstStyle/>
            <a:p>
              <a:r>
                <a:rPr lang="zh-CN" altLang="en-US" sz="1600" b="1" dirty="0">
                  <a:solidFill>
                    <a:schemeClr val="accent2"/>
                  </a:solidFill>
                  <a:cs typeface="+mn-ea"/>
                  <a:sym typeface="+mn-lt"/>
                </a:rPr>
                <a:t>添加标题</a:t>
              </a:r>
            </a:p>
          </p:txBody>
        </p:sp>
        <p:sp>
          <p:nvSpPr>
            <p:cNvPr id="59" name="文本框 113"/>
            <p:cNvSpPr txBox="1"/>
            <p:nvPr/>
          </p:nvSpPr>
          <p:spPr>
            <a:xfrm>
              <a:off x="2589123" y="4376361"/>
              <a:ext cx="501542" cy="831189"/>
            </a:xfrm>
            <a:prstGeom prst="rect">
              <a:avLst/>
            </a:prstGeom>
            <a:noFill/>
          </p:spPr>
          <p:txBody>
            <a:bodyPr wrap="square" rtlCol="0">
              <a:spAutoFit/>
            </a:bodyPr>
            <a:lstStyle/>
            <a:p>
              <a:r>
                <a:rPr lang="en-US" altLang="zh-CN" sz="2400" dirty="0">
                  <a:solidFill>
                    <a:schemeClr val="accent2"/>
                  </a:solidFill>
                  <a:cs typeface="+mn-ea"/>
                  <a:sym typeface="+mn-lt"/>
                </a:rPr>
                <a:t>02</a:t>
              </a:r>
              <a:endParaRPr lang="zh-CN" altLang="en-US" sz="2400" dirty="0">
                <a:solidFill>
                  <a:schemeClr val="accent2"/>
                </a:solidFill>
                <a:cs typeface="+mn-ea"/>
                <a:sym typeface="+mn-lt"/>
              </a:endParaRPr>
            </a:p>
          </p:txBody>
        </p:sp>
        <p:sp>
          <p:nvSpPr>
            <p:cNvPr id="69" name="文本框 113"/>
            <p:cNvSpPr txBox="1"/>
            <p:nvPr/>
          </p:nvSpPr>
          <p:spPr>
            <a:xfrm>
              <a:off x="2623449" y="4794823"/>
              <a:ext cx="2247621" cy="830997"/>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58" name="组合 57"/>
          <p:cNvGrpSpPr/>
          <p:nvPr/>
        </p:nvGrpSpPr>
        <p:grpSpPr>
          <a:xfrm>
            <a:off x="5996491" y="1439892"/>
            <a:ext cx="2275487" cy="1245514"/>
            <a:chOff x="6931732" y="1797007"/>
            <a:chExt cx="2275191" cy="1245802"/>
          </a:xfrm>
        </p:grpSpPr>
        <p:sp>
          <p:nvSpPr>
            <p:cNvPr id="61" name="文本框 115"/>
            <p:cNvSpPr txBox="1"/>
            <p:nvPr/>
          </p:nvSpPr>
          <p:spPr>
            <a:xfrm>
              <a:off x="7401171" y="1867104"/>
              <a:ext cx="1142307" cy="338554"/>
            </a:xfrm>
            <a:prstGeom prst="rect">
              <a:avLst/>
            </a:prstGeom>
            <a:noFill/>
          </p:spPr>
          <p:txBody>
            <a:bodyPr wrap="square" rtlCol="0">
              <a:spAutoFit/>
            </a:bodyPr>
            <a:lstStyle/>
            <a:p>
              <a:r>
                <a:rPr lang="zh-CN" altLang="en-US" sz="1600" b="1" dirty="0">
                  <a:solidFill>
                    <a:schemeClr val="accent3"/>
                  </a:solidFill>
                  <a:cs typeface="+mn-ea"/>
                  <a:sym typeface="+mn-lt"/>
                </a:rPr>
                <a:t>添加标题</a:t>
              </a:r>
            </a:p>
          </p:txBody>
        </p:sp>
        <p:sp>
          <p:nvSpPr>
            <p:cNvPr id="63" name="文本框 117"/>
            <p:cNvSpPr txBox="1"/>
            <p:nvPr/>
          </p:nvSpPr>
          <p:spPr>
            <a:xfrm>
              <a:off x="6931732" y="1797007"/>
              <a:ext cx="548404" cy="461665"/>
            </a:xfrm>
            <a:prstGeom prst="rect">
              <a:avLst/>
            </a:prstGeom>
            <a:noFill/>
          </p:spPr>
          <p:txBody>
            <a:bodyPr wrap="square" rtlCol="0">
              <a:spAutoFit/>
            </a:bodyPr>
            <a:lstStyle/>
            <a:p>
              <a:r>
                <a:rPr lang="en-US" altLang="zh-CN" sz="2400" dirty="0">
                  <a:solidFill>
                    <a:schemeClr val="accent3"/>
                  </a:solidFill>
                  <a:cs typeface="+mn-ea"/>
                  <a:sym typeface="+mn-lt"/>
                </a:rPr>
                <a:t>03</a:t>
              </a:r>
              <a:endParaRPr lang="zh-CN" altLang="en-US" sz="2400" dirty="0">
                <a:solidFill>
                  <a:schemeClr val="accent3"/>
                </a:solidFill>
                <a:cs typeface="+mn-ea"/>
                <a:sym typeface="+mn-lt"/>
              </a:endParaRPr>
            </a:p>
          </p:txBody>
        </p:sp>
        <p:sp>
          <p:nvSpPr>
            <p:cNvPr id="70" name="文本框 113"/>
            <p:cNvSpPr txBox="1"/>
            <p:nvPr/>
          </p:nvSpPr>
          <p:spPr>
            <a:xfrm>
              <a:off x="6959302" y="2211812"/>
              <a:ext cx="2247621" cy="830997"/>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60" name="组合 59"/>
          <p:cNvGrpSpPr/>
          <p:nvPr/>
        </p:nvGrpSpPr>
        <p:grpSpPr>
          <a:xfrm>
            <a:off x="8159866" y="4628353"/>
            <a:ext cx="2293543" cy="1266990"/>
            <a:chOff x="8482482" y="3314639"/>
            <a:chExt cx="2293244" cy="1267283"/>
          </a:xfrm>
        </p:grpSpPr>
        <p:sp>
          <p:nvSpPr>
            <p:cNvPr id="65" name="文本框 119"/>
            <p:cNvSpPr txBox="1"/>
            <p:nvPr/>
          </p:nvSpPr>
          <p:spPr>
            <a:xfrm>
              <a:off x="8913339" y="3379272"/>
              <a:ext cx="1142307" cy="338554"/>
            </a:xfrm>
            <a:prstGeom prst="rect">
              <a:avLst/>
            </a:prstGeom>
            <a:noFill/>
          </p:spPr>
          <p:txBody>
            <a:bodyPr wrap="square" rtlCol="0">
              <a:spAutoFit/>
            </a:bodyPr>
            <a:lstStyle/>
            <a:p>
              <a:r>
                <a:rPr lang="zh-CN" altLang="en-US" sz="1600" b="1" dirty="0">
                  <a:solidFill>
                    <a:schemeClr val="accent4"/>
                  </a:solidFill>
                  <a:cs typeface="+mn-ea"/>
                  <a:sym typeface="+mn-lt"/>
                </a:rPr>
                <a:t>添加标题</a:t>
              </a:r>
            </a:p>
          </p:txBody>
        </p:sp>
        <p:sp>
          <p:nvSpPr>
            <p:cNvPr id="67" name="文本框 121"/>
            <p:cNvSpPr txBox="1"/>
            <p:nvPr/>
          </p:nvSpPr>
          <p:spPr>
            <a:xfrm>
              <a:off x="8482482" y="3314639"/>
              <a:ext cx="548404" cy="461665"/>
            </a:xfrm>
            <a:prstGeom prst="rect">
              <a:avLst/>
            </a:prstGeom>
            <a:noFill/>
          </p:spPr>
          <p:txBody>
            <a:bodyPr wrap="square" rtlCol="0">
              <a:spAutoFit/>
            </a:bodyPr>
            <a:lstStyle/>
            <a:p>
              <a:r>
                <a:rPr lang="en-US" altLang="zh-CN" sz="2400" dirty="0">
                  <a:solidFill>
                    <a:schemeClr val="accent4"/>
                  </a:solidFill>
                  <a:cs typeface="+mn-ea"/>
                  <a:sym typeface="+mn-lt"/>
                </a:rPr>
                <a:t>04</a:t>
              </a:r>
              <a:endParaRPr lang="zh-CN" altLang="en-US" sz="2400" dirty="0">
                <a:solidFill>
                  <a:schemeClr val="accent4"/>
                </a:solidFill>
                <a:cs typeface="+mn-ea"/>
                <a:sym typeface="+mn-lt"/>
              </a:endParaRPr>
            </a:p>
          </p:txBody>
        </p:sp>
        <p:sp>
          <p:nvSpPr>
            <p:cNvPr id="71" name="文本框 113"/>
            <p:cNvSpPr txBox="1"/>
            <p:nvPr/>
          </p:nvSpPr>
          <p:spPr>
            <a:xfrm>
              <a:off x="8528105" y="3750925"/>
              <a:ext cx="2247621" cy="830997"/>
            </a:xfrm>
            <a:prstGeom prst="rect">
              <a:avLst/>
            </a:prstGeom>
            <a:noFill/>
          </p:spPr>
          <p:txBody>
            <a:bodyPr wrap="square" rtlCol="0">
              <a:spAutoFit/>
            </a:bodyPr>
            <a:lstStyle/>
            <a:p>
              <a:pPr>
                <a:lnSpc>
                  <a:spcPct val="12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3" name="组合 2"/>
          <p:cNvGrpSpPr/>
          <p:nvPr/>
        </p:nvGrpSpPr>
        <p:grpSpPr>
          <a:xfrm>
            <a:off x="2560549" y="1050825"/>
            <a:ext cx="7128072" cy="5167487"/>
            <a:chOff x="2560549" y="1050825"/>
            <a:chExt cx="7128072" cy="5167487"/>
          </a:xfrm>
        </p:grpSpPr>
        <p:sp>
          <p:nvSpPr>
            <p:cNvPr id="2" name="任意多边形 1"/>
            <p:cNvSpPr/>
            <p:nvPr/>
          </p:nvSpPr>
          <p:spPr>
            <a:xfrm rot="19188192" flipH="1">
              <a:off x="3162793" y="1050825"/>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blipFill>
              <a:blip r:embed="rId3"/>
              <a:stretch>
                <a:fillRect/>
              </a:stretch>
            </a:blipFill>
            <a:ln w="22225">
              <a:gradFill flip="none" rotWithShape="1">
                <a:gsLst>
                  <a:gs pos="100000">
                    <a:schemeClr val="bg1"/>
                  </a:gs>
                  <a:gs pos="0">
                    <a:schemeClr val="bg1">
                      <a:lumMod val="85000"/>
                    </a:schemeClr>
                  </a:gs>
                </a:gsLst>
                <a:lin ang="0" scaled="0"/>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圆角矩形 3"/>
            <p:cNvSpPr/>
            <p:nvPr/>
          </p:nvSpPr>
          <p:spPr>
            <a:xfrm rot="19178164">
              <a:off x="2560549" y="3090326"/>
              <a:ext cx="1108272" cy="1107872"/>
            </a:xfrm>
            <a:prstGeom prst="roundRect">
              <a:avLst>
                <a:gd name="adj" fmla="val 9103"/>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圆角矩形 75"/>
            <p:cNvSpPr/>
            <p:nvPr/>
          </p:nvSpPr>
          <p:spPr>
            <a:xfrm rot="19178164">
              <a:off x="4560798" y="3080801"/>
              <a:ext cx="1108272" cy="1107872"/>
            </a:xfrm>
            <a:prstGeom prst="roundRect">
              <a:avLst>
                <a:gd name="adj" fmla="val 9103"/>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圆角矩形 76"/>
            <p:cNvSpPr/>
            <p:nvPr/>
          </p:nvSpPr>
          <p:spPr>
            <a:xfrm rot="19178164">
              <a:off x="6580099" y="3067464"/>
              <a:ext cx="1108272" cy="1107872"/>
            </a:xfrm>
            <a:prstGeom prst="roundRect">
              <a:avLst>
                <a:gd name="adj" fmla="val 9103"/>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圆角矩形 77"/>
            <p:cNvSpPr/>
            <p:nvPr/>
          </p:nvSpPr>
          <p:spPr>
            <a:xfrm rot="19178164">
              <a:off x="8580349" y="3067463"/>
              <a:ext cx="1108272" cy="1107872"/>
            </a:xfrm>
            <a:prstGeom prst="roundRect">
              <a:avLst>
                <a:gd name="adj" fmla="val 9103"/>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7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0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9"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3"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17"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6"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142"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143" name="图片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randombar(horizontal)">
                                      <p:cBhvr>
                                        <p:cTn id="21" dur="500"/>
                                        <p:tgtEl>
                                          <p:spTgt spid="58"/>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randombar(horizontal)">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69363" y="1419737"/>
            <a:ext cx="5432219" cy="4945109"/>
            <a:chOff x="2638696" y="526547"/>
            <a:chExt cx="6346736" cy="5779709"/>
          </a:xfrm>
        </p:grpSpPr>
        <p:grpSp>
          <p:nvGrpSpPr>
            <p:cNvPr id="3" name="组合 2"/>
            <p:cNvGrpSpPr/>
            <p:nvPr/>
          </p:nvGrpSpPr>
          <p:grpSpPr>
            <a:xfrm>
              <a:off x="2638696" y="526547"/>
              <a:ext cx="3383280" cy="3383640"/>
              <a:chOff x="2987040" y="1497648"/>
              <a:chExt cx="3383280" cy="3383640"/>
            </a:xfrm>
          </p:grpSpPr>
          <p:sp>
            <p:nvSpPr>
              <p:cNvPr id="17" name="任意多边形 16"/>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3197860" y="1708648"/>
                <a:ext cx="2961640" cy="2961640"/>
              </a:xfrm>
              <a:prstGeom prst="ellipse">
                <a:avLst/>
              </a:prstGeom>
              <a:blipFill>
                <a:blip r:embed="rId4"/>
                <a:stretch>
                  <a:fillRect/>
                </a:stretch>
              </a:blip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3"/>
            <p:cNvGrpSpPr/>
            <p:nvPr/>
          </p:nvGrpSpPr>
          <p:grpSpPr>
            <a:xfrm flipH="1">
              <a:off x="6145712" y="1070165"/>
              <a:ext cx="2839720" cy="2840022"/>
              <a:chOff x="6748780" y="1497648"/>
              <a:chExt cx="3383280" cy="3383640"/>
            </a:xfrm>
          </p:grpSpPr>
          <p:sp>
            <p:nvSpPr>
              <p:cNvPr id="15" name="任意多边形 1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6959600" y="1708648"/>
                <a:ext cx="2961640" cy="2961640"/>
              </a:xfrm>
              <a:prstGeom prst="ellipse">
                <a:avLst/>
              </a:prstGeom>
              <a:blipFill>
                <a:blip r:embed="rId4"/>
                <a:stretch>
                  <a:fillRect/>
                </a:stretch>
              </a:blip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
            <p:cNvGrpSpPr/>
            <p:nvPr/>
          </p:nvGrpSpPr>
          <p:grpSpPr>
            <a:xfrm flipH="1" flipV="1">
              <a:off x="6145712" y="4029232"/>
              <a:ext cx="2276782" cy="2277024"/>
              <a:chOff x="6748780" y="1497648"/>
              <a:chExt cx="3383280" cy="3383640"/>
            </a:xfrm>
          </p:grpSpPr>
          <p:sp>
            <p:nvSpPr>
              <p:cNvPr id="13" name="任意多边形 1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6959600" y="1708648"/>
                <a:ext cx="2961640" cy="2961640"/>
              </a:xfrm>
              <a:prstGeom prst="ellipse">
                <a:avLst/>
              </a:prstGeom>
              <a:blipFill>
                <a:blip r:embed="rId4"/>
                <a:stretch>
                  <a:fillRect/>
                </a:stretch>
              </a:blip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5"/>
            <p:cNvGrpSpPr/>
            <p:nvPr/>
          </p:nvGrpSpPr>
          <p:grpSpPr>
            <a:xfrm flipV="1">
              <a:off x="4310634" y="4018644"/>
              <a:ext cx="1708764" cy="1708946"/>
              <a:chOff x="6748780" y="1497648"/>
              <a:chExt cx="3383280" cy="3383640"/>
            </a:xfrm>
          </p:grpSpPr>
          <p:sp>
            <p:nvSpPr>
              <p:cNvPr id="11" name="任意多边形 10"/>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6959600" y="1708648"/>
                <a:ext cx="2961640" cy="2961640"/>
              </a:xfrm>
              <a:prstGeom prst="ellipse">
                <a:avLst/>
              </a:prstGeom>
              <a:blipFill>
                <a:blip r:embed="rId4"/>
                <a:stretch>
                  <a:fillRect/>
                </a:stretch>
              </a:blip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 name="文本框 40"/>
            <p:cNvSpPr txBox="1"/>
            <p:nvPr/>
          </p:nvSpPr>
          <p:spPr>
            <a:xfrm>
              <a:off x="3520711" y="1665288"/>
              <a:ext cx="1619250" cy="1834576"/>
            </a:xfrm>
            <a:prstGeom prst="rect">
              <a:avLst/>
            </a:prstGeom>
            <a:noFill/>
          </p:spPr>
          <p:txBody>
            <a:bodyPr wrap="square" rtlCol="0">
              <a:spAutoFit/>
            </a:bodyPr>
            <a:lstStyle/>
            <a:p>
              <a:pPr algn="ctr"/>
              <a:r>
                <a:rPr lang="en-US" altLang="zh-CN" sz="6000" dirty="0">
                  <a:solidFill>
                    <a:prstClr val="white"/>
                  </a:solidFill>
                  <a:cs typeface="+mn-ea"/>
                  <a:sym typeface="+mn-lt"/>
                </a:rPr>
                <a:t>95</a:t>
              </a:r>
              <a:r>
                <a:rPr lang="en-US" altLang="zh-CN" sz="3600" dirty="0">
                  <a:solidFill>
                    <a:prstClr val="white"/>
                  </a:solidFill>
                  <a:cs typeface="+mn-ea"/>
                  <a:sym typeface="+mn-lt"/>
                </a:rPr>
                <a:t>%</a:t>
              </a:r>
              <a:endParaRPr lang="zh-CN" altLang="en-US" sz="3600" dirty="0">
                <a:solidFill>
                  <a:prstClr val="white"/>
                </a:solidFill>
                <a:cs typeface="+mn-ea"/>
                <a:sym typeface="+mn-lt"/>
              </a:endParaRPr>
            </a:p>
          </p:txBody>
        </p:sp>
        <p:sp>
          <p:nvSpPr>
            <p:cNvPr id="8" name="文本框 41"/>
            <p:cNvSpPr txBox="1"/>
            <p:nvPr/>
          </p:nvSpPr>
          <p:spPr>
            <a:xfrm>
              <a:off x="6755947" y="1982344"/>
              <a:ext cx="1619250" cy="1079163"/>
            </a:xfrm>
            <a:prstGeom prst="rect">
              <a:avLst/>
            </a:prstGeom>
            <a:noFill/>
          </p:spPr>
          <p:txBody>
            <a:bodyPr wrap="square" rtlCol="0">
              <a:spAutoFit/>
            </a:bodyPr>
            <a:lstStyle/>
            <a:p>
              <a:pPr algn="ctr"/>
              <a:r>
                <a:rPr lang="en-US" altLang="zh-CN" sz="5400" dirty="0">
                  <a:solidFill>
                    <a:prstClr val="white"/>
                  </a:solidFill>
                  <a:cs typeface="+mn-ea"/>
                  <a:sym typeface="+mn-lt"/>
                </a:rPr>
                <a:t>77</a:t>
              </a:r>
              <a:r>
                <a:rPr lang="en-US" altLang="zh-CN" sz="3200" dirty="0">
                  <a:solidFill>
                    <a:prstClr val="white"/>
                  </a:solidFill>
                  <a:cs typeface="+mn-ea"/>
                  <a:sym typeface="+mn-lt"/>
                </a:rPr>
                <a:t>%</a:t>
              </a:r>
              <a:endParaRPr lang="zh-CN" altLang="en-US" sz="3200" dirty="0">
                <a:solidFill>
                  <a:prstClr val="white"/>
                </a:solidFill>
                <a:cs typeface="+mn-ea"/>
                <a:sym typeface="+mn-lt"/>
              </a:endParaRPr>
            </a:p>
          </p:txBody>
        </p:sp>
        <p:sp>
          <p:nvSpPr>
            <p:cNvPr id="9" name="文本框 42"/>
            <p:cNvSpPr txBox="1"/>
            <p:nvPr/>
          </p:nvSpPr>
          <p:spPr>
            <a:xfrm>
              <a:off x="6474478" y="4706079"/>
              <a:ext cx="1619250" cy="971247"/>
            </a:xfrm>
            <a:prstGeom prst="rect">
              <a:avLst/>
            </a:prstGeom>
            <a:noFill/>
          </p:spPr>
          <p:txBody>
            <a:bodyPr wrap="square" rtlCol="0">
              <a:spAutoFit/>
            </a:bodyPr>
            <a:lstStyle/>
            <a:p>
              <a:pPr algn="ctr"/>
              <a:r>
                <a:rPr lang="en-US" altLang="zh-CN" sz="4800" dirty="0">
                  <a:solidFill>
                    <a:prstClr val="white"/>
                  </a:solidFill>
                  <a:cs typeface="+mn-ea"/>
                  <a:sym typeface="+mn-lt"/>
                </a:rPr>
                <a:t>56</a:t>
              </a:r>
              <a:r>
                <a:rPr lang="en-US" altLang="zh-CN" sz="2800" dirty="0">
                  <a:solidFill>
                    <a:prstClr val="white"/>
                  </a:solidFill>
                  <a:cs typeface="+mn-ea"/>
                  <a:sym typeface="+mn-lt"/>
                </a:rPr>
                <a:t>%</a:t>
              </a:r>
              <a:endParaRPr lang="zh-CN" altLang="en-US" sz="2800" dirty="0">
                <a:solidFill>
                  <a:prstClr val="white"/>
                </a:solidFill>
                <a:cs typeface="+mn-ea"/>
                <a:sym typeface="+mn-lt"/>
              </a:endParaRPr>
            </a:p>
          </p:txBody>
        </p:sp>
        <p:sp>
          <p:nvSpPr>
            <p:cNvPr id="10" name="文本框 43"/>
            <p:cNvSpPr txBox="1"/>
            <p:nvPr/>
          </p:nvSpPr>
          <p:spPr>
            <a:xfrm>
              <a:off x="4381056" y="4491775"/>
              <a:ext cx="1619250" cy="899302"/>
            </a:xfrm>
            <a:prstGeom prst="rect">
              <a:avLst/>
            </a:prstGeom>
            <a:noFill/>
          </p:spPr>
          <p:txBody>
            <a:bodyPr wrap="square" rtlCol="0">
              <a:spAutoFit/>
            </a:bodyPr>
            <a:lstStyle/>
            <a:p>
              <a:pPr algn="ctr"/>
              <a:r>
                <a:rPr lang="en-US" altLang="zh-CN" sz="4400" dirty="0">
                  <a:solidFill>
                    <a:prstClr val="white"/>
                  </a:solidFill>
                  <a:cs typeface="+mn-ea"/>
                  <a:sym typeface="+mn-lt"/>
                </a:rPr>
                <a:t>36</a:t>
              </a:r>
              <a:r>
                <a:rPr lang="en-US" altLang="zh-CN" sz="2400" dirty="0">
                  <a:solidFill>
                    <a:prstClr val="white"/>
                  </a:solidFill>
                  <a:cs typeface="+mn-ea"/>
                  <a:sym typeface="+mn-lt"/>
                </a:rPr>
                <a:t>%</a:t>
              </a:r>
              <a:endParaRPr lang="zh-CN" altLang="en-US" sz="2400" dirty="0">
                <a:solidFill>
                  <a:prstClr val="white"/>
                </a:solidFill>
                <a:cs typeface="+mn-ea"/>
                <a:sym typeface="+mn-lt"/>
              </a:endParaRPr>
            </a:p>
          </p:txBody>
        </p:sp>
      </p:grpSp>
      <p:sp>
        <p:nvSpPr>
          <p:cNvPr id="20" name="文本框 96"/>
          <p:cNvSpPr txBox="1"/>
          <p:nvPr/>
        </p:nvSpPr>
        <p:spPr>
          <a:xfrm>
            <a:off x="9078295" y="2179747"/>
            <a:ext cx="1123957" cy="338476"/>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添加标题</a:t>
            </a:r>
          </a:p>
        </p:txBody>
      </p:sp>
      <p:sp>
        <p:nvSpPr>
          <p:cNvPr id="22" name="文本框 113"/>
          <p:cNvSpPr txBox="1"/>
          <p:nvPr/>
        </p:nvSpPr>
        <p:spPr>
          <a:xfrm>
            <a:off x="883901" y="2416986"/>
            <a:ext cx="2247914" cy="1015663"/>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4" name="文本框 100"/>
          <p:cNvSpPr txBox="1"/>
          <p:nvPr/>
        </p:nvSpPr>
        <p:spPr>
          <a:xfrm>
            <a:off x="8586874" y="4771435"/>
            <a:ext cx="1149577" cy="338476"/>
          </a:xfrm>
          <a:prstGeom prst="rect">
            <a:avLst/>
          </a:prstGeom>
          <a:noFill/>
        </p:spPr>
        <p:txBody>
          <a:bodyPr wrap="square" rtlCol="0">
            <a:spAutoFit/>
          </a:bodyPr>
          <a:lstStyle/>
          <a:p>
            <a:r>
              <a:rPr lang="zh-CN" altLang="en-US" sz="1600" b="1" dirty="0">
                <a:solidFill>
                  <a:schemeClr val="tx1">
                    <a:lumMod val="65000"/>
                    <a:lumOff val="35000"/>
                  </a:schemeClr>
                </a:solidFill>
                <a:cs typeface="+mn-ea"/>
                <a:sym typeface="+mn-lt"/>
              </a:rPr>
              <a:t>添加标题</a:t>
            </a:r>
          </a:p>
        </p:txBody>
      </p:sp>
      <p:sp>
        <p:nvSpPr>
          <p:cNvPr id="26" name="文本框 113"/>
          <p:cNvSpPr txBox="1"/>
          <p:nvPr/>
        </p:nvSpPr>
        <p:spPr>
          <a:xfrm>
            <a:off x="2242418" y="4927899"/>
            <a:ext cx="2247914" cy="1015663"/>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8" name="文本框 104"/>
          <p:cNvSpPr txBox="1"/>
          <p:nvPr/>
        </p:nvSpPr>
        <p:spPr>
          <a:xfrm>
            <a:off x="3424127" y="4627452"/>
            <a:ext cx="1046273" cy="338476"/>
          </a:xfrm>
          <a:prstGeom prst="rect">
            <a:avLst/>
          </a:prstGeom>
          <a:noFill/>
        </p:spPr>
        <p:txBody>
          <a:bodyPr wrap="square" rtlCol="0">
            <a:spAutoFit/>
          </a:bodyPr>
          <a:lstStyle/>
          <a:p>
            <a:pPr algn="r"/>
            <a:r>
              <a:rPr lang="zh-CN" altLang="en-US" sz="1600" b="1" dirty="0">
                <a:solidFill>
                  <a:schemeClr val="tx1">
                    <a:lumMod val="65000"/>
                    <a:lumOff val="35000"/>
                  </a:schemeClr>
                </a:solidFill>
                <a:cs typeface="+mn-ea"/>
                <a:sym typeface="+mn-lt"/>
              </a:rPr>
              <a:t>添加标题</a:t>
            </a:r>
          </a:p>
        </p:txBody>
      </p:sp>
      <p:sp>
        <p:nvSpPr>
          <p:cNvPr id="30" name="文本框 113"/>
          <p:cNvSpPr txBox="1"/>
          <p:nvPr/>
        </p:nvSpPr>
        <p:spPr>
          <a:xfrm>
            <a:off x="9078295" y="2510634"/>
            <a:ext cx="2247914" cy="124649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a:p>
            <a:pPr>
              <a:lnSpc>
                <a:spcPct val="150000"/>
              </a:lnSpc>
            </a:pPr>
            <a:endParaRPr lang="zh-CN" altLang="en-US" sz="1000" dirty="0">
              <a:solidFill>
                <a:schemeClr val="tx1">
                  <a:lumMod val="50000"/>
                  <a:lumOff val="50000"/>
                </a:schemeClr>
              </a:solidFill>
              <a:cs typeface="+mn-ea"/>
              <a:sym typeface="+mn-lt"/>
            </a:endParaRPr>
          </a:p>
        </p:txBody>
      </p:sp>
      <p:sp>
        <p:nvSpPr>
          <p:cNvPr id="32" name="文本框 108"/>
          <p:cNvSpPr txBox="1"/>
          <p:nvPr/>
        </p:nvSpPr>
        <p:spPr>
          <a:xfrm>
            <a:off x="2038763" y="2115114"/>
            <a:ext cx="1085438" cy="338476"/>
          </a:xfrm>
          <a:prstGeom prst="rect">
            <a:avLst/>
          </a:prstGeom>
          <a:noFill/>
        </p:spPr>
        <p:txBody>
          <a:bodyPr wrap="square" rtlCol="0">
            <a:spAutoFit/>
          </a:bodyPr>
          <a:lstStyle/>
          <a:p>
            <a:pPr algn="r"/>
            <a:r>
              <a:rPr lang="zh-CN" altLang="en-US" sz="1600" b="1" dirty="0">
                <a:solidFill>
                  <a:schemeClr val="tx1">
                    <a:lumMod val="65000"/>
                    <a:lumOff val="35000"/>
                  </a:schemeClr>
                </a:solidFill>
                <a:cs typeface="+mn-ea"/>
                <a:sym typeface="+mn-lt"/>
              </a:rPr>
              <a:t>添加标题</a:t>
            </a:r>
          </a:p>
        </p:txBody>
      </p:sp>
      <p:sp>
        <p:nvSpPr>
          <p:cNvPr id="34" name="文本框 113"/>
          <p:cNvSpPr txBox="1"/>
          <p:nvPr/>
        </p:nvSpPr>
        <p:spPr>
          <a:xfrm>
            <a:off x="8612494" y="5118617"/>
            <a:ext cx="2247914" cy="1015663"/>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7"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30" grpId="0"/>
      <p:bldP spid="3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图片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bwMode="auto">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avLst/>
              <a:gdLst>
                <a:gd name="T0" fmla="*/ 4 w 68"/>
                <a:gd name="T1" fmla="*/ 11 h 196"/>
                <a:gd name="T2" fmla="*/ 52 w 68"/>
                <a:gd name="T3" fmla="*/ 189 h 196"/>
                <a:gd name="T4" fmla="*/ 67 w 68"/>
                <a:gd name="T5" fmla="*/ 185 h 196"/>
                <a:gd name="T6" fmla="*/ 18 w 68"/>
                <a:gd name="T7" fmla="*/ 5 h 196"/>
                <a:gd name="T8" fmla="*/ 4 w 68"/>
                <a:gd name="T9" fmla="*/ 11 h 196"/>
              </a:gdLst>
              <a:ahLst/>
              <a:cxnLst>
                <a:cxn ang="0">
                  <a:pos x="T0" y="T1"/>
                </a:cxn>
                <a:cxn ang="0">
                  <a:pos x="T2" y="T3"/>
                </a:cxn>
                <a:cxn ang="0">
                  <a:pos x="T4" y="T5"/>
                </a:cxn>
                <a:cxn ang="0">
                  <a:pos x="T6" y="T7"/>
                </a:cxn>
                <a:cxn ang="0">
                  <a:pos x="T8" y="T9"/>
                </a:cxn>
              </a:cxnLst>
              <a:rect l="0" t="0" r="r" b="b"/>
              <a:pathLst>
                <a:path w="68" h="196">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9"/>
            <p:cNvSpPr/>
            <p:nvPr/>
          </p:nvSpPr>
          <p:spPr bwMode="auto">
            <a:xfrm>
              <a:off x="4752" y="979"/>
              <a:ext cx="304" cy="57"/>
            </a:xfrm>
            <a:custGeom>
              <a:avLst/>
              <a:gdLst>
                <a:gd name="T0" fmla="*/ 10 w 128"/>
                <a:gd name="T1" fmla="*/ 24 h 24"/>
                <a:gd name="T2" fmla="*/ 119 w 128"/>
                <a:gd name="T3" fmla="*/ 6 h 24"/>
                <a:gd name="T4" fmla="*/ 110 w 128"/>
                <a:gd name="T5" fmla="*/ 2 h 24"/>
                <a:gd name="T6" fmla="*/ 16 w 128"/>
                <a:gd name="T7" fmla="*/ 16 h 24"/>
                <a:gd name="T8" fmla="*/ 10 w 128"/>
                <a:gd name="T9" fmla="*/ 24 h 24"/>
              </a:gdLst>
              <a:ahLst/>
              <a:cxnLst>
                <a:cxn ang="0">
                  <a:pos x="T0" y="T1"/>
                </a:cxn>
                <a:cxn ang="0">
                  <a:pos x="T2" y="T3"/>
                </a:cxn>
                <a:cxn ang="0">
                  <a:pos x="T4" y="T5"/>
                </a:cxn>
                <a:cxn ang="0">
                  <a:pos x="T6" y="T7"/>
                </a:cxn>
                <a:cxn ang="0">
                  <a:pos x="T8" y="T9"/>
                </a:cxn>
              </a:cxnLst>
              <a:rect l="0" t="0" r="r" b="b"/>
              <a:pathLst>
                <a:path w="128" h="24">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0"/>
            <p:cNvSpPr/>
            <p:nvPr/>
          </p:nvSpPr>
          <p:spPr bwMode="auto">
            <a:xfrm>
              <a:off x="4892" y="821"/>
              <a:ext cx="185" cy="431"/>
            </a:xfrm>
            <a:custGeom>
              <a:avLst/>
              <a:gdLst>
                <a:gd name="T0" fmla="*/ 4 w 78"/>
                <a:gd name="T1" fmla="*/ 10 h 182"/>
                <a:gd name="T2" fmla="*/ 61 w 78"/>
                <a:gd name="T3" fmla="*/ 177 h 182"/>
                <a:gd name="T4" fmla="*/ 76 w 78"/>
                <a:gd name="T5" fmla="*/ 173 h 182"/>
                <a:gd name="T6" fmla="*/ 18 w 78"/>
                <a:gd name="T7" fmla="*/ 4 h 182"/>
                <a:gd name="T8" fmla="*/ 4 w 78"/>
                <a:gd name="T9" fmla="*/ 10 h 182"/>
              </a:gdLst>
              <a:ahLst/>
              <a:cxnLst>
                <a:cxn ang="0">
                  <a:pos x="T0" y="T1"/>
                </a:cxn>
                <a:cxn ang="0">
                  <a:pos x="T2" y="T3"/>
                </a:cxn>
                <a:cxn ang="0">
                  <a:pos x="T4" y="T5"/>
                </a:cxn>
                <a:cxn ang="0">
                  <a:pos x="T6" y="T7"/>
                </a:cxn>
                <a:cxn ang="0">
                  <a:pos x="T8" y="T9"/>
                </a:cxn>
              </a:cxnLst>
              <a:rect l="0" t="0" r="r" b="b"/>
              <a:pathLst>
                <a:path w="78" h="182">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
            <p:cNvSpPr/>
            <p:nvPr/>
          </p:nvSpPr>
          <p:spPr bwMode="auto">
            <a:xfrm>
              <a:off x="5044" y="811"/>
              <a:ext cx="355" cy="379"/>
            </a:xfrm>
            <a:custGeom>
              <a:avLst/>
              <a:gdLst>
                <a:gd name="T0" fmla="*/ 18 w 150"/>
                <a:gd name="T1" fmla="*/ 30 h 160"/>
                <a:gd name="T2" fmla="*/ 56 w 150"/>
                <a:gd name="T3" fmla="*/ 39 h 160"/>
                <a:gd name="T4" fmla="*/ 58 w 150"/>
                <a:gd name="T5" fmla="*/ 105 h 160"/>
                <a:gd name="T6" fmla="*/ 76 w 150"/>
                <a:gd name="T7" fmla="*/ 150 h 160"/>
                <a:gd name="T8" fmla="*/ 142 w 150"/>
                <a:gd name="T9" fmla="*/ 129 h 160"/>
                <a:gd name="T10" fmla="*/ 132 w 150"/>
                <a:gd name="T11" fmla="*/ 124 h 160"/>
                <a:gd name="T12" fmla="*/ 77 w 150"/>
                <a:gd name="T13" fmla="*/ 128 h 160"/>
                <a:gd name="T14" fmla="*/ 73 w 150"/>
                <a:gd name="T15" fmla="*/ 62 h 160"/>
                <a:gd name="T16" fmla="*/ 62 w 150"/>
                <a:gd name="T17" fmla="*/ 14 h 160"/>
                <a:gd name="T18" fmla="*/ 9 w 150"/>
                <a:gd name="T19" fmla="*/ 24 h 160"/>
                <a:gd name="T20" fmla="*/ 18 w 150"/>
                <a:gd name="T21" fmla="*/ 3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6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2"/>
            <p:cNvSpPr/>
            <p:nvPr/>
          </p:nvSpPr>
          <p:spPr bwMode="auto">
            <a:xfrm>
              <a:off x="5347" y="752"/>
              <a:ext cx="228" cy="275"/>
            </a:xfrm>
            <a:custGeom>
              <a:avLst/>
              <a:gdLst>
                <a:gd name="T0" fmla="*/ 49 w 96"/>
                <a:gd name="T1" fmla="*/ 17 h 116"/>
                <a:gd name="T2" fmla="*/ 0 w 96"/>
                <a:gd name="T3" fmla="*/ 73 h 116"/>
                <a:gd name="T4" fmla="*/ 60 w 96"/>
                <a:gd name="T5" fmla="*/ 107 h 116"/>
                <a:gd name="T6" fmla="*/ 95 w 96"/>
                <a:gd name="T7" fmla="*/ 52 h 116"/>
                <a:gd name="T8" fmla="*/ 40 w 96"/>
                <a:gd name="T9" fmla="*/ 1 h 116"/>
                <a:gd name="T10" fmla="*/ 31 w 96"/>
                <a:gd name="T11" fmla="*/ 8 h 116"/>
                <a:gd name="T12" fmla="*/ 73 w 96"/>
                <a:gd name="T13" fmla="*/ 85 h 116"/>
                <a:gd name="T14" fmla="*/ 23 w 96"/>
                <a:gd name="T15" fmla="*/ 92 h 116"/>
                <a:gd name="T16" fmla="*/ 15 w 96"/>
                <a:gd name="T17" fmla="*/ 58 h 116"/>
                <a:gd name="T18" fmla="*/ 39 w 96"/>
                <a:gd name="T19" fmla="*/ 24 h 116"/>
                <a:gd name="T20" fmla="*/ 49 w 96"/>
                <a:gd name="T2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1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3" name="Group 15"/>
          <p:cNvGrpSpPr>
            <a:grpSpLocks noChangeAspect="1"/>
          </p:cNvGrpSpPr>
          <p:nvPr/>
        </p:nvGrpSpPr>
        <p:grpSpPr bwMode="auto">
          <a:xfrm rot="20784109">
            <a:off x="10437465" y="4336068"/>
            <a:ext cx="613188" cy="503065"/>
            <a:chOff x="2607" y="911"/>
            <a:chExt cx="490" cy="402"/>
          </a:xfrm>
          <a:solidFill>
            <a:schemeClr val="bg1"/>
          </a:solidFill>
        </p:grpSpPr>
        <p:sp>
          <p:nvSpPr>
            <p:cNvPr id="94" name="Freeform 16"/>
            <p:cNvSpPr/>
            <p:nvPr/>
          </p:nvSpPr>
          <p:spPr bwMode="auto">
            <a:xfrm>
              <a:off x="2607" y="1000"/>
              <a:ext cx="245" cy="258"/>
            </a:xfrm>
            <a:custGeom>
              <a:avLst/>
              <a:gdLst>
                <a:gd name="T0" fmla="*/ 9 w 102"/>
                <a:gd name="T1" fmla="*/ 105 h 107"/>
                <a:gd name="T2" fmla="*/ 82 w 102"/>
                <a:gd name="T3" fmla="*/ 26 h 107"/>
                <a:gd name="T4" fmla="*/ 75 w 102"/>
                <a:gd name="T5" fmla="*/ 24 h 107"/>
                <a:gd name="T6" fmla="*/ 9 w 102"/>
                <a:gd name="T7" fmla="*/ 102 h 107"/>
                <a:gd name="T8" fmla="*/ 16 w 102"/>
                <a:gd name="T9" fmla="*/ 104 h 107"/>
                <a:gd name="T10" fmla="*/ 100 w 102"/>
                <a:gd name="T11" fmla="*/ 4 h 107"/>
                <a:gd name="T12" fmla="*/ 93 w 102"/>
                <a:gd name="T13" fmla="*/ 2 h 107"/>
                <a:gd name="T14" fmla="*/ 52 w 102"/>
                <a:gd name="T15" fmla="*/ 54 h 107"/>
                <a:gd name="T16" fmla="*/ 32 w 102"/>
                <a:gd name="T17" fmla="*/ 79 h 107"/>
                <a:gd name="T18" fmla="*/ 29 w 102"/>
                <a:gd name="T19" fmla="*/ 83 h 107"/>
                <a:gd name="T20" fmla="*/ 34 w 102"/>
                <a:gd name="T21" fmla="*/ 86 h 107"/>
                <a:gd name="T22" fmla="*/ 40 w 102"/>
                <a:gd name="T23" fmla="*/ 76 h 107"/>
                <a:gd name="T24" fmla="*/ 33 w 102"/>
                <a:gd name="T25" fmla="*/ 75 h 107"/>
                <a:gd name="T26" fmla="*/ 26 w 102"/>
                <a:gd name="T27" fmla="*/ 87 h 107"/>
                <a:gd name="T28" fmla="*/ 27 w 102"/>
                <a:gd name="T29" fmla="*/ 89 h 107"/>
                <a:gd name="T30" fmla="*/ 56 w 102"/>
                <a:gd name="T31" fmla="*/ 59 h 107"/>
                <a:gd name="T32" fmla="*/ 100 w 102"/>
                <a:gd name="T33" fmla="*/ 4 h 107"/>
                <a:gd name="T34" fmla="*/ 93 w 102"/>
                <a:gd name="T35" fmla="*/ 2 h 107"/>
                <a:gd name="T36" fmla="*/ 9 w 102"/>
                <a:gd name="T37" fmla="*/ 102 h 107"/>
                <a:gd name="T38" fmla="*/ 16 w 102"/>
                <a:gd name="T39" fmla="*/ 104 h 107"/>
                <a:gd name="T40" fmla="*/ 82 w 102"/>
                <a:gd name="T41" fmla="*/ 26 h 107"/>
                <a:gd name="T42" fmla="*/ 75 w 102"/>
                <a:gd name="T43" fmla="*/ 24 h 107"/>
                <a:gd name="T44" fmla="*/ 4 w 102"/>
                <a:gd name="T45" fmla="*/ 102 h 107"/>
                <a:gd name="T46" fmla="*/ 9 w 102"/>
                <a:gd name="T47"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07">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7"/>
            <p:cNvSpPr/>
            <p:nvPr/>
          </p:nvSpPr>
          <p:spPr bwMode="auto">
            <a:xfrm>
              <a:off x="2799" y="998"/>
              <a:ext cx="106" cy="315"/>
            </a:xfrm>
            <a:custGeom>
              <a:avLst/>
              <a:gdLst>
                <a:gd name="T0" fmla="*/ 1 w 44"/>
                <a:gd name="T1" fmla="*/ 5 h 131"/>
                <a:gd name="T2" fmla="*/ 22 w 44"/>
                <a:gd name="T3" fmla="*/ 72 h 131"/>
                <a:gd name="T4" fmla="*/ 37 w 44"/>
                <a:gd name="T5" fmla="*/ 128 h 131"/>
                <a:gd name="T6" fmla="*/ 44 w 44"/>
                <a:gd name="T7" fmla="*/ 126 h 131"/>
                <a:gd name="T8" fmla="*/ 31 w 44"/>
                <a:gd name="T9" fmla="*/ 75 h 131"/>
                <a:gd name="T10" fmla="*/ 8 w 44"/>
                <a:gd name="T11" fmla="*/ 3 h 131"/>
                <a:gd name="T12" fmla="*/ 1 w 44"/>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44" h="131">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8"/>
            <p:cNvSpPr/>
            <p:nvPr/>
          </p:nvSpPr>
          <p:spPr bwMode="auto">
            <a:xfrm>
              <a:off x="2682" y="1135"/>
              <a:ext cx="215" cy="70"/>
            </a:xfrm>
            <a:custGeom>
              <a:avLst/>
              <a:gdLst>
                <a:gd name="T0" fmla="*/ 5 w 90"/>
                <a:gd name="T1" fmla="*/ 6 h 29"/>
                <a:gd name="T2" fmla="*/ 81 w 90"/>
                <a:gd name="T3" fmla="*/ 27 h 29"/>
                <a:gd name="T4" fmla="*/ 86 w 90"/>
                <a:gd name="T5" fmla="*/ 23 h 29"/>
                <a:gd name="T6" fmla="*/ 6 w 90"/>
                <a:gd name="T7" fmla="*/ 0 h 29"/>
                <a:gd name="T8" fmla="*/ 5 w 90"/>
                <a:gd name="T9" fmla="*/ 6 h 29"/>
              </a:gdLst>
              <a:ahLst/>
              <a:cxnLst>
                <a:cxn ang="0">
                  <a:pos x="T0" y="T1"/>
                </a:cxn>
                <a:cxn ang="0">
                  <a:pos x="T2" y="T3"/>
                </a:cxn>
                <a:cxn ang="0">
                  <a:pos x="T4" y="T5"/>
                </a:cxn>
                <a:cxn ang="0">
                  <a:pos x="T6" y="T7"/>
                </a:cxn>
                <a:cxn ang="0">
                  <a:pos x="T8" y="T9"/>
                </a:cxn>
              </a:cxnLst>
              <a:rect l="0" t="0" r="r" b="b"/>
              <a:pathLst>
                <a:path w="90" h="29">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9"/>
            <p:cNvSpPr/>
            <p:nvPr/>
          </p:nvSpPr>
          <p:spPr bwMode="auto">
            <a:xfrm>
              <a:off x="2895" y="911"/>
              <a:ext cx="202" cy="210"/>
            </a:xfrm>
            <a:custGeom>
              <a:avLst/>
              <a:gdLst>
                <a:gd name="T0" fmla="*/ 9 w 84"/>
                <a:gd name="T1" fmla="*/ 19 h 87"/>
                <a:gd name="T2" fmla="*/ 25 w 84"/>
                <a:gd name="T3" fmla="*/ 9 h 87"/>
                <a:gd name="T4" fmla="*/ 57 w 84"/>
                <a:gd name="T5" fmla="*/ 25 h 87"/>
                <a:gd name="T6" fmla="*/ 61 w 84"/>
                <a:gd name="T7" fmla="*/ 21 h 87"/>
                <a:gd name="T8" fmla="*/ 27 w 84"/>
                <a:gd name="T9" fmla="*/ 40 h 87"/>
                <a:gd name="T10" fmla="*/ 27 w 84"/>
                <a:gd name="T11" fmla="*/ 42 h 87"/>
                <a:gd name="T12" fmla="*/ 75 w 84"/>
                <a:gd name="T13" fmla="*/ 75 h 87"/>
                <a:gd name="T14" fmla="*/ 79 w 84"/>
                <a:gd name="T15" fmla="*/ 71 h 87"/>
                <a:gd name="T16" fmla="*/ 37 w 84"/>
                <a:gd name="T17" fmla="*/ 83 h 87"/>
                <a:gd name="T18" fmla="*/ 36 w 84"/>
                <a:gd name="T19" fmla="*/ 87 h 87"/>
                <a:gd name="T20" fmla="*/ 78 w 84"/>
                <a:gd name="T21" fmla="*/ 76 h 87"/>
                <a:gd name="T22" fmla="*/ 81 w 84"/>
                <a:gd name="T23" fmla="*/ 72 h 87"/>
                <a:gd name="T24" fmla="*/ 48 w 84"/>
                <a:gd name="T25" fmla="*/ 46 h 87"/>
                <a:gd name="T26" fmla="*/ 41 w 84"/>
                <a:gd name="T27" fmla="*/ 41 h 87"/>
                <a:gd name="T28" fmla="*/ 39 w 84"/>
                <a:gd name="T29" fmla="*/ 37 h 87"/>
                <a:gd name="T30" fmla="*/ 60 w 84"/>
                <a:gd name="T31" fmla="*/ 26 h 87"/>
                <a:gd name="T32" fmla="*/ 64 w 84"/>
                <a:gd name="T33" fmla="*/ 22 h 87"/>
                <a:gd name="T34" fmla="*/ 34 w 84"/>
                <a:gd name="T35" fmla="*/ 2 h 87"/>
                <a:gd name="T36" fmla="*/ 4 w 84"/>
                <a:gd name="T37" fmla="*/ 17 h 87"/>
                <a:gd name="T38" fmla="*/ 9 w 84"/>
                <a:gd name="T39"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7">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8" name="Group 22"/>
          <p:cNvGrpSpPr>
            <a:grpSpLocks noChangeAspect="1"/>
          </p:cNvGrpSpPr>
          <p:nvPr/>
        </p:nvGrpSpPr>
        <p:grpSpPr bwMode="auto">
          <a:xfrm rot="20737309">
            <a:off x="346985" y="4935836"/>
            <a:ext cx="2187081" cy="782135"/>
            <a:chOff x="3582" y="1042"/>
            <a:chExt cx="1661" cy="594"/>
          </a:xfrm>
          <a:solidFill>
            <a:schemeClr val="bg1"/>
          </a:solidFill>
        </p:grpSpPr>
        <p:sp>
          <p:nvSpPr>
            <p:cNvPr id="99" name="Freeform 42"/>
            <p:cNvSpPr/>
            <p:nvPr/>
          </p:nvSpPr>
          <p:spPr bwMode="auto">
            <a:xfrm>
              <a:off x="3620" y="1042"/>
              <a:ext cx="881" cy="228"/>
            </a:xfrm>
            <a:custGeom>
              <a:avLst/>
              <a:gdLst>
                <a:gd name="T0" fmla="*/ 3 w 372"/>
                <a:gd name="T1" fmla="*/ 30 h 96"/>
                <a:gd name="T2" fmla="*/ 33 w 372"/>
                <a:gd name="T3" fmla="*/ 93 h 96"/>
                <a:gd name="T4" fmla="*/ 43 w 372"/>
                <a:gd name="T5" fmla="*/ 90 h 96"/>
                <a:gd name="T6" fmla="*/ 52 w 372"/>
                <a:gd name="T7" fmla="*/ 8 h 96"/>
                <a:gd name="T8" fmla="*/ 46 w 372"/>
                <a:gd name="T9" fmla="*/ 12 h 96"/>
                <a:gd name="T10" fmla="*/ 361 w 372"/>
                <a:gd name="T11" fmla="*/ 24 h 96"/>
                <a:gd name="T12" fmla="*/ 365 w 372"/>
                <a:gd name="T13" fmla="*/ 16 h 96"/>
                <a:gd name="T14" fmla="*/ 47 w 372"/>
                <a:gd name="T15" fmla="*/ 5 h 96"/>
                <a:gd name="T16" fmla="*/ 41 w 372"/>
                <a:gd name="T17" fmla="*/ 9 h 96"/>
                <a:gd name="T18" fmla="*/ 33 w 372"/>
                <a:gd name="T19" fmla="*/ 91 h 96"/>
                <a:gd name="T20" fmla="*/ 43 w 372"/>
                <a:gd name="T21" fmla="*/ 88 h 96"/>
                <a:gd name="T22" fmla="*/ 13 w 372"/>
                <a:gd name="T23" fmla="*/ 26 h 96"/>
                <a:gd name="T24" fmla="*/ 3 w 372"/>
                <a:gd name="T2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96">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
            <p:cNvSpPr/>
            <p:nvPr/>
          </p:nvSpPr>
          <p:spPr bwMode="auto">
            <a:xfrm>
              <a:off x="3788" y="1097"/>
              <a:ext cx="109" cy="173"/>
            </a:xfrm>
            <a:custGeom>
              <a:avLst/>
              <a:gdLst>
                <a:gd name="T0" fmla="*/ 11 w 46"/>
                <a:gd name="T1" fmla="*/ 55 h 73"/>
                <a:gd name="T2" fmla="*/ 24 w 46"/>
                <a:gd name="T3" fmla="*/ 4 h 73"/>
                <a:gd name="T4" fmla="*/ 14 w 46"/>
                <a:gd name="T5" fmla="*/ 6 h 73"/>
                <a:gd name="T6" fmla="*/ 35 w 46"/>
                <a:gd name="T7" fmla="*/ 69 h 73"/>
                <a:gd name="T8" fmla="*/ 46 w 46"/>
                <a:gd name="T9" fmla="*/ 66 h 73"/>
                <a:gd name="T10" fmla="*/ 24 w 46"/>
                <a:gd name="T11" fmla="*/ 3 h 73"/>
                <a:gd name="T12" fmla="*/ 14 w 46"/>
                <a:gd name="T13" fmla="*/ 5 h 73"/>
                <a:gd name="T14" fmla="*/ 1 w 46"/>
                <a:gd name="T15" fmla="*/ 56 h 73"/>
                <a:gd name="T16" fmla="*/ 11 w 46"/>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3">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
            <p:cNvSpPr/>
            <p:nvPr/>
          </p:nvSpPr>
          <p:spPr bwMode="auto">
            <a:xfrm>
              <a:off x="3797" y="1201"/>
              <a:ext cx="86" cy="29"/>
            </a:xfrm>
            <a:custGeom>
              <a:avLst/>
              <a:gdLst>
                <a:gd name="T0" fmla="*/ 4 w 36"/>
                <a:gd name="T1" fmla="*/ 7 h 12"/>
                <a:gd name="T2" fmla="*/ 23 w 36"/>
                <a:gd name="T3" fmla="*/ 10 h 12"/>
                <a:gd name="T4" fmla="*/ 33 w 36"/>
                <a:gd name="T5" fmla="*/ 6 h 12"/>
                <a:gd name="T6" fmla="*/ 8 w 36"/>
                <a:gd name="T7" fmla="*/ 1 h 12"/>
                <a:gd name="T8" fmla="*/ 1 w 36"/>
                <a:gd name="T9" fmla="*/ 4 h 12"/>
                <a:gd name="T10" fmla="*/ 4 w 36"/>
                <a:gd name="T11" fmla="*/ 7 h 12"/>
              </a:gdLst>
              <a:ahLst/>
              <a:cxnLst>
                <a:cxn ang="0">
                  <a:pos x="T0" y="T1"/>
                </a:cxn>
                <a:cxn ang="0">
                  <a:pos x="T2" y="T3"/>
                </a:cxn>
                <a:cxn ang="0">
                  <a:pos x="T4" y="T5"/>
                </a:cxn>
                <a:cxn ang="0">
                  <a:pos x="T6" y="T7"/>
                </a:cxn>
                <a:cxn ang="0">
                  <a:pos x="T8" y="T9"/>
                </a:cxn>
                <a:cxn ang="0">
                  <a:pos x="T10" y="T11"/>
                </a:cxn>
              </a:cxnLst>
              <a:rect l="0" t="0" r="r" b="b"/>
              <a:pathLst>
                <a:path w="36" h="12">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
            <p:cNvSpPr/>
            <p:nvPr/>
          </p:nvSpPr>
          <p:spPr bwMode="auto">
            <a:xfrm>
              <a:off x="3932" y="1125"/>
              <a:ext cx="48" cy="171"/>
            </a:xfrm>
            <a:custGeom>
              <a:avLst/>
              <a:gdLst>
                <a:gd name="T0" fmla="*/ 0 w 20"/>
                <a:gd name="T1" fmla="*/ 6 h 72"/>
                <a:gd name="T2" fmla="*/ 9 w 20"/>
                <a:gd name="T3" fmla="*/ 69 h 72"/>
                <a:gd name="T4" fmla="*/ 20 w 20"/>
                <a:gd name="T5" fmla="*/ 66 h 72"/>
                <a:gd name="T6" fmla="*/ 11 w 20"/>
                <a:gd name="T7" fmla="*/ 3 h 72"/>
                <a:gd name="T8" fmla="*/ 0 w 20"/>
                <a:gd name="T9" fmla="*/ 6 h 72"/>
              </a:gdLst>
              <a:ahLst/>
              <a:cxnLst>
                <a:cxn ang="0">
                  <a:pos x="T0" y="T1"/>
                </a:cxn>
                <a:cxn ang="0">
                  <a:pos x="T2" y="T3"/>
                </a:cxn>
                <a:cxn ang="0">
                  <a:pos x="T4" y="T5"/>
                </a:cxn>
                <a:cxn ang="0">
                  <a:pos x="T6" y="T7"/>
                </a:cxn>
                <a:cxn ang="0">
                  <a:pos x="T8" y="T9"/>
                </a:cxn>
              </a:cxnLst>
              <a:rect l="0" t="0" r="r" b="b"/>
              <a:pathLst>
                <a:path w="20" h="72">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6"/>
            <p:cNvSpPr/>
            <p:nvPr/>
          </p:nvSpPr>
          <p:spPr bwMode="auto">
            <a:xfrm>
              <a:off x="3925" y="1113"/>
              <a:ext cx="159" cy="162"/>
            </a:xfrm>
            <a:custGeom>
              <a:avLst/>
              <a:gdLst>
                <a:gd name="T0" fmla="*/ 11 w 67"/>
                <a:gd name="T1" fmla="*/ 12 h 68"/>
                <a:gd name="T2" fmla="*/ 39 w 67"/>
                <a:gd name="T3" fmla="*/ 12 h 68"/>
                <a:gd name="T4" fmla="*/ 39 w 67"/>
                <a:gd name="T5" fmla="*/ 8 h 68"/>
                <a:gd name="T6" fmla="*/ 26 w 67"/>
                <a:gd name="T7" fmla="*/ 24 h 68"/>
                <a:gd name="T8" fmla="*/ 26 w 67"/>
                <a:gd name="T9" fmla="*/ 28 h 68"/>
                <a:gd name="T10" fmla="*/ 56 w 67"/>
                <a:gd name="T11" fmla="*/ 59 h 68"/>
                <a:gd name="T12" fmla="*/ 60 w 67"/>
                <a:gd name="T13" fmla="*/ 53 h 68"/>
                <a:gd name="T14" fmla="*/ 9 w 67"/>
                <a:gd name="T15" fmla="*/ 61 h 68"/>
                <a:gd name="T16" fmla="*/ 8 w 67"/>
                <a:gd name="T17" fmla="*/ 68 h 68"/>
                <a:gd name="T18" fmla="*/ 61 w 67"/>
                <a:gd name="T19" fmla="*/ 60 h 68"/>
                <a:gd name="T20" fmla="*/ 66 w 67"/>
                <a:gd name="T21" fmla="*/ 54 h 68"/>
                <a:gd name="T22" fmla="*/ 34 w 67"/>
                <a:gd name="T23" fmla="*/ 22 h 68"/>
                <a:gd name="T24" fmla="*/ 35 w 67"/>
                <a:gd name="T25" fmla="*/ 27 h 68"/>
                <a:gd name="T26" fmla="*/ 48 w 67"/>
                <a:gd name="T27" fmla="*/ 11 h 68"/>
                <a:gd name="T28" fmla="*/ 47 w 67"/>
                <a:gd name="T29" fmla="*/ 7 h 68"/>
                <a:gd name="T30" fmla="*/ 6 w 67"/>
                <a:gd name="T31" fmla="*/ 7 h 68"/>
                <a:gd name="T32" fmla="*/ 11 w 67"/>
                <a:gd name="T3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7"/>
            <p:cNvSpPr/>
            <p:nvPr/>
          </p:nvSpPr>
          <p:spPr bwMode="auto">
            <a:xfrm>
              <a:off x="4079" y="1177"/>
              <a:ext cx="119" cy="22"/>
            </a:xfrm>
            <a:custGeom>
              <a:avLst/>
              <a:gdLst>
                <a:gd name="T0" fmla="*/ 5 w 50"/>
                <a:gd name="T1" fmla="*/ 4 h 9"/>
                <a:gd name="T2" fmla="*/ 38 w 50"/>
                <a:gd name="T3" fmla="*/ 8 h 9"/>
                <a:gd name="T4" fmla="*/ 45 w 50"/>
                <a:gd name="T5" fmla="*/ 7 h 9"/>
                <a:gd name="T6" fmla="*/ 48 w 50"/>
                <a:gd name="T7" fmla="*/ 4 h 9"/>
                <a:gd name="T8" fmla="*/ 12 w 50"/>
                <a:gd name="T9" fmla="*/ 0 h 9"/>
                <a:gd name="T10" fmla="*/ 5 w 50"/>
                <a:gd name="T11" fmla="*/ 4 h 9"/>
              </a:gdLst>
              <a:ahLst/>
              <a:cxnLst>
                <a:cxn ang="0">
                  <a:pos x="T0" y="T1"/>
                </a:cxn>
                <a:cxn ang="0">
                  <a:pos x="T2" y="T3"/>
                </a:cxn>
                <a:cxn ang="0">
                  <a:pos x="T4" y="T5"/>
                </a:cxn>
                <a:cxn ang="0">
                  <a:pos x="T6" y="T7"/>
                </a:cxn>
                <a:cxn ang="0">
                  <a:pos x="T8" y="T9"/>
                </a:cxn>
                <a:cxn ang="0">
                  <a:pos x="T10" y="T11"/>
                </a:cxn>
              </a:cxnLst>
              <a:rect l="0" t="0" r="r" b="b"/>
              <a:pathLst>
                <a:path w="50" h="9">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8"/>
            <p:cNvSpPr/>
            <p:nvPr/>
          </p:nvSpPr>
          <p:spPr bwMode="auto">
            <a:xfrm>
              <a:off x="4129" y="1125"/>
              <a:ext cx="36" cy="126"/>
            </a:xfrm>
            <a:custGeom>
              <a:avLst/>
              <a:gdLst>
                <a:gd name="T0" fmla="*/ 0 w 15"/>
                <a:gd name="T1" fmla="*/ 6 h 53"/>
                <a:gd name="T2" fmla="*/ 4 w 15"/>
                <a:gd name="T3" fmla="*/ 49 h 53"/>
                <a:gd name="T4" fmla="*/ 15 w 15"/>
                <a:gd name="T5" fmla="*/ 46 h 53"/>
                <a:gd name="T6" fmla="*/ 10 w 15"/>
                <a:gd name="T7" fmla="*/ 3 h 53"/>
                <a:gd name="T8" fmla="*/ 0 w 15"/>
                <a:gd name="T9" fmla="*/ 6 h 53"/>
              </a:gdLst>
              <a:ahLst/>
              <a:cxnLst>
                <a:cxn ang="0">
                  <a:pos x="T0" y="T1"/>
                </a:cxn>
                <a:cxn ang="0">
                  <a:pos x="T2" y="T3"/>
                </a:cxn>
                <a:cxn ang="0">
                  <a:pos x="T4" y="T5"/>
                </a:cxn>
                <a:cxn ang="0">
                  <a:pos x="T6" y="T7"/>
                </a:cxn>
                <a:cxn ang="0">
                  <a:pos x="T8" y="T9"/>
                </a:cxn>
              </a:cxnLst>
              <a:rect l="0" t="0" r="r" b="b"/>
              <a:pathLst>
                <a:path w="15" h="53">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9"/>
            <p:cNvSpPr/>
            <p:nvPr/>
          </p:nvSpPr>
          <p:spPr bwMode="auto">
            <a:xfrm>
              <a:off x="4248" y="1149"/>
              <a:ext cx="121" cy="138"/>
            </a:xfrm>
            <a:custGeom>
              <a:avLst/>
              <a:gdLst>
                <a:gd name="T0" fmla="*/ 43 w 51"/>
                <a:gd name="T1" fmla="*/ 3 h 58"/>
                <a:gd name="T2" fmla="*/ 4 w 51"/>
                <a:gd name="T3" fmla="*/ 34 h 58"/>
                <a:gd name="T4" fmla="*/ 6 w 51"/>
                <a:gd name="T5" fmla="*/ 52 h 58"/>
                <a:gd name="T6" fmla="*/ 39 w 51"/>
                <a:gd name="T7" fmla="*/ 48 h 58"/>
                <a:gd name="T8" fmla="*/ 35 w 51"/>
                <a:gd name="T9" fmla="*/ 43 h 58"/>
                <a:gd name="T10" fmla="*/ 14 w 51"/>
                <a:gd name="T11" fmla="*/ 46 h 58"/>
                <a:gd name="T12" fmla="*/ 16 w 51"/>
                <a:gd name="T13" fmla="*/ 32 h 58"/>
                <a:gd name="T14" fmla="*/ 28 w 51"/>
                <a:gd name="T15" fmla="*/ 16 h 58"/>
                <a:gd name="T16" fmla="*/ 40 w 51"/>
                <a:gd name="T17" fmla="*/ 10 h 58"/>
                <a:gd name="T18" fmla="*/ 43 w 51"/>
                <a:gd name="T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50"/>
            <p:cNvSpPr/>
            <p:nvPr/>
          </p:nvSpPr>
          <p:spPr bwMode="auto">
            <a:xfrm>
              <a:off x="4406" y="1147"/>
              <a:ext cx="50" cy="140"/>
            </a:xfrm>
            <a:custGeom>
              <a:avLst/>
              <a:gdLst>
                <a:gd name="T0" fmla="*/ 9 w 21"/>
                <a:gd name="T1" fmla="*/ 3 h 59"/>
                <a:gd name="T2" fmla="*/ 3 w 21"/>
                <a:gd name="T3" fmla="*/ 22 h 59"/>
                <a:gd name="T4" fmla="*/ 0 w 21"/>
                <a:gd name="T5" fmla="*/ 56 h 59"/>
                <a:gd name="T6" fmla="*/ 10 w 21"/>
                <a:gd name="T7" fmla="*/ 53 h 59"/>
                <a:gd name="T8" fmla="*/ 13 w 21"/>
                <a:gd name="T9" fmla="*/ 24 h 59"/>
                <a:gd name="T10" fmla="*/ 18 w 21"/>
                <a:gd name="T11" fmla="*/ 3 h 59"/>
                <a:gd name="T12" fmla="*/ 9 w 21"/>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51"/>
            <p:cNvSpPr/>
            <p:nvPr/>
          </p:nvSpPr>
          <p:spPr bwMode="auto">
            <a:xfrm>
              <a:off x="4397" y="1137"/>
              <a:ext cx="123" cy="145"/>
            </a:xfrm>
            <a:custGeom>
              <a:avLst/>
              <a:gdLst>
                <a:gd name="T0" fmla="*/ 6 w 52"/>
                <a:gd name="T1" fmla="*/ 6 h 61"/>
                <a:gd name="T2" fmla="*/ 38 w 52"/>
                <a:gd name="T3" fmla="*/ 31 h 61"/>
                <a:gd name="T4" fmla="*/ 11 w 52"/>
                <a:gd name="T5" fmla="*/ 56 h 61"/>
                <a:gd name="T6" fmla="*/ 7 w 52"/>
                <a:gd name="T7" fmla="*/ 61 h 61"/>
                <a:gd name="T8" fmla="*/ 50 w 52"/>
                <a:gd name="T9" fmla="*/ 36 h 61"/>
                <a:gd name="T10" fmla="*/ 12 w 52"/>
                <a:gd name="T11" fmla="*/ 1 h 61"/>
                <a:gd name="T12" fmla="*/ 6 w 52"/>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52"/>
            <p:cNvSpPr/>
            <p:nvPr/>
          </p:nvSpPr>
          <p:spPr bwMode="auto">
            <a:xfrm>
              <a:off x="3582" y="1363"/>
              <a:ext cx="1045" cy="19"/>
            </a:xfrm>
            <a:custGeom>
              <a:avLst/>
              <a:gdLst>
                <a:gd name="T0" fmla="*/ 7 w 441"/>
                <a:gd name="T1" fmla="*/ 8 h 8"/>
                <a:gd name="T2" fmla="*/ 433 w 441"/>
                <a:gd name="T3" fmla="*/ 8 h 8"/>
                <a:gd name="T4" fmla="*/ 434 w 441"/>
                <a:gd name="T5" fmla="*/ 0 h 8"/>
                <a:gd name="T6" fmla="*/ 8 w 441"/>
                <a:gd name="T7" fmla="*/ 0 h 8"/>
                <a:gd name="T8" fmla="*/ 7 w 441"/>
                <a:gd name="T9" fmla="*/ 8 h 8"/>
              </a:gdLst>
              <a:ahLst/>
              <a:cxnLst>
                <a:cxn ang="0">
                  <a:pos x="T0" y="T1"/>
                </a:cxn>
                <a:cxn ang="0">
                  <a:pos x="T2" y="T3"/>
                </a:cxn>
                <a:cxn ang="0">
                  <a:pos x="T4" y="T5"/>
                </a:cxn>
                <a:cxn ang="0">
                  <a:pos x="T6" y="T7"/>
                </a:cxn>
                <a:cxn ang="0">
                  <a:pos x="T8" y="T9"/>
                </a:cxn>
              </a:cxnLst>
              <a:rect l="0" t="0" r="r" b="b"/>
              <a:pathLst>
                <a:path w="441" h="8">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53"/>
            <p:cNvSpPr/>
            <p:nvPr/>
          </p:nvSpPr>
          <p:spPr bwMode="auto">
            <a:xfrm>
              <a:off x="4032" y="1455"/>
              <a:ext cx="173" cy="181"/>
            </a:xfrm>
            <a:custGeom>
              <a:avLst/>
              <a:gdLst>
                <a:gd name="T0" fmla="*/ 11 w 73"/>
                <a:gd name="T1" fmla="*/ 21 h 76"/>
                <a:gd name="T2" fmla="*/ 42 w 73"/>
                <a:gd name="T3" fmla="*/ 22 h 76"/>
                <a:gd name="T4" fmla="*/ 16 w 73"/>
                <a:gd name="T5" fmla="*/ 61 h 76"/>
                <a:gd name="T6" fmla="*/ 16 w 73"/>
                <a:gd name="T7" fmla="*/ 63 h 76"/>
                <a:gd name="T8" fmla="*/ 61 w 73"/>
                <a:gd name="T9" fmla="*/ 76 h 76"/>
                <a:gd name="T10" fmla="*/ 65 w 73"/>
                <a:gd name="T11" fmla="*/ 71 h 76"/>
                <a:gd name="T12" fmla="*/ 42 w 73"/>
                <a:gd name="T13" fmla="*/ 69 h 76"/>
                <a:gd name="T14" fmla="*/ 31 w 73"/>
                <a:gd name="T15" fmla="*/ 63 h 76"/>
                <a:gd name="T16" fmla="*/ 34 w 73"/>
                <a:gd name="T17" fmla="*/ 53 h 76"/>
                <a:gd name="T18" fmla="*/ 53 w 73"/>
                <a:gd name="T19" fmla="*/ 21 h 76"/>
                <a:gd name="T20" fmla="*/ 7 w 73"/>
                <a:gd name="T21" fmla="*/ 17 h 76"/>
                <a:gd name="T22" fmla="*/ 11 w 73"/>
                <a:gd name="T23"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6">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54"/>
            <p:cNvSpPr/>
            <p:nvPr/>
          </p:nvSpPr>
          <p:spPr bwMode="auto">
            <a:xfrm>
              <a:off x="4693" y="1279"/>
              <a:ext cx="90" cy="50"/>
            </a:xfrm>
            <a:custGeom>
              <a:avLst/>
              <a:gdLst>
                <a:gd name="T0" fmla="*/ 4 w 38"/>
                <a:gd name="T1" fmla="*/ 7 h 21"/>
                <a:gd name="T2" fmla="*/ 16 w 38"/>
                <a:gd name="T3" fmla="*/ 8 h 21"/>
                <a:gd name="T4" fmla="*/ 25 w 38"/>
                <a:gd name="T5" fmla="*/ 17 h 21"/>
                <a:gd name="T6" fmla="*/ 36 w 38"/>
                <a:gd name="T7" fmla="*/ 14 h 21"/>
                <a:gd name="T8" fmla="*/ 25 w 38"/>
                <a:gd name="T9" fmla="*/ 2 h 21"/>
                <a:gd name="T10" fmla="*/ 8 w 38"/>
                <a:gd name="T11" fmla="*/ 0 h 21"/>
                <a:gd name="T12" fmla="*/ 1 w 38"/>
                <a:gd name="T13" fmla="*/ 3 h 21"/>
                <a:gd name="T14" fmla="*/ 4 w 38"/>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55"/>
            <p:cNvSpPr/>
            <p:nvPr/>
          </p:nvSpPr>
          <p:spPr bwMode="auto">
            <a:xfrm>
              <a:off x="4707" y="1351"/>
              <a:ext cx="117" cy="16"/>
            </a:xfrm>
            <a:custGeom>
              <a:avLst/>
              <a:gdLst>
                <a:gd name="T0" fmla="*/ 4 w 49"/>
                <a:gd name="T1" fmla="*/ 7 h 7"/>
                <a:gd name="T2" fmla="*/ 40 w 49"/>
                <a:gd name="T3" fmla="*/ 7 h 7"/>
                <a:gd name="T4" fmla="*/ 47 w 49"/>
                <a:gd name="T5" fmla="*/ 4 h 7"/>
                <a:gd name="T6" fmla="*/ 44 w 49"/>
                <a:gd name="T7" fmla="*/ 0 h 7"/>
                <a:gd name="T8" fmla="*/ 8 w 49"/>
                <a:gd name="T9" fmla="*/ 0 h 7"/>
                <a:gd name="T10" fmla="*/ 1 w 49"/>
                <a:gd name="T11" fmla="*/ 3 h 7"/>
                <a:gd name="T12" fmla="*/ 4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56"/>
            <p:cNvSpPr/>
            <p:nvPr/>
          </p:nvSpPr>
          <p:spPr bwMode="auto">
            <a:xfrm>
              <a:off x="4923" y="1173"/>
              <a:ext cx="40" cy="285"/>
            </a:xfrm>
            <a:custGeom>
              <a:avLst/>
              <a:gdLst>
                <a:gd name="T0" fmla="*/ 0 w 17"/>
                <a:gd name="T1" fmla="*/ 7 h 120"/>
                <a:gd name="T2" fmla="*/ 6 w 17"/>
                <a:gd name="T3" fmla="*/ 115 h 120"/>
                <a:gd name="T4" fmla="*/ 17 w 17"/>
                <a:gd name="T5" fmla="*/ 114 h 120"/>
                <a:gd name="T6" fmla="*/ 11 w 17"/>
                <a:gd name="T7" fmla="*/ 6 h 120"/>
                <a:gd name="T8" fmla="*/ 0 w 17"/>
                <a:gd name="T9" fmla="*/ 7 h 120"/>
              </a:gdLst>
              <a:ahLst/>
              <a:cxnLst>
                <a:cxn ang="0">
                  <a:pos x="T0" y="T1"/>
                </a:cxn>
                <a:cxn ang="0">
                  <a:pos x="T2" y="T3"/>
                </a:cxn>
                <a:cxn ang="0">
                  <a:pos x="T4" y="T5"/>
                </a:cxn>
                <a:cxn ang="0">
                  <a:pos x="T6" y="T7"/>
                </a:cxn>
                <a:cxn ang="0">
                  <a:pos x="T8" y="T9"/>
                </a:cxn>
              </a:cxnLst>
              <a:rect l="0" t="0" r="r" b="b"/>
              <a:pathLst>
                <a:path w="17" h="120">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57"/>
            <p:cNvSpPr/>
            <p:nvPr/>
          </p:nvSpPr>
          <p:spPr bwMode="auto">
            <a:xfrm>
              <a:off x="4928" y="1275"/>
              <a:ext cx="201" cy="35"/>
            </a:xfrm>
            <a:custGeom>
              <a:avLst/>
              <a:gdLst>
                <a:gd name="T0" fmla="*/ 11 w 85"/>
                <a:gd name="T1" fmla="*/ 13 h 15"/>
                <a:gd name="T2" fmla="*/ 73 w 85"/>
                <a:gd name="T3" fmla="*/ 8 h 15"/>
                <a:gd name="T4" fmla="*/ 77 w 85"/>
                <a:gd name="T5" fmla="*/ 2 h 15"/>
                <a:gd name="T6" fmla="*/ 7 w 85"/>
                <a:gd name="T7" fmla="*/ 9 h 15"/>
                <a:gd name="T8" fmla="*/ 11 w 85"/>
                <a:gd name="T9" fmla="*/ 13 h 15"/>
              </a:gdLst>
              <a:ahLst/>
              <a:cxnLst>
                <a:cxn ang="0">
                  <a:pos x="T0" y="T1"/>
                </a:cxn>
                <a:cxn ang="0">
                  <a:pos x="T2" y="T3"/>
                </a:cxn>
                <a:cxn ang="0">
                  <a:pos x="T4" y="T5"/>
                </a:cxn>
                <a:cxn ang="0">
                  <a:pos x="T6" y="T7"/>
                </a:cxn>
                <a:cxn ang="0">
                  <a:pos x="T8" y="T9"/>
                </a:cxn>
              </a:cxnLst>
              <a:rect l="0" t="0" r="r" b="b"/>
              <a:pathLst>
                <a:path w="85" h="1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58"/>
            <p:cNvSpPr/>
            <p:nvPr/>
          </p:nvSpPr>
          <p:spPr bwMode="auto">
            <a:xfrm>
              <a:off x="5080" y="1175"/>
              <a:ext cx="26" cy="283"/>
            </a:xfrm>
            <a:custGeom>
              <a:avLst/>
              <a:gdLst>
                <a:gd name="T0" fmla="*/ 0 w 11"/>
                <a:gd name="T1" fmla="*/ 6 h 119"/>
                <a:gd name="T2" fmla="*/ 0 w 11"/>
                <a:gd name="T3" fmla="*/ 114 h 119"/>
                <a:gd name="T4" fmla="*/ 11 w 11"/>
                <a:gd name="T5" fmla="*/ 113 h 119"/>
                <a:gd name="T6" fmla="*/ 11 w 11"/>
                <a:gd name="T7" fmla="*/ 5 h 119"/>
                <a:gd name="T8" fmla="*/ 0 w 11"/>
                <a:gd name="T9" fmla="*/ 6 h 119"/>
              </a:gdLst>
              <a:ahLst/>
              <a:cxnLst>
                <a:cxn ang="0">
                  <a:pos x="T0" y="T1"/>
                </a:cxn>
                <a:cxn ang="0">
                  <a:pos x="T2" y="T3"/>
                </a:cxn>
                <a:cxn ang="0">
                  <a:pos x="T4" y="T5"/>
                </a:cxn>
                <a:cxn ang="0">
                  <a:pos x="T6" y="T7"/>
                </a:cxn>
                <a:cxn ang="0">
                  <a:pos x="T8" y="T9"/>
                </a:cxn>
              </a:cxnLst>
              <a:rect l="0" t="0" r="r" b="b"/>
              <a:pathLst>
                <a:path w="11" h="119">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59"/>
            <p:cNvSpPr/>
            <p:nvPr/>
          </p:nvSpPr>
          <p:spPr bwMode="auto">
            <a:xfrm>
              <a:off x="5098" y="1118"/>
              <a:ext cx="145" cy="123"/>
            </a:xfrm>
            <a:custGeom>
              <a:avLst/>
              <a:gdLst>
                <a:gd name="T0" fmla="*/ 6 w 61"/>
                <a:gd name="T1" fmla="*/ 9 h 52"/>
                <a:gd name="T2" fmla="*/ 30 w 61"/>
                <a:gd name="T3" fmla="*/ 15 h 52"/>
                <a:gd name="T4" fmla="*/ 29 w 61"/>
                <a:gd name="T5" fmla="*/ 10 h 52"/>
                <a:gd name="T6" fmla="*/ 17 w 61"/>
                <a:gd name="T7" fmla="*/ 34 h 52"/>
                <a:gd name="T8" fmla="*/ 17 w 61"/>
                <a:gd name="T9" fmla="*/ 38 h 52"/>
                <a:gd name="T10" fmla="*/ 48 w 61"/>
                <a:gd name="T11" fmla="*/ 51 h 52"/>
                <a:gd name="T12" fmla="*/ 54 w 61"/>
                <a:gd name="T13" fmla="*/ 44 h 52"/>
                <a:gd name="T14" fmla="*/ 25 w 61"/>
                <a:gd name="T15" fmla="*/ 32 h 52"/>
                <a:gd name="T16" fmla="*/ 26 w 61"/>
                <a:gd name="T17" fmla="*/ 37 h 52"/>
                <a:gd name="T18" fmla="*/ 38 w 61"/>
                <a:gd name="T19" fmla="*/ 13 h 52"/>
                <a:gd name="T20" fmla="*/ 36 w 61"/>
                <a:gd name="T21" fmla="*/ 8 h 52"/>
                <a:gd name="T22" fmla="*/ 12 w 61"/>
                <a:gd name="T23" fmla="*/ 2 h 52"/>
                <a:gd name="T24" fmla="*/ 6 w 61"/>
                <a:gd name="T2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2">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9" name="文本框 118"/>
          <p:cNvSpPr txBox="1"/>
          <p:nvPr/>
        </p:nvSpPr>
        <p:spPr>
          <a:xfrm>
            <a:off x="4125532" y="2548067"/>
            <a:ext cx="3717124" cy="830997"/>
          </a:xfrm>
          <a:prstGeom prst="rect">
            <a:avLst/>
          </a:prstGeom>
          <a:noFill/>
        </p:spPr>
        <p:txBody>
          <a:bodyPr wrap="square" rtlCol="0">
            <a:spAutoFit/>
          </a:bodyPr>
          <a:lstStyle/>
          <a:p>
            <a:pPr algn="ctr"/>
            <a:r>
              <a:rPr lang="zh-CN" altLang="en-US" sz="4800" dirty="0">
                <a:solidFill>
                  <a:schemeClr val="bg1"/>
                </a:solidFill>
                <a:cs typeface="+mn-ea"/>
                <a:sym typeface="+mn-lt"/>
              </a:rPr>
              <a:t>第三</a:t>
            </a:r>
            <a:r>
              <a:rPr lang="zh-CN" altLang="en-US" sz="4800" dirty="0">
                <a:solidFill>
                  <a:srgbClr val="FFC000"/>
                </a:solidFill>
                <a:cs typeface="+mn-ea"/>
                <a:sym typeface="+mn-lt"/>
              </a:rPr>
              <a:t>章节</a:t>
            </a:r>
          </a:p>
        </p:txBody>
      </p:sp>
      <p:sp>
        <p:nvSpPr>
          <p:cNvPr id="38" name="文本框 21"/>
          <p:cNvSpPr txBox="1"/>
          <p:nvPr/>
        </p:nvSpPr>
        <p:spPr>
          <a:xfrm>
            <a:off x="2974611" y="4270843"/>
            <a:ext cx="6120680" cy="4269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Fresh business general template</a:t>
            </a:r>
          </a:p>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Applicable to enterprise introduction, summary report, sales marketing, chart </a:t>
            </a:r>
            <a:r>
              <a:rPr lang="en-US" altLang="zh-CN" sz="900" dirty="0" err="1">
                <a:solidFill>
                  <a:schemeClr val="tx2"/>
                </a:solidFill>
                <a:latin typeface="幼圆" panose="02010509060101010101" pitchFamily="49" charset="-122"/>
                <a:ea typeface="幼圆" panose="02010509060101010101" pitchFamily="49" charset="-122"/>
              </a:rPr>
              <a:t>dataa</a:t>
            </a:r>
            <a:endParaRPr lang="zh-CN" altLang="en-US" sz="900" dirty="0">
              <a:solidFill>
                <a:schemeClr val="tx2"/>
              </a:solidFill>
              <a:latin typeface="幼圆" panose="02010509060101010101" pitchFamily="49" charset="-122"/>
              <a:ea typeface="幼圆" panose="02010509060101010101" pitchFamily="49" charset="-122"/>
            </a:endParaRPr>
          </a:p>
        </p:txBody>
      </p:sp>
      <p:sp>
        <p:nvSpPr>
          <p:cNvPr id="39" name="TextBox 76"/>
          <p:cNvSpPr txBox="1"/>
          <p:nvPr/>
        </p:nvSpPr>
        <p:spPr>
          <a:xfrm>
            <a:off x="3309337" y="3453204"/>
            <a:ext cx="5451229" cy="646331"/>
          </a:xfrm>
          <a:prstGeom prst="rect">
            <a:avLst/>
          </a:prstGeom>
          <a:noFill/>
          <a:effectLst/>
        </p:spPr>
        <p:txBody>
          <a:bodyPr wrap="square" rtlCol="0">
            <a:spAutoFit/>
          </a:bodyPr>
          <a:lstStyle/>
          <a:p>
            <a:pPr algn="ctr"/>
            <a:r>
              <a:rPr lang="zh-CN" altLang="en-US" sz="3600" dirty="0">
                <a:solidFill>
                  <a:schemeClr val="accent3"/>
                </a:solidFill>
                <a:latin typeface="幼圆" panose="02010509060101010101" pitchFamily="49" charset="-122"/>
                <a:ea typeface="幼圆" panose="02010509060101010101" pitchFamily="49" charset="-122"/>
              </a:rPr>
              <a:t>单击修改您的标题</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585324" y="2301712"/>
            <a:ext cx="5608264" cy="2539320"/>
            <a:chOff x="6585324" y="2301712"/>
            <a:chExt cx="5608264" cy="2539320"/>
          </a:xfrm>
        </p:grpSpPr>
        <p:sp>
          <p:nvSpPr>
            <p:cNvPr id="6" name="任意多边形 5"/>
            <p:cNvSpPr/>
            <p:nvPr/>
          </p:nvSpPr>
          <p:spPr>
            <a:xfrm flipH="1">
              <a:off x="6585324" y="2301712"/>
              <a:ext cx="5608264" cy="2539320"/>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blipFill>
              <a:blip r:embed="rId3"/>
              <a:stretch>
                <a:fillRect/>
              </a:stretch>
            </a:blip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任意多边形 2"/>
            <p:cNvSpPr/>
            <p:nvPr/>
          </p:nvSpPr>
          <p:spPr>
            <a:xfrm flipH="1">
              <a:off x="6968312" y="2691585"/>
              <a:ext cx="5225273" cy="1894020"/>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blipFill>
              <a:blip r:embed="rId4"/>
              <a:stretch>
                <a:fillRect/>
              </a:stretch>
            </a:blip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 name="任意多边形 1"/>
            <p:cNvSpPr/>
            <p:nvPr/>
          </p:nvSpPr>
          <p:spPr>
            <a:xfrm flipH="1">
              <a:off x="7396704" y="3098420"/>
              <a:ext cx="4796882" cy="1487184"/>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blipFill>
              <a:blip r:embed="rId3"/>
              <a:stretch>
                <a:fillRect/>
              </a:stretch>
            </a:blip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1" name="组合 40"/>
          <p:cNvGrpSpPr/>
          <p:nvPr/>
        </p:nvGrpSpPr>
        <p:grpSpPr>
          <a:xfrm>
            <a:off x="3917382" y="1845191"/>
            <a:ext cx="3351653" cy="1031245"/>
            <a:chOff x="3916871" y="1845618"/>
            <a:chExt cx="3351217" cy="1031484"/>
          </a:xfrm>
        </p:grpSpPr>
        <p:sp>
          <p:nvSpPr>
            <p:cNvPr id="11" name="任意多边形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8" name="组合 47"/>
          <p:cNvGrpSpPr/>
          <p:nvPr/>
        </p:nvGrpSpPr>
        <p:grpSpPr>
          <a:xfrm>
            <a:off x="3917381" y="3141034"/>
            <a:ext cx="3618966" cy="196443"/>
            <a:chOff x="3916871" y="3141762"/>
            <a:chExt cx="3618495" cy="196488"/>
          </a:xfrm>
        </p:grpSpPr>
        <p:sp>
          <p:nvSpPr>
            <p:cNvPr id="13" name="任意多边形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9" name="组合 48"/>
          <p:cNvGrpSpPr/>
          <p:nvPr/>
        </p:nvGrpSpPr>
        <p:grpSpPr>
          <a:xfrm>
            <a:off x="3917381" y="3678198"/>
            <a:ext cx="3840393" cy="974654"/>
            <a:chOff x="3916871" y="3679050"/>
            <a:chExt cx="3839893" cy="974880"/>
          </a:xfrm>
        </p:grpSpPr>
        <p:sp>
          <p:nvSpPr>
            <p:cNvPr id="12" name="任意多边形 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组合 8"/>
          <p:cNvGrpSpPr/>
          <p:nvPr/>
        </p:nvGrpSpPr>
        <p:grpSpPr>
          <a:xfrm>
            <a:off x="1846975" y="1701208"/>
            <a:ext cx="2376573" cy="1051795"/>
            <a:chOff x="1846975" y="1701208"/>
            <a:chExt cx="2376573" cy="1051795"/>
          </a:xfrm>
        </p:grpSpPr>
        <p:sp>
          <p:nvSpPr>
            <p:cNvPr id="15" name="文本框 111"/>
            <p:cNvSpPr txBox="1"/>
            <p:nvPr/>
          </p:nvSpPr>
          <p:spPr>
            <a:xfrm>
              <a:off x="1846975" y="1701208"/>
              <a:ext cx="1409333" cy="338476"/>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sp>
          <p:nvSpPr>
            <p:cNvPr id="42" name="文本框 23"/>
            <p:cNvSpPr txBox="1"/>
            <p:nvPr/>
          </p:nvSpPr>
          <p:spPr>
            <a:xfrm>
              <a:off x="1846975" y="1974520"/>
              <a:ext cx="2376573" cy="778483"/>
            </a:xfrm>
            <a:prstGeom prst="rect">
              <a:avLst/>
            </a:prstGeom>
            <a:noFill/>
          </p:spPr>
          <p:txBody>
            <a:bodyPr wrap="square" rtlCol="0">
              <a:spAutoFit/>
            </a:bodyPr>
            <a:lstStyle/>
            <a:p>
              <a:pPr algn="just">
                <a:lnSpc>
                  <a:spcPct val="130000"/>
                </a:lnSpc>
              </a:pPr>
              <a:r>
                <a:rPr lang="zh-CN" altLang="en-US" sz="1200" dirty="0">
                  <a:solidFill>
                    <a:schemeClr val="bg1"/>
                  </a:solidFill>
                  <a:cs typeface="+mn-ea"/>
                  <a:sym typeface="+mn-lt"/>
                </a:rPr>
                <a:t>点击添加文字说明详情介绍点击添加文字说明详情介绍点击添加文字</a:t>
              </a:r>
            </a:p>
          </p:txBody>
        </p:sp>
      </p:grpSp>
      <p:grpSp>
        <p:nvGrpSpPr>
          <p:cNvPr id="8" name="组合 7"/>
          <p:cNvGrpSpPr/>
          <p:nvPr/>
        </p:nvGrpSpPr>
        <p:grpSpPr>
          <a:xfrm>
            <a:off x="1846975" y="3069043"/>
            <a:ext cx="2376573" cy="1066448"/>
            <a:chOff x="1846975" y="3069043"/>
            <a:chExt cx="2376573" cy="1066448"/>
          </a:xfrm>
        </p:grpSpPr>
        <p:sp>
          <p:nvSpPr>
            <p:cNvPr id="18" name="文本框 114"/>
            <p:cNvSpPr txBox="1"/>
            <p:nvPr/>
          </p:nvSpPr>
          <p:spPr>
            <a:xfrm>
              <a:off x="1846975" y="3069043"/>
              <a:ext cx="1409333" cy="338476"/>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sp>
          <p:nvSpPr>
            <p:cNvPr id="46" name="文本框 23"/>
            <p:cNvSpPr txBox="1"/>
            <p:nvPr/>
          </p:nvSpPr>
          <p:spPr>
            <a:xfrm>
              <a:off x="1846975" y="3357008"/>
              <a:ext cx="2376573" cy="778483"/>
            </a:xfrm>
            <a:prstGeom prst="rect">
              <a:avLst/>
            </a:prstGeom>
            <a:noFill/>
          </p:spPr>
          <p:txBody>
            <a:bodyPr wrap="square" rtlCol="0">
              <a:spAutoFit/>
            </a:bodyPr>
            <a:lstStyle/>
            <a:p>
              <a:pPr algn="just">
                <a:lnSpc>
                  <a:spcPct val="130000"/>
                </a:lnSpc>
              </a:pPr>
              <a:r>
                <a:rPr lang="zh-CN" altLang="en-US" sz="1200" dirty="0">
                  <a:solidFill>
                    <a:schemeClr val="bg1"/>
                  </a:solidFill>
                  <a:cs typeface="+mn-ea"/>
                  <a:sym typeface="+mn-lt"/>
                </a:rPr>
                <a:t>点击添加文字说明详情介绍点击添加文字说明详情介绍点击添加文字</a:t>
              </a:r>
            </a:p>
          </p:txBody>
        </p:sp>
      </p:grpSp>
      <p:grpSp>
        <p:nvGrpSpPr>
          <p:cNvPr id="10" name="组合 9"/>
          <p:cNvGrpSpPr/>
          <p:nvPr/>
        </p:nvGrpSpPr>
        <p:grpSpPr>
          <a:xfrm>
            <a:off x="1846975" y="4443848"/>
            <a:ext cx="2376573" cy="1059479"/>
            <a:chOff x="1846975" y="4443848"/>
            <a:chExt cx="2376573" cy="1059479"/>
          </a:xfrm>
        </p:grpSpPr>
        <p:sp>
          <p:nvSpPr>
            <p:cNvPr id="21" name="文本框 117"/>
            <p:cNvSpPr txBox="1"/>
            <p:nvPr/>
          </p:nvSpPr>
          <p:spPr>
            <a:xfrm>
              <a:off x="1846975" y="4443848"/>
              <a:ext cx="1409333" cy="338476"/>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sp>
          <p:nvSpPr>
            <p:cNvPr id="47" name="文本框 23"/>
            <p:cNvSpPr txBox="1"/>
            <p:nvPr/>
          </p:nvSpPr>
          <p:spPr>
            <a:xfrm>
              <a:off x="1846975" y="4724844"/>
              <a:ext cx="2376573" cy="778483"/>
            </a:xfrm>
            <a:prstGeom prst="rect">
              <a:avLst/>
            </a:prstGeom>
            <a:noFill/>
          </p:spPr>
          <p:txBody>
            <a:bodyPr wrap="square" rtlCol="0">
              <a:spAutoFit/>
            </a:bodyPr>
            <a:lstStyle/>
            <a:p>
              <a:pPr algn="just">
                <a:lnSpc>
                  <a:spcPct val="130000"/>
                </a:lnSpc>
              </a:pPr>
              <a:r>
                <a:rPr lang="zh-CN" altLang="en-US" sz="1200" dirty="0">
                  <a:solidFill>
                    <a:schemeClr val="bg1"/>
                  </a:solidFill>
                  <a:cs typeface="+mn-ea"/>
                  <a:sym typeface="+mn-lt"/>
                </a:rPr>
                <a:t>点击添加文字说明详情介绍点击添加文字说明详情介绍点击添加文字</a:t>
              </a:r>
            </a:p>
          </p:txBody>
        </p:sp>
      </p:grpSp>
      <p:grpSp>
        <p:nvGrpSpPr>
          <p:cNvPr id="4" name="组合 3"/>
          <p:cNvGrpSpPr/>
          <p:nvPr/>
        </p:nvGrpSpPr>
        <p:grpSpPr>
          <a:xfrm>
            <a:off x="982766" y="1701208"/>
            <a:ext cx="646076" cy="645843"/>
            <a:chOff x="982766" y="1701208"/>
            <a:chExt cx="646076" cy="645843"/>
          </a:xfrm>
        </p:grpSpPr>
        <p:sp>
          <p:nvSpPr>
            <p:cNvPr id="29" name="椭圆 28"/>
            <p:cNvSpPr/>
            <p:nvPr/>
          </p:nvSpPr>
          <p:spPr>
            <a:xfrm>
              <a:off x="982766" y="1701208"/>
              <a:ext cx="646076" cy="645843"/>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53" name="文本框 101"/>
            <p:cNvSpPr txBox="1"/>
            <p:nvPr/>
          </p:nvSpPr>
          <p:spPr>
            <a:xfrm>
              <a:off x="994230" y="1791512"/>
              <a:ext cx="596512" cy="461665"/>
            </a:xfrm>
            <a:prstGeom prst="rect">
              <a:avLst/>
            </a:prstGeom>
            <a:noFill/>
          </p:spPr>
          <p:txBody>
            <a:bodyPr wrap="square" rtlCol="0">
              <a:spAutoFit/>
            </a:bodyPr>
            <a:lstStyle/>
            <a:p>
              <a:pPr algn="ctr"/>
              <a:r>
                <a:rPr lang="en-US" altLang="zh-CN" sz="2400" dirty="0">
                  <a:solidFill>
                    <a:schemeClr val="accent1"/>
                  </a:solidFill>
                  <a:cs typeface="+mn-ea"/>
                  <a:sym typeface="+mn-lt"/>
                </a:rPr>
                <a:t>01</a:t>
              </a:r>
              <a:endParaRPr lang="zh-CN" altLang="en-US" sz="2400" dirty="0">
                <a:solidFill>
                  <a:schemeClr val="accent1"/>
                </a:solidFill>
                <a:cs typeface="+mn-ea"/>
                <a:sym typeface="+mn-lt"/>
              </a:endParaRPr>
            </a:p>
          </p:txBody>
        </p:sp>
      </p:grpSp>
      <p:grpSp>
        <p:nvGrpSpPr>
          <p:cNvPr id="5" name="组合 4"/>
          <p:cNvGrpSpPr/>
          <p:nvPr/>
        </p:nvGrpSpPr>
        <p:grpSpPr>
          <a:xfrm>
            <a:off x="982766" y="3070083"/>
            <a:ext cx="646076" cy="645842"/>
            <a:chOff x="982766" y="3070083"/>
            <a:chExt cx="646076" cy="645842"/>
          </a:xfrm>
        </p:grpSpPr>
        <p:sp>
          <p:nvSpPr>
            <p:cNvPr id="30" name="椭圆 29"/>
            <p:cNvSpPr/>
            <p:nvPr/>
          </p:nvSpPr>
          <p:spPr>
            <a:xfrm>
              <a:off x="982766" y="3070083"/>
              <a:ext cx="646076" cy="645842"/>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54" name="文本框 102"/>
            <p:cNvSpPr txBox="1"/>
            <p:nvPr/>
          </p:nvSpPr>
          <p:spPr>
            <a:xfrm>
              <a:off x="994230" y="3178191"/>
              <a:ext cx="596512" cy="461665"/>
            </a:xfrm>
            <a:prstGeom prst="rect">
              <a:avLst/>
            </a:prstGeom>
            <a:noFill/>
          </p:spPr>
          <p:txBody>
            <a:bodyPr wrap="square" rtlCol="0">
              <a:spAutoFit/>
            </a:bodyPr>
            <a:lstStyle/>
            <a:p>
              <a:pPr algn="ctr"/>
              <a:r>
                <a:rPr lang="en-US" altLang="zh-CN" sz="2400" dirty="0">
                  <a:solidFill>
                    <a:schemeClr val="accent1"/>
                  </a:solidFill>
                  <a:cs typeface="+mn-ea"/>
                  <a:sym typeface="+mn-lt"/>
                </a:rPr>
                <a:t>02</a:t>
              </a:r>
              <a:endParaRPr lang="zh-CN" altLang="en-US" sz="2400" dirty="0">
                <a:solidFill>
                  <a:schemeClr val="accent1"/>
                </a:solidFill>
                <a:cs typeface="+mn-ea"/>
                <a:sym typeface="+mn-lt"/>
              </a:endParaRPr>
            </a:p>
          </p:txBody>
        </p:sp>
      </p:grpSp>
      <p:grpSp>
        <p:nvGrpSpPr>
          <p:cNvPr id="7" name="组合 6"/>
          <p:cNvGrpSpPr/>
          <p:nvPr/>
        </p:nvGrpSpPr>
        <p:grpSpPr>
          <a:xfrm>
            <a:off x="982766" y="4438958"/>
            <a:ext cx="646076" cy="645843"/>
            <a:chOff x="982766" y="4438958"/>
            <a:chExt cx="646076" cy="645843"/>
          </a:xfrm>
        </p:grpSpPr>
        <p:sp>
          <p:nvSpPr>
            <p:cNvPr id="31" name="椭圆 30"/>
            <p:cNvSpPr/>
            <p:nvPr/>
          </p:nvSpPr>
          <p:spPr>
            <a:xfrm>
              <a:off x="982766" y="4438958"/>
              <a:ext cx="646076" cy="645843"/>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55" name="文本框 103"/>
            <p:cNvSpPr txBox="1"/>
            <p:nvPr/>
          </p:nvSpPr>
          <p:spPr>
            <a:xfrm>
              <a:off x="983962" y="4535228"/>
              <a:ext cx="596512" cy="461665"/>
            </a:xfrm>
            <a:prstGeom prst="rect">
              <a:avLst/>
            </a:prstGeom>
            <a:noFill/>
          </p:spPr>
          <p:txBody>
            <a:bodyPr wrap="square" rtlCol="0">
              <a:spAutoFit/>
            </a:bodyPr>
            <a:lstStyle/>
            <a:p>
              <a:pPr algn="ctr"/>
              <a:r>
                <a:rPr lang="en-US" altLang="zh-CN" sz="2400" dirty="0">
                  <a:solidFill>
                    <a:schemeClr val="accent1"/>
                  </a:solidFill>
                  <a:cs typeface="+mn-ea"/>
                  <a:sym typeface="+mn-lt"/>
                </a:rPr>
                <a:t>03</a:t>
              </a:r>
              <a:endParaRPr lang="zh-CN" altLang="en-US" sz="2400" dirty="0">
                <a:solidFill>
                  <a:schemeClr val="accent1"/>
                </a:solidFill>
                <a:cs typeface="+mn-ea"/>
                <a:sym typeface="+mn-lt"/>
              </a:endParaRPr>
            </a:p>
          </p:txBody>
        </p:sp>
      </p:grpSp>
      <p:sp>
        <p:nvSpPr>
          <p:cNvPr id="36"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right)">
                                      <p:cBhvr>
                                        <p:cTn id="15" dur="500"/>
                                        <p:tgtEl>
                                          <p:spTgt spid="4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right)">
                                      <p:cBhvr>
                                        <p:cTn id="19" dur="500"/>
                                        <p:tgtEl>
                                          <p:spTgt spid="4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2454" y="1450806"/>
            <a:ext cx="5456403" cy="926628"/>
            <a:chOff x="1002454" y="1450806"/>
            <a:chExt cx="5456403" cy="926628"/>
          </a:xfrm>
        </p:grpSpPr>
        <p:grpSp>
          <p:nvGrpSpPr>
            <p:cNvPr id="68" name="组合 67"/>
            <p:cNvGrpSpPr/>
            <p:nvPr/>
          </p:nvGrpSpPr>
          <p:grpSpPr>
            <a:xfrm>
              <a:off x="1002454" y="1450806"/>
              <a:ext cx="5456403" cy="926628"/>
              <a:chOff x="2967038" y="974745"/>
              <a:chExt cx="5575673" cy="1049608"/>
            </a:xfrm>
          </p:grpSpPr>
          <p:sp>
            <p:nvSpPr>
              <p:cNvPr id="69" name="圆角矩形 68"/>
              <p:cNvSpPr/>
              <p:nvPr/>
            </p:nvSpPr>
            <p:spPr>
              <a:xfrm>
                <a:off x="2967038" y="974745"/>
                <a:ext cx="5575673" cy="1049608"/>
              </a:xfrm>
              <a:prstGeom prst="roundRect">
                <a:avLst>
                  <a:gd name="adj" fmla="val 11520"/>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圆角矩形 69"/>
              <p:cNvSpPr/>
              <p:nvPr/>
            </p:nvSpPr>
            <p:spPr>
              <a:xfrm>
                <a:off x="4013196" y="1053041"/>
                <a:ext cx="4344655" cy="893015"/>
              </a:xfrm>
              <a:prstGeom prst="roundRect">
                <a:avLst>
                  <a:gd name="adj" fmla="val 8586"/>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2" name="文本框 129"/>
            <p:cNvSpPr txBox="1"/>
            <p:nvPr/>
          </p:nvSpPr>
          <p:spPr>
            <a:xfrm>
              <a:off x="1007118" y="1595945"/>
              <a:ext cx="1019115"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chemeClr val="accent1"/>
                  </a:solidFill>
                  <a:effectLst>
                    <a:innerShdw blurRad="50800" dist="25400" dir="10800000">
                      <a:prstClr val="black">
                        <a:alpha val="50000"/>
                      </a:prstClr>
                    </a:innerShdw>
                  </a:effectLst>
                  <a:cs typeface="+mn-ea"/>
                  <a:sym typeface="+mn-lt"/>
                </a:rPr>
                <a:t>01</a:t>
              </a:r>
              <a:endParaRPr lang="zh-CN" altLang="en-US" sz="4000" dirty="0">
                <a:solidFill>
                  <a:schemeClr val="accent1"/>
                </a:solidFill>
                <a:effectLst>
                  <a:innerShdw blurRad="50800" dist="25400" dir="10800000">
                    <a:prstClr val="black">
                      <a:alpha val="50000"/>
                    </a:prstClr>
                  </a:innerShdw>
                </a:effectLst>
                <a:cs typeface="+mn-ea"/>
                <a:sym typeface="+mn-lt"/>
              </a:endParaRPr>
            </a:p>
          </p:txBody>
        </p:sp>
        <p:grpSp>
          <p:nvGrpSpPr>
            <p:cNvPr id="46" name="组合 45"/>
            <p:cNvGrpSpPr/>
            <p:nvPr/>
          </p:nvGrpSpPr>
          <p:grpSpPr>
            <a:xfrm>
              <a:off x="2153479" y="1577867"/>
              <a:ext cx="3838833" cy="610488"/>
              <a:chOff x="7391350" y="1745841"/>
              <a:chExt cx="3168351" cy="558525"/>
            </a:xfrm>
          </p:grpSpPr>
          <p:sp>
            <p:nvSpPr>
              <p:cNvPr id="112" name="文本框 169"/>
              <p:cNvSpPr txBox="1"/>
              <p:nvPr/>
            </p:nvSpPr>
            <p:spPr>
              <a:xfrm>
                <a:off x="7391350" y="1890638"/>
                <a:ext cx="992342" cy="309737"/>
              </a:xfrm>
              <a:prstGeom prst="rect">
                <a:avLst/>
              </a:prstGeom>
              <a:noFill/>
            </p:spPr>
            <p:txBody>
              <a:bodyPr wrap="square" rtlCol="0">
                <a:spAutoFit/>
              </a:bodyPr>
              <a:lstStyle/>
              <a:p>
                <a:r>
                  <a:rPr lang="zh-CN" altLang="en-US" sz="1600" dirty="0">
                    <a:solidFill>
                      <a:prstClr val="white"/>
                    </a:solidFill>
                    <a:cs typeface="+mn-ea"/>
                    <a:sym typeface="+mn-lt"/>
                  </a:rPr>
                  <a:t>添加标题</a:t>
                </a:r>
              </a:p>
            </p:txBody>
          </p:sp>
          <p:sp>
            <p:nvSpPr>
              <p:cNvPr id="125" name="文本框 129"/>
              <p:cNvSpPr txBox="1"/>
              <p:nvPr/>
            </p:nvSpPr>
            <p:spPr>
              <a:xfrm>
                <a:off x="8383692" y="1745841"/>
                <a:ext cx="2176009" cy="558525"/>
              </a:xfrm>
              <a:prstGeom prst="rect">
                <a:avLst/>
              </a:prstGeom>
              <a:noFill/>
            </p:spPr>
            <p:txBody>
              <a:bodyPr wrap="square" rtlCol="0">
                <a:spAutoFit/>
              </a:bodyPr>
              <a:lstStyle/>
              <a:p>
                <a:pPr algn="just">
                  <a:lnSpc>
                    <a:spcPct val="150000"/>
                  </a:lnSpc>
                </a:pPr>
                <a:r>
                  <a:rPr lang="zh-CN" altLang="en-US" sz="1200" dirty="0">
                    <a:solidFill>
                      <a:schemeClr val="bg1"/>
                    </a:solidFill>
                    <a:cs typeface="+mn-ea"/>
                    <a:sym typeface="+mn-lt"/>
                  </a:rPr>
                  <a:t>点击添加文字说明详情介绍点击添加文字说明详情介绍</a:t>
                </a:r>
              </a:p>
            </p:txBody>
          </p:sp>
        </p:grpSp>
      </p:grpSp>
      <p:grpSp>
        <p:nvGrpSpPr>
          <p:cNvPr id="3" name="组合 2"/>
          <p:cNvGrpSpPr/>
          <p:nvPr/>
        </p:nvGrpSpPr>
        <p:grpSpPr>
          <a:xfrm>
            <a:off x="1002454" y="2691598"/>
            <a:ext cx="5456403" cy="926628"/>
            <a:chOff x="1002454" y="2691598"/>
            <a:chExt cx="5456403" cy="926628"/>
          </a:xfrm>
        </p:grpSpPr>
        <p:grpSp>
          <p:nvGrpSpPr>
            <p:cNvPr id="65" name="组合 64"/>
            <p:cNvGrpSpPr/>
            <p:nvPr/>
          </p:nvGrpSpPr>
          <p:grpSpPr>
            <a:xfrm>
              <a:off x="1002454" y="2691598"/>
              <a:ext cx="5456403" cy="926628"/>
              <a:chOff x="2967038" y="974745"/>
              <a:chExt cx="5575673" cy="1049608"/>
            </a:xfrm>
          </p:grpSpPr>
          <p:sp>
            <p:nvSpPr>
              <p:cNvPr id="66" name="圆角矩形 65"/>
              <p:cNvSpPr/>
              <p:nvPr/>
            </p:nvSpPr>
            <p:spPr>
              <a:xfrm>
                <a:off x="2967038" y="974745"/>
                <a:ext cx="5575673" cy="1049608"/>
              </a:xfrm>
              <a:prstGeom prst="roundRect">
                <a:avLst>
                  <a:gd name="adj" fmla="val 11520"/>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圆角矩形 66"/>
              <p:cNvSpPr/>
              <p:nvPr/>
            </p:nvSpPr>
            <p:spPr>
              <a:xfrm>
                <a:off x="4013196" y="1053041"/>
                <a:ext cx="4344655" cy="893015"/>
              </a:xfrm>
              <a:prstGeom prst="roundRect">
                <a:avLst>
                  <a:gd name="adj" fmla="val 8586"/>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1" name="文本框 138"/>
            <p:cNvSpPr txBox="1"/>
            <p:nvPr/>
          </p:nvSpPr>
          <p:spPr>
            <a:xfrm>
              <a:off x="1007116" y="2837173"/>
              <a:ext cx="1019114"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chemeClr val="accent2"/>
                  </a:solidFill>
                  <a:effectLst>
                    <a:innerShdw blurRad="50800" dist="25400" dir="10800000">
                      <a:prstClr val="black">
                        <a:alpha val="50000"/>
                      </a:prstClr>
                    </a:innerShdw>
                  </a:effectLst>
                  <a:cs typeface="+mn-ea"/>
                  <a:sym typeface="+mn-lt"/>
                </a:rPr>
                <a:t>02</a:t>
              </a:r>
              <a:endParaRPr lang="zh-CN" altLang="en-US" sz="4000" dirty="0">
                <a:solidFill>
                  <a:schemeClr val="accent2"/>
                </a:solidFill>
                <a:effectLst>
                  <a:innerShdw blurRad="50800" dist="25400" dir="10800000">
                    <a:prstClr val="black">
                      <a:alpha val="50000"/>
                    </a:prstClr>
                  </a:innerShdw>
                </a:effectLst>
                <a:cs typeface="+mn-ea"/>
                <a:sym typeface="+mn-lt"/>
              </a:endParaRPr>
            </a:p>
          </p:txBody>
        </p:sp>
        <p:grpSp>
          <p:nvGrpSpPr>
            <p:cNvPr id="48" name="组合 47"/>
            <p:cNvGrpSpPr/>
            <p:nvPr/>
          </p:nvGrpSpPr>
          <p:grpSpPr>
            <a:xfrm>
              <a:off x="2153479" y="2830705"/>
              <a:ext cx="3838833" cy="610488"/>
              <a:chOff x="7391350" y="2892041"/>
              <a:chExt cx="3168351" cy="558525"/>
            </a:xfrm>
          </p:grpSpPr>
          <p:sp>
            <p:nvSpPr>
              <p:cNvPr id="115" name="文本框 172"/>
              <p:cNvSpPr txBox="1"/>
              <p:nvPr/>
            </p:nvSpPr>
            <p:spPr>
              <a:xfrm>
                <a:off x="7391350" y="3032653"/>
                <a:ext cx="992342" cy="309737"/>
              </a:xfrm>
              <a:prstGeom prst="rect">
                <a:avLst/>
              </a:prstGeom>
              <a:noFill/>
            </p:spPr>
            <p:txBody>
              <a:bodyPr wrap="square" rtlCol="0">
                <a:spAutoFit/>
              </a:bodyPr>
              <a:lstStyle/>
              <a:p>
                <a:r>
                  <a:rPr lang="zh-CN" altLang="en-US" sz="1600" dirty="0">
                    <a:solidFill>
                      <a:prstClr val="white"/>
                    </a:solidFill>
                    <a:cs typeface="+mn-ea"/>
                    <a:sym typeface="+mn-lt"/>
                  </a:rPr>
                  <a:t>添加标题</a:t>
                </a:r>
              </a:p>
            </p:txBody>
          </p:sp>
          <p:sp>
            <p:nvSpPr>
              <p:cNvPr id="126" name="文本框 129"/>
              <p:cNvSpPr txBox="1"/>
              <p:nvPr/>
            </p:nvSpPr>
            <p:spPr>
              <a:xfrm>
                <a:off x="8383692" y="2892041"/>
                <a:ext cx="2176009" cy="558525"/>
              </a:xfrm>
              <a:prstGeom prst="rect">
                <a:avLst/>
              </a:prstGeom>
              <a:noFill/>
            </p:spPr>
            <p:txBody>
              <a:bodyPr wrap="square" rtlCol="0">
                <a:spAutoFit/>
              </a:bodyPr>
              <a:lstStyle/>
              <a:p>
                <a:pPr algn="just">
                  <a:lnSpc>
                    <a:spcPct val="150000"/>
                  </a:lnSpc>
                </a:pPr>
                <a:r>
                  <a:rPr lang="zh-CN" altLang="en-US" sz="1200" dirty="0">
                    <a:solidFill>
                      <a:schemeClr val="bg1"/>
                    </a:solidFill>
                    <a:cs typeface="+mn-ea"/>
                    <a:sym typeface="+mn-lt"/>
                  </a:rPr>
                  <a:t>点击添加文字说明详情介绍点击添加文字说明详情介绍</a:t>
                </a:r>
              </a:p>
            </p:txBody>
          </p:sp>
        </p:grpSp>
      </p:grpSp>
      <p:grpSp>
        <p:nvGrpSpPr>
          <p:cNvPr id="4" name="组合 3"/>
          <p:cNvGrpSpPr/>
          <p:nvPr/>
        </p:nvGrpSpPr>
        <p:grpSpPr>
          <a:xfrm>
            <a:off x="1002454" y="3932389"/>
            <a:ext cx="5456403" cy="926628"/>
            <a:chOff x="1002454" y="3932389"/>
            <a:chExt cx="5456403" cy="926628"/>
          </a:xfrm>
        </p:grpSpPr>
        <p:grpSp>
          <p:nvGrpSpPr>
            <p:cNvPr id="62" name="组合 61"/>
            <p:cNvGrpSpPr/>
            <p:nvPr/>
          </p:nvGrpSpPr>
          <p:grpSpPr>
            <a:xfrm>
              <a:off x="1002454" y="3932389"/>
              <a:ext cx="5456403" cy="926628"/>
              <a:chOff x="2967038" y="974745"/>
              <a:chExt cx="5575673" cy="1049608"/>
            </a:xfrm>
          </p:grpSpPr>
          <p:sp>
            <p:nvSpPr>
              <p:cNvPr id="63" name="圆角矩形 62"/>
              <p:cNvSpPr/>
              <p:nvPr/>
            </p:nvSpPr>
            <p:spPr>
              <a:xfrm>
                <a:off x="2967038" y="974745"/>
                <a:ext cx="5575673" cy="1049608"/>
              </a:xfrm>
              <a:prstGeom prst="roundRect">
                <a:avLst>
                  <a:gd name="adj" fmla="val 11520"/>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圆角矩形 63"/>
              <p:cNvSpPr/>
              <p:nvPr/>
            </p:nvSpPr>
            <p:spPr>
              <a:xfrm>
                <a:off x="4013196" y="1053041"/>
                <a:ext cx="4344655" cy="893015"/>
              </a:xfrm>
              <a:prstGeom prst="roundRect">
                <a:avLst>
                  <a:gd name="adj" fmla="val 8586"/>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8" name="文本框 135"/>
            <p:cNvSpPr txBox="1"/>
            <p:nvPr/>
          </p:nvSpPr>
          <p:spPr>
            <a:xfrm>
              <a:off x="1007116" y="4063886"/>
              <a:ext cx="1019114"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chemeClr val="accent3"/>
                  </a:solidFill>
                  <a:effectLst>
                    <a:innerShdw blurRad="50800" dist="25400" dir="10800000">
                      <a:prstClr val="black">
                        <a:alpha val="50000"/>
                      </a:prstClr>
                    </a:innerShdw>
                  </a:effectLst>
                  <a:cs typeface="+mn-ea"/>
                  <a:sym typeface="+mn-lt"/>
                </a:rPr>
                <a:t>03</a:t>
              </a:r>
              <a:endParaRPr lang="zh-CN" altLang="en-US" sz="4000" dirty="0">
                <a:solidFill>
                  <a:schemeClr val="accent3"/>
                </a:solidFill>
                <a:effectLst>
                  <a:innerShdw blurRad="50800" dist="25400" dir="10800000">
                    <a:prstClr val="black">
                      <a:alpha val="50000"/>
                    </a:prstClr>
                  </a:innerShdw>
                </a:effectLst>
                <a:cs typeface="+mn-ea"/>
                <a:sym typeface="+mn-lt"/>
              </a:endParaRPr>
            </a:p>
          </p:txBody>
        </p:sp>
        <p:grpSp>
          <p:nvGrpSpPr>
            <p:cNvPr id="49" name="组合 48"/>
            <p:cNvGrpSpPr/>
            <p:nvPr/>
          </p:nvGrpSpPr>
          <p:grpSpPr>
            <a:xfrm>
              <a:off x="2153479" y="4071495"/>
              <a:ext cx="3838833" cy="610488"/>
              <a:chOff x="7391350" y="4027218"/>
              <a:chExt cx="3168351" cy="558525"/>
            </a:xfrm>
          </p:grpSpPr>
          <p:sp>
            <p:nvSpPr>
              <p:cNvPr id="118" name="文本框 175"/>
              <p:cNvSpPr txBox="1"/>
              <p:nvPr/>
            </p:nvSpPr>
            <p:spPr>
              <a:xfrm>
                <a:off x="7391350" y="4148113"/>
                <a:ext cx="992342" cy="309737"/>
              </a:xfrm>
              <a:prstGeom prst="rect">
                <a:avLst/>
              </a:prstGeom>
              <a:noFill/>
            </p:spPr>
            <p:txBody>
              <a:bodyPr wrap="square" rtlCol="0">
                <a:spAutoFit/>
              </a:bodyPr>
              <a:lstStyle/>
              <a:p>
                <a:r>
                  <a:rPr lang="zh-CN" altLang="en-US" sz="1600" dirty="0">
                    <a:solidFill>
                      <a:prstClr val="white"/>
                    </a:solidFill>
                    <a:cs typeface="+mn-ea"/>
                    <a:sym typeface="+mn-lt"/>
                  </a:rPr>
                  <a:t>添加标题</a:t>
                </a:r>
              </a:p>
            </p:txBody>
          </p:sp>
          <p:sp>
            <p:nvSpPr>
              <p:cNvPr id="127" name="文本框 129"/>
              <p:cNvSpPr txBox="1"/>
              <p:nvPr/>
            </p:nvSpPr>
            <p:spPr>
              <a:xfrm>
                <a:off x="8383692" y="4027218"/>
                <a:ext cx="2176009" cy="558525"/>
              </a:xfrm>
              <a:prstGeom prst="rect">
                <a:avLst/>
              </a:prstGeom>
              <a:noFill/>
            </p:spPr>
            <p:txBody>
              <a:bodyPr wrap="square" rtlCol="0">
                <a:spAutoFit/>
              </a:bodyPr>
              <a:lstStyle/>
              <a:p>
                <a:pPr algn="just">
                  <a:lnSpc>
                    <a:spcPct val="150000"/>
                  </a:lnSpc>
                </a:pPr>
                <a:r>
                  <a:rPr lang="zh-CN" altLang="en-US" sz="1200" dirty="0">
                    <a:solidFill>
                      <a:schemeClr val="bg1"/>
                    </a:solidFill>
                    <a:cs typeface="+mn-ea"/>
                    <a:sym typeface="+mn-lt"/>
                  </a:rPr>
                  <a:t>点击添加文字说明详情介绍点击添加文字说明详情介绍</a:t>
                </a:r>
              </a:p>
            </p:txBody>
          </p:sp>
        </p:grpSp>
      </p:grpSp>
      <p:grpSp>
        <p:nvGrpSpPr>
          <p:cNvPr id="5" name="组合 4"/>
          <p:cNvGrpSpPr/>
          <p:nvPr/>
        </p:nvGrpSpPr>
        <p:grpSpPr>
          <a:xfrm>
            <a:off x="1002454" y="5173180"/>
            <a:ext cx="5456403" cy="926628"/>
            <a:chOff x="1002454" y="5173180"/>
            <a:chExt cx="5456403" cy="926628"/>
          </a:xfrm>
        </p:grpSpPr>
        <p:grpSp>
          <p:nvGrpSpPr>
            <p:cNvPr id="59" name="组合 58"/>
            <p:cNvGrpSpPr/>
            <p:nvPr/>
          </p:nvGrpSpPr>
          <p:grpSpPr>
            <a:xfrm>
              <a:off x="1002454" y="5173180"/>
              <a:ext cx="5456403" cy="926628"/>
              <a:chOff x="2967038" y="974745"/>
              <a:chExt cx="5575673" cy="1049608"/>
            </a:xfrm>
          </p:grpSpPr>
          <p:sp>
            <p:nvSpPr>
              <p:cNvPr id="60" name="圆角矩形 59"/>
              <p:cNvSpPr/>
              <p:nvPr/>
            </p:nvSpPr>
            <p:spPr>
              <a:xfrm>
                <a:off x="2967038" y="974745"/>
                <a:ext cx="5575673" cy="1049608"/>
              </a:xfrm>
              <a:prstGeom prst="roundRect">
                <a:avLst>
                  <a:gd name="adj" fmla="val 11520"/>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圆角矩形 60"/>
              <p:cNvSpPr/>
              <p:nvPr/>
            </p:nvSpPr>
            <p:spPr>
              <a:xfrm>
                <a:off x="4013196" y="1053041"/>
                <a:ext cx="4346994" cy="893015"/>
              </a:xfrm>
              <a:prstGeom prst="roundRect">
                <a:avLst>
                  <a:gd name="adj" fmla="val 8586"/>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5" name="文本框 132"/>
            <p:cNvSpPr txBox="1"/>
            <p:nvPr/>
          </p:nvSpPr>
          <p:spPr>
            <a:xfrm>
              <a:off x="1007116" y="5274780"/>
              <a:ext cx="1019114"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chemeClr val="accent4"/>
                  </a:solidFill>
                  <a:effectLst>
                    <a:innerShdw blurRad="50800" dist="25400" dir="10800000">
                      <a:prstClr val="black">
                        <a:alpha val="50000"/>
                      </a:prstClr>
                    </a:innerShdw>
                  </a:effectLst>
                  <a:cs typeface="+mn-ea"/>
                  <a:sym typeface="+mn-lt"/>
                </a:rPr>
                <a:t>04</a:t>
              </a:r>
              <a:endParaRPr lang="zh-CN" altLang="en-US" sz="4000" dirty="0">
                <a:solidFill>
                  <a:schemeClr val="accent4"/>
                </a:solidFill>
                <a:effectLst>
                  <a:innerShdw blurRad="50800" dist="25400" dir="10800000">
                    <a:prstClr val="black">
                      <a:alpha val="50000"/>
                    </a:prstClr>
                  </a:innerShdw>
                </a:effectLst>
                <a:cs typeface="+mn-ea"/>
                <a:sym typeface="+mn-lt"/>
              </a:endParaRPr>
            </a:p>
          </p:txBody>
        </p:sp>
        <p:grpSp>
          <p:nvGrpSpPr>
            <p:cNvPr id="51" name="组合 50"/>
            <p:cNvGrpSpPr/>
            <p:nvPr/>
          </p:nvGrpSpPr>
          <p:grpSpPr>
            <a:xfrm>
              <a:off x="2153479" y="5312050"/>
              <a:ext cx="3838833" cy="610488"/>
              <a:chOff x="7391350" y="5162179"/>
              <a:chExt cx="3168351" cy="558525"/>
            </a:xfrm>
          </p:grpSpPr>
          <p:sp>
            <p:nvSpPr>
              <p:cNvPr id="121" name="文本框 178"/>
              <p:cNvSpPr txBox="1"/>
              <p:nvPr/>
            </p:nvSpPr>
            <p:spPr>
              <a:xfrm>
                <a:off x="7391350" y="5276852"/>
                <a:ext cx="992342" cy="309737"/>
              </a:xfrm>
              <a:prstGeom prst="rect">
                <a:avLst/>
              </a:prstGeom>
              <a:noFill/>
            </p:spPr>
            <p:txBody>
              <a:bodyPr wrap="square" rtlCol="0">
                <a:spAutoFit/>
              </a:bodyPr>
              <a:lstStyle/>
              <a:p>
                <a:r>
                  <a:rPr lang="zh-CN" altLang="en-US" sz="1600" dirty="0">
                    <a:solidFill>
                      <a:prstClr val="white"/>
                    </a:solidFill>
                    <a:cs typeface="+mn-ea"/>
                    <a:sym typeface="+mn-lt"/>
                  </a:rPr>
                  <a:t>添加标题</a:t>
                </a:r>
              </a:p>
            </p:txBody>
          </p:sp>
          <p:sp>
            <p:nvSpPr>
              <p:cNvPr id="128" name="文本框 129"/>
              <p:cNvSpPr txBox="1"/>
              <p:nvPr/>
            </p:nvSpPr>
            <p:spPr>
              <a:xfrm>
                <a:off x="8383692" y="5162179"/>
                <a:ext cx="2176009" cy="558525"/>
              </a:xfrm>
              <a:prstGeom prst="rect">
                <a:avLst/>
              </a:prstGeom>
              <a:noFill/>
            </p:spPr>
            <p:txBody>
              <a:bodyPr wrap="square" rtlCol="0">
                <a:spAutoFit/>
              </a:bodyPr>
              <a:lstStyle/>
              <a:p>
                <a:pPr algn="just">
                  <a:lnSpc>
                    <a:spcPct val="150000"/>
                  </a:lnSpc>
                </a:pPr>
                <a:r>
                  <a:rPr lang="zh-CN" altLang="en-US" sz="1200" dirty="0">
                    <a:solidFill>
                      <a:schemeClr val="bg1"/>
                    </a:solidFill>
                    <a:cs typeface="+mn-ea"/>
                    <a:sym typeface="+mn-lt"/>
                  </a:rPr>
                  <a:t>点击添加文字说明详情介绍点击添加文字说明详情介绍</a:t>
                </a:r>
              </a:p>
            </p:txBody>
          </p:sp>
        </p:grpSp>
      </p:grpSp>
      <p:sp>
        <p:nvSpPr>
          <p:cNvPr id="30" name="文本框 107"/>
          <p:cNvSpPr txBox="1"/>
          <p:nvPr/>
        </p:nvSpPr>
        <p:spPr>
          <a:xfrm>
            <a:off x="8053486" y="2256004"/>
            <a:ext cx="2376573" cy="3138594"/>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a:t>
            </a:r>
            <a:endParaRPr lang="en-US" altLang="zh-CN" sz="1200" dirty="0">
              <a:solidFill>
                <a:prstClr val="black">
                  <a:lumMod val="50000"/>
                  <a:lumOff val="50000"/>
                </a:prstClr>
              </a:solidFill>
              <a:cs typeface="+mn-ea"/>
              <a:sym typeface="+mn-lt"/>
            </a:endParaRPr>
          </a:p>
          <a:p>
            <a:pPr algn="just">
              <a:lnSpc>
                <a:spcPct val="150000"/>
              </a:lnSpc>
            </a:pPr>
            <a:endParaRPr lang="en-US" altLang="zh-CN" sz="1200" dirty="0">
              <a:solidFill>
                <a:prstClr val="black">
                  <a:lumMod val="50000"/>
                  <a:lumOff val="50000"/>
                </a:prstClr>
              </a:solidFill>
              <a:cs typeface="+mn-ea"/>
              <a:sym typeface="+mn-lt"/>
            </a:endParaRPr>
          </a:p>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gn="just">
              <a:lnSpc>
                <a:spcPct val="150000"/>
              </a:lnSpc>
            </a:pPr>
            <a:endParaRPr lang="en-US" altLang="zh-CN" sz="1200" dirty="0">
              <a:solidFill>
                <a:prstClr val="black">
                  <a:lumMod val="50000"/>
                  <a:lumOff val="50000"/>
                </a:prstClr>
              </a:solidFill>
              <a:cs typeface="+mn-ea"/>
              <a:sym typeface="+mn-lt"/>
            </a:endParaRPr>
          </a:p>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a:t>
            </a:r>
          </a:p>
          <a:p>
            <a:pPr algn="just">
              <a:lnSpc>
                <a:spcPct val="150000"/>
              </a:lnSpc>
            </a:pPr>
            <a:endParaRPr lang="zh-CN" altLang="en-US" sz="1200" dirty="0">
              <a:solidFill>
                <a:prstClr val="black">
                  <a:lumMod val="50000"/>
                  <a:lumOff val="50000"/>
                </a:prstClr>
              </a:solidFill>
              <a:cs typeface="+mn-ea"/>
              <a:sym typeface="+mn-lt"/>
            </a:endParaRPr>
          </a:p>
        </p:txBody>
      </p:sp>
      <p:sp>
        <p:nvSpPr>
          <p:cNvPr id="35"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95442" y="1402588"/>
          <a:ext cx="3604094" cy="2232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3128312" y="1402588"/>
          <a:ext cx="3604094" cy="22325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5461182" y="1402588"/>
          <a:ext cx="3604094" cy="22325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7794053" y="1402588"/>
          <a:ext cx="3604094" cy="2232567"/>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13"/>
          <p:cNvSpPr txBox="1"/>
          <p:nvPr/>
        </p:nvSpPr>
        <p:spPr>
          <a:xfrm>
            <a:off x="2000500" y="3487299"/>
            <a:ext cx="1258549" cy="369332"/>
          </a:xfrm>
          <a:prstGeom prst="rect">
            <a:avLst/>
          </a:prstGeom>
          <a:noFill/>
        </p:spPr>
        <p:txBody>
          <a:bodyPr wrap="square" rtlCol="0">
            <a:spAutoFit/>
          </a:bodyPr>
          <a:lstStyle/>
          <a:p>
            <a:pPr algn="ctr"/>
            <a:r>
              <a:rPr lang="en-US" altLang="zh-CN" dirty="0">
                <a:solidFill>
                  <a:prstClr val="black">
                    <a:lumMod val="50000"/>
                    <a:lumOff val="50000"/>
                  </a:prstClr>
                </a:solidFill>
                <a:cs typeface="+mn-ea"/>
                <a:sym typeface="+mn-lt"/>
              </a:rPr>
              <a:t>2011</a:t>
            </a:r>
            <a:endParaRPr lang="zh-CN" altLang="en-US" sz="1200" dirty="0">
              <a:solidFill>
                <a:prstClr val="black">
                  <a:lumMod val="50000"/>
                  <a:lumOff val="50000"/>
                </a:prstClr>
              </a:solidFill>
              <a:cs typeface="+mn-ea"/>
              <a:sym typeface="+mn-lt"/>
            </a:endParaRPr>
          </a:p>
        </p:txBody>
      </p:sp>
      <p:sp>
        <p:nvSpPr>
          <p:cNvPr id="10" name="文本框 14"/>
          <p:cNvSpPr txBox="1"/>
          <p:nvPr/>
        </p:nvSpPr>
        <p:spPr>
          <a:xfrm>
            <a:off x="4405347" y="3487299"/>
            <a:ext cx="1258549" cy="369332"/>
          </a:xfrm>
          <a:prstGeom prst="rect">
            <a:avLst/>
          </a:prstGeom>
          <a:noFill/>
        </p:spPr>
        <p:txBody>
          <a:bodyPr wrap="square" rtlCol="0">
            <a:spAutoFit/>
          </a:bodyPr>
          <a:lstStyle/>
          <a:p>
            <a:pPr algn="ctr"/>
            <a:r>
              <a:rPr lang="en-US" altLang="zh-CN" dirty="0">
                <a:solidFill>
                  <a:prstClr val="black">
                    <a:lumMod val="50000"/>
                    <a:lumOff val="50000"/>
                  </a:prstClr>
                </a:solidFill>
                <a:cs typeface="+mn-ea"/>
                <a:sym typeface="+mn-lt"/>
              </a:rPr>
              <a:t>2012</a:t>
            </a:r>
            <a:endParaRPr lang="zh-CN" altLang="en-US" sz="1200" dirty="0">
              <a:solidFill>
                <a:prstClr val="black">
                  <a:lumMod val="50000"/>
                  <a:lumOff val="50000"/>
                </a:prstClr>
              </a:solidFill>
              <a:cs typeface="+mn-ea"/>
              <a:sym typeface="+mn-lt"/>
            </a:endParaRPr>
          </a:p>
        </p:txBody>
      </p:sp>
      <p:sp>
        <p:nvSpPr>
          <p:cNvPr id="11" name="文本框 15"/>
          <p:cNvSpPr txBox="1"/>
          <p:nvPr/>
        </p:nvSpPr>
        <p:spPr>
          <a:xfrm>
            <a:off x="6669943" y="3487299"/>
            <a:ext cx="1258549" cy="369332"/>
          </a:xfrm>
          <a:prstGeom prst="rect">
            <a:avLst/>
          </a:prstGeom>
          <a:noFill/>
        </p:spPr>
        <p:txBody>
          <a:bodyPr wrap="square" rtlCol="0">
            <a:spAutoFit/>
          </a:bodyPr>
          <a:lstStyle/>
          <a:p>
            <a:pPr algn="ctr"/>
            <a:r>
              <a:rPr lang="en-US" altLang="zh-CN" dirty="0">
                <a:solidFill>
                  <a:prstClr val="black">
                    <a:lumMod val="50000"/>
                    <a:lumOff val="50000"/>
                  </a:prstClr>
                </a:solidFill>
                <a:cs typeface="+mn-ea"/>
                <a:sym typeface="+mn-lt"/>
              </a:rPr>
              <a:t>2014</a:t>
            </a:r>
            <a:endParaRPr lang="zh-CN" altLang="en-US" sz="1200" dirty="0">
              <a:solidFill>
                <a:prstClr val="black">
                  <a:lumMod val="50000"/>
                  <a:lumOff val="50000"/>
                </a:prstClr>
              </a:solidFill>
              <a:cs typeface="+mn-ea"/>
              <a:sym typeface="+mn-lt"/>
            </a:endParaRPr>
          </a:p>
        </p:txBody>
      </p:sp>
      <p:sp>
        <p:nvSpPr>
          <p:cNvPr id="12" name="文本框 16"/>
          <p:cNvSpPr txBox="1"/>
          <p:nvPr/>
        </p:nvSpPr>
        <p:spPr>
          <a:xfrm>
            <a:off x="9074789" y="3487299"/>
            <a:ext cx="1258549" cy="369332"/>
          </a:xfrm>
          <a:prstGeom prst="rect">
            <a:avLst/>
          </a:prstGeom>
          <a:noFill/>
        </p:spPr>
        <p:txBody>
          <a:bodyPr wrap="square" rtlCol="0">
            <a:spAutoFit/>
          </a:bodyPr>
          <a:lstStyle/>
          <a:p>
            <a:pPr algn="ctr"/>
            <a:r>
              <a:rPr lang="en-US" altLang="zh-CN" dirty="0">
                <a:solidFill>
                  <a:prstClr val="black">
                    <a:lumMod val="50000"/>
                    <a:lumOff val="50000"/>
                  </a:prstClr>
                </a:solidFill>
                <a:cs typeface="+mn-ea"/>
                <a:sym typeface="+mn-lt"/>
              </a:rPr>
              <a:t>2015</a:t>
            </a:r>
            <a:endParaRPr lang="zh-CN" altLang="en-US" sz="1200" dirty="0">
              <a:solidFill>
                <a:prstClr val="black">
                  <a:lumMod val="50000"/>
                  <a:lumOff val="50000"/>
                </a:prstClr>
              </a:solidFill>
              <a:cs typeface="+mn-ea"/>
              <a:sym typeface="+mn-lt"/>
            </a:endParaRPr>
          </a:p>
        </p:txBody>
      </p:sp>
      <p:grpSp>
        <p:nvGrpSpPr>
          <p:cNvPr id="14" name="组合 13"/>
          <p:cNvGrpSpPr/>
          <p:nvPr/>
        </p:nvGrpSpPr>
        <p:grpSpPr>
          <a:xfrm>
            <a:off x="8904677" y="4301061"/>
            <a:ext cx="1653119" cy="369332"/>
            <a:chOff x="2080894" y="4828841"/>
            <a:chExt cx="1652904" cy="369417"/>
          </a:xfrm>
        </p:grpSpPr>
        <p:sp>
          <p:nvSpPr>
            <p:cNvPr id="24" name="圆角矩形 23"/>
            <p:cNvSpPr/>
            <p:nvPr/>
          </p:nvSpPr>
          <p:spPr>
            <a:xfrm>
              <a:off x="2080894" y="4880791"/>
              <a:ext cx="265433" cy="265433"/>
            </a:xfrm>
            <a:prstGeom prst="roundRect">
              <a:avLst/>
            </a:pr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文本框 43"/>
            <p:cNvSpPr txBox="1"/>
            <p:nvPr/>
          </p:nvSpPr>
          <p:spPr>
            <a:xfrm>
              <a:off x="2346327" y="4828841"/>
              <a:ext cx="1387471" cy="369417"/>
            </a:xfrm>
            <a:prstGeom prst="rect">
              <a:avLst/>
            </a:prstGeom>
            <a:noFill/>
          </p:spPr>
          <p:txBody>
            <a:bodyPr wrap="square" rtlCol="0">
              <a:spAutoFit/>
            </a:bodyPr>
            <a:lstStyle/>
            <a:p>
              <a:r>
                <a:rPr lang="zh-CN" altLang="en-US" dirty="0">
                  <a:solidFill>
                    <a:prstClr val="black">
                      <a:lumMod val="50000"/>
                      <a:lumOff val="50000"/>
                    </a:prstClr>
                  </a:solidFill>
                  <a:cs typeface="+mn-ea"/>
                  <a:sym typeface="+mn-lt"/>
                </a:rPr>
                <a:t>标题</a:t>
              </a:r>
            </a:p>
          </p:txBody>
        </p:sp>
      </p:grpSp>
      <p:grpSp>
        <p:nvGrpSpPr>
          <p:cNvPr id="15" name="组合 14"/>
          <p:cNvGrpSpPr/>
          <p:nvPr/>
        </p:nvGrpSpPr>
        <p:grpSpPr>
          <a:xfrm>
            <a:off x="6744156" y="4301061"/>
            <a:ext cx="1653119" cy="369332"/>
            <a:chOff x="2080894" y="4828841"/>
            <a:chExt cx="1652904" cy="369417"/>
          </a:xfrm>
        </p:grpSpPr>
        <p:sp>
          <p:nvSpPr>
            <p:cNvPr id="22" name="圆角矩形 21"/>
            <p:cNvSpPr/>
            <p:nvPr/>
          </p:nvSpPr>
          <p:spPr>
            <a:xfrm>
              <a:off x="2080894" y="4880791"/>
              <a:ext cx="265433" cy="265433"/>
            </a:xfrm>
            <a:prstGeom prst="roundRect">
              <a:avLst/>
            </a:pr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文本框 41"/>
            <p:cNvSpPr txBox="1"/>
            <p:nvPr/>
          </p:nvSpPr>
          <p:spPr>
            <a:xfrm>
              <a:off x="2346327" y="4828841"/>
              <a:ext cx="1387471" cy="369417"/>
            </a:xfrm>
            <a:prstGeom prst="rect">
              <a:avLst/>
            </a:prstGeom>
            <a:noFill/>
          </p:spPr>
          <p:txBody>
            <a:bodyPr wrap="square" rtlCol="0">
              <a:spAutoFit/>
            </a:bodyPr>
            <a:lstStyle/>
            <a:p>
              <a:r>
                <a:rPr lang="zh-CN" altLang="en-US" dirty="0">
                  <a:solidFill>
                    <a:prstClr val="black">
                      <a:lumMod val="50000"/>
                      <a:lumOff val="50000"/>
                    </a:prstClr>
                  </a:solidFill>
                  <a:cs typeface="+mn-ea"/>
                  <a:sym typeface="+mn-lt"/>
                </a:rPr>
                <a:t>标题</a:t>
              </a:r>
            </a:p>
          </p:txBody>
        </p:sp>
      </p:grpSp>
      <p:grpSp>
        <p:nvGrpSpPr>
          <p:cNvPr id="16" name="组合 15"/>
          <p:cNvGrpSpPr/>
          <p:nvPr/>
        </p:nvGrpSpPr>
        <p:grpSpPr>
          <a:xfrm>
            <a:off x="2279079" y="4301061"/>
            <a:ext cx="1653119" cy="369332"/>
            <a:chOff x="2080894" y="4828841"/>
            <a:chExt cx="1652904" cy="369417"/>
          </a:xfrm>
        </p:grpSpPr>
        <p:sp>
          <p:nvSpPr>
            <p:cNvPr id="20" name="圆角矩形 19"/>
            <p:cNvSpPr/>
            <p:nvPr/>
          </p:nvSpPr>
          <p:spPr>
            <a:xfrm>
              <a:off x="2080894" y="4880791"/>
              <a:ext cx="265433" cy="265433"/>
            </a:xfrm>
            <a:prstGeom prst="roundRect">
              <a:avLst/>
            </a:pr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文本框 39"/>
            <p:cNvSpPr txBox="1"/>
            <p:nvPr/>
          </p:nvSpPr>
          <p:spPr>
            <a:xfrm>
              <a:off x="2346327" y="4828841"/>
              <a:ext cx="1387471" cy="369417"/>
            </a:xfrm>
            <a:prstGeom prst="rect">
              <a:avLst/>
            </a:prstGeom>
            <a:noFill/>
          </p:spPr>
          <p:txBody>
            <a:bodyPr wrap="square" rtlCol="0">
              <a:spAutoFit/>
            </a:bodyPr>
            <a:lstStyle/>
            <a:p>
              <a:r>
                <a:rPr lang="zh-CN" altLang="en-US" dirty="0">
                  <a:solidFill>
                    <a:prstClr val="black">
                      <a:lumMod val="50000"/>
                      <a:lumOff val="50000"/>
                    </a:prstClr>
                  </a:solidFill>
                  <a:cs typeface="+mn-ea"/>
                  <a:sym typeface="+mn-lt"/>
                </a:rPr>
                <a:t>标题</a:t>
              </a:r>
            </a:p>
          </p:txBody>
        </p:sp>
      </p:grpSp>
      <p:grpSp>
        <p:nvGrpSpPr>
          <p:cNvPr id="17" name="组合 16"/>
          <p:cNvGrpSpPr/>
          <p:nvPr/>
        </p:nvGrpSpPr>
        <p:grpSpPr>
          <a:xfrm>
            <a:off x="4511617" y="4301061"/>
            <a:ext cx="1653119" cy="369332"/>
            <a:chOff x="2080894" y="4828841"/>
            <a:chExt cx="1652904" cy="369417"/>
          </a:xfrm>
        </p:grpSpPr>
        <p:sp>
          <p:nvSpPr>
            <p:cNvPr id="18" name="圆角矩形 17"/>
            <p:cNvSpPr/>
            <p:nvPr/>
          </p:nvSpPr>
          <p:spPr>
            <a:xfrm>
              <a:off x="2080894" y="4880791"/>
              <a:ext cx="265433" cy="265433"/>
            </a:xfrm>
            <a:prstGeom prst="roundRect">
              <a:avLst/>
            </a:pr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文本框 37"/>
            <p:cNvSpPr txBox="1"/>
            <p:nvPr/>
          </p:nvSpPr>
          <p:spPr>
            <a:xfrm>
              <a:off x="2346327" y="4828841"/>
              <a:ext cx="1387471" cy="369417"/>
            </a:xfrm>
            <a:prstGeom prst="rect">
              <a:avLst/>
            </a:prstGeom>
            <a:noFill/>
          </p:spPr>
          <p:txBody>
            <a:bodyPr wrap="square" rtlCol="0">
              <a:spAutoFit/>
            </a:bodyPr>
            <a:lstStyle/>
            <a:p>
              <a:r>
                <a:rPr lang="zh-CN" altLang="en-US" dirty="0">
                  <a:solidFill>
                    <a:prstClr val="black">
                      <a:lumMod val="50000"/>
                      <a:lumOff val="50000"/>
                    </a:prstClr>
                  </a:solidFill>
                  <a:cs typeface="+mn-ea"/>
                  <a:sym typeface="+mn-lt"/>
                </a:rPr>
                <a:t>标题</a:t>
              </a:r>
            </a:p>
          </p:txBody>
        </p:sp>
      </p:grpSp>
      <p:cxnSp>
        <p:nvCxnSpPr>
          <p:cNvPr id="26" name="直接连接符 25"/>
          <p:cNvCxnSpPr/>
          <p:nvPr/>
        </p:nvCxnSpPr>
        <p:spPr>
          <a:xfrm>
            <a:off x="1710413" y="5156792"/>
            <a:ext cx="877276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720684" y="5293226"/>
            <a:ext cx="8762493" cy="1015428"/>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cs typeface="+mn-ea"/>
              <a:sym typeface="+mn-lt"/>
            </a:endParaRPr>
          </a:p>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
        <p:nvSpPr>
          <p:cNvPr id="28"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7"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anim calcmode="lin" valueType="num">
                                      <p:cBhvr>
                                        <p:cTn id="82" dur="500" fill="hold"/>
                                        <p:tgtEl>
                                          <p:spTgt spid="12"/>
                                        </p:tgtEl>
                                        <p:attrNameLst>
                                          <p:attrName>ppt_x</p:attrName>
                                        </p:attrNameLst>
                                      </p:cBhvr>
                                      <p:tavLst>
                                        <p:tav tm="0">
                                          <p:val>
                                            <p:strVal val="#ppt_x"/>
                                          </p:val>
                                        </p:tav>
                                        <p:tav tm="100000">
                                          <p:val>
                                            <p:strVal val="#ppt_x"/>
                                          </p:val>
                                        </p:tav>
                                      </p:tavLst>
                                    </p:anim>
                                    <p:anim calcmode="lin" valueType="num">
                                      <p:cBhvr>
                                        <p:cTn id="83" dur="500" fill="hold"/>
                                        <p:tgtEl>
                                          <p:spTgt spid="1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6000"/>
                            </p:stCondLst>
                            <p:childTnLst>
                              <p:par>
                                <p:cTn id="101" presetID="16" presetClass="entr" presetSubtype="21"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9" grpId="0"/>
      <p:bldP spid="10" grpId="0"/>
      <p:bldP spid="11" grpId="0"/>
      <p:bldP spid="12"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2858877"/>
            <a:ext cx="11883528" cy="4911239"/>
          </a:xfrm>
          <a:prstGeom prst="rect">
            <a:avLst/>
          </a:prstGeom>
        </p:spPr>
      </p:pic>
      <p:sp>
        <p:nvSpPr>
          <p:cNvPr id="18" name="文本框 17"/>
          <p:cNvSpPr txBox="1"/>
          <p:nvPr/>
        </p:nvSpPr>
        <p:spPr>
          <a:xfrm>
            <a:off x="1376058" y="3156263"/>
            <a:ext cx="2820858" cy="2185214"/>
          </a:xfrm>
          <a:prstGeom prst="rect">
            <a:avLst/>
          </a:prstGeom>
          <a:noFill/>
        </p:spPr>
        <p:txBody>
          <a:bodyPr wrap="square" rtlCol="0">
            <a:spAutoFit/>
          </a:bodyPr>
          <a:lstStyle/>
          <a:p>
            <a:r>
              <a:rPr lang="zh-CN" altLang="en-US" sz="8800" dirty="0">
                <a:solidFill>
                  <a:schemeClr val="bg1"/>
                </a:solidFill>
                <a:cs typeface="+mn-ea"/>
                <a:sym typeface="+mn-lt"/>
              </a:rPr>
              <a:t>目</a:t>
            </a:r>
            <a:r>
              <a:rPr lang="zh-CN" altLang="en-US" sz="8800" dirty="0">
                <a:solidFill>
                  <a:srgbClr val="FFC000"/>
                </a:solidFill>
                <a:cs typeface="+mn-ea"/>
                <a:sym typeface="+mn-lt"/>
              </a:rPr>
              <a:t>录</a:t>
            </a:r>
            <a:endParaRPr lang="en-US" altLang="zh-CN" sz="8800" dirty="0">
              <a:solidFill>
                <a:srgbClr val="FFC000"/>
              </a:solidFill>
              <a:cs typeface="+mn-ea"/>
              <a:sym typeface="+mn-lt"/>
            </a:endParaRPr>
          </a:p>
          <a:p>
            <a:r>
              <a:rPr lang="en-US" altLang="zh-CN" sz="4400" dirty="0">
                <a:solidFill>
                  <a:srgbClr val="FFC000"/>
                </a:solidFill>
                <a:cs typeface="+mn-ea"/>
                <a:sym typeface="+mn-lt"/>
              </a:rPr>
              <a:t>contents</a:t>
            </a:r>
            <a:endParaRPr lang="zh-CN" altLang="en-US" sz="4400" dirty="0">
              <a:solidFill>
                <a:srgbClr val="FFC000"/>
              </a:solidFill>
              <a:cs typeface="+mn-ea"/>
              <a:sym typeface="+mn-lt"/>
            </a:endParaRPr>
          </a:p>
        </p:txBody>
      </p:sp>
      <p:sp>
        <p:nvSpPr>
          <p:cNvPr id="20" name="Rectangle 47"/>
          <p:cNvSpPr/>
          <p:nvPr/>
        </p:nvSpPr>
        <p:spPr>
          <a:xfrm>
            <a:off x="6859054" y="1542669"/>
            <a:ext cx="3295774" cy="492443"/>
          </a:xfrm>
          <a:prstGeom prst="rect">
            <a:avLst/>
          </a:prstGeom>
        </p:spPr>
        <p:txBody>
          <a:bodyPr wrap="none" lIns="0" tIns="0" rIns="0" bIns="0">
            <a:spAutoFit/>
          </a:bodyPr>
          <a:lstStyle/>
          <a:p>
            <a:pPr algn="ctr"/>
            <a:r>
              <a:rPr lang="zh-CN" altLang="en-US" sz="3200" b="1" dirty="0">
                <a:solidFill>
                  <a:schemeClr val="bg1"/>
                </a:solidFill>
                <a:cs typeface="+mn-ea"/>
                <a:sym typeface="+mn-lt"/>
              </a:rPr>
              <a:t>你的章节一小标题</a:t>
            </a:r>
            <a:endParaRPr lang="en-US" sz="3200" b="1" dirty="0">
              <a:solidFill>
                <a:schemeClr val="bg1"/>
              </a:solidFill>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058" y="856762"/>
            <a:ext cx="2447089" cy="2299501"/>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119" y="1467275"/>
            <a:ext cx="765607" cy="719432"/>
          </a:xfrm>
          <a:prstGeom prst="rect">
            <a:avLst/>
          </a:prstGeom>
        </p:spPr>
      </p:pic>
      <p:sp>
        <p:nvSpPr>
          <p:cNvPr id="28" name="Rectangle 47"/>
          <p:cNvSpPr/>
          <p:nvPr/>
        </p:nvSpPr>
        <p:spPr>
          <a:xfrm>
            <a:off x="6859054" y="2612655"/>
            <a:ext cx="3295774" cy="492443"/>
          </a:xfrm>
          <a:prstGeom prst="rect">
            <a:avLst/>
          </a:prstGeom>
        </p:spPr>
        <p:txBody>
          <a:bodyPr wrap="none" lIns="0" tIns="0" rIns="0" bIns="0">
            <a:spAutoFit/>
          </a:bodyPr>
          <a:lstStyle/>
          <a:p>
            <a:pPr algn="ctr"/>
            <a:r>
              <a:rPr lang="zh-CN" altLang="en-US" sz="3200" b="1" dirty="0">
                <a:solidFill>
                  <a:schemeClr val="bg1"/>
                </a:solidFill>
                <a:cs typeface="+mn-ea"/>
                <a:sym typeface="+mn-lt"/>
              </a:rPr>
              <a:t>你的章节二小标题</a:t>
            </a:r>
            <a:endParaRPr lang="en-US" sz="3200" b="1" dirty="0">
              <a:solidFill>
                <a:schemeClr val="bg1"/>
              </a:solidFill>
              <a:cs typeface="+mn-ea"/>
              <a:sym typeface="+mn-lt"/>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119" y="2537261"/>
            <a:ext cx="765607" cy="719432"/>
          </a:xfrm>
          <a:prstGeom prst="rect">
            <a:avLst/>
          </a:prstGeom>
        </p:spPr>
      </p:pic>
      <p:sp>
        <p:nvSpPr>
          <p:cNvPr id="30" name="Rectangle 47"/>
          <p:cNvSpPr/>
          <p:nvPr/>
        </p:nvSpPr>
        <p:spPr>
          <a:xfrm>
            <a:off x="6859054" y="3531046"/>
            <a:ext cx="3295774" cy="492443"/>
          </a:xfrm>
          <a:prstGeom prst="rect">
            <a:avLst/>
          </a:prstGeom>
        </p:spPr>
        <p:txBody>
          <a:bodyPr wrap="none" lIns="0" tIns="0" rIns="0" bIns="0">
            <a:spAutoFit/>
          </a:bodyPr>
          <a:lstStyle/>
          <a:p>
            <a:pPr algn="ctr"/>
            <a:r>
              <a:rPr lang="zh-CN" altLang="en-US" sz="3200" b="1" dirty="0">
                <a:solidFill>
                  <a:schemeClr val="bg1"/>
                </a:solidFill>
                <a:cs typeface="+mn-ea"/>
                <a:sym typeface="+mn-lt"/>
              </a:rPr>
              <a:t>你的章节三小标题</a:t>
            </a:r>
            <a:endParaRPr lang="en-US" sz="3200" b="1" dirty="0">
              <a:solidFill>
                <a:schemeClr val="bg1"/>
              </a:solidFill>
              <a:cs typeface="+mn-ea"/>
              <a:sym typeface="+mn-lt"/>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119" y="3455652"/>
            <a:ext cx="765607" cy="719432"/>
          </a:xfrm>
          <a:prstGeom prst="rect">
            <a:avLst/>
          </a:prstGeom>
        </p:spPr>
      </p:pic>
      <p:sp>
        <p:nvSpPr>
          <p:cNvPr id="32" name="Rectangle 47"/>
          <p:cNvSpPr/>
          <p:nvPr/>
        </p:nvSpPr>
        <p:spPr>
          <a:xfrm>
            <a:off x="6859054" y="4535120"/>
            <a:ext cx="3295774" cy="492443"/>
          </a:xfrm>
          <a:prstGeom prst="rect">
            <a:avLst/>
          </a:prstGeom>
        </p:spPr>
        <p:txBody>
          <a:bodyPr wrap="none" lIns="0" tIns="0" rIns="0" bIns="0">
            <a:spAutoFit/>
          </a:bodyPr>
          <a:lstStyle/>
          <a:p>
            <a:pPr algn="ctr"/>
            <a:r>
              <a:rPr lang="zh-CN" altLang="en-US" sz="3200" b="1" dirty="0">
                <a:solidFill>
                  <a:schemeClr val="bg1"/>
                </a:solidFill>
                <a:cs typeface="+mn-ea"/>
                <a:sym typeface="+mn-lt"/>
              </a:rPr>
              <a:t>你的章节四小标题</a:t>
            </a:r>
            <a:endParaRPr lang="en-US" sz="3200" b="1" dirty="0">
              <a:solidFill>
                <a:schemeClr val="bg1"/>
              </a:solidFill>
              <a:cs typeface="+mn-ea"/>
              <a:sym typeface="+mn-lt"/>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119" y="4459726"/>
            <a:ext cx="765607" cy="719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style.rotation</p:attrName>
                                        </p:attrNameLst>
                                      </p:cBhvr>
                                      <p:tavLst>
                                        <p:tav tm="0">
                                          <p:val>
                                            <p:fltVal val="720"/>
                                          </p:val>
                                        </p:tav>
                                        <p:tav tm="100000">
                                          <p:val>
                                            <p:fltVal val="0"/>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35"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style.rotation</p:attrName>
                                        </p:attrNameLst>
                                      </p:cBhvr>
                                      <p:tavLst>
                                        <p:tav tm="0">
                                          <p:val>
                                            <p:fltVal val="720"/>
                                          </p:val>
                                        </p:tav>
                                        <p:tav tm="100000">
                                          <p:val>
                                            <p:fltVal val="0"/>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4500"/>
                            </p:stCondLst>
                            <p:childTnLst>
                              <p:par>
                                <p:cTn id="40" presetID="35"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style.rotation</p:attrName>
                                        </p:attrNameLst>
                                      </p:cBhvr>
                                      <p:tavLst>
                                        <p:tav tm="0">
                                          <p:val>
                                            <p:fltVal val="720"/>
                                          </p:val>
                                        </p:tav>
                                        <p:tav tm="100000">
                                          <p:val>
                                            <p:fltVal val="0"/>
                                          </p:val>
                                        </p:tav>
                                      </p:tavLst>
                                    </p:anim>
                                    <p:anim calcmode="lin" valueType="num">
                                      <p:cBhvr>
                                        <p:cTn id="44" dur="1000" fill="hold"/>
                                        <p:tgtEl>
                                          <p:spTgt spid="31"/>
                                        </p:tgtEl>
                                        <p:attrNameLst>
                                          <p:attrName>ppt_h</p:attrName>
                                        </p:attrNameLst>
                                      </p:cBhvr>
                                      <p:tavLst>
                                        <p:tav tm="0">
                                          <p:val>
                                            <p:fltVal val="0"/>
                                          </p:val>
                                        </p:tav>
                                        <p:tav tm="100000">
                                          <p:val>
                                            <p:strVal val="#ppt_h"/>
                                          </p:val>
                                        </p:tav>
                                      </p:tavLst>
                                    </p:anim>
                                    <p:anim calcmode="lin" valueType="num">
                                      <p:cBhvr>
                                        <p:cTn id="45" dur="1000" fill="hold"/>
                                        <p:tgtEl>
                                          <p:spTgt spid="31"/>
                                        </p:tgtEl>
                                        <p:attrNameLst>
                                          <p:attrName>ppt_w</p:attrName>
                                        </p:attrNameLst>
                                      </p:cBhvr>
                                      <p:tavLst>
                                        <p:tav tm="0">
                                          <p:val>
                                            <p:fltVal val="0"/>
                                          </p:val>
                                        </p:tav>
                                        <p:tav tm="100000">
                                          <p:val>
                                            <p:strVal val="#ppt_w"/>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6000"/>
                            </p:stCondLst>
                            <p:childTnLst>
                              <p:par>
                                <p:cTn id="51" presetID="35"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style.rotation</p:attrName>
                                        </p:attrNameLst>
                                      </p:cBhvr>
                                      <p:tavLst>
                                        <p:tav tm="0">
                                          <p:val>
                                            <p:fltVal val="720"/>
                                          </p:val>
                                        </p:tav>
                                        <p:tav tm="100000">
                                          <p:val>
                                            <p:fltVal val="0"/>
                                          </p:val>
                                        </p:tav>
                                      </p:tavLst>
                                    </p:anim>
                                    <p:anim calcmode="lin" valueType="num">
                                      <p:cBhvr>
                                        <p:cTn id="55" dur="1000" fill="hold"/>
                                        <p:tgtEl>
                                          <p:spTgt spid="33"/>
                                        </p:tgtEl>
                                        <p:attrNameLst>
                                          <p:attrName>ppt_h</p:attrName>
                                        </p:attrNameLst>
                                      </p:cBhvr>
                                      <p:tavLst>
                                        <p:tav tm="0">
                                          <p:val>
                                            <p:fltVal val="0"/>
                                          </p:val>
                                        </p:tav>
                                        <p:tav tm="100000">
                                          <p:val>
                                            <p:strVal val="#ppt_h"/>
                                          </p:val>
                                        </p:tav>
                                      </p:tavLst>
                                    </p:anim>
                                    <p:anim calcmode="lin" valueType="num">
                                      <p:cBhvr>
                                        <p:cTn id="56" dur="1000" fill="hold"/>
                                        <p:tgtEl>
                                          <p:spTgt spid="33"/>
                                        </p:tgtEl>
                                        <p:attrNameLst>
                                          <p:attrName>ppt_w</p:attrName>
                                        </p:attrNameLst>
                                      </p:cBhvr>
                                      <p:tavLst>
                                        <p:tav tm="0">
                                          <p:val>
                                            <p:fltVal val="0"/>
                                          </p:val>
                                        </p:tav>
                                        <p:tav tm="100000">
                                          <p:val>
                                            <p:strVal val="#ppt_w"/>
                                          </p:val>
                                        </p:tav>
                                      </p:tavLst>
                                    </p:anim>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7"/>
          <p:cNvSpPr/>
          <p:nvPr/>
        </p:nvSpPr>
        <p:spPr bwMode="gray">
          <a:xfrm>
            <a:off x="852841" y="2304738"/>
            <a:ext cx="2182245" cy="1657998"/>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07" name="Freeform 68"/>
          <p:cNvSpPr/>
          <p:nvPr/>
        </p:nvSpPr>
        <p:spPr bwMode="gray">
          <a:xfrm>
            <a:off x="852841" y="2304738"/>
            <a:ext cx="2182245" cy="1657998"/>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08" name="Freeform 69"/>
          <p:cNvSpPr/>
          <p:nvPr/>
        </p:nvSpPr>
        <p:spPr bwMode="gray">
          <a:xfrm>
            <a:off x="1115586" y="3876626"/>
            <a:ext cx="2113639" cy="1139874"/>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09" name="Freeform 70"/>
          <p:cNvSpPr/>
          <p:nvPr/>
        </p:nvSpPr>
        <p:spPr bwMode="gray">
          <a:xfrm>
            <a:off x="1115586" y="3876626"/>
            <a:ext cx="2113639" cy="1139874"/>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0" name="Freeform 71"/>
          <p:cNvSpPr/>
          <p:nvPr/>
        </p:nvSpPr>
        <p:spPr bwMode="gray">
          <a:xfrm>
            <a:off x="3035086" y="4867630"/>
            <a:ext cx="986754" cy="1012897"/>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11" name="Freeform 72"/>
          <p:cNvSpPr/>
          <p:nvPr/>
        </p:nvSpPr>
        <p:spPr bwMode="gray">
          <a:xfrm>
            <a:off x="3035086" y="4867630"/>
            <a:ext cx="986754" cy="1012897"/>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2" name="Freeform 73"/>
          <p:cNvSpPr/>
          <p:nvPr/>
        </p:nvSpPr>
        <p:spPr bwMode="gray">
          <a:xfrm>
            <a:off x="3823321" y="5184343"/>
            <a:ext cx="869978" cy="630506"/>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13" name="Freeform 74"/>
          <p:cNvSpPr/>
          <p:nvPr/>
        </p:nvSpPr>
        <p:spPr bwMode="gray">
          <a:xfrm>
            <a:off x="3823321" y="5184343"/>
            <a:ext cx="869978" cy="630506"/>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4" name="Freeform 75"/>
          <p:cNvSpPr/>
          <p:nvPr/>
        </p:nvSpPr>
        <p:spPr bwMode="gray">
          <a:xfrm>
            <a:off x="4350271" y="5978314"/>
            <a:ext cx="284641" cy="251035"/>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15" name="Freeform 76"/>
          <p:cNvSpPr/>
          <p:nvPr/>
        </p:nvSpPr>
        <p:spPr bwMode="gray">
          <a:xfrm>
            <a:off x="4350271" y="5978314"/>
            <a:ext cx="284641" cy="251035"/>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25" name="Freeform 77"/>
          <p:cNvSpPr/>
          <p:nvPr/>
        </p:nvSpPr>
        <p:spPr bwMode="gray">
          <a:xfrm>
            <a:off x="4455369" y="5257318"/>
            <a:ext cx="823268" cy="700563"/>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26" name="Freeform 78"/>
          <p:cNvSpPr/>
          <p:nvPr/>
        </p:nvSpPr>
        <p:spPr bwMode="gray">
          <a:xfrm>
            <a:off x="4455369" y="5257318"/>
            <a:ext cx="823268" cy="700563"/>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E8E8E6"/>
          </a:solidFill>
          <a:ln w="635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27" name="Freeform 79"/>
          <p:cNvSpPr/>
          <p:nvPr/>
        </p:nvSpPr>
        <p:spPr bwMode="gray">
          <a:xfrm>
            <a:off x="5109313" y="4834062"/>
            <a:ext cx="456885" cy="602776"/>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28" name="Freeform 80"/>
          <p:cNvSpPr/>
          <p:nvPr/>
        </p:nvSpPr>
        <p:spPr bwMode="gray">
          <a:xfrm>
            <a:off x="5109313" y="4834062"/>
            <a:ext cx="456885" cy="602776"/>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29" name="Freeform 81"/>
          <p:cNvSpPr/>
          <p:nvPr/>
        </p:nvSpPr>
        <p:spPr bwMode="gray">
          <a:xfrm>
            <a:off x="5269879" y="4461888"/>
            <a:ext cx="413094" cy="46412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0" name="Freeform 82"/>
          <p:cNvSpPr/>
          <p:nvPr/>
        </p:nvSpPr>
        <p:spPr bwMode="gray">
          <a:xfrm>
            <a:off x="5269879" y="4461888"/>
            <a:ext cx="413094" cy="46412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E8E8E6"/>
          </a:solidFill>
          <a:ln w="635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1" name="Freeform 83"/>
          <p:cNvSpPr/>
          <p:nvPr/>
        </p:nvSpPr>
        <p:spPr bwMode="gray">
          <a:xfrm>
            <a:off x="5088877" y="3996305"/>
            <a:ext cx="559063" cy="496232"/>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2" name="Freeform 84"/>
          <p:cNvSpPr/>
          <p:nvPr/>
        </p:nvSpPr>
        <p:spPr bwMode="gray">
          <a:xfrm>
            <a:off x="5088877" y="3996305"/>
            <a:ext cx="559063" cy="496232"/>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33" name="Freeform 91"/>
          <p:cNvSpPr/>
          <p:nvPr/>
        </p:nvSpPr>
        <p:spPr bwMode="gray">
          <a:xfrm>
            <a:off x="4839269" y="3634348"/>
            <a:ext cx="719630" cy="48309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4" name="Freeform 92"/>
          <p:cNvSpPr/>
          <p:nvPr/>
        </p:nvSpPr>
        <p:spPr bwMode="gray">
          <a:xfrm>
            <a:off x="4839269" y="3634348"/>
            <a:ext cx="719630" cy="48309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E8E8E6"/>
          </a:solidFill>
          <a:ln w="635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5" name="Freeform 93"/>
          <p:cNvSpPr/>
          <p:nvPr/>
        </p:nvSpPr>
        <p:spPr bwMode="gray">
          <a:xfrm>
            <a:off x="4650969" y="3095790"/>
            <a:ext cx="583878" cy="846513"/>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6" name="Freeform 94"/>
          <p:cNvSpPr/>
          <p:nvPr/>
        </p:nvSpPr>
        <p:spPr bwMode="gray">
          <a:xfrm>
            <a:off x="4650969" y="3095790"/>
            <a:ext cx="583878" cy="846513"/>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37" name="Freeform 95"/>
          <p:cNvSpPr/>
          <p:nvPr/>
        </p:nvSpPr>
        <p:spPr bwMode="gray">
          <a:xfrm>
            <a:off x="4823213" y="3310338"/>
            <a:ext cx="176623" cy="204331"/>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38" name="Freeform 96"/>
          <p:cNvSpPr/>
          <p:nvPr/>
        </p:nvSpPr>
        <p:spPr bwMode="gray">
          <a:xfrm>
            <a:off x="4823213" y="3310338"/>
            <a:ext cx="176623" cy="204331"/>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39" name="Freeform 97"/>
          <p:cNvSpPr/>
          <p:nvPr/>
        </p:nvSpPr>
        <p:spPr bwMode="gray">
          <a:xfrm>
            <a:off x="4950206" y="3434396"/>
            <a:ext cx="125534" cy="16784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0" name="Freeform 98"/>
          <p:cNvSpPr/>
          <p:nvPr/>
        </p:nvSpPr>
        <p:spPr bwMode="gray">
          <a:xfrm>
            <a:off x="4950206" y="3434396"/>
            <a:ext cx="125534" cy="16784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41" name="Freeform 99"/>
          <p:cNvSpPr/>
          <p:nvPr/>
        </p:nvSpPr>
        <p:spPr bwMode="gray">
          <a:xfrm>
            <a:off x="5119531" y="2892919"/>
            <a:ext cx="627669" cy="62612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2" name="Freeform 100"/>
          <p:cNvSpPr/>
          <p:nvPr/>
        </p:nvSpPr>
        <p:spPr bwMode="gray">
          <a:xfrm>
            <a:off x="5119531" y="2892919"/>
            <a:ext cx="627669" cy="62612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E8E8E6"/>
          </a:solidFill>
          <a:ln w="635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3" name="Freeform 101"/>
          <p:cNvSpPr/>
          <p:nvPr/>
        </p:nvSpPr>
        <p:spPr bwMode="gray">
          <a:xfrm>
            <a:off x="5258202" y="2541178"/>
            <a:ext cx="919608" cy="629047"/>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4" name="Freeform 102"/>
          <p:cNvSpPr/>
          <p:nvPr/>
        </p:nvSpPr>
        <p:spPr bwMode="gray">
          <a:xfrm>
            <a:off x="5258202" y="2541178"/>
            <a:ext cx="919608" cy="629047"/>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45" name="Freeform 103"/>
          <p:cNvSpPr/>
          <p:nvPr/>
        </p:nvSpPr>
        <p:spPr bwMode="gray">
          <a:xfrm>
            <a:off x="5055304" y="1637744"/>
            <a:ext cx="1256798" cy="113549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6" name="Freeform 104"/>
          <p:cNvSpPr/>
          <p:nvPr/>
        </p:nvSpPr>
        <p:spPr bwMode="gray">
          <a:xfrm>
            <a:off x="5055304" y="1637744"/>
            <a:ext cx="1256798" cy="113549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47" name="Freeform 105"/>
          <p:cNvSpPr/>
          <p:nvPr/>
        </p:nvSpPr>
        <p:spPr bwMode="gray">
          <a:xfrm>
            <a:off x="3106611" y="1703422"/>
            <a:ext cx="2395360" cy="2149852"/>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48" name="Freeform 106"/>
          <p:cNvSpPr/>
          <p:nvPr/>
        </p:nvSpPr>
        <p:spPr bwMode="gray">
          <a:xfrm>
            <a:off x="3106611" y="1703422"/>
            <a:ext cx="2395360" cy="2149852"/>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49" name="Freeform 107"/>
          <p:cNvSpPr/>
          <p:nvPr/>
        </p:nvSpPr>
        <p:spPr bwMode="gray">
          <a:xfrm>
            <a:off x="2744606" y="3184820"/>
            <a:ext cx="1469913" cy="12697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50" name="Freeform 108"/>
          <p:cNvSpPr/>
          <p:nvPr/>
        </p:nvSpPr>
        <p:spPr bwMode="gray">
          <a:xfrm>
            <a:off x="2744606" y="3184820"/>
            <a:ext cx="1469913" cy="12697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1" name="Freeform 109"/>
          <p:cNvSpPr/>
          <p:nvPr/>
        </p:nvSpPr>
        <p:spPr bwMode="gray">
          <a:xfrm>
            <a:off x="2274584" y="3590563"/>
            <a:ext cx="1366275" cy="972031"/>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52" name="Freeform 110"/>
          <p:cNvSpPr/>
          <p:nvPr/>
        </p:nvSpPr>
        <p:spPr bwMode="gray">
          <a:xfrm>
            <a:off x="2274584" y="3590563"/>
            <a:ext cx="1366275" cy="972031"/>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3" name="Freeform 111"/>
          <p:cNvSpPr/>
          <p:nvPr/>
        </p:nvSpPr>
        <p:spPr bwMode="gray">
          <a:xfrm>
            <a:off x="3073038" y="4259016"/>
            <a:ext cx="1329783" cy="1011437"/>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54" name="Freeform 112"/>
          <p:cNvSpPr/>
          <p:nvPr/>
        </p:nvSpPr>
        <p:spPr bwMode="gray">
          <a:xfrm>
            <a:off x="3073038" y="4259016"/>
            <a:ext cx="1329783" cy="1011437"/>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5" name="Freeform 113"/>
          <p:cNvSpPr/>
          <p:nvPr/>
        </p:nvSpPr>
        <p:spPr bwMode="gray">
          <a:xfrm>
            <a:off x="3721143" y="4857414"/>
            <a:ext cx="661242" cy="580883"/>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56" name="Freeform 114"/>
          <p:cNvSpPr/>
          <p:nvPr/>
        </p:nvSpPr>
        <p:spPr bwMode="gray">
          <a:xfrm>
            <a:off x="3721143" y="4857414"/>
            <a:ext cx="661242" cy="580883"/>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7" name="Freeform 115"/>
          <p:cNvSpPr/>
          <p:nvPr/>
        </p:nvSpPr>
        <p:spPr bwMode="gray">
          <a:xfrm>
            <a:off x="4318158" y="4718761"/>
            <a:ext cx="586798" cy="668454"/>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58" name="Freeform 116"/>
          <p:cNvSpPr/>
          <p:nvPr/>
        </p:nvSpPr>
        <p:spPr bwMode="gray">
          <a:xfrm>
            <a:off x="4318158" y="4718761"/>
            <a:ext cx="586798" cy="668454"/>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9" name="Freeform 117"/>
          <p:cNvSpPr/>
          <p:nvPr/>
        </p:nvSpPr>
        <p:spPr bwMode="gray">
          <a:xfrm>
            <a:off x="4817374" y="4651623"/>
            <a:ext cx="519652" cy="716617"/>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60" name="Freeform 118"/>
          <p:cNvSpPr/>
          <p:nvPr/>
        </p:nvSpPr>
        <p:spPr bwMode="gray">
          <a:xfrm>
            <a:off x="4817374" y="4651623"/>
            <a:ext cx="519652" cy="716617"/>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1" name="Freeform 119"/>
          <p:cNvSpPr/>
          <p:nvPr/>
        </p:nvSpPr>
        <p:spPr bwMode="gray">
          <a:xfrm>
            <a:off x="4877221" y="4057604"/>
            <a:ext cx="526950" cy="65239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62" name="Freeform 120"/>
          <p:cNvSpPr/>
          <p:nvPr/>
        </p:nvSpPr>
        <p:spPr bwMode="gray">
          <a:xfrm>
            <a:off x="4877221" y="4057604"/>
            <a:ext cx="526950" cy="652399"/>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3" name="Freeform 121"/>
          <p:cNvSpPr/>
          <p:nvPr/>
        </p:nvSpPr>
        <p:spPr bwMode="gray">
          <a:xfrm>
            <a:off x="4230576" y="4333451"/>
            <a:ext cx="829107" cy="519584"/>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64" name="Freeform 122"/>
          <p:cNvSpPr/>
          <p:nvPr/>
        </p:nvSpPr>
        <p:spPr bwMode="gray">
          <a:xfrm>
            <a:off x="4230576" y="4333451"/>
            <a:ext cx="829107" cy="519584"/>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5" name="Freeform 123"/>
          <p:cNvSpPr/>
          <p:nvPr/>
        </p:nvSpPr>
        <p:spPr bwMode="gray">
          <a:xfrm>
            <a:off x="4385304" y="3924789"/>
            <a:ext cx="653944" cy="580883"/>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66" name="Freeform 124"/>
          <p:cNvSpPr/>
          <p:nvPr/>
        </p:nvSpPr>
        <p:spPr bwMode="gray">
          <a:xfrm>
            <a:off x="4385304" y="3924789"/>
            <a:ext cx="653944" cy="580883"/>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7" name="Freeform 125"/>
          <p:cNvSpPr/>
          <p:nvPr/>
        </p:nvSpPr>
        <p:spPr bwMode="gray">
          <a:xfrm>
            <a:off x="4367788" y="3405205"/>
            <a:ext cx="366384" cy="767700"/>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E8E8E6"/>
          </a:solidFill>
          <a:ln w="0">
            <a:solidFill>
              <a:schemeClr val="tx1">
                <a:lumMod val="85000"/>
                <a:lumOff val="15000"/>
              </a:schemeClr>
            </a:solidFill>
            <a:prstDash val="solid"/>
            <a:round/>
          </a:ln>
          <a:effectLst>
            <a:outerShdw blurRad="203200" dist="38100" dir="10800000" algn="tr" rotWithShape="0">
              <a:prstClr val="black">
                <a:alpha val="36000"/>
              </a:prstClr>
            </a:outerShdw>
          </a:effectLst>
        </p:spPr>
        <p:txBody>
          <a:bodyPr/>
          <a:lstStyle/>
          <a:p>
            <a:endParaRPr lang="zh-CN" altLang="en-US" dirty="0">
              <a:cs typeface="+mn-ea"/>
              <a:sym typeface="+mn-lt"/>
            </a:endParaRPr>
          </a:p>
        </p:txBody>
      </p:sp>
      <p:sp>
        <p:nvSpPr>
          <p:cNvPr id="168" name="Freeform 126"/>
          <p:cNvSpPr/>
          <p:nvPr/>
        </p:nvSpPr>
        <p:spPr bwMode="gray">
          <a:xfrm>
            <a:off x="4367788" y="3405205"/>
            <a:ext cx="366384" cy="767700"/>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9" name="Freeform 127"/>
          <p:cNvSpPr/>
          <p:nvPr/>
        </p:nvSpPr>
        <p:spPr bwMode="gray">
          <a:xfrm>
            <a:off x="3795587" y="3556994"/>
            <a:ext cx="677299" cy="969112"/>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70" name="Freeform 128"/>
          <p:cNvSpPr/>
          <p:nvPr/>
        </p:nvSpPr>
        <p:spPr bwMode="gray">
          <a:xfrm>
            <a:off x="5621666" y="5139098"/>
            <a:ext cx="176623" cy="445149"/>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a:effectLst>
            <a:outerShdw blurRad="203200" dist="38100" dir="108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71" name="Freeform 78"/>
          <p:cNvSpPr/>
          <p:nvPr/>
        </p:nvSpPr>
        <p:spPr bwMode="gray">
          <a:xfrm>
            <a:off x="4455369" y="5257317"/>
            <a:ext cx="823269" cy="700563"/>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blipFill>
            <a:blip r:embed="rId3"/>
            <a:stretch>
              <a:fillRect/>
            </a:stretch>
          </a:blipFill>
          <a:ln w="6350">
            <a:solidFill>
              <a:schemeClr val="bg1">
                <a:lumMod val="95000"/>
              </a:schemeClr>
            </a:solidFill>
            <a:prstDash val="solid"/>
            <a:round/>
          </a:ln>
          <a:effectLst>
            <a:outerShdw blurRad="203200" dist="38100" dir="10800000" algn="tr" rotWithShape="0">
              <a:prstClr val="black">
                <a:alpha val="36000"/>
              </a:prstClr>
            </a:outerShdw>
          </a:effectLst>
        </p:spPr>
        <p:txBody>
          <a:bodyPr lIns="68595" tIns="34297" rIns="68595" bIns="34297"/>
          <a:lstStyle/>
          <a:p>
            <a:endParaRPr lang="zh-CN" altLang="en-US" dirty="0">
              <a:cs typeface="+mn-ea"/>
              <a:sym typeface="+mn-lt"/>
            </a:endParaRPr>
          </a:p>
        </p:txBody>
      </p:sp>
      <p:sp>
        <p:nvSpPr>
          <p:cNvPr id="172" name="Freeform 92"/>
          <p:cNvSpPr/>
          <p:nvPr/>
        </p:nvSpPr>
        <p:spPr bwMode="gray">
          <a:xfrm>
            <a:off x="4839270" y="3634348"/>
            <a:ext cx="719631" cy="483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blipFill>
            <a:blip r:embed="rId3"/>
            <a:stretch>
              <a:fillRect/>
            </a:stretch>
          </a:blipFill>
          <a:ln w="6350">
            <a:solidFill>
              <a:schemeClr val="bg1">
                <a:lumMod val="95000"/>
              </a:schemeClr>
            </a:solidFill>
            <a:prstDash val="solid"/>
            <a:round/>
          </a:ln>
          <a:effectLst>
            <a:outerShdw blurRad="203200" dist="38100" dir="10800000" algn="tr" rotWithShape="0">
              <a:prstClr val="black">
                <a:alpha val="36000"/>
              </a:prstClr>
            </a:outerShdw>
          </a:effectLst>
        </p:spPr>
        <p:txBody>
          <a:bodyPr lIns="68595" tIns="34297" rIns="68595" bIns="34297"/>
          <a:lstStyle/>
          <a:p>
            <a:endParaRPr lang="zh-CN" altLang="en-US" dirty="0">
              <a:cs typeface="+mn-ea"/>
              <a:sym typeface="+mn-lt"/>
            </a:endParaRPr>
          </a:p>
        </p:txBody>
      </p:sp>
      <p:sp>
        <p:nvSpPr>
          <p:cNvPr id="173" name="Freeform 100"/>
          <p:cNvSpPr/>
          <p:nvPr/>
        </p:nvSpPr>
        <p:spPr bwMode="gray">
          <a:xfrm>
            <a:off x="5119532" y="2892918"/>
            <a:ext cx="627669" cy="6261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blipFill>
            <a:blip r:embed="rId3"/>
            <a:stretch>
              <a:fillRect/>
            </a:stretch>
          </a:blipFill>
          <a:ln w="6350">
            <a:solidFill>
              <a:schemeClr val="bg1">
                <a:lumMod val="95000"/>
              </a:schemeClr>
            </a:solidFill>
            <a:prstDash val="solid"/>
            <a:round/>
          </a:ln>
          <a:effectLst>
            <a:outerShdw blurRad="203200" dist="38100" dir="10800000" algn="tr" rotWithShape="0">
              <a:prstClr val="black">
                <a:alpha val="36000"/>
              </a:prstClr>
            </a:outerShdw>
          </a:effectLst>
        </p:spPr>
        <p:txBody>
          <a:bodyPr lIns="68595" tIns="34297" rIns="68595" bIns="34297"/>
          <a:lstStyle/>
          <a:p>
            <a:endParaRPr lang="zh-CN" altLang="en-US" dirty="0">
              <a:solidFill>
                <a:srgbClr val="0082B0"/>
              </a:solidFill>
              <a:cs typeface="+mn-ea"/>
              <a:sym typeface="+mn-lt"/>
            </a:endParaRPr>
          </a:p>
        </p:txBody>
      </p:sp>
      <p:sp>
        <p:nvSpPr>
          <p:cNvPr id="174" name="Freeform 82"/>
          <p:cNvSpPr/>
          <p:nvPr/>
        </p:nvSpPr>
        <p:spPr bwMode="gray">
          <a:xfrm>
            <a:off x="5272915" y="4466265"/>
            <a:ext cx="413093" cy="46412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blipFill>
            <a:blip r:embed="rId3"/>
            <a:stretch>
              <a:fillRect/>
            </a:stretch>
          </a:blipFill>
          <a:ln w="6350">
            <a:solidFill>
              <a:schemeClr val="bg1">
                <a:lumMod val="95000"/>
              </a:schemeClr>
            </a:solidFill>
            <a:prstDash val="solid"/>
            <a:round/>
          </a:ln>
          <a:effectLst>
            <a:outerShdw blurRad="203200" dist="38100" dir="10800000" algn="tr" rotWithShape="0">
              <a:prstClr val="black">
                <a:alpha val="36000"/>
              </a:prstClr>
            </a:outerShdw>
          </a:effectLst>
        </p:spPr>
        <p:txBody>
          <a:bodyPr lIns="68595" tIns="34297" rIns="68595" bIns="34297"/>
          <a:lstStyle/>
          <a:p>
            <a:endParaRPr lang="zh-CN" altLang="en-US" dirty="0">
              <a:cs typeface="+mn-ea"/>
              <a:sym typeface="+mn-lt"/>
            </a:endParaRPr>
          </a:p>
        </p:txBody>
      </p:sp>
      <p:grpSp>
        <p:nvGrpSpPr>
          <p:cNvPr id="175" name="组合 174"/>
          <p:cNvGrpSpPr/>
          <p:nvPr/>
        </p:nvGrpSpPr>
        <p:grpSpPr>
          <a:xfrm>
            <a:off x="5671608" y="3286257"/>
            <a:ext cx="2302468" cy="228413"/>
            <a:chOff x="5671608" y="3286257"/>
            <a:chExt cx="2302468" cy="228413"/>
          </a:xfrm>
        </p:grpSpPr>
        <p:cxnSp>
          <p:nvCxnSpPr>
            <p:cNvPr id="176" name="直接连接符 175"/>
            <p:cNvCxnSpPr/>
            <p:nvPr/>
          </p:nvCxnSpPr>
          <p:spPr>
            <a:xfrm>
              <a:off x="5671608" y="3286257"/>
              <a:ext cx="232092" cy="228413"/>
            </a:xfrm>
            <a:prstGeom prst="line">
              <a:avLst/>
            </a:prstGeom>
            <a:ln>
              <a:solidFill>
                <a:schemeClr val="bg1">
                  <a:lumMod val="50000"/>
                </a:schemeClr>
              </a:solidFill>
            </a:ln>
            <a:effectLst>
              <a:outerShdw blurRad="203200" dist="38100" dir="10800000" algn="tr"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5903699" y="3514669"/>
              <a:ext cx="20703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5475337" y="3754682"/>
            <a:ext cx="2498740" cy="228413"/>
            <a:chOff x="5475337" y="3754682"/>
            <a:chExt cx="2498740" cy="228413"/>
          </a:xfrm>
        </p:grpSpPr>
        <p:cxnSp>
          <p:nvCxnSpPr>
            <p:cNvPr id="179" name="直接连接符 178"/>
            <p:cNvCxnSpPr/>
            <p:nvPr/>
          </p:nvCxnSpPr>
          <p:spPr>
            <a:xfrm>
              <a:off x="5475337" y="3754682"/>
              <a:ext cx="232092" cy="228413"/>
            </a:xfrm>
            <a:prstGeom prst="line">
              <a:avLst/>
            </a:prstGeom>
            <a:ln>
              <a:solidFill>
                <a:schemeClr val="bg1">
                  <a:lumMod val="50000"/>
                </a:schemeClr>
              </a:solidFill>
            </a:ln>
            <a:effectLst>
              <a:outerShdw blurRad="203200" dist="38100" dir="10800000" algn="tr"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5707430" y="3983095"/>
              <a:ext cx="22666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5612908" y="4593244"/>
            <a:ext cx="2361168" cy="188275"/>
            <a:chOff x="5612908" y="4593244"/>
            <a:chExt cx="2361168" cy="188275"/>
          </a:xfrm>
        </p:grpSpPr>
        <p:cxnSp>
          <p:nvCxnSpPr>
            <p:cNvPr id="182" name="直接连接符 181"/>
            <p:cNvCxnSpPr/>
            <p:nvPr/>
          </p:nvCxnSpPr>
          <p:spPr>
            <a:xfrm flipV="1">
              <a:off x="5612908" y="4593244"/>
              <a:ext cx="290789" cy="188275"/>
            </a:xfrm>
            <a:prstGeom prst="line">
              <a:avLst/>
            </a:prstGeom>
            <a:ln>
              <a:solidFill>
                <a:schemeClr val="bg1">
                  <a:lumMod val="50000"/>
                </a:schemeClr>
              </a:solidFill>
            </a:ln>
            <a:effectLst>
              <a:outerShdw blurRad="203200" dist="38100" dir="10800000" algn="tr"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5903699" y="4593244"/>
              <a:ext cx="20703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 name="组合 183"/>
          <p:cNvGrpSpPr/>
          <p:nvPr/>
        </p:nvGrpSpPr>
        <p:grpSpPr>
          <a:xfrm>
            <a:off x="5007135" y="5652115"/>
            <a:ext cx="2862810" cy="228413"/>
            <a:chOff x="5007135" y="5652115"/>
            <a:chExt cx="2862810" cy="228413"/>
          </a:xfrm>
        </p:grpSpPr>
        <p:cxnSp>
          <p:nvCxnSpPr>
            <p:cNvPr id="185" name="直接连接符 184"/>
            <p:cNvCxnSpPr/>
            <p:nvPr/>
          </p:nvCxnSpPr>
          <p:spPr>
            <a:xfrm>
              <a:off x="5007135" y="5652115"/>
              <a:ext cx="232092" cy="228413"/>
            </a:xfrm>
            <a:prstGeom prst="line">
              <a:avLst/>
            </a:prstGeom>
            <a:ln>
              <a:solidFill>
                <a:schemeClr val="bg1">
                  <a:lumMod val="50000"/>
                </a:schemeClr>
              </a:solidFill>
            </a:ln>
            <a:effectLst>
              <a:outerShdw blurRad="203200" dist="38100" dir="10800000" algn="tr"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5239227" y="5880528"/>
              <a:ext cx="26307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7" name="矩形 186"/>
          <p:cNvSpPr/>
          <p:nvPr/>
        </p:nvSpPr>
        <p:spPr>
          <a:xfrm>
            <a:off x="6530784" y="3072951"/>
            <a:ext cx="1215748" cy="284707"/>
          </a:xfrm>
          <a:prstGeom prst="rect">
            <a:avLst/>
          </a:prstGeom>
        </p:spPr>
        <p:txBody>
          <a:bodyPr wrap="none" lIns="68595" tIns="34297" rIns="68595" bIns="34297">
            <a:spAutoFit/>
          </a:bodyPr>
          <a:lstStyle/>
          <a:p>
            <a:r>
              <a:rPr lang="zh-CN" altLang="en-US" sz="1400" dirty="0">
                <a:solidFill>
                  <a:schemeClr val="tx1">
                    <a:lumMod val="85000"/>
                    <a:lumOff val="15000"/>
                  </a:schemeClr>
                </a:solidFill>
                <a:cs typeface="+mn-ea"/>
                <a:sym typeface="+mn-lt"/>
              </a:rPr>
              <a:t>点击添加标题</a:t>
            </a:r>
          </a:p>
        </p:txBody>
      </p:sp>
      <p:sp>
        <p:nvSpPr>
          <p:cNvPr id="188" name="矩形 187"/>
          <p:cNvSpPr/>
          <p:nvPr/>
        </p:nvSpPr>
        <p:spPr>
          <a:xfrm>
            <a:off x="6530784" y="3602241"/>
            <a:ext cx="1215748" cy="284707"/>
          </a:xfrm>
          <a:prstGeom prst="rect">
            <a:avLst/>
          </a:prstGeom>
        </p:spPr>
        <p:txBody>
          <a:bodyPr wrap="none" lIns="68595" tIns="34297" rIns="68595" bIns="34297">
            <a:spAutoFit/>
          </a:bodyPr>
          <a:lstStyle/>
          <a:p>
            <a:r>
              <a:rPr lang="zh-CN" altLang="en-US" sz="1400" dirty="0">
                <a:solidFill>
                  <a:schemeClr val="tx1">
                    <a:lumMod val="85000"/>
                    <a:lumOff val="15000"/>
                  </a:schemeClr>
                </a:solidFill>
                <a:cs typeface="+mn-ea"/>
                <a:sym typeface="+mn-lt"/>
              </a:rPr>
              <a:t>点击添加标题</a:t>
            </a:r>
          </a:p>
        </p:txBody>
      </p:sp>
      <p:sp>
        <p:nvSpPr>
          <p:cNvPr id="189" name="矩形 188"/>
          <p:cNvSpPr/>
          <p:nvPr/>
        </p:nvSpPr>
        <p:spPr>
          <a:xfrm>
            <a:off x="6530784" y="4214029"/>
            <a:ext cx="1215748" cy="284707"/>
          </a:xfrm>
          <a:prstGeom prst="rect">
            <a:avLst/>
          </a:prstGeom>
        </p:spPr>
        <p:txBody>
          <a:bodyPr wrap="none" lIns="68595" tIns="34297" rIns="68595" bIns="34297">
            <a:spAutoFit/>
          </a:bodyPr>
          <a:lstStyle/>
          <a:p>
            <a:r>
              <a:rPr lang="zh-CN" altLang="en-US" sz="1400" dirty="0">
                <a:solidFill>
                  <a:schemeClr val="tx1">
                    <a:lumMod val="85000"/>
                    <a:lumOff val="15000"/>
                  </a:schemeClr>
                </a:solidFill>
                <a:cs typeface="+mn-ea"/>
                <a:sym typeface="+mn-lt"/>
              </a:rPr>
              <a:t>点击添加标题</a:t>
            </a:r>
          </a:p>
        </p:txBody>
      </p:sp>
      <p:sp>
        <p:nvSpPr>
          <p:cNvPr id="190" name="矩形 189"/>
          <p:cNvSpPr/>
          <p:nvPr/>
        </p:nvSpPr>
        <p:spPr>
          <a:xfrm>
            <a:off x="6489163" y="5436768"/>
            <a:ext cx="1215748" cy="284707"/>
          </a:xfrm>
          <a:prstGeom prst="rect">
            <a:avLst/>
          </a:prstGeom>
        </p:spPr>
        <p:txBody>
          <a:bodyPr wrap="none" lIns="68595" tIns="34297" rIns="68595" bIns="34297">
            <a:spAutoFit/>
          </a:bodyPr>
          <a:lstStyle/>
          <a:p>
            <a:r>
              <a:rPr lang="zh-CN" altLang="en-US" sz="1400" dirty="0">
                <a:solidFill>
                  <a:schemeClr val="tx1">
                    <a:lumMod val="85000"/>
                    <a:lumOff val="15000"/>
                  </a:schemeClr>
                </a:solidFill>
                <a:cs typeface="+mn-ea"/>
                <a:sym typeface="+mn-lt"/>
              </a:rPr>
              <a:t>点击添加标题</a:t>
            </a:r>
          </a:p>
        </p:txBody>
      </p:sp>
      <p:sp>
        <p:nvSpPr>
          <p:cNvPr id="191" name="矩形标注 190"/>
          <p:cNvSpPr/>
          <p:nvPr/>
        </p:nvSpPr>
        <p:spPr>
          <a:xfrm>
            <a:off x="8467092" y="1703423"/>
            <a:ext cx="2666349" cy="4177105"/>
          </a:xfrm>
          <a:prstGeom prst="wedgeRectCallout">
            <a:avLst>
              <a:gd name="adj1" fmla="val -72333"/>
              <a:gd name="adj2" fmla="val 19715"/>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dirty="0">
              <a:cs typeface="+mn-ea"/>
              <a:sym typeface="+mn-lt"/>
            </a:endParaRPr>
          </a:p>
        </p:txBody>
      </p:sp>
      <p:sp>
        <p:nvSpPr>
          <p:cNvPr id="192" name="TextBox 191"/>
          <p:cNvSpPr txBox="1"/>
          <p:nvPr/>
        </p:nvSpPr>
        <p:spPr>
          <a:xfrm>
            <a:off x="8711882" y="2637706"/>
            <a:ext cx="2207860" cy="2612717"/>
          </a:xfrm>
          <a:prstGeom prst="rect">
            <a:avLst/>
          </a:prstGeom>
          <a:noFill/>
        </p:spPr>
        <p:txBody>
          <a:bodyPr wrap="square" lIns="68595" tIns="34297" rIns="68595" bIns="34297" rtlCol="0">
            <a:spAutoFit/>
          </a:bodyPr>
          <a:lstStyle/>
          <a:p>
            <a:pPr>
              <a:lnSpc>
                <a:spcPct val="150000"/>
              </a:lnSpc>
            </a:pPr>
            <a:r>
              <a:rPr lang="zh-CN" altLang="en-US" sz="1400" dirty="0">
                <a:solidFill>
                  <a:schemeClr val="bg1"/>
                </a:solidFill>
                <a:cs typeface="+mn-ea"/>
                <a:sym typeface="+mn-lt"/>
              </a:rPr>
              <a:t>      点击添加文字内容详</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细介绍点击添加文字内容详细介绍点击添加文字内容详细介绍点击添加文字内容详细介绍点击添加文字内容详细介绍</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      点击添加文字内容详</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细介绍点击添加文字</a:t>
            </a:r>
          </a:p>
        </p:txBody>
      </p:sp>
      <p:sp>
        <p:nvSpPr>
          <p:cNvPr id="193" name="矩形 192"/>
          <p:cNvSpPr/>
          <p:nvPr/>
        </p:nvSpPr>
        <p:spPr>
          <a:xfrm>
            <a:off x="8807671" y="1989634"/>
            <a:ext cx="1985189" cy="438596"/>
          </a:xfrm>
          <a:prstGeom prst="rect">
            <a:avLst/>
          </a:prstGeom>
        </p:spPr>
        <p:txBody>
          <a:bodyPr wrap="none" lIns="68595" tIns="34297" rIns="68595" bIns="34297">
            <a:spAutoFit/>
          </a:bodyPr>
          <a:lstStyle/>
          <a:p>
            <a:r>
              <a:rPr lang="zh-CN" altLang="en-US" sz="2400" dirty="0">
                <a:solidFill>
                  <a:schemeClr val="bg1"/>
                </a:solidFill>
                <a:cs typeface="+mn-ea"/>
                <a:sym typeface="+mn-lt"/>
              </a:rPr>
              <a:t>点击添加标题</a:t>
            </a:r>
          </a:p>
        </p:txBody>
      </p:sp>
      <p:sp>
        <p:nvSpPr>
          <p:cNvPr id="81"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82" name="图片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fade">
                                      <p:cBhvr>
                                        <p:cTn id="34" dur="500"/>
                                        <p:tgtEl>
                                          <p:spTgt spid="1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500"/>
                                        <p:tgtEl>
                                          <p:spTgt spid="1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500"/>
                                        <p:tgtEl>
                                          <p:spTgt spid="1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fade">
                                      <p:cBhvr>
                                        <p:cTn id="55" dur="500"/>
                                        <p:tgtEl>
                                          <p:spTgt spid="1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fade">
                                      <p:cBhvr>
                                        <p:cTn id="58" dur="500"/>
                                        <p:tgtEl>
                                          <p:spTgt spid="1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4"/>
                                        </p:tgtEl>
                                        <p:attrNameLst>
                                          <p:attrName>style.visibility</p:attrName>
                                        </p:attrNameLst>
                                      </p:cBhvr>
                                      <p:to>
                                        <p:strVal val="visible"/>
                                      </p:to>
                                    </p:set>
                                    <p:animEffect transition="in" filter="fade">
                                      <p:cBhvr>
                                        <p:cTn id="64" dur="500"/>
                                        <p:tgtEl>
                                          <p:spTgt spid="1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fade">
                                      <p:cBhvr>
                                        <p:cTn id="67" dur="500"/>
                                        <p:tgtEl>
                                          <p:spTgt spid="1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500"/>
                                        <p:tgtEl>
                                          <p:spTgt spid="1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animEffect transition="in" filter="fade">
                                      <p:cBhvr>
                                        <p:cTn id="73" dur="500"/>
                                        <p:tgtEl>
                                          <p:spTgt spid="1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8"/>
                                        </p:tgtEl>
                                        <p:attrNameLst>
                                          <p:attrName>style.visibility</p:attrName>
                                        </p:attrNameLst>
                                      </p:cBhvr>
                                      <p:to>
                                        <p:strVal val="visible"/>
                                      </p:to>
                                    </p:set>
                                    <p:animEffect transition="in" filter="fade">
                                      <p:cBhvr>
                                        <p:cTn id="76" dur="500"/>
                                        <p:tgtEl>
                                          <p:spTgt spid="1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fade">
                                      <p:cBhvr>
                                        <p:cTn id="79" dur="500"/>
                                        <p:tgtEl>
                                          <p:spTgt spid="1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0"/>
                                        </p:tgtEl>
                                        <p:attrNameLst>
                                          <p:attrName>style.visibility</p:attrName>
                                        </p:attrNameLst>
                                      </p:cBhvr>
                                      <p:to>
                                        <p:strVal val="visible"/>
                                      </p:to>
                                    </p:set>
                                    <p:animEffect transition="in" filter="fade">
                                      <p:cBhvr>
                                        <p:cTn id="82" dur="500"/>
                                        <p:tgtEl>
                                          <p:spTgt spid="1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fade">
                                      <p:cBhvr>
                                        <p:cTn id="85" dur="500"/>
                                        <p:tgtEl>
                                          <p:spTgt spid="1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2"/>
                                        </p:tgtEl>
                                        <p:attrNameLst>
                                          <p:attrName>style.visibility</p:attrName>
                                        </p:attrNameLst>
                                      </p:cBhvr>
                                      <p:to>
                                        <p:strVal val="visible"/>
                                      </p:to>
                                    </p:set>
                                    <p:animEffect transition="in" filter="fade">
                                      <p:cBhvr>
                                        <p:cTn id="88" dur="500"/>
                                        <p:tgtEl>
                                          <p:spTgt spid="1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3"/>
                                        </p:tgtEl>
                                        <p:attrNameLst>
                                          <p:attrName>style.visibility</p:attrName>
                                        </p:attrNameLst>
                                      </p:cBhvr>
                                      <p:to>
                                        <p:strVal val="visible"/>
                                      </p:to>
                                    </p:set>
                                    <p:animEffect transition="in" filter="fade">
                                      <p:cBhvr>
                                        <p:cTn id="91" dur="500"/>
                                        <p:tgtEl>
                                          <p:spTgt spid="14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4"/>
                                        </p:tgtEl>
                                        <p:attrNameLst>
                                          <p:attrName>style.visibility</p:attrName>
                                        </p:attrNameLst>
                                      </p:cBhvr>
                                      <p:to>
                                        <p:strVal val="visible"/>
                                      </p:to>
                                    </p:set>
                                    <p:animEffect transition="in" filter="fade">
                                      <p:cBhvr>
                                        <p:cTn id="94" dur="500"/>
                                        <p:tgtEl>
                                          <p:spTgt spid="1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500"/>
                                        <p:tgtEl>
                                          <p:spTgt spid="14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6"/>
                                        </p:tgtEl>
                                        <p:attrNameLst>
                                          <p:attrName>style.visibility</p:attrName>
                                        </p:attrNameLst>
                                      </p:cBhvr>
                                      <p:to>
                                        <p:strVal val="visible"/>
                                      </p:to>
                                    </p:set>
                                    <p:animEffect transition="in" filter="fade">
                                      <p:cBhvr>
                                        <p:cTn id="100" dur="500"/>
                                        <p:tgtEl>
                                          <p:spTgt spid="14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47"/>
                                        </p:tgtEl>
                                        <p:attrNameLst>
                                          <p:attrName>style.visibility</p:attrName>
                                        </p:attrNameLst>
                                      </p:cBhvr>
                                      <p:to>
                                        <p:strVal val="visible"/>
                                      </p:to>
                                    </p:set>
                                    <p:animEffect transition="in" filter="fade">
                                      <p:cBhvr>
                                        <p:cTn id="103" dur="500"/>
                                        <p:tgtEl>
                                          <p:spTgt spid="1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8"/>
                                        </p:tgtEl>
                                        <p:attrNameLst>
                                          <p:attrName>style.visibility</p:attrName>
                                        </p:attrNameLst>
                                      </p:cBhvr>
                                      <p:to>
                                        <p:strVal val="visible"/>
                                      </p:to>
                                    </p:set>
                                    <p:animEffect transition="in" filter="fade">
                                      <p:cBhvr>
                                        <p:cTn id="106" dur="500"/>
                                        <p:tgtEl>
                                          <p:spTgt spid="14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9"/>
                                        </p:tgtEl>
                                        <p:attrNameLst>
                                          <p:attrName>style.visibility</p:attrName>
                                        </p:attrNameLst>
                                      </p:cBhvr>
                                      <p:to>
                                        <p:strVal val="visible"/>
                                      </p:to>
                                    </p:set>
                                    <p:animEffect transition="in" filter="fade">
                                      <p:cBhvr>
                                        <p:cTn id="109" dur="500"/>
                                        <p:tgtEl>
                                          <p:spTgt spid="14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50"/>
                                        </p:tgtEl>
                                        <p:attrNameLst>
                                          <p:attrName>style.visibility</p:attrName>
                                        </p:attrNameLst>
                                      </p:cBhvr>
                                      <p:to>
                                        <p:strVal val="visible"/>
                                      </p:to>
                                    </p:set>
                                    <p:animEffect transition="in" filter="fade">
                                      <p:cBhvr>
                                        <p:cTn id="112" dur="500"/>
                                        <p:tgtEl>
                                          <p:spTgt spid="15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1"/>
                                        </p:tgtEl>
                                        <p:attrNameLst>
                                          <p:attrName>style.visibility</p:attrName>
                                        </p:attrNameLst>
                                      </p:cBhvr>
                                      <p:to>
                                        <p:strVal val="visible"/>
                                      </p:to>
                                    </p:set>
                                    <p:animEffect transition="in" filter="fade">
                                      <p:cBhvr>
                                        <p:cTn id="115" dur="500"/>
                                        <p:tgtEl>
                                          <p:spTgt spid="15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fade">
                                      <p:cBhvr>
                                        <p:cTn id="118" dur="500"/>
                                        <p:tgtEl>
                                          <p:spTgt spid="1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fade">
                                      <p:cBhvr>
                                        <p:cTn id="121" dur="500"/>
                                        <p:tgtEl>
                                          <p:spTgt spid="15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54"/>
                                        </p:tgtEl>
                                        <p:attrNameLst>
                                          <p:attrName>style.visibility</p:attrName>
                                        </p:attrNameLst>
                                      </p:cBhvr>
                                      <p:to>
                                        <p:strVal val="visible"/>
                                      </p:to>
                                    </p:set>
                                    <p:animEffect transition="in" filter="fade">
                                      <p:cBhvr>
                                        <p:cTn id="124" dur="500"/>
                                        <p:tgtEl>
                                          <p:spTgt spid="15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55"/>
                                        </p:tgtEl>
                                        <p:attrNameLst>
                                          <p:attrName>style.visibility</p:attrName>
                                        </p:attrNameLst>
                                      </p:cBhvr>
                                      <p:to>
                                        <p:strVal val="visible"/>
                                      </p:to>
                                    </p:set>
                                    <p:animEffect transition="in" filter="fade">
                                      <p:cBhvr>
                                        <p:cTn id="127" dur="500"/>
                                        <p:tgtEl>
                                          <p:spTgt spid="15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56"/>
                                        </p:tgtEl>
                                        <p:attrNameLst>
                                          <p:attrName>style.visibility</p:attrName>
                                        </p:attrNameLst>
                                      </p:cBhvr>
                                      <p:to>
                                        <p:strVal val="visible"/>
                                      </p:to>
                                    </p:set>
                                    <p:animEffect transition="in" filter="fade">
                                      <p:cBhvr>
                                        <p:cTn id="130" dur="500"/>
                                        <p:tgtEl>
                                          <p:spTgt spid="15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7"/>
                                        </p:tgtEl>
                                        <p:attrNameLst>
                                          <p:attrName>style.visibility</p:attrName>
                                        </p:attrNameLst>
                                      </p:cBhvr>
                                      <p:to>
                                        <p:strVal val="visible"/>
                                      </p:to>
                                    </p:set>
                                    <p:animEffect transition="in" filter="fade">
                                      <p:cBhvr>
                                        <p:cTn id="133" dur="500"/>
                                        <p:tgtEl>
                                          <p:spTgt spid="15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fade">
                                      <p:cBhvr>
                                        <p:cTn id="136" dur="500"/>
                                        <p:tgtEl>
                                          <p:spTgt spid="15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9"/>
                                        </p:tgtEl>
                                        <p:attrNameLst>
                                          <p:attrName>style.visibility</p:attrName>
                                        </p:attrNameLst>
                                      </p:cBhvr>
                                      <p:to>
                                        <p:strVal val="visible"/>
                                      </p:to>
                                    </p:set>
                                    <p:animEffect transition="in" filter="fade">
                                      <p:cBhvr>
                                        <p:cTn id="139" dur="500"/>
                                        <p:tgtEl>
                                          <p:spTgt spid="15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0"/>
                                        </p:tgtEl>
                                        <p:attrNameLst>
                                          <p:attrName>style.visibility</p:attrName>
                                        </p:attrNameLst>
                                      </p:cBhvr>
                                      <p:to>
                                        <p:strVal val="visible"/>
                                      </p:to>
                                    </p:set>
                                    <p:animEffect transition="in" filter="fade">
                                      <p:cBhvr>
                                        <p:cTn id="142" dur="500"/>
                                        <p:tgtEl>
                                          <p:spTgt spid="16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61"/>
                                        </p:tgtEl>
                                        <p:attrNameLst>
                                          <p:attrName>style.visibility</p:attrName>
                                        </p:attrNameLst>
                                      </p:cBhvr>
                                      <p:to>
                                        <p:strVal val="visible"/>
                                      </p:to>
                                    </p:set>
                                    <p:animEffect transition="in" filter="fade">
                                      <p:cBhvr>
                                        <p:cTn id="145" dur="500"/>
                                        <p:tgtEl>
                                          <p:spTgt spid="16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62"/>
                                        </p:tgtEl>
                                        <p:attrNameLst>
                                          <p:attrName>style.visibility</p:attrName>
                                        </p:attrNameLst>
                                      </p:cBhvr>
                                      <p:to>
                                        <p:strVal val="visible"/>
                                      </p:to>
                                    </p:set>
                                    <p:animEffect transition="in" filter="fade">
                                      <p:cBhvr>
                                        <p:cTn id="148" dur="500"/>
                                        <p:tgtEl>
                                          <p:spTgt spid="1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63"/>
                                        </p:tgtEl>
                                        <p:attrNameLst>
                                          <p:attrName>style.visibility</p:attrName>
                                        </p:attrNameLst>
                                      </p:cBhvr>
                                      <p:to>
                                        <p:strVal val="visible"/>
                                      </p:to>
                                    </p:set>
                                    <p:animEffect transition="in" filter="fade">
                                      <p:cBhvr>
                                        <p:cTn id="151" dur="500"/>
                                        <p:tgtEl>
                                          <p:spTgt spid="1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64"/>
                                        </p:tgtEl>
                                        <p:attrNameLst>
                                          <p:attrName>style.visibility</p:attrName>
                                        </p:attrNameLst>
                                      </p:cBhvr>
                                      <p:to>
                                        <p:strVal val="visible"/>
                                      </p:to>
                                    </p:set>
                                    <p:animEffect transition="in" filter="fade">
                                      <p:cBhvr>
                                        <p:cTn id="154" dur="500"/>
                                        <p:tgtEl>
                                          <p:spTgt spid="1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65"/>
                                        </p:tgtEl>
                                        <p:attrNameLst>
                                          <p:attrName>style.visibility</p:attrName>
                                        </p:attrNameLst>
                                      </p:cBhvr>
                                      <p:to>
                                        <p:strVal val="visible"/>
                                      </p:to>
                                    </p:set>
                                    <p:animEffect transition="in" filter="fade">
                                      <p:cBhvr>
                                        <p:cTn id="157" dur="500"/>
                                        <p:tgtEl>
                                          <p:spTgt spid="16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66"/>
                                        </p:tgtEl>
                                        <p:attrNameLst>
                                          <p:attrName>style.visibility</p:attrName>
                                        </p:attrNameLst>
                                      </p:cBhvr>
                                      <p:to>
                                        <p:strVal val="visible"/>
                                      </p:to>
                                    </p:set>
                                    <p:animEffect transition="in" filter="fade">
                                      <p:cBhvr>
                                        <p:cTn id="160" dur="500"/>
                                        <p:tgtEl>
                                          <p:spTgt spid="16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67"/>
                                        </p:tgtEl>
                                        <p:attrNameLst>
                                          <p:attrName>style.visibility</p:attrName>
                                        </p:attrNameLst>
                                      </p:cBhvr>
                                      <p:to>
                                        <p:strVal val="visible"/>
                                      </p:to>
                                    </p:set>
                                    <p:animEffect transition="in" filter="fade">
                                      <p:cBhvr>
                                        <p:cTn id="163" dur="500"/>
                                        <p:tgtEl>
                                          <p:spTgt spid="16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68"/>
                                        </p:tgtEl>
                                        <p:attrNameLst>
                                          <p:attrName>style.visibility</p:attrName>
                                        </p:attrNameLst>
                                      </p:cBhvr>
                                      <p:to>
                                        <p:strVal val="visible"/>
                                      </p:to>
                                    </p:set>
                                    <p:animEffect transition="in" filter="fade">
                                      <p:cBhvr>
                                        <p:cTn id="166" dur="500"/>
                                        <p:tgtEl>
                                          <p:spTgt spid="16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69"/>
                                        </p:tgtEl>
                                        <p:attrNameLst>
                                          <p:attrName>style.visibility</p:attrName>
                                        </p:attrNameLst>
                                      </p:cBhvr>
                                      <p:to>
                                        <p:strVal val="visible"/>
                                      </p:to>
                                    </p:set>
                                    <p:animEffect transition="in" filter="fade">
                                      <p:cBhvr>
                                        <p:cTn id="169" dur="500"/>
                                        <p:tgtEl>
                                          <p:spTgt spid="16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70"/>
                                        </p:tgtEl>
                                        <p:attrNameLst>
                                          <p:attrName>style.visibility</p:attrName>
                                        </p:attrNameLst>
                                      </p:cBhvr>
                                      <p:to>
                                        <p:strVal val="visible"/>
                                      </p:to>
                                    </p:set>
                                    <p:animEffect transition="in" filter="fade">
                                      <p:cBhvr>
                                        <p:cTn id="172" dur="500"/>
                                        <p:tgtEl>
                                          <p:spTgt spid="1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71"/>
                                        </p:tgtEl>
                                        <p:attrNameLst>
                                          <p:attrName>style.visibility</p:attrName>
                                        </p:attrNameLst>
                                      </p:cBhvr>
                                      <p:to>
                                        <p:strVal val="visible"/>
                                      </p:to>
                                    </p:set>
                                    <p:animEffect transition="in" filter="fade">
                                      <p:cBhvr>
                                        <p:cTn id="175" dur="500"/>
                                        <p:tgtEl>
                                          <p:spTgt spid="17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72"/>
                                        </p:tgtEl>
                                        <p:attrNameLst>
                                          <p:attrName>style.visibility</p:attrName>
                                        </p:attrNameLst>
                                      </p:cBhvr>
                                      <p:to>
                                        <p:strVal val="visible"/>
                                      </p:to>
                                    </p:set>
                                    <p:animEffect transition="in" filter="fade">
                                      <p:cBhvr>
                                        <p:cTn id="178" dur="500"/>
                                        <p:tgtEl>
                                          <p:spTgt spid="17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73"/>
                                        </p:tgtEl>
                                        <p:attrNameLst>
                                          <p:attrName>style.visibility</p:attrName>
                                        </p:attrNameLst>
                                      </p:cBhvr>
                                      <p:to>
                                        <p:strVal val="visible"/>
                                      </p:to>
                                    </p:set>
                                    <p:animEffect transition="in" filter="fade">
                                      <p:cBhvr>
                                        <p:cTn id="181" dur="500"/>
                                        <p:tgtEl>
                                          <p:spTgt spid="17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74"/>
                                        </p:tgtEl>
                                        <p:attrNameLst>
                                          <p:attrName>style.visibility</p:attrName>
                                        </p:attrNameLst>
                                      </p:cBhvr>
                                      <p:to>
                                        <p:strVal val="visible"/>
                                      </p:to>
                                    </p:set>
                                    <p:animEffect transition="in" filter="fade">
                                      <p:cBhvr>
                                        <p:cTn id="184" dur="500"/>
                                        <p:tgtEl>
                                          <p:spTgt spid="174"/>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175"/>
                                        </p:tgtEl>
                                        <p:attrNameLst>
                                          <p:attrName>style.visibility</p:attrName>
                                        </p:attrNameLst>
                                      </p:cBhvr>
                                      <p:to>
                                        <p:strVal val="visible"/>
                                      </p:to>
                                    </p:set>
                                    <p:animEffect transition="in" filter="wipe(left)">
                                      <p:cBhvr>
                                        <p:cTn id="188" dur="500"/>
                                        <p:tgtEl>
                                          <p:spTgt spid="175"/>
                                        </p:tgtEl>
                                      </p:cBhvr>
                                    </p:animEffect>
                                  </p:childTnLst>
                                </p:cTn>
                              </p:par>
                              <p:par>
                                <p:cTn id="189" presetID="22" presetClass="entr" presetSubtype="8" fill="hold" nodeType="withEffect">
                                  <p:stCondLst>
                                    <p:cond delay="0"/>
                                  </p:stCondLst>
                                  <p:childTnLst>
                                    <p:set>
                                      <p:cBhvr>
                                        <p:cTn id="190" dur="1" fill="hold">
                                          <p:stCondLst>
                                            <p:cond delay="0"/>
                                          </p:stCondLst>
                                        </p:cTn>
                                        <p:tgtEl>
                                          <p:spTgt spid="178"/>
                                        </p:tgtEl>
                                        <p:attrNameLst>
                                          <p:attrName>style.visibility</p:attrName>
                                        </p:attrNameLst>
                                      </p:cBhvr>
                                      <p:to>
                                        <p:strVal val="visible"/>
                                      </p:to>
                                    </p:set>
                                    <p:animEffect transition="in" filter="wipe(left)">
                                      <p:cBhvr>
                                        <p:cTn id="191" dur="500"/>
                                        <p:tgtEl>
                                          <p:spTgt spid="178"/>
                                        </p:tgtEl>
                                      </p:cBhvr>
                                    </p:animEffect>
                                  </p:childTnLst>
                                </p:cTn>
                              </p:par>
                              <p:par>
                                <p:cTn id="192" presetID="22" presetClass="entr" presetSubtype="8" fill="hold" nodeType="withEffect">
                                  <p:stCondLst>
                                    <p:cond delay="0"/>
                                  </p:stCondLst>
                                  <p:childTnLst>
                                    <p:set>
                                      <p:cBhvr>
                                        <p:cTn id="193" dur="1" fill="hold">
                                          <p:stCondLst>
                                            <p:cond delay="0"/>
                                          </p:stCondLst>
                                        </p:cTn>
                                        <p:tgtEl>
                                          <p:spTgt spid="181"/>
                                        </p:tgtEl>
                                        <p:attrNameLst>
                                          <p:attrName>style.visibility</p:attrName>
                                        </p:attrNameLst>
                                      </p:cBhvr>
                                      <p:to>
                                        <p:strVal val="visible"/>
                                      </p:to>
                                    </p:set>
                                    <p:animEffect transition="in" filter="wipe(left)">
                                      <p:cBhvr>
                                        <p:cTn id="194" dur="500"/>
                                        <p:tgtEl>
                                          <p:spTgt spid="181"/>
                                        </p:tgtEl>
                                      </p:cBhvr>
                                    </p:animEffect>
                                  </p:childTnLst>
                                </p:cTn>
                              </p:par>
                              <p:par>
                                <p:cTn id="195" presetID="22" presetClass="entr" presetSubtype="8" fill="hold" nodeType="withEffect">
                                  <p:stCondLst>
                                    <p:cond delay="0"/>
                                  </p:stCondLst>
                                  <p:childTnLst>
                                    <p:set>
                                      <p:cBhvr>
                                        <p:cTn id="196" dur="1" fill="hold">
                                          <p:stCondLst>
                                            <p:cond delay="0"/>
                                          </p:stCondLst>
                                        </p:cTn>
                                        <p:tgtEl>
                                          <p:spTgt spid="184"/>
                                        </p:tgtEl>
                                        <p:attrNameLst>
                                          <p:attrName>style.visibility</p:attrName>
                                        </p:attrNameLst>
                                      </p:cBhvr>
                                      <p:to>
                                        <p:strVal val="visible"/>
                                      </p:to>
                                    </p:set>
                                    <p:animEffect transition="in" filter="wipe(left)">
                                      <p:cBhvr>
                                        <p:cTn id="197" dur="500"/>
                                        <p:tgtEl>
                                          <p:spTgt spid="184"/>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187"/>
                                        </p:tgtEl>
                                        <p:attrNameLst>
                                          <p:attrName>style.visibility</p:attrName>
                                        </p:attrNameLst>
                                      </p:cBhvr>
                                      <p:to>
                                        <p:strVal val="visible"/>
                                      </p:to>
                                    </p:set>
                                    <p:animEffect transition="in" filter="wipe(left)">
                                      <p:cBhvr>
                                        <p:cTn id="201" dur="500"/>
                                        <p:tgtEl>
                                          <p:spTgt spid="18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188"/>
                                        </p:tgtEl>
                                        <p:attrNameLst>
                                          <p:attrName>style.visibility</p:attrName>
                                        </p:attrNameLst>
                                      </p:cBhvr>
                                      <p:to>
                                        <p:strVal val="visible"/>
                                      </p:to>
                                    </p:set>
                                    <p:animEffect transition="in" filter="wipe(left)">
                                      <p:cBhvr>
                                        <p:cTn id="204" dur="500"/>
                                        <p:tgtEl>
                                          <p:spTgt spid="18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89"/>
                                        </p:tgtEl>
                                        <p:attrNameLst>
                                          <p:attrName>style.visibility</p:attrName>
                                        </p:attrNameLst>
                                      </p:cBhvr>
                                      <p:to>
                                        <p:strVal val="visible"/>
                                      </p:to>
                                    </p:set>
                                    <p:animEffect transition="in" filter="wipe(left)">
                                      <p:cBhvr>
                                        <p:cTn id="207" dur="500"/>
                                        <p:tgtEl>
                                          <p:spTgt spid="18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90"/>
                                        </p:tgtEl>
                                        <p:attrNameLst>
                                          <p:attrName>style.visibility</p:attrName>
                                        </p:attrNameLst>
                                      </p:cBhvr>
                                      <p:to>
                                        <p:strVal val="visible"/>
                                      </p:to>
                                    </p:set>
                                    <p:animEffect transition="in" filter="wipe(left)">
                                      <p:cBhvr>
                                        <p:cTn id="210" dur="500"/>
                                        <p:tgtEl>
                                          <p:spTgt spid="190"/>
                                        </p:tgtEl>
                                      </p:cBhvr>
                                    </p:animEffect>
                                  </p:childTnLst>
                                </p:cTn>
                              </p:par>
                            </p:childTnLst>
                          </p:cTn>
                        </p:par>
                        <p:par>
                          <p:cTn id="211" fill="hold">
                            <p:stCondLst>
                              <p:cond delay="1500"/>
                            </p:stCondLst>
                            <p:childTnLst>
                              <p:par>
                                <p:cTn id="212" presetID="22" presetClass="entr" presetSubtype="8" fill="hold" grpId="0" nodeType="afterEffect">
                                  <p:stCondLst>
                                    <p:cond delay="0"/>
                                  </p:stCondLst>
                                  <p:childTnLst>
                                    <p:set>
                                      <p:cBhvr>
                                        <p:cTn id="213" dur="1" fill="hold">
                                          <p:stCondLst>
                                            <p:cond delay="0"/>
                                          </p:stCondLst>
                                        </p:cTn>
                                        <p:tgtEl>
                                          <p:spTgt spid="191"/>
                                        </p:tgtEl>
                                        <p:attrNameLst>
                                          <p:attrName>style.visibility</p:attrName>
                                        </p:attrNameLst>
                                      </p:cBhvr>
                                      <p:to>
                                        <p:strVal val="visible"/>
                                      </p:to>
                                    </p:set>
                                    <p:animEffect transition="in" filter="wipe(left)">
                                      <p:cBhvr>
                                        <p:cTn id="214" dur="500"/>
                                        <p:tgtEl>
                                          <p:spTgt spid="191"/>
                                        </p:tgtEl>
                                      </p:cBhvr>
                                    </p:animEffect>
                                  </p:childTnLst>
                                </p:cTn>
                              </p:par>
                            </p:childTnLst>
                          </p:cTn>
                        </p:par>
                        <p:par>
                          <p:cTn id="215" fill="hold">
                            <p:stCondLst>
                              <p:cond delay="2000"/>
                            </p:stCondLst>
                            <p:childTnLst>
                              <p:par>
                                <p:cTn id="216" presetID="14" presetClass="entr" presetSubtype="10" fill="hold" grpId="0" nodeType="afterEffect">
                                  <p:stCondLst>
                                    <p:cond delay="0"/>
                                  </p:stCondLst>
                                  <p:childTnLst>
                                    <p:set>
                                      <p:cBhvr>
                                        <p:cTn id="217" dur="1" fill="hold">
                                          <p:stCondLst>
                                            <p:cond delay="0"/>
                                          </p:stCondLst>
                                        </p:cTn>
                                        <p:tgtEl>
                                          <p:spTgt spid="193"/>
                                        </p:tgtEl>
                                        <p:attrNameLst>
                                          <p:attrName>style.visibility</p:attrName>
                                        </p:attrNameLst>
                                      </p:cBhvr>
                                      <p:to>
                                        <p:strVal val="visible"/>
                                      </p:to>
                                    </p:set>
                                    <p:animEffect transition="in" filter="randombar(horizontal)">
                                      <p:cBhvr>
                                        <p:cTn id="218" dur="500"/>
                                        <p:tgtEl>
                                          <p:spTgt spid="193"/>
                                        </p:tgtEl>
                                      </p:cBhvr>
                                    </p:animEffect>
                                  </p:childTnLst>
                                </p:cTn>
                              </p:par>
                              <p:par>
                                <p:cTn id="219" presetID="14" presetClass="entr" presetSubtype="10" fill="hold" grpId="0" nodeType="withEffect">
                                  <p:stCondLst>
                                    <p:cond delay="0"/>
                                  </p:stCondLst>
                                  <p:childTnLst>
                                    <p:set>
                                      <p:cBhvr>
                                        <p:cTn id="220" dur="1" fill="hold">
                                          <p:stCondLst>
                                            <p:cond delay="0"/>
                                          </p:stCondLst>
                                        </p:cTn>
                                        <p:tgtEl>
                                          <p:spTgt spid="192"/>
                                        </p:tgtEl>
                                        <p:attrNameLst>
                                          <p:attrName>style.visibility</p:attrName>
                                        </p:attrNameLst>
                                      </p:cBhvr>
                                      <p:to>
                                        <p:strVal val="visible"/>
                                      </p:to>
                                    </p:set>
                                    <p:animEffect transition="in" filter="randombar(horizontal)">
                                      <p:cBhvr>
                                        <p:cTn id="22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87" grpId="0"/>
      <p:bldP spid="188" grpId="0"/>
      <p:bldP spid="189" grpId="0"/>
      <p:bldP spid="190" grpId="0"/>
      <p:bldP spid="191" grpId="0" animBg="1"/>
      <p:bldP spid="192" grpId="0"/>
      <p:bldP spid="1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flipV="1">
            <a:off x="6657469" y="2787287"/>
            <a:ext cx="3007231" cy="1836416"/>
          </a:xfrm>
          <a:prstGeom prst="roundRect">
            <a:avLst>
              <a:gd name="adj" fmla="val 7741"/>
            </a:avLst>
          </a:prstGeom>
          <a:blipFill>
            <a:blip r:embed="rId3"/>
            <a:stretch>
              <a:fillRect/>
            </a:stretch>
          </a:blip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flipV="1">
            <a:off x="2273300" y="2787287"/>
            <a:ext cx="3007231" cy="1836416"/>
          </a:xfrm>
          <a:prstGeom prst="roundRect">
            <a:avLst>
              <a:gd name="adj" fmla="val 7741"/>
            </a:avLst>
          </a:prstGeom>
          <a:blipFill>
            <a:blip r:embed="rId3"/>
            <a:stretch>
              <a:fillRect/>
            </a:stretch>
          </a:blip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6866433" y="1719713"/>
            <a:ext cx="2589304" cy="1451302"/>
            <a:chOff x="6866433" y="1719713"/>
            <a:chExt cx="2589304" cy="1451302"/>
          </a:xfrm>
        </p:grpSpPr>
        <p:sp>
          <p:nvSpPr>
            <p:cNvPr id="52" name="圆角矩形 51"/>
            <p:cNvSpPr/>
            <p:nvPr/>
          </p:nvSpPr>
          <p:spPr>
            <a:xfrm>
              <a:off x="6866433" y="1719713"/>
              <a:ext cx="2589304" cy="1451302"/>
            </a:xfrm>
            <a:prstGeom prst="roundRect">
              <a:avLst>
                <a:gd name="adj" fmla="val 7741"/>
              </a:avLst>
            </a:prstGeom>
            <a:blipFill>
              <a:blip r:embed="rId4"/>
              <a:stretch>
                <a:fillRect/>
              </a:stretch>
            </a:blip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Group 4"/>
            <p:cNvGrpSpPr>
              <a:grpSpLocks noChangeAspect="1"/>
            </p:cNvGrpSpPr>
            <p:nvPr/>
          </p:nvGrpSpPr>
          <p:grpSpPr bwMode="auto">
            <a:xfrm>
              <a:off x="7346986" y="2858038"/>
              <a:ext cx="215827" cy="252924"/>
              <a:chOff x="1776" y="1776"/>
              <a:chExt cx="64" cy="75"/>
            </a:xfrm>
            <a:solidFill>
              <a:schemeClr val="bg1"/>
            </a:solidFill>
            <a:effectLst/>
          </p:grpSpPr>
          <p:sp>
            <p:nvSpPr>
              <p:cNvPr id="5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4" name="文本框 44"/>
            <p:cNvSpPr txBox="1"/>
            <p:nvPr/>
          </p:nvSpPr>
          <p:spPr>
            <a:xfrm>
              <a:off x="7612549" y="2806491"/>
              <a:ext cx="1556353" cy="338554"/>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grpSp>
      <p:grpSp>
        <p:nvGrpSpPr>
          <p:cNvPr id="59" name="组合 58"/>
          <p:cNvGrpSpPr/>
          <p:nvPr/>
        </p:nvGrpSpPr>
        <p:grpSpPr>
          <a:xfrm>
            <a:off x="6866433" y="4293816"/>
            <a:ext cx="2589304" cy="1451302"/>
            <a:chOff x="6866433" y="4293816"/>
            <a:chExt cx="2589304" cy="1451302"/>
          </a:xfrm>
        </p:grpSpPr>
        <p:sp>
          <p:nvSpPr>
            <p:cNvPr id="60" name="圆角矩形 59"/>
            <p:cNvSpPr/>
            <p:nvPr/>
          </p:nvSpPr>
          <p:spPr>
            <a:xfrm>
              <a:off x="6866433" y="4293816"/>
              <a:ext cx="2589304" cy="1451302"/>
            </a:xfrm>
            <a:prstGeom prst="roundRect">
              <a:avLst>
                <a:gd name="adj" fmla="val 7741"/>
              </a:avLst>
            </a:prstGeom>
            <a:blipFill>
              <a:blip r:embed="rId4"/>
              <a:stretch>
                <a:fillRect/>
              </a:stretch>
            </a:blip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Group 18"/>
            <p:cNvGrpSpPr>
              <a:grpSpLocks noChangeAspect="1"/>
            </p:cNvGrpSpPr>
            <p:nvPr/>
          </p:nvGrpSpPr>
          <p:grpSpPr bwMode="auto">
            <a:xfrm>
              <a:off x="7322289" y="4384932"/>
              <a:ext cx="265222" cy="247137"/>
              <a:chOff x="3802" y="2858"/>
              <a:chExt cx="616" cy="574"/>
            </a:xfrm>
            <a:solidFill>
              <a:schemeClr val="bg1"/>
            </a:solidFill>
            <a:effectLst/>
          </p:grpSpPr>
          <p:sp>
            <p:nvSpPr>
              <p:cNvPr id="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2" name="文本框 45"/>
            <p:cNvSpPr txBox="1"/>
            <p:nvPr/>
          </p:nvSpPr>
          <p:spPr>
            <a:xfrm>
              <a:off x="7612549" y="4326357"/>
              <a:ext cx="1556353" cy="338554"/>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grpSp>
      <p:grpSp>
        <p:nvGrpSpPr>
          <p:cNvPr id="68" name="组合 67"/>
          <p:cNvGrpSpPr/>
          <p:nvPr/>
        </p:nvGrpSpPr>
        <p:grpSpPr>
          <a:xfrm>
            <a:off x="2482264" y="1719713"/>
            <a:ext cx="2589304" cy="1451302"/>
            <a:chOff x="2482264" y="1719713"/>
            <a:chExt cx="2589304" cy="1451302"/>
          </a:xfrm>
        </p:grpSpPr>
        <p:sp>
          <p:nvSpPr>
            <p:cNvPr id="69" name="圆角矩形 68"/>
            <p:cNvSpPr/>
            <p:nvPr/>
          </p:nvSpPr>
          <p:spPr>
            <a:xfrm>
              <a:off x="2482264" y="1719713"/>
              <a:ext cx="2589304" cy="1451302"/>
            </a:xfrm>
            <a:prstGeom prst="roundRect">
              <a:avLst>
                <a:gd name="adj" fmla="val 7741"/>
              </a:avLst>
            </a:prstGeom>
            <a:blipFill>
              <a:blip r:embed="rId4"/>
              <a:stretch>
                <a:fillRect/>
              </a:stretch>
            </a:blip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文本框 18"/>
            <p:cNvSpPr txBox="1"/>
            <p:nvPr/>
          </p:nvSpPr>
          <p:spPr>
            <a:xfrm>
              <a:off x="3185099" y="2806491"/>
              <a:ext cx="1556353" cy="338554"/>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grpSp>
          <p:nvGrpSpPr>
            <p:cNvPr id="71" name="Group 13"/>
            <p:cNvGrpSpPr>
              <a:grpSpLocks noChangeAspect="1"/>
            </p:cNvGrpSpPr>
            <p:nvPr/>
          </p:nvGrpSpPr>
          <p:grpSpPr bwMode="auto">
            <a:xfrm>
              <a:off x="2929103" y="2851348"/>
              <a:ext cx="263195" cy="266303"/>
              <a:chOff x="2426" y="2781"/>
              <a:chExt cx="593" cy="600"/>
            </a:xfrm>
            <a:solidFill>
              <a:schemeClr val="bg1"/>
            </a:solidFill>
            <a:effectLst/>
          </p:grpSpPr>
          <p:sp>
            <p:nvSpPr>
              <p:cNvPr id="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4" name="组合 73"/>
          <p:cNvGrpSpPr/>
          <p:nvPr/>
        </p:nvGrpSpPr>
        <p:grpSpPr>
          <a:xfrm>
            <a:off x="2482264" y="4293816"/>
            <a:ext cx="2589304" cy="1451302"/>
            <a:chOff x="2482264" y="4293816"/>
            <a:chExt cx="2589304" cy="1451302"/>
          </a:xfrm>
        </p:grpSpPr>
        <p:sp>
          <p:nvSpPr>
            <p:cNvPr id="75" name="圆角矩形 74"/>
            <p:cNvSpPr/>
            <p:nvPr/>
          </p:nvSpPr>
          <p:spPr>
            <a:xfrm>
              <a:off x="2482264" y="4293816"/>
              <a:ext cx="2589304" cy="1451302"/>
            </a:xfrm>
            <a:prstGeom prst="roundRect">
              <a:avLst>
                <a:gd name="adj" fmla="val 7741"/>
              </a:avLst>
            </a:prstGeom>
            <a:blipFill>
              <a:blip r:embed="rId4"/>
              <a:stretch>
                <a:fillRect/>
              </a:stretch>
            </a:blip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a:off x="2936301" y="4385828"/>
              <a:ext cx="248798" cy="270744"/>
              <a:chOff x="4873620" y="1965325"/>
              <a:chExt cx="269882" cy="293688"/>
            </a:xfrm>
            <a:solidFill>
              <a:schemeClr val="bg1"/>
            </a:solidFill>
            <a:effectLst/>
          </p:grpSpPr>
          <p:sp>
            <p:nvSpPr>
              <p:cNvPr id="7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7" name="文本框 43"/>
            <p:cNvSpPr txBox="1"/>
            <p:nvPr/>
          </p:nvSpPr>
          <p:spPr>
            <a:xfrm>
              <a:off x="3185099" y="4326357"/>
              <a:ext cx="1556353" cy="338554"/>
            </a:xfrm>
            <a:prstGeom prst="rect">
              <a:avLst/>
            </a:prstGeom>
            <a:noFill/>
          </p:spPr>
          <p:txBody>
            <a:bodyPr wrap="square" rtlCol="0">
              <a:spAutoFit/>
            </a:bodyPr>
            <a:lstStyle/>
            <a:p>
              <a:r>
                <a:rPr lang="zh-CN" altLang="en-US" sz="1600" dirty="0">
                  <a:solidFill>
                    <a:schemeClr val="bg1"/>
                  </a:solidFill>
                  <a:cs typeface="+mn-ea"/>
                  <a:sym typeface="+mn-lt"/>
                </a:rPr>
                <a:t>添加标题</a:t>
              </a:r>
            </a:p>
          </p:txBody>
        </p:sp>
      </p:grpSp>
      <p:sp>
        <p:nvSpPr>
          <p:cNvPr id="82" name="文本框 46"/>
          <p:cNvSpPr txBox="1"/>
          <p:nvPr/>
        </p:nvSpPr>
        <p:spPr>
          <a:xfrm>
            <a:off x="2908105" y="3471229"/>
            <a:ext cx="1727394" cy="646331"/>
          </a:xfrm>
          <a:prstGeom prst="rect">
            <a:avLst/>
          </a:prstGeom>
          <a:noFill/>
        </p:spPr>
        <p:txBody>
          <a:bodyPr wrap="square" rtlCol="0">
            <a:spAutoFit/>
          </a:bodyPr>
          <a:lstStyle/>
          <a:p>
            <a:pPr algn="ctr"/>
            <a:r>
              <a:rPr lang="zh-CN" altLang="en-US" sz="2400" dirty="0">
                <a:solidFill>
                  <a:schemeClr val="bg2">
                    <a:lumMod val="10000"/>
                  </a:schemeClr>
                </a:solidFill>
                <a:effectLst>
                  <a:innerShdw blurRad="76200" dist="38100" dir="13500000">
                    <a:prstClr val="black">
                      <a:alpha val="50000"/>
                    </a:prstClr>
                  </a:innerShdw>
                </a:effectLst>
                <a:cs typeface="+mn-ea"/>
                <a:sym typeface="+mn-lt"/>
              </a:rPr>
              <a:t>添加文本</a:t>
            </a:r>
            <a:r>
              <a:rPr lang="en-US" altLang="zh-CN" sz="1200" dirty="0">
                <a:solidFill>
                  <a:schemeClr val="bg2">
                    <a:lumMod val="10000"/>
                  </a:schemeClr>
                </a:solidFill>
                <a:cs typeface="+mn-ea"/>
                <a:sym typeface="+mn-lt"/>
              </a:rPr>
              <a:t>Work Experience</a:t>
            </a:r>
            <a:endParaRPr lang="zh-CN" altLang="en-US" sz="1200" dirty="0">
              <a:solidFill>
                <a:schemeClr val="bg2">
                  <a:lumMod val="10000"/>
                </a:schemeClr>
              </a:solidFill>
              <a:effectLst>
                <a:innerShdw blurRad="76200" dist="38100" dir="13500000">
                  <a:prstClr val="black">
                    <a:alpha val="50000"/>
                  </a:prstClr>
                </a:innerShdw>
              </a:effectLst>
              <a:cs typeface="+mn-ea"/>
              <a:sym typeface="+mn-lt"/>
            </a:endParaRPr>
          </a:p>
        </p:txBody>
      </p:sp>
      <p:sp>
        <p:nvSpPr>
          <p:cNvPr id="83" name="文本框 46"/>
          <p:cNvSpPr txBox="1"/>
          <p:nvPr/>
        </p:nvSpPr>
        <p:spPr>
          <a:xfrm>
            <a:off x="7309676" y="3471229"/>
            <a:ext cx="1727394" cy="646331"/>
          </a:xfrm>
          <a:prstGeom prst="rect">
            <a:avLst/>
          </a:prstGeom>
          <a:noFill/>
        </p:spPr>
        <p:txBody>
          <a:bodyPr wrap="square" rtlCol="0">
            <a:spAutoFit/>
          </a:bodyPr>
          <a:lstStyle/>
          <a:p>
            <a:pPr algn="ctr"/>
            <a:r>
              <a:rPr lang="zh-CN" altLang="en-US" sz="2400" dirty="0">
                <a:solidFill>
                  <a:schemeClr val="bg2">
                    <a:lumMod val="10000"/>
                  </a:schemeClr>
                </a:solidFill>
                <a:effectLst>
                  <a:innerShdw blurRad="76200" dist="38100" dir="13500000">
                    <a:prstClr val="black">
                      <a:alpha val="50000"/>
                    </a:prstClr>
                  </a:innerShdw>
                </a:effectLst>
                <a:cs typeface="+mn-ea"/>
                <a:sym typeface="+mn-lt"/>
              </a:rPr>
              <a:t>添加文本</a:t>
            </a:r>
            <a:endParaRPr lang="en-US" altLang="zh-CN" sz="2400" dirty="0">
              <a:solidFill>
                <a:schemeClr val="bg2">
                  <a:lumMod val="10000"/>
                </a:schemeClr>
              </a:solidFill>
              <a:effectLst>
                <a:innerShdw blurRad="76200" dist="38100" dir="13500000">
                  <a:prstClr val="black">
                    <a:alpha val="50000"/>
                  </a:prstClr>
                </a:innerShdw>
              </a:effectLst>
              <a:cs typeface="+mn-ea"/>
              <a:sym typeface="+mn-lt"/>
            </a:endParaRPr>
          </a:p>
          <a:p>
            <a:pPr algn="ctr"/>
            <a:r>
              <a:rPr lang="en-US" altLang="zh-CN" sz="1200" dirty="0">
                <a:solidFill>
                  <a:schemeClr val="bg2">
                    <a:lumMod val="10000"/>
                  </a:schemeClr>
                </a:solidFill>
                <a:cs typeface="+mn-ea"/>
                <a:sym typeface="+mn-lt"/>
              </a:rPr>
              <a:t>Work Experience</a:t>
            </a:r>
            <a:endParaRPr lang="zh-CN" altLang="en-US" sz="1200" dirty="0">
              <a:solidFill>
                <a:schemeClr val="bg2">
                  <a:lumMod val="10000"/>
                </a:schemeClr>
              </a:solidFill>
              <a:effectLst>
                <a:innerShdw blurRad="76200" dist="38100" dir="13500000">
                  <a:prstClr val="black">
                    <a:alpha val="50000"/>
                  </a:prstClr>
                </a:innerShdw>
              </a:effectLst>
              <a:cs typeface="+mn-ea"/>
              <a:sym typeface="+mn-lt"/>
            </a:endParaRPr>
          </a:p>
        </p:txBody>
      </p:sp>
      <p:grpSp>
        <p:nvGrpSpPr>
          <p:cNvPr id="84" name="组合 83"/>
          <p:cNvGrpSpPr/>
          <p:nvPr/>
        </p:nvGrpSpPr>
        <p:grpSpPr>
          <a:xfrm>
            <a:off x="2686683" y="1413384"/>
            <a:ext cx="2180465" cy="1352072"/>
            <a:chOff x="2686683" y="1413384"/>
            <a:chExt cx="2180465" cy="1352072"/>
          </a:xfrm>
        </p:grpSpPr>
        <p:sp>
          <p:nvSpPr>
            <p:cNvPr id="85" name="圆角矩形 84"/>
            <p:cNvSpPr/>
            <p:nvPr/>
          </p:nvSpPr>
          <p:spPr>
            <a:xfrm>
              <a:off x="2686683" y="1413384"/>
              <a:ext cx="2180465" cy="1352072"/>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文本框 129"/>
            <p:cNvSpPr txBox="1"/>
            <p:nvPr/>
          </p:nvSpPr>
          <p:spPr>
            <a:xfrm>
              <a:off x="2887094" y="1522034"/>
              <a:ext cx="1748405" cy="1200329"/>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87" name="组合 86"/>
          <p:cNvGrpSpPr/>
          <p:nvPr/>
        </p:nvGrpSpPr>
        <p:grpSpPr>
          <a:xfrm>
            <a:off x="7070853" y="1413384"/>
            <a:ext cx="2180465" cy="1352072"/>
            <a:chOff x="7070853" y="1413384"/>
            <a:chExt cx="2180465" cy="1352072"/>
          </a:xfrm>
        </p:grpSpPr>
        <p:sp>
          <p:nvSpPr>
            <p:cNvPr id="88" name="圆角矩形 87"/>
            <p:cNvSpPr/>
            <p:nvPr/>
          </p:nvSpPr>
          <p:spPr>
            <a:xfrm>
              <a:off x="7070853" y="1413384"/>
              <a:ext cx="2180465" cy="1352072"/>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129"/>
            <p:cNvSpPr txBox="1"/>
            <p:nvPr/>
          </p:nvSpPr>
          <p:spPr>
            <a:xfrm>
              <a:off x="7299170" y="1505574"/>
              <a:ext cx="1748405" cy="1200329"/>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90" name="组合 89"/>
          <p:cNvGrpSpPr/>
          <p:nvPr/>
        </p:nvGrpSpPr>
        <p:grpSpPr>
          <a:xfrm>
            <a:off x="2686683" y="4699374"/>
            <a:ext cx="2180465" cy="1352072"/>
            <a:chOff x="2686683" y="4699374"/>
            <a:chExt cx="2180465" cy="1352072"/>
          </a:xfrm>
        </p:grpSpPr>
        <p:sp>
          <p:nvSpPr>
            <p:cNvPr id="91" name="圆角矩形 90"/>
            <p:cNvSpPr/>
            <p:nvPr/>
          </p:nvSpPr>
          <p:spPr>
            <a:xfrm flipV="1">
              <a:off x="2686683" y="4699374"/>
              <a:ext cx="2180465" cy="1352072"/>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文本框 129"/>
            <p:cNvSpPr txBox="1"/>
            <p:nvPr/>
          </p:nvSpPr>
          <p:spPr>
            <a:xfrm>
              <a:off x="2884900" y="4782624"/>
              <a:ext cx="1748405" cy="1200329"/>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93" name="组合 92"/>
          <p:cNvGrpSpPr/>
          <p:nvPr/>
        </p:nvGrpSpPr>
        <p:grpSpPr>
          <a:xfrm>
            <a:off x="7070853" y="4699374"/>
            <a:ext cx="2180465" cy="1352072"/>
            <a:chOff x="7070853" y="4699374"/>
            <a:chExt cx="2180465" cy="1352072"/>
          </a:xfrm>
        </p:grpSpPr>
        <p:sp>
          <p:nvSpPr>
            <p:cNvPr id="94" name="圆角矩形 93"/>
            <p:cNvSpPr/>
            <p:nvPr/>
          </p:nvSpPr>
          <p:spPr>
            <a:xfrm flipV="1">
              <a:off x="7070853" y="4699374"/>
              <a:ext cx="2180465" cy="1352072"/>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文本框 129"/>
            <p:cNvSpPr txBox="1"/>
            <p:nvPr/>
          </p:nvSpPr>
          <p:spPr>
            <a:xfrm>
              <a:off x="7296976" y="4766164"/>
              <a:ext cx="1748405" cy="1200329"/>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cs typeface="+mn-ea"/>
                  <a:sym typeface="+mn-lt"/>
                </a:rPr>
                <a:t>点击添加文字说明详情介绍点击添加文字说明详情介绍点击添加文字说明详情介绍</a:t>
              </a:r>
            </a:p>
          </p:txBody>
        </p:sp>
      </p:grpSp>
      <p:sp>
        <p:nvSpPr>
          <p:cNvPr id="96"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97" name="图片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anim calcmode="lin" valueType="num">
                                      <p:cBhvr>
                                        <p:cTn id="27" dur="1000" fill="hold"/>
                                        <p:tgtEl>
                                          <p:spTgt spid="68"/>
                                        </p:tgtEl>
                                        <p:attrNameLst>
                                          <p:attrName>ppt_x</p:attrName>
                                        </p:attrNameLst>
                                      </p:cBhvr>
                                      <p:tavLst>
                                        <p:tav tm="0">
                                          <p:val>
                                            <p:strVal val="#ppt_x"/>
                                          </p:val>
                                        </p:tav>
                                        <p:tav tm="100000">
                                          <p:val>
                                            <p:strVal val="#ppt_x"/>
                                          </p:val>
                                        </p:tav>
                                      </p:tavLst>
                                    </p:anim>
                                    <p:anim calcmode="lin" valueType="num">
                                      <p:cBhvr>
                                        <p:cTn id="28" dur="1000" fill="hold"/>
                                        <p:tgtEl>
                                          <p:spTgt spid="6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fade">
                                      <p:cBhvr>
                                        <p:cTn id="48" dur="1000"/>
                                        <p:tgtEl>
                                          <p:spTgt spid="93"/>
                                        </p:tgtEl>
                                      </p:cBhvr>
                                    </p:animEffect>
                                    <p:anim calcmode="lin" valueType="num">
                                      <p:cBhvr>
                                        <p:cTn id="49" dur="1000" fill="hold"/>
                                        <p:tgtEl>
                                          <p:spTgt spid="93"/>
                                        </p:tgtEl>
                                        <p:attrNameLst>
                                          <p:attrName>ppt_x</p:attrName>
                                        </p:attrNameLst>
                                      </p:cBhvr>
                                      <p:tavLst>
                                        <p:tav tm="0">
                                          <p:val>
                                            <p:strVal val="#ppt_x"/>
                                          </p:val>
                                        </p:tav>
                                        <p:tav tm="100000">
                                          <p:val>
                                            <p:strVal val="#ppt_x"/>
                                          </p:val>
                                        </p:tav>
                                      </p:tavLst>
                                    </p:anim>
                                    <p:anim calcmode="lin" valueType="num">
                                      <p:cBhvr>
                                        <p:cTn id="50" dur="1000" fill="hold"/>
                                        <p:tgtEl>
                                          <p:spTgt spid="9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1000"/>
                                        <p:tgtEl>
                                          <p:spTgt spid="87"/>
                                        </p:tgtEl>
                                      </p:cBhvr>
                                    </p:animEffect>
                                    <p:anim calcmode="lin" valueType="num">
                                      <p:cBhvr>
                                        <p:cTn id="54" dur="1000" fill="hold"/>
                                        <p:tgtEl>
                                          <p:spTgt spid="87"/>
                                        </p:tgtEl>
                                        <p:attrNameLst>
                                          <p:attrName>ppt_x</p:attrName>
                                        </p:attrNameLst>
                                      </p:cBhvr>
                                      <p:tavLst>
                                        <p:tav tm="0">
                                          <p:val>
                                            <p:strVal val="#ppt_x"/>
                                          </p:val>
                                        </p:tav>
                                        <p:tav tm="100000">
                                          <p:val>
                                            <p:strVal val="#ppt_x"/>
                                          </p:val>
                                        </p:tav>
                                      </p:tavLst>
                                    </p:anim>
                                    <p:anim calcmode="lin" valueType="num">
                                      <p:cBhvr>
                                        <p:cTn id="55" dur="1000" fill="hold"/>
                                        <p:tgtEl>
                                          <p:spTgt spid="8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1000"/>
                                        <p:tgtEl>
                                          <p:spTgt spid="84"/>
                                        </p:tgtEl>
                                      </p:cBhvr>
                                    </p:animEffect>
                                    <p:anim calcmode="lin" valueType="num">
                                      <p:cBhvr>
                                        <p:cTn id="59" dur="1000" fill="hold"/>
                                        <p:tgtEl>
                                          <p:spTgt spid="84"/>
                                        </p:tgtEl>
                                        <p:attrNameLst>
                                          <p:attrName>ppt_x</p:attrName>
                                        </p:attrNameLst>
                                      </p:cBhvr>
                                      <p:tavLst>
                                        <p:tav tm="0">
                                          <p:val>
                                            <p:strVal val="#ppt_x"/>
                                          </p:val>
                                        </p:tav>
                                        <p:tav tm="100000">
                                          <p:val>
                                            <p:strVal val="#ppt_x"/>
                                          </p:val>
                                        </p:tav>
                                      </p:tavLst>
                                    </p:anim>
                                    <p:anim calcmode="lin" valueType="num">
                                      <p:cBhvr>
                                        <p:cTn id="60" dur="1000" fill="hold"/>
                                        <p:tgtEl>
                                          <p:spTgt spid="8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1000"/>
                                        <p:tgtEl>
                                          <p:spTgt spid="90"/>
                                        </p:tgtEl>
                                      </p:cBhvr>
                                    </p:animEffect>
                                    <p:anim calcmode="lin" valueType="num">
                                      <p:cBhvr>
                                        <p:cTn id="64" dur="1000" fill="hold"/>
                                        <p:tgtEl>
                                          <p:spTgt spid="90"/>
                                        </p:tgtEl>
                                        <p:attrNameLst>
                                          <p:attrName>ppt_x</p:attrName>
                                        </p:attrNameLst>
                                      </p:cBhvr>
                                      <p:tavLst>
                                        <p:tav tm="0">
                                          <p:val>
                                            <p:strVal val="#ppt_x"/>
                                          </p:val>
                                        </p:tav>
                                        <p:tav tm="100000">
                                          <p:val>
                                            <p:strVal val="#ppt_x"/>
                                          </p:val>
                                        </p:tav>
                                      </p:tavLst>
                                    </p:anim>
                                    <p:anim calcmode="lin" valueType="num">
                                      <p:cBhvr>
                                        <p:cTn id="6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圆角矩形 98"/>
          <p:cNvSpPr/>
          <p:nvPr/>
        </p:nvSpPr>
        <p:spPr>
          <a:xfrm>
            <a:off x="7255296" y="2031181"/>
            <a:ext cx="3282169" cy="39224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00" name="圆角矩形 99"/>
          <p:cNvSpPr/>
          <p:nvPr/>
        </p:nvSpPr>
        <p:spPr>
          <a:xfrm>
            <a:off x="7264269" y="1619645"/>
            <a:ext cx="2389766" cy="392240"/>
          </a:xfrm>
          <a:prstGeom prst="roundRect">
            <a:avLst>
              <a:gd name="adj" fmla="val 50000"/>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07" name="TextBox 106"/>
          <p:cNvSpPr txBox="1"/>
          <p:nvPr/>
        </p:nvSpPr>
        <p:spPr>
          <a:xfrm>
            <a:off x="7865807" y="1634514"/>
            <a:ext cx="1394834" cy="369332"/>
          </a:xfrm>
          <a:prstGeom prst="rect">
            <a:avLst/>
          </a:prstGeom>
          <a:noFill/>
        </p:spPr>
        <p:txBody>
          <a:bodyPr wrap="square" rtlCol="0">
            <a:spAutoFit/>
          </a:bodyPr>
          <a:lstStyle/>
          <a:p>
            <a:r>
              <a:rPr lang="zh-CN" altLang="en-US" dirty="0">
                <a:solidFill>
                  <a:schemeClr val="bg2">
                    <a:lumMod val="10000"/>
                  </a:schemeClr>
                </a:solidFill>
                <a:cs typeface="+mn-ea"/>
                <a:sym typeface="+mn-lt"/>
              </a:rPr>
              <a:t>目标</a:t>
            </a:r>
            <a:r>
              <a:rPr lang="en-US" altLang="zh-CN" dirty="0">
                <a:solidFill>
                  <a:schemeClr val="bg2">
                    <a:lumMod val="10000"/>
                  </a:schemeClr>
                </a:solidFill>
                <a:cs typeface="+mn-ea"/>
                <a:sym typeface="+mn-lt"/>
              </a:rPr>
              <a:t>800</a:t>
            </a:r>
            <a:r>
              <a:rPr lang="zh-CN" altLang="en-US" dirty="0">
                <a:solidFill>
                  <a:schemeClr val="bg2">
                    <a:lumMod val="10000"/>
                  </a:schemeClr>
                </a:solidFill>
                <a:cs typeface="+mn-ea"/>
                <a:sym typeface="+mn-lt"/>
              </a:rPr>
              <a:t>万</a:t>
            </a:r>
          </a:p>
        </p:txBody>
      </p:sp>
      <p:grpSp>
        <p:nvGrpSpPr>
          <p:cNvPr id="108" name="组合 107"/>
          <p:cNvGrpSpPr/>
          <p:nvPr/>
        </p:nvGrpSpPr>
        <p:grpSpPr>
          <a:xfrm>
            <a:off x="5627836" y="1556792"/>
            <a:ext cx="1929323" cy="921848"/>
            <a:chOff x="1825930" y="4131970"/>
            <a:chExt cx="1958047" cy="921848"/>
          </a:xfrm>
        </p:grpSpPr>
        <p:grpSp>
          <p:nvGrpSpPr>
            <p:cNvPr id="109" name="组合 108"/>
            <p:cNvGrpSpPr/>
            <p:nvPr/>
          </p:nvGrpSpPr>
          <p:grpSpPr>
            <a:xfrm>
              <a:off x="1825930" y="4131970"/>
              <a:ext cx="1958047" cy="921848"/>
              <a:chOff x="685800" y="3118321"/>
              <a:chExt cx="1447800" cy="617963"/>
            </a:xfrm>
          </p:grpSpPr>
          <p:sp>
            <p:nvSpPr>
              <p:cNvPr id="111" name="圆角矩形 110"/>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sp>
            <p:nvSpPr>
              <p:cNvPr id="112" name="圆角矩形 111"/>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cs typeface="+mn-ea"/>
                  <a:sym typeface="+mn-lt"/>
                </a:endParaRPr>
              </a:p>
            </p:txBody>
          </p:sp>
        </p:grpSp>
        <p:sp>
          <p:nvSpPr>
            <p:cNvPr id="110" name="TextBox 109"/>
            <p:cNvSpPr txBox="1"/>
            <p:nvPr/>
          </p:nvSpPr>
          <p:spPr>
            <a:xfrm>
              <a:off x="2098232" y="4346671"/>
              <a:ext cx="1413442" cy="448071"/>
            </a:xfrm>
            <a:prstGeom prst="rect">
              <a:avLst/>
            </a:prstGeom>
            <a:noFill/>
          </p:spPr>
          <p:txBody>
            <a:bodyPr wrap="square" rtlCol="0">
              <a:spAutoFit/>
            </a:bodyPr>
            <a:lstStyle/>
            <a:p>
              <a:pPr algn="ctr">
                <a:lnSpc>
                  <a:spcPct val="130000"/>
                </a:lnSpc>
              </a:pPr>
              <a:r>
                <a:rPr lang="zh-CN" altLang="en-US" sz="2000" b="1" dirty="0">
                  <a:solidFill>
                    <a:schemeClr val="accent1"/>
                  </a:solidFill>
                  <a:cs typeface="+mn-ea"/>
                  <a:sym typeface="+mn-lt"/>
                </a:rPr>
                <a:t>第一季度</a:t>
              </a:r>
            </a:p>
          </p:txBody>
        </p:sp>
      </p:grpSp>
      <p:sp>
        <p:nvSpPr>
          <p:cNvPr id="113" name="TextBox 112"/>
          <p:cNvSpPr txBox="1"/>
          <p:nvPr/>
        </p:nvSpPr>
        <p:spPr>
          <a:xfrm>
            <a:off x="7865808" y="2031181"/>
            <a:ext cx="1573856" cy="369332"/>
          </a:xfrm>
          <a:prstGeom prst="rect">
            <a:avLst/>
          </a:prstGeom>
          <a:noFill/>
        </p:spPr>
        <p:txBody>
          <a:bodyPr wrap="square" rtlCol="0">
            <a:spAutoFit/>
          </a:bodyPr>
          <a:lstStyle/>
          <a:p>
            <a:r>
              <a:rPr lang="zh-CN" altLang="en-US" dirty="0">
                <a:solidFill>
                  <a:schemeClr val="bg2">
                    <a:lumMod val="10000"/>
                  </a:schemeClr>
                </a:solidFill>
                <a:cs typeface="+mn-ea"/>
                <a:sym typeface="+mn-lt"/>
              </a:rPr>
              <a:t>完成</a:t>
            </a:r>
            <a:r>
              <a:rPr lang="en-US" altLang="zh-CN" dirty="0">
                <a:solidFill>
                  <a:schemeClr val="bg2">
                    <a:lumMod val="10000"/>
                  </a:schemeClr>
                </a:solidFill>
                <a:cs typeface="+mn-ea"/>
                <a:sym typeface="+mn-lt"/>
              </a:rPr>
              <a:t>1000</a:t>
            </a:r>
            <a:r>
              <a:rPr lang="zh-CN" altLang="en-US" dirty="0">
                <a:solidFill>
                  <a:schemeClr val="bg2">
                    <a:lumMod val="10000"/>
                  </a:schemeClr>
                </a:solidFill>
                <a:cs typeface="+mn-ea"/>
                <a:sym typeface="+mn-lt"/>
              </a:rPr>
              <a:t>万</a:t>
            </a:r>
          </a:p>
        </p:txBody>
      </p:sp>
      <p:sp>
        <p:nvSpPr>
          <p:cNvPr id="114" name="圆角矩形 113"/>
          <p:cNvSpPr/>
          <p:nvPr/>
        </p:nvSpPr>
        <p:spPr>
          <a:xfrm>
            <a:off x="7255296" y="3261992"/>
            <a:ext cx="3774997" cy="39224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15" name="圆角矩形 114"/>
          <p:cNvSpPr/>
          <p:nvPr/>
        </p:nvSpPr>
        <p:spPr>
          <a:xfrm>
            <a:off x="7264269" y="2850456"/>
            <a:ext cx="2820694" cy="392240"/>
          </a:xfrm>
          <a:prstGeom prst="roundRect">
            <a:avLst>
              <a:gd name="adj" fmla="val 50000"/>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117" name="组合 116"/>
          <p:cNvGrpSpPr/>
          <p:nvPr/>
        </p:nvGrpSpPr>
        <p:grpSpPr>
          <a:xfrm>
            <a:off x="5627836" y="2787603"/>
            <a:ext cx="1929323" cy="921848"/>
            <a:chOff x="1825930" y="4131970"/>
            <a:chExt cx="1958047" cy="921848"/>
          </a:xfrm>
        </p:grpSpPr>
        <p:grpSp>
          <p:nvGrpSpPr>
            <p:cNvPr id="118" name="组合 117"/>
            <p:cNvGrpSpPr/>
            <p:nvPr/>
          </p:nvGrpSpPr>
          <p:grpSpPr>
            <a:xfrm>
              <a:off x="1825930" y="4131970"/>
              <a:ext cx="1958047" cy="921848"/>
              <a:chOff x="685800" y="3118321"/>
              <a:chExt cx="1447800" cy="617963"/>
            </a:xfrm>
          </p:grpSpPr>
          <p:sp>
            <p:nvSpPr>
              <p:cNvPr id="120" name="圆角矩形 119"/>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2"/>
                  </a:solidFill>
                  <a:cs typeface="+mn-ea"/>
                  <a:sym typeface="+mn-lt"/>
                </a:endParaRPr>
              </a:p>
            </p:txBody>
          </p:sp>
          <p:sp>
            <p:nvSpPr>
              <p:cNvPr id="121" name="圆角矩形 120"/>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2"/>
                  </a:solidFill>
                  <a:cs typeface="+mn-ea"/>
                  <a:sym typeface="+mn-lt"/>
                </a:endParaRPr>
              </a:p>
            </p:txBody>
          </p:sp>
        </p:grpSp>
        <p:sp>
          <p:nvSpPr>
            <p:cNvPr id="119" name="TextBox 118"/>
            <p:cNvSpPr txBox="1"/>
            <p:nvPr/>
          </p:nvSpPr>
          <p:spPr>
            <a:xfrm>
              <a:off x="2098232" y="4346671"/>
              <a:ext cx="1413442" cy="448071"/>
            </a:xfrm>
            <a:prstGeom prst="rect">
              <a:avLst/>
            </a:prstGeom>
            <a:noFill/>
          </p:spPr>
          <p:txBody>
            <a:bodyPr wrap="square" rtlCol="0">
              <a:spAutoFit/>
            </a:bodyPr>
            <a:lstStyle/>
            <a:p>
              <a:pPr algn="ctr">
                <a:lnSpc>
                  <a:spcPct val="130000"/>
                </a:lnSpc>
              </a:pPr>
              <a:r>
                <a:rPr lang="zh-CN" altLang="en-US" sz="2000" b="1" dirty="0">
                  <a:solidFill>
                    <a:schemeClr val="accent2"/>
                  </a:solidFill>
                  <a:cs typeface="+mn-ea"/>
                  <a:sym typeface="+mn-lt"/>
                </a:rPr>
                <a:t>第二季度</a:t>
              </a:r>
            </a:p>
          </p:txBody>
        </p:sp>
      </p:grpSp>
      <p:sp>
        <p:nvSpPr>
          <p:cNvPr id="123" name="圆角矩形 122"/>
          <p:cNvSpPr/>
          <p:nvPr/>
        </p:nvSpPr>
        <p:spPr>
          <a:xfrm>
            <a:off x="7255296" y="4486128"/>
            <a:ext cx="2213395" cy="39224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24" name="圆角矩形 123"/>
          <p:cNvSpPr/>
          <p:nvPr/>
        </p:nvSpPr>
        <p:spPr>
          <a:xfrm>
            <a:off x="7264268" y="4074592"/>
            <a:ext cx="2514905" cy="392240"/>
          </a:xfrm>
          <a:prstGeom prst="roundRect">
            <a:avLst>
              <a:gd name="adj" fmla="val 50000"/>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126" name="组合 125"/>
          <p:cNvGrpSpPr/>
          <p:nvPr/>
        </p:nvGrpSpPr>
        <p:grpSpPr>
          <a:xfrm>
            <a:off x="5627836" y="4011739"/>
            <a:ext cx="1929323" cy="921848"/>
            <a:chOff x="1825930" y="4131970"/>
            <a:chExt cx="1958047" cy="921848"/>
          </a:xfrm>
        </p:grpSpPr>
        <p:grpSp>
          <p:nvGrpSpPr>
            <p:cNvPr id="127" name="组合 126"/>
            <p:cNvGrpSpPr/>
            <p:nvPr/>
          </p:nvGrpSpPr>
          <p:grpSpPr>
            <a:xfrm>
              <a:off x="1825930" y="4131970"/>
              <a:ext cx="1958047" cy="921848"/>
              <a:chOff x="685800" y="3118321"/>
              <a:chExt cx="1447800" cy="617963"/>
            </a:xfrm>
          </p:grpSpPr>
          <p:sp>
            <p:nvSpPr>
              <p:cNvPr id="129" name="圆角矩形 128"/>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3"/>
                  </a:solidFill>
                  <a:cs typeface="+mn-ea"/>
                  <a:sym typeface="+mn-lt"/>
                </a:endParaRPr>
              </a:p>
            </p:txBody>
          </p:sp>
          <p:sp>
            <p:nvSpPr>
              <p:cNvPr id="130" name="圆角矩形 129"/>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3"/>
                  </a:solidFill>
                  <a:cs typeface="+mn-ea"/>
                  <a:sym typeface="+mn-lt"/>
                </a:endParaRPr>
              </a:p>
            </p:txBody>
          </p:sp>
        </p:grpSp>
        <p:sp>
          <p:nvSpPr>
            <p:cNvPr id="128" name="TextBox 127"/>
            <p:cNvSpPr txBox="1"/>
            <p:nvPr/>
          </p:nvSpPr>
          <p:spPr>
            <a:xfrm>
              <a:off x="2098232" y="4346671"/>
              <a:ext cx="1413442" cy="448071"/>
            </a:xfrm>
            <a:prstGeom prst="rect">
              <a:avLst/>
            </a:prstGeom>
            <a:noFill/>
          </p:spPr>
          <p:txBody>
            <a:bodyPr wrap="square" rtlCol="0">
              <a:spAutoFit/>
            </a:bodyPr>
            <a:lstStyle/>
            <a:p>
              <a:pPr algn="ctr">
                <a:lnSpc>
                  <a:spcPct val="130000"/>
                </a:lnSpc>
              </a:pPr>
              <a:r>
                <a:rPr lang="zh-CN" altLang="en-US" sz="2000" b="1" dirty="0">
                  <a:solidFill>
                    <a:schemeClr val="accent3"/>
                  </a:solidFill>
                  <a:cs typeface="+mn-ea"/>
                  <a:sym typeface="+mn-lt"/>
                </a:rPr>
                <a:t>第三季度</a:t>
              </a:r>
            </a:p>
          </p:txBody>
        </p:sp>
      </p:grpSp>
      <p:sp>
        <p:nvSpPr>
          <p:cNvPr id="132" name="圆角矩形 131"/>
          <p:cNvSpPr/>
          <p:nvPr/>
        </p:nvSpPr>
        <p:spPr>
          <a:xfrm>
            <a:off x="7255296" y="5710264"/>
            <a:ext cx="3952635" cy="39224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33" name="圆角矩形 132"/>
          <p:cNvSpPr/>
          <p:nvPr/>
        </p:nvSpPr>
        <p:spPr>
          <a:xfrm>
            <a:off x="7264269" y="5298728"/>
            <a:ext cx="3178200" cy="392240"/>
          </a:xfrm>
          <a:prstGeom prst="roundRect">
            <a:avLst>
              <a:gd name="adj" fmla="val 50000"/>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135" name="组合 134"/>
          <p:cNvGrpSpPr/>
          <p:nvPr/>
        </p:nvGrpSpPr>
        <p:grpSpPr>
          <a:xfrm>
            <a:off x="5627836" y="5235875"/>
            <a:ext cx="1929323" cy="921848"/>
            <a:chOff x="1825930" y="4131970"/>
            <a:chExt cx="1958047" cy="921848"/>
          </a:xfrm>
        </p:grpSpPr>
        <p:grpSp>
          <p:nvGrpSpPr>
            <p:cNvPr id="136" name="组合 135"/>
            <p:cNvGrpSpPr/>
            <p:nvPr/>
          </p:nvGrpSpPr>
          <p:grpSpPr>
            <a:xfrm>
              <a:off x="1825930" y="4131970"/>
              <a:ext cx="1958047" cy="921848"/>
              <a:chOff x="685800" y="3118321"/>
              <a:chExt cx="1447800" cy="617963"/>
            </a:xfrm>
          </p:grpSpPr>
          <p:sp>
            <p:nvSpPr>
              <p:cNvPr id="138" name="圆角矩形 137"/>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4"/>
                  </a:solidFill>
                  <a:cs typeface="+mn-ea"/>
                  <a:sym typeface="+mn-lt"/>
                </a:endParaRPr>
              </a:p>
            </p:txBody>
          </p:sp>
          <p:sp>
            <p:nvSpPr>
              <p:cNvPr id="139" name="圆角矩形 138"/>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4"/>
                  </a:solidFill>
                  <a:cs typeface="+mn-ea"/>
                  <a:sym typeface="+mn-lt"/>
                </a:endParaRPr>
              </a:p>
            </p:txBody>
          </p:sp>
        </p:grpSp>
        <p:sp>
          <p:nvSpPr>
            <p:cNvPr id="137" name="TextBox 136"/>
            <p:cNvSpPr txBox="1"/>
            <p:nvPr/>
          </p:nvSpPr>
          <p:spPr>
            <a:xfrm>
              <a:off x="2098232" y="4346671"/>
              <a:ext cx="1413442" cy="448071"/>
            </a:xfrm>
            <a:prstGeom prst="rect">
              <a:avLst/>
            </a:prstGeom>
            <a:noFill/>
          </p:spPr>
          <p:txBody>
            <a:bodyPr wrap="square" rtlCol="0">
              <a:spAutoFit/>
            </a:bodyPr>
            <a:lstStyle/>
            <a:p>
              <a:pPr algn="ctr">
                <a:lnSpc>
                  <a:spcPct val="130000"/>
                </a:lnSpc>
              </a:pPr>
              <a:r>
                <a:rPr lang="zh-CN" altLang="en-US" sz="2000" b="1" dirty="0">
                  <a:solidFill>
                    <a:schemeClr val="accent4"/>
                  </a:solidFill>
                  <a:cs typeface="+mn-ea"/>
                  <a:sym typeface="+mn-lt"/>
                </a:rPr>
                <a:t>第四季度</a:t>
              </a:r>
            </a:p>
          </p:txBody>
        </p:sp>
      </p:grpSp>
      <p:sp>
        <p:nvSpPr>
          <p:cNvPr id="141" name="TextBox 140"/>
          <p:cNvSpPr txBox="1"/>
          <p:nvPr/>
        </p:nvSpPr>
        <p:spPr>
          <a:xfrm>
            <a:off x="7865807" y="2850456"/>
            <a:ext cx="1573856" cy="369332"/>
          </a:xfrm>
          <a:prstGeom prst="rect">
            <a:avLst/>
          </a:prstGeom>
          <a:noFill/>
        </p:spPr>
        <p:txBody>
          <a:bodyPr wrap="square" rtlCol="0">
            <a:spAutoFit/>
          </a:bodyPr>
          <a:lstStyle/>
          <a:p>
            <a:r>
              <a:rPr lang="zh-CN" altLang="en-US" dirty="0">
                <a:solidFill>
                  <a:schemeClr val="bg2">
                    <a:lumMod val="10000"/>
                  </a:schemeClr>
                </a:solidFill>
                <a:cs typeface="+mn-ea"/>
                <a:sym typeface="+mn-lt"/>
              </a:rPr>
              <a:t>目标</a:t>
            </a:r>
            <a:r>
              <a:rPr lang="en-US" altLang="zh-CN" dirty="0">
                <a:solidFill>
                  <a:schemeClr val="bg2">
                    <a:lumMod val="10000"/>
                  </a:schemeClr>
                </a:solidFill>
                <a:cs typeface="+mn-ea"/>
                <a:sym typeface="+mn-lt"/>
              </a:rPr>
              <a:t>1000</a:t>
            </a:r>
            <a:r>
              <a:rPr lang="zh-CN" altLang="en-US" dirty="0">
                <a:solidFill>
                  <a:schemeClr val="bg2">
                    <a:lumMod val="10000"/>
                  </a:schemeClr>
                </a:solidFill>
                <a:cs typeface="+mn-ea"/>
                <a:sym typeface="+mn-lt"/>
              </a:rPr>
              <a:t>万</a:t>
            </a:r>
          </a:p>
        </p:txBody>
      </p:sp>
      <p:sp>
        <p:nvSpPr>
          <p:cNvPr id="142" name="TextBox 141"/>
          <p:cNvSpPr txBox="1"/>
          <p:nvPr/>
        </p:nvSpPr>
        <p:spPr>
          <a:xfrm>
            <a:off x="7865808" y="3273446"/>
            <a:ext cx="1573856" cy="369332"/>
          </a:xfrm>
          <a:prstGeom prst="rect">
            <a:avLst/>
          </a:prstGeom>
          <a:noFill/>
        </p:spPr>
        <p:txBody>
          <a:bodyPr wrap="square" rtlCol="0">
            <a:spAutoFit/>
          </a:bodyPr>
          <a:lstStyle/>
          <a:p>
            <a:r>
              <a:rPr lang="zh-CN" altLang="en-US" dirty="0">
                <a:solidFill>
                  <a:schemeClr val="bg2">
                    <a:lumMod val="10000"/>
                  </a:schemeClr>
                </a:solidFill>
                <a:cs typeface="+mn-ea"/>
                <a:sym typeface="+mn-lt"/>
              </a:rPr>
              <a:t>完成</a:t>
            </a:r>
            <a:r>
              <a:rPr lang="en-US" altLang="zh-CN" dirty="0">
                <a:solidFill>
                  <a:schemeClr val="bg2">
                    <a:lumMod val="10000"/>
                  </a:schemeClr>
                </a:solidFill>
                <a:cs typeface="+mn-ea"/>
                <a:sym typeface="+mn-lt"/>
              </a:rPr>
              <a:t>1300</a:t>
            </a:r>
            <a:r>
              <a:rPr lang="zh-CN" altLang="en-US" dirty="0">
                <a:solidFill>
                  <a:schemeClr val="bg2">
                    <a:lumMod val="10000"/>
                  </a:schemeClr>
                </a:solidFill>
                <a:cs typeface="+mn-ea"/>
                <a:sym typeface="+mn-lt"/>
              </a:rPr>
              <a:t>万</a:t>
            </a:r>
          </a:p>
        </p:txBody>
      </p:sp>
      <p:sp>
        <p:nvSpPr>
          <p:cNvPr id="143" name="TextBox 142"/>
          <p:cNvSpPr txBox="1"/>
          <p:nvPr/>
        </p:nvSpPr>
        <p:spPr>
          <a:xfrm>
            <a:off x="7865807" y="4098005"/>
            <a:ext cx="1471234" cy="369332"/>
          </a:xfrm>
          <a:prstGeom prst="rect">
            <a:avLst/>
          </a:prstGeom>
          <a:noFill/>
        </p:spPr>
        <p:txBody>
          <a:bodyPr wrap="square" rtlCol="0">
            <a:spAutoFit/>
          </a:bodyPr>
          <a:lstStyle/>
          <a:p>
            <a:r>
              <a:rPr lang="zh-CN" altLang="en-US" dirty="0">
                <a:solidFill>
                  <a:schemeClr val="bg2">
                    <a:lumMod val="10000"/>
                  </a:schemeClr>
                </a:solidFill>
                <a:cs typeface="+mn-ea"/>
                <a:sym typeface="+mn-lt"/>
              </a:rPr>
              <a:t>目标</a:t>
            </a:r>
            <a:r>
              <a:rPr lang="en-US" altLang="zh-CN" dirty="0">
                <a:solidFill>
                  <a:schemeClr val="bg2">
                    <a:lumMod val="10000"/>
                  </a:schemeClr>
                </a:solidFill>
                <a:cs typeface="+mn-ea"/>
                <a:sym typeface="+mn-lt"/>
              </a:rPr>
              <a:t>1200</a:t>
            </a:r>
            <a:r>
              <a:rPr lang="zh-CN" altLang="en-US" dirty="0">
                <a:solidFill>
                  <a:schemeClr val="bg2">
                    <a:lumMod val="10000"/>
                  </a:schemeClr>
                </a:solidFill>
                <a:cs typeface="+mn-ea"/>
                <a:sym typeface="+mn-lt"/>
              </a:rPr>
              <a:t>万</a:t>
            </a:r>
          </a:p>
        </p:txBody>
      </p:sp>
      <p:sp>
        <p:nvSpPr>
          <p:cNvPr id="144" name="TextBox 143"/>
          <p:cNvSpPr txBox="1"/>
          <p:nvPr/>
        </p:nvSpPr>
        <p:spPr>
          <a:xfrm>
            <a:off x="7865808" y="4486128"/>
            <a:ext cx="1471234" cy="369332"/>
          </a:xfrm>
          <a:prstGeom prst="rect">
            <a:avLst/>
          </a:prstGeom>
          <a:noFill/>
        </p:spPr>
        <p:txBody>
          <a:bodyPr wrap="square" rtlCol="0">
            <a:spAutoFit/>
          </a:bodyPr>
          <a:lstStyle/>
          <a:p>
            <a:r>
              <a:rPr lang="zh-CN" altLang="en-US" dirty="0">
                <a:solidFill>
                  <a:schemeClr val="bg2">
                    <a:lumMod val="10000"/>
                  </a:schemeClr>
                </a:solidFill>
                <a:cs typeface="+mn-ea"/>
                <a:sym typeface="+mn-lt"/>
              </a:rPr>
              <a:t>完成</a:t>
            </a:r>
            <a:r>
              <a:rPr lang="en-US" altLang="zh-CN" dirty="0">
                <a:solidFill>
                  <a:schemeClr val="bg2">
                    <a:lumMod val="10000"/>
                  </a:schemeClr>
                </a:solidFill>
                <a:cs typeface="+mn-ea"/>
                <a:sym typeface="+mn-lt"/>
              </a:rPr>
              <a:t>1000</a:t>
            </a:r>
            <a:r>
              <a:rPr lang="zh-CN" altLang="en-US" dirty="0">
                <a:solidFill>
                  <a:schemeClr val="bg2">
                    <a:lumMod val="10000"/>
                  </a:schemeClr>
                </a:solidFill>
                <a:cs typeface="+mn-ea"/>
                <a:sym typeface="+mn-lt"/>
              </a:rPr>
              <a:t>万</a:t>
            </a:r>
          </a:p>
        </p:txBody>
      </p:sp>
      <p:sp>
        <p:nvSpPr>
          <p:cNvPr id="145" name="TextBox 144"/>
          <p:cNvSpPr txBox="1"/>
          <p:nvPr/>
        </p:nvSpPr>
        <p:spPr>
          <a:xfrm>
            <a:off x="7865806" y="5322141"/>
            <a:ext cx="1573857" cy="369332"/>
          </a:xfrm>
          <a:prstGeom prst="rect">
            <a:avLst/>
          </a:prstGeom>
          <a:noFill/>
        </p:spPr>
        <p:txBody>
          <a:bodyPr wrap="square" rtlCol="0">
            <a:spAutoFit/>
          </a:bodyPr>
          <a:lstStyle/>
          <a:p>
            <a:r>
              <a:rPr lang="zh-CN" altLang="en-US" dirty="0">
                <a:solidFill>
                  <a:schemeClr val="bg2">
                    <a:lumMod val="10000"/>
                  </a:schemeClr>
                </a:solidFill>
                <a:cs typeface="+mn-ea"/>
                <a:sym typeface="+mn-lt"/>
              </a:rPr>
              <a:t>目标</a:t>
            </a:r>
            <a:r>
              <a:rPr lang="en-US" altLang="zh-CN" dirty="0">
                <a:solidFill>
                  <a:schemeClr val="bg2">
                    <a:lumMod val="10000"/>
                  </a:schemeClr>
                </a:solidFill>
                <a:cs typeface="+mn-ea"/>
                <a:sym typeface="+mn-lt"/>
              </a:rPr>
              <a:t>2000</a:t>
            </a:r>
            <a:r>
              <a:rPr lang="zh-CN" altLang="en-US" dirty="0">
                <a:solidFill>
                  <a:schemeClr val="bg2">
                    <a:lumMod val="10000"/>
                  </a:schemeClr>
                </a:solidFill>
                <a:cs typeface="+mn-ea"/>
                <a:sym typeface="+mn-lt"/>
              </a:rPr>
              <a:t>万</a:t>
            </a:r>
          </a:p>
        </p:txBody>
      </p:sp>
      <p:sp>
        <p:nvSpPr>
          <p:cNvPr id="146" name="TextBox 145"/>
          <p:cNvSpPr txBox="1"/>
          <p:nvPr/>
        </p:nvSpPr>
        <p:spPr>
          <a:xfrm>
            <a:off x="7865807" y="5710264"/>
            <a:ext cx="1573857" cy="369332"/>
          </a:xfrm>
          <a:prstGeom prst="rect">
            <a:avLst/>
          </a:prstGeom>
          <a:noFill/>
        </p:spPr>
        <p:txBody>
          <a:bodyPr wrap="square" rtlCol="0">
            <a:spAutoFit/>
          </a:bodyPr>
          <a:lstStyle/>
          <a:p>
            <a:r>
              <a:rPr lang="zh-CN" altLang="en-US" dirty="0">
                <a:solidFill>
                  <a:schemeClr val="bg2">
                    <a:lumMod val="10000"/>
                  </a:schemeClr>
                </a:solidFill>
                <a:cs typeface="+mn-ea"/>
                <a:sym typeface="+mn-lt"/>
              </a:rPr>
              <a:t>完成</a:t>
            </a:r>
            <a:r>
              <a:rPr lang="en-US" altLang="zh-CN" dirty="0">
                <a:solidFill>
                  <a:schemeClr val="bg2">
                    <a:lumMod val="10000"/>
                  </a:schemeClr>
                </a:solidFill>
                <a:cs typeface="+mn-ea"/>
                <a:sym typeface="+mn-lt"/>
              </a:rPr>
              <a:t>2600</a:t>
            </a:r>
            <a:r>
              <a:rPr lang="zh-CN" altLang="en-US" dirty="0">
                <a:solidFill>
                  <a:schemeClr val="bg2">
                    <a:lumMod val="10000"/>
                  </a:schemeClr>
                </a:solidFill>
                <a:cs typeface="+mn-ea"/>
                <a:sym typeface="+mn-lt"/>
              </a:rPr>
              <a:t>万</a:t>
            </a:r>
          </a:p>
        </p:txBody>
      </p:sp>
      <p:grpSp>
        <p:nvGrpSpPr>
          <p:cNvPr id="10" name="组合 9"/>
          <p:cNvGrpSpPr/>
          <p:nvPr/>
        </p:nvGrpSpPr>
        <p:grpSpPr>
          <a:xfrm>
            <a:off x="1618321" y="2167967"/>
            <a:ext cx="3045758" cy="3045758"/>
            <a:chOff x="1112596" y="1512243"/>
            <a:chExt cx="3045758" cy="3045758"/>
          </a:xfrm>
        </p:grpSpPr>
        <p:grpSp>
          <p:nvGrpSpPr>
            <p:cNvPr id="157" name="组合 156"/>
            <p:cNvGrpSpPr/>
            <p:nvPr/>
          </p:nvGrpSpPr>
          <p:grpSpPr>
            <a:xfrm>
              <a:off x="1112596" y="1512243"/>
              <a:ext cx="3045758" cy="3045758"/>
              <a:chOff x="372609" y="2524616"/>
              <a:chExt cx="2739344" cy="2739343"/>
            </a:xfrm>
          </p:grpSpPr>
          <p:sp>
            <p:nvSpPr>
              <p:cNvPr id="158" name="椭圆 157"/>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59" name="椭圆 158"/>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151" name="椭圆 150"/>
            <p:cNvSpPr/>
            <p:nvPr/>
          </p:nvSpPr>
          <p:spPr>
            <a:xfrm>
              <a:off x="1331905" y="1731552"/>
              <a:ext cx="2607140" cy="2607140"/>
            </a:xfrm>
            <a:prstGeom prst="ellipse">
              <a:avLst/>
            </a:prstGeom>
            <a:blipFill dpi="0" rotWithShape="1">
              <a:blip r:embed="rId5" cstate="screen">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9" name="TextBox 58"/>
          <p:cNvSpPr txBox="1"/>
          <p:nvPr/>
        </p:nvSpPr>
        <p:spPr>
          <a:xfrm>
            <a:off x="1461355" y="5487050"/>
            <a:ext cx="3359689" cy="523220"/>
          </a:xfrm>
          <a:prstGeom prst="rect">
            <a:avLst/>
          </a:prstGeom>
          <a:noFill/>
        </p:spPr>
        <p:txBody>
          <a:bodyPr wrap="square" rtlCol="0">
            <a:spAutoFit/>
          </a:bodyPr>
          <a:lstStyle/>
          <a:p>
            <a:pPr algn="ctr"/>
            <a:r>
              <a:rPr lang="zh-CN" altLang="en-US" sz="1400" dirty="0">
                <a:solidFill>
                  <a:schemeClr val="bg1"/>
                </a:solidFill>
                <a:cs typeface="+mn-ea"/>
                <a:sym typeface="+mn-lt"/>
              </a:rPr>
              <a:t>此处添加详细文本描述此处添加详细文本描述此处添加详细文本描述</a:t>
            </a:r>
          </a:p>
        </p:txBody>
      </p:sp>
      <p:grpSp>
        <p:nvGrpSpPr>
          <p:cNvPr id="4" name="组合 3"/>
          <p:cNvGrpSpPr/>
          <p:nvPr/>
        </p:nvGrpSpPr>
        <p:grpSpPr>
          <a:xfrm>
            <a:off x="1054730" y="1604376"/>
            <a:ext cx="1565800" cy="1565800"/>
            <a:chOff x="3190903" y="3732928"/>
            <a:chExt cx="1784304" cy="1784304"/>
          </a:xfrm>
        </p:grpSpPr>
        <p:grpSp>
          <p:nvGrpSpPr>
            <p:cNvPr id="161" name="组合 160"/>
            <p:cNvGrpSpPr/>
            <p:nvPr/>
          </p:nvGrpSpPr>
          <p:grpSpPr>
            <a:xfrm>
              <a:off x="3190903" y="3732928"/>
              <a:ext cx="1784304" cy="1784304"/>
              <a:chOff x="372609" y="2524616"/>
              <a:chExt cx="2739344" cy="2739343"/>
            </a:xfrm>
          </p:grpSpPr>
          <p:sp>
            <p:nvSpPr>
              <p:cNvPr id="163" name="椭圆 162"/>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64" name="椭圆 163"/>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60" name="KSO_Shape"/>
            <p:cNvSpPr/>
            <p:nvPr/>
          </p:nvSpPr>
          <p:spPr bwMode="auto">
            <a:xfrm>
              <a:off x="3659286" y="4247559"/>
              <a:ext cx="847538" cy="807982"/>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49"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59"/>
                                        </p:tgtEl>
                                        <p:attrNameLst>
                                          <p:attrName>style.visibility</p:attrName>
                                        </p:attrNameLst>
                                      </p:cBhvr>
                                      <p:to>
                                        <p:strVal val="visible"/>
                                      </p:to>
                                    </p:set>
                                    <p:anim calcmode="lin" valueType="num">
                                      <p:cBhvr>
                                        <p:cTn id="21" dur="250" fill="hold"/>
                                        <p:tgtEl>
                                          <p:spTgt spid="59"/>
                                        </p:tgtEl>
                                        <p:attrNameLst>
                                          <p:attrName>ppt_w</p:attrName>
                                        </p:attrNameLst>
                                      </p:cBhvr>
                                      <p:tavLst>
                                        <p:tav tm="0">
                                          <p:val>
                                            <p:fltVal val="0"/>
                                          </p:val>
                                        </p:tav>
                                        <p:tav tm="100000">
                                          <p:val>
                                            <p:strVal val="#ppt_w"/>
                                          </p:val>
                                        </p:tav>
                                      </p:tavLst>
                                    </p:anim>
                                    <p:anim calcmode="lin" valueType="num">
                                      <p:cBhvr>
                                        <p:cTn id="22" dur="250" fill="hold"/>
                                        <p:tgtEl>
                                          <p:spTgt spid="59"/>
                                        </p:tgtEl>
                                        <p:attrNameLst>
                                          <p:attrName>ppt_h</p:attrName>
                                        </p:attrNameLst>
                                      </p:cBhvr>
                                      <p:tavLst>
                                        <p:tav tm="0">
                                          <p:val>
                                            <p:fltVal val="0"/>
                                          </p:val>
                                        </p:tav>
                                        <p:tav tm="100000">
                                          <p:val>
                                            <p:strVal val="#ppt_h"/>
                                          </p:val>
                                        </p:tav>
                                      </p:tavLst>
                                    </p:anim>
                                    <p:animEffect transition="in" filter="fade">
                                      <p:cBhvr>
                                        <p:cTn id="23" dur="250"/>
                                        <p:tgtEl>
                                          <p:spTgt spid="59"/>
                                        </p:tgtEl>
                                      </p:cBhvr>
                                    </p:animEffect>
                                  </p:childTnLst>
                                </p:cTn>
                              </p:par>
                            </p:childTnLst>
                          </p:cTn>
                        </p:par>
                        <p:par>
                          <p:cTn id="24" fill="hold">
                            <p:stCondLst>
                              <p:cond delay="2474"/>
                            </p:stCondLst>
                            <p:childTnLst>
                              <p:par>
                                <p:cTn id="25" presetID="2" presetClass="entr" presetSubtype="4" decel="100000" fill="hold" nodeType="after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900" fill="hold"/>
                                        <p:tgtEl>
                                          <p:spTgt spid="108"/>
                                        </p:tgtEl>
                                        <p:attrNameLst>
                                          <p:attrName>ppt_x</p:attrName>
                                        </p:attrNameLst>
                                      </p:cBhvr>
                                      <p:tavLst>
                                        <p:tav tm="0">
                                          <p:val>
                                            <p:strVal val="#ppt_x"/>
                                          </p:val>
                                        </p:tav>
                                        <p:tav tm="100000">
                                          <p:val>
                                            <p:strVal val="#ppt_x"/>
                                          </p:val>
                                        </p:tav>
                                      </p:tavLst>
                                    </p:anim>
                                    <p:anim calcmode="lin" valueType="num">
                                      <p:cBhvr additive="base">
                                        <p:cTn id="28" dur="900" fill="hold"/>
                                        <p:tgtEl>
                                          <p:spTgt spid="108"/>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900"/>
                                        <p:tgtEl>
                                          <p:spTgt spid="108"/>
                                        </p:tgtEl>
                                      </p:cBhvr>
                                    </p:animEffect>
                                  </p:childTnLst>
                                </p:cTn>
                              </p:par>
                            </p:childTnLst>
                          </p:cTn>
                        </p:par>
                        <p:par>
                          <p:cTn id="32" fill="hold">
                            <p:stCondLst>
                              <p:cond delay="3474"/>
                            </p:stCondLst>
                            <p:childTnLst>
                              <p:par>
                                <p:cTn id="33" presetID="12" presetClass="entr" presetSubtype="8"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p:tgtEl>
                                          <p:spTgt spid="100"/>
                                        </p:tgtEl>
                                        <p:attrNameLst>
                                          <p:attrName>ppt_x</p:attrName>
                                        </p:attrNameLst>
                                      </p:cBhvr>
                                      <p:tavLst>
                                        <p:tav tm="0">
                                          <p:val>
                                            <p:strVal val="#ppt_x-#ppt_w*1.125000"/>
                                          </p:val>
                                        </p:tav>
                                        <p:tav tm="100000">
                                          <p:val>
                                            <p:strVal val="#ppt_x"/>
                                          </p:val>
                                        </p:tav>
                                      </p:tavLst>
                                    </p:anim>
                                    <p:animEffect transition="in" filter="wipe(right)">
                                      <p:cBhvr>
                                        <p:cTn id="36" dur="500"/>
                                        <p:tgtEl>
                                          <p:spTgt spid="100"/>
                                        </p:tgtEl>
                                      </p:cBhvr>
                                    </p:animEffect>
                                  </p:childTnLst>
                                </p:cTn>
                              </p:par>
                            </p:childTnLst>
                          </p:cTn>
                        </p:par>
                        <p:par>
                          <p:cTn id="37" fill="hold">
                            <p:stCondLst>
                              <p:cond delay="3974"/>
                            </p:stCondLst>
                            <p:childTnLst>
                              <p:par>
                                <p:cTn id="38" presetID="12" presetClass="entr" presetSubtype="8" fill="hold" grpId="0" nodeType="afterEffect">
                                  <p:stCondLst>
                                    <p:cond delay="0"/>
                                  </p:stCondLst>
                                  <p:childTnLst>
                                    <p:set>
                                      <p:cBhvr>
                                        <p:cTn id="39" dur="1" fill="hold">
                                          <p:stCondLst>
                                            <p:cond delay="0"/>
                                          </p:stCondLst>
                                        </p:cTn>
                                        <p:tgtEl>
                                          <p:spTgt spid="99"/>
                                        </p:tgtEl>
                                        <p:attrNameLst>
                                          <p:attrName>style.visibility</p:attrName>
                                        </p:attrNameLst>
                                      </p:cBhvr>
                                      <p:to>
                                        <p:strVal val="visible"/>
                                      </p:to>
                                    </p:set>
                                    <p:anim calcmode="lin" valueType="num">
                                      <p:cBhvr additive="base">
                                        <p:cTn id="40" dur="500"/>
                                        <p:tgtEl>
                                          <p:spTgt spid="99"/>
                                        </p:tgtEl>
                                        <p:attrNameLst>
                                          <p:attrName>ppt_x</p:attrName>
                                        </p:attrNameLst>
                                      </p:cBhvr>
                                      <p:tavLst>
                                        <p:tav tm="0">
                                          <p:val>
                                            <p:strVal val="#ppt_x-#ppt_w*1.125000"/>
                                          </p:val>
                                        </p:tav>
                                        <p:tav tm="100000">
                                          <p:val>
                                            <p:strVal val="#ppt_x"/>
                                          </p:val>
                                        </p:tav>
                                      </p:tavLst>
                                    </p:anim>
                                    <p:animEffect transition="in" filter="wipe(right)">
                                      <p:cBhvr>
                                        <p:cTn id="41" dur="500"/>
                                        <p:tgtEl>
                                          <p:spTgt spid="99"/>
                                        </p:tgtEl>
                                      </p:cBhvr>
                                    </p:animEffect>
                                  </p:childTnLst>
                                </p:cTn>
                              </p:par>
                            </p:childTnLst>
                          </p:cTn>
                        </p:par>
                        <p:par>
                          <p:cTn id="42" fill="hold">
                            <p:stCondLst>
                              <p:cond delay="4474"/>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07"/>
                                        </p:tgtEl>
                                        <p:attrNameLst>
                                          <p:attrName>style.visibility</p:attrName>
                                        </p:attrNameLst>
                                      </p:cBhvr>
                                      <p:to>
                                        <p:strVal val="visible"/>
                                      </p:to>
                                    </p:set>
                                    <p:anim calcmode="lin" valueType="num">
                                      <p:cBhvr>
                                        <p:cTn id="45" dur="250" fill="hold"/>
                                        <p:tgtEl>
                                          <p:spTgt spid="107"/>
                                        </p:tgtEl>
                                        <p:attrNameLst>
                                          <p:attrName>ppt_w</p:attrName>
                                        </p:attrNameLst>
                                      </p:cBhvr>
                                      <p:tavLst>
                                        <p:tav tm="0">
                                          <p:val>
                                            <p:fltVal val="0"/>
                                          </p:val>
                                        </p:tav>
                                        <p:tav tm="100000">
                                          <p:val>
                                            <p:strVal val="#ppt_w"/>
                                          </p:val>
                                        </p:tav>
                                      </p:tavLst>
                                    </p:anim>
                                    <p:anim calcmode="lin" valueType="num">
                                      <p:cBhvr>
                                        <p:cTn id="46" dur="250" fill="hold"/>
                                        <p:tgtEl>
                                          <p:spTgt spid="107"/>
                                        </p:tgtEl>
                                        <p:attrNameLst>
                                          <p:attrName>ppt_h</p:attrName>
                                        </p:attrNameLst>
                                      </p:cBhvr>
                                      <p:tavLst>
                                        <p:tav tm="0">
                                          <p:val>
                                            <p:fltVal val="0"/>
                                          </p:val>
                                        </p:tav>
                                        <p:tav tm="100000">
                                          <p:val>
                                            <p:strVal val="#ppt_h"/>
                                          </p:val>
                                        </p:tav>
                                      </p:tavLst>
                                    </p:anim>
                                    <p:animEffect transition="in" filter="fade">
                                      <p:cBhvr>
                                        <p:cTn id="47" dur="250"/>
                                        <p:tgtEl>
                                          <p:spTgt spid="107"/>
                                        </p:tgtEl>
                                      </p:cBhvr>
                                    </p:animEffect>
                                  </p:childTnLst>
                                </p:cTn>
                              </p:par>
                            </p:childTnLst>
                          </p:cTn>
                        </p:par>
                        <p:par>
                          <p:cTn id="48" fill="hold">
                            <p:stCondLst>
                              <p:cond delay="475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113"/>
                                        </p:tgtEl>
                                        <p:attrNameLst>
                                          <p:attrName>style.visibility</p:attrName>
                                        </p:attrNameLst>
                                      </p:cBhvr>
                                      <p:to>
                                        <p:strVal val="visible"/>
                                      </p:to>
                                    </p:set>
                                    <p:anim calcmode="lin" valueType="num">
                                      <p:cBhvr>
                                        <p:cTn id="51" dur="250" fill="hold"/>
                                        <p:tgtEl>
                                          <p:spTgt spid="113"/>
                                        </p:tgtEl>
                                        <p:attrNameLst>
                                          <p:attrName>ppt_w</p:attrName>
                                        </p:attrNameLst>
                                      </p:cBhvr>
                                      <p:tavLst>
                                        <p:tav tm="0">
                                          <p:val>
                                            <p:fltVal val="0"/>
                                          </p:val>
                                        </p:tav>
                                        <p:tav tm="100000">
                                          <p:val>
                                            <p:strVal val="#ppt_w"/>
                                          </p:val>
                                        </p:tav>
                                      </p:tavLst>
                                    </p:anim>
                                    <p:anim calcmode="lin" valueType="num">
                                      <p:cBhvr>
                                        <p:cTn id="52" dur="250" fill="hold"/>
                                        <p:tgtEl>
                                          <p:spTgt spid="113"/>
                                        </p:tgtEl>
                                        <p:attrNameLst>
                                          <p:attrName>ppt_h</p:attrName>
                                        </p:attrNameLst>
                                      </p:cBhvr>
                                      <p:tavLst>
                                        <p:tav tm="0">
                                          <p:val>
                                            <p:fltVal val="0"/>
                                          </p:val>
                                        </p:tav>
                                        <p:tav tm="100000">
                                          <p:val>
                                            <p:strVal val="#ppt_h"/>
                                          </p:val>
                                        </p:tav>
                                      </p:tavLst>
                                    </p:anim>
                                    <p:animEffect transition="in" filter="fade">
                                      <p:cBhvr>
                                        <p:cTn id="53" dur="250"/>
                                        <p:tgtEl>
                                          <p:spTgt spid="113"/>
                                        </p:tgtEl>
                                      </p:cBhvr>
                                    </p:animEffect>
                                  </p:childTnLst>
                                </p:cTn>
                              </p:par>
                            </p:childTnLst>
                          </p:cTn>
                        </p:par>
                        <p:par>
                          <p:cTn id="54" fill="hold">
                            <p:stCondLst>
                              <p:cond delay="5150"/>
                            </p:stCondLst>
                            <p:childTnLst>
                              <p:par>
                                <p:cTn id="55" presetID="2" presetClass="entr" presetSubtype="4" decel="100000"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850" fill="hold"/>
                                        <p:tgtEl>
                                          <p:spTgt spid="117"/>
                                        </p:tgtEl>
                                        <p:attrNameLst>
                                          <p:attrName>ppt_x</p:attrName>
                                        </p:attrNameLst>
                                      </p:cBhvr>
                                      <p:tavLst>
                                        <p:tav tm="0">
                                          <p:val>
                                            <p:strVal val="#ppt_x"/>
                                          </p:val>
                                        </p:tav>
                                        <p:tav tm="100000">
                                          <p:val>
                                            <p:strVal val="#ppt_x"/>
                                          </p:val>
                                        </p:tav>
                                      </p:tavLst>
                                    </p:anim>
                                    <p:anim calcmode="lin" valueType="num">
                                      <p:cBhvr additive="base">
                                        <p:cTn id="58" dur="850" fill="hold"/>
                                        <p:tgtEl>
                                          <p:spTgt spid="117"/>
                                        </p:tgtEl>
                                        <p:attrNameLst>
                                          <p:attrName>ppt_y</p:attrName>
                                        </p:attrNameLst>
                                      </p:cBhvr>
                                      <p:tavLst>
                                        <p:tav tm="0">
                                          <p:val>
                                            <p:strVal val="1+#ppt_h/2"/>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850"/>
                                        <p:tgtEl>
                                          <p:spTgt spid="117"/>
                                        </p:tgtEl>
                                      </p:cBhvr>
                                    </p:animEffect>
                                  </p:childTnLst>
                                </p:cTn>
                              </p:par>
                            </p:childTnLst>
                          </p:cTn>
                        </p:par>
                        <p:par>
                          <p:cTn id="62" fill="hold">
                            <p:stCondLst>
                              <p:cond delay="6150"/>
                            </p:stCondLst>
                            <p:childTnLst>
                              <p:par>
                                <p:cTn id="63" presetID="12" presetClass="entr" presetSubtype="8" fill="hold" grpId="0" nodeType="afterEffect">
                                  <p:stCondLst>
                                    <p:cond delay="0"/>
                                  </p:stCondLst>
                                  <p:childTnLst>
                                    <p:set>
                                      <p:cBhvr>
                                        <p:cTn id="64" dur="1" fill="hold">
                                          <p:stCondLst>
                                            <p:cond delay="0"/>
                                          </p:stCondLst>
                                        </p:cTn>
                                        <p:tgtEl>
                                          <p:spTgt spid="115"/>
                                        </p:tgtEl>
                                        <p:attrNameLst>
                                          <p:attrName>style.visibility</p:attrName>
                                        </p:attrNameLst>
                                      </p:cBhvr>
                                      <p:to>
                                        <p:strVal val="visible"/>
                                      </p:to>
                                    </p:set>
                                    <p:anim calcmode="lin" valueType="num">
                                      <p:cBhvr additive="base">
                                        <p:cTn id="65" dur="500"/>
                                        <p:tgtEl>
                                          <p:spTgt spid="115"/>
                                        </p:tgtEl>
                                        <p:attrNameLst>
                                          <p:attrName>ppt_x</p:attrName>
                                        </p:attrNameLst>
                                      </p:cBhvr>
                                      <p:tavLst>
                                        <p:tav tm="0">
                                          <p:val>
                                            <p:strVal val="#ppt_x-#ppt_w*1.125000"/>
                                          </p:val>
                                        </p:tav>
                                        <p:tav tm="100000">
                                          <p:val>
                                            <p:strVal val="#ppt_x"/>
                                          </p:val>
                                        </p:tav>
                                      </p:tavLst>
                                    </p:anim>
                                    <p:animEffect transition="in" filter="wipe(right)">
                                      <p:cBhvr>
                                        <p:cTn id="66" dur="500"/>
                                        <p:tgtEl>
                                          <p:spTgt spid="115"/>
                                        </p:tgtEl>
                                      </p:cBhvr>
                                    </p:animEffect>
                                  </p:childTnLst>
                                </p:cTn>
                              </p:par>
                            </p:childTnLst>
                          </p:cTn>
                        </p:par>
                        <p:par>
                          <p:cTn id="67" fill="hold">
                            <p:stCondLst>
                              <p:cond delay="6650"/>
                            </p:stCondLst>
                            <p:childTnLst>
                              <p:par>
                                <p:cTn id="68" presetID="12" presetClass="entr" presetSubtype="8"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additive="base">
                                        <p:cTn id="70" dur="500"/>
                                        <p:tgtEl>
                                          <p:spTgt spid="114"/>
                                        </p:tgtEl>
                                        <p:attrNameLst>
                                          <p:attrName>ppt_x</p:attrName>
                                        </p:attrNameLst>
                                      </p:cBhvr>
                                      <p:tavLst>
                                        <p:tav tm="0">
                                          <p:val>
                                            <p:strVal val="#ppt_x-#ppt_w*1.125000"/>
                                          </p:val>
                                        </p:tav>
                                        <p:tav tm="100000">
                                          <p:val>
                                            <p:strVal val="#ppt_x"/>
                                          </p:val>
                                        </p:tav>
                                      </p:tavLst>
                                    </p:anim>
                                    <p:animEffect transition="in" filter="wipe(right)">
                                      <p:cBhvr>
                                        <p:cTn id="71" dur="500"/>
                                        <p:tgtEl>
                                          <p:spTgt spid="114"/>
                                        </p:tgtEl>
                                      </p:cBhvr>
                                    </p:animEffect>
                                  </p:childTnLst>
                                </p:cTn>
                              </p:par>
                            </p:childTnLst>
                          </p:cTn>
                        </p:par>
                        <p:par>
                          <p:cTn id="72" fill="hold">
                            <p:stCondLst>
                              <p:cond delay="715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141"/>
                                        </p:tgtEl>
                                        <p:attrNameLst>
                                          <p:attrName>style.visibility</p:attrName>
                                        </p:attrNameLst>
                                      </p:cBhvr>
                                      <p:to>
                                        <p:strVal val="visible"/>
                                      </p:to>
                                    </p:set>
                                    <p:anim calcmode="lin" valueType="num">
                                      <p:cBhvr>
                                        <p:cTn id="75" dur="250" fill="hold"/>
                                        <p:tgtEl>
                                          <p:spTgt spid="141"/>
                                        </p:tgtEl>
                                        <p:attrNameLst>
                                          <p:attrName>ppt_w</p:attrName>
                                        </p:attrNameLst>
                                      </p:cBhvr>
                                      <p:tavLst>
                                        <p:tav tm="0">
                                          <p:val>
                                            <p:fltVal val="0"/>
                                          </p:val>
                                        </p:tav>
                                        <p:tav tm="100000">
                                          <p:val>
                                            <p:strVal val="#ppt_w"/>
                                          </p:val>
                                        </p:tav>
                                      </p:tavLst>
                                    </p:anim>
                                    <p:anim calcmode="lin" valueType="num">
                                      <p:cBhvr>
                                        <p:cTn id="76" dur="250" fill="hold"/>
                                        <p:tgtEl>
                                          <p:spTgt spid="141"/>
                                        </p:tgtEl>
                                        <p:attrNameLst>
                                          <p:attrName>ppt_h</p:attrName>
                                        </p:attrNameLst>
                                      </p:cBhvr>
                                      <p:tavLst>
                                        <p:tav tm="0">
                                          <p:val>
                                            <p:fltVal val="0"/>
                                          </p:val>
                                        </p:tav>
                                        <p:tav tm="100000">
                                          <p:val>
                                            <p:strVal val="#ppt_h"/>
                                          </p:val>
                                        </p:tav>
                                      </p:tavLst>
                                    </p:anim>
                                    <p:animEffect transition="in" filter="fade">
                                      <p:cBhvr>
                                        <p:cTn id="77" dur="250"/>
                                        <p:tgtEl>
                                          <p:spTgt spid="141"/>
                                        </p:tgtEl>
                                      </p:cBhvr>
                                    </p:animEffect>
                                  </p:childTnLst>
                                </p:cTn>
                              </p:par>
                            </p:childTnLst>
                          </p:cTn>
                        </p:par>
                        <p:par>
                          <p:cTn id="78" fill="hold">
                            <p:stCondLst>
                              <p:cond delay="740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42"/>
                                        </p:tgtEl>
                                        <p:attrNameLst>
                                          <p:attrName>style.visibility</p:attrName>
                                        </p:attrNameLst>
                                      </p:cBhvr>
                                      <p:to>
                                        <p:strVal val="visible"/>
                                      </p:to>
                                    </p:set>
                                    <p:anim calcmode="lin" valueType="num">
                                      <p:cBhvr>
                                        <p:cTn id="81" dur="250" fill="hold"/>
                                        <p:tgtEl>
                                          <p:spTgt spid="142"/>
                                        </p:tgtEl>
                                        <p:attrNameLst>
                                          <p:attrName>ppt_w</p:attrName>
                                        </p:attrNameLst>
                                      </p:cBhvr>
                                      <p:tavLst>
                                        <p:tav tm="0">
                                          <p:val>
                                            <p:fltVal val="0"/>
                                          </p:val>
                                        </p:tav>
                                        <p:tav tm="100000">
                                          <p:val>
                                            <p:strVal val="#ppt_w"/>
                                          </p:val>
                                        </p:tav>
                                      </p:tavLst>
                                    </p:anim>
                                    <p:anim calcmode="lin" valueType="num">
                                      <p:cBhvr>
                                        <p:cTn id="82" dur="250" fill="hold"/>
                                        <p:tgtEl>
                                          <p:spTgt spid="142"/>
                                        </p:tgtEl>
                                        <p:attrNameLst>
                                          <p:attrName>ppt_h</p:attrName>
                                        </p:attrNameLst>
                                      </p:cBhvr>
                                      <p:tavLst>
                                        <p:tav tm="0">
                                          <p:val>
                                            <p:fltVal val="0"/>
                                          </p:val>
                                        </p:tav>
                                        <p:tav tm="100000">
                                          <p:val>
                                            <p:strVal val="#ppt_h"/>
                                          </p:val>
                                        </p:tav>
                                      </p:tavLst>
                                    </p:anim>
                                    <p:animEffect transition="in" filter="fade">
                                      <p:cBhvr>
                                        <p:cTn id="83" dur="250"/>
                                        <p:tgtEl>
                                          <p:spTgt spid="142"/>
                                        </p:tgtEl>
                                      </p:cBhvr>
                                    </p:animEffect>
                                  </p:childTnLst>
                                </p:cTn>
                              </p:par>
                            </p:childTnLst>
                          </p:cTn>
                        </p:par>
                        <p:par>
                          <p:cTn id="84" fill="hold">
                            <p:stCondLst>
                              <p:cond delay="7800"/>
                            </p:stCondLst>
                            <p:childTnLst>
                              <p:par>
                                <p:cTn id="85" presetID="2" presetClass="entr" presetSubtype="4" decel="100000" fill="hold" nodeType="afterEffect">
                                  <p:stCondLst>
                                    <p:cond delay="0"/>
                                  </p:stCondLst>
                                  <p:childTnLst>
                                    <p:set>
                                      <p:cBhvr>
                                        <p:cTn id="86" dur="1" fill="hold">
                                          <p:stCondLst>
                                            <p:cond delay="0"/>
                                          </p:stCondLst>
                                        </p:cTn>
                                        <p:tgtEl>
                                          <p:spTgt spid="126"/>
                                        </p:tgtEl>
                                        <p:attrNameLst>
                                          <p:attrName>style.visibility</p:attrName>
                                        </p:attrNameLst>
                                      </p:cBhvr>
                                      <p:to>
                                        <p:strVal val="visible"/>
                                      </p:to>
                                    </p:set>
                                    <p:anim calcmode="lin" valueType="num">
                                      <p:cBhvr additive="base">
                                        <p:cTn id="87" dur="750" fill="hold"/>
                                        <p:tgtEl>
                                          <p:spTgt spid="126"/>
                                        </p:tgtEl>
                                        <p:attrNameLst>
                                          <p:attrName>ppt_x</p:attrName>
                                        </p:attrNameLst>
                                      </p:cBhvr>
                                      <p:tavLst>
                                        <p:tav tm="0">
                                          <p:val>
                                            <p:strVal val="#ppt_x"/>
                                          </p:val>
                                        </p:tav>
                                        <p:tav tm="100000">
                                          <p:val>
                                            <p:strVal val="#ppt_x"/>
                                          </p:val>
                                        </p:tav>
                                      </p:tavLst>
                                    </p:anim>
                                    <p:anim calcmode="lin" valueType="num">
                                      <p:cBhvr additive="base">
                                        <p:cTn id="88" dur="750" fill="hold"/>
                                        <p:tgtEl>
                                          <p:spTgt spid="126"/>
                                        </p:tgtEl>
                                        <p:attrNameLst>
                                          <p:attrName>ppt_y</p:attrName>
                                        </p:attrNameLst>
                                      </p:cBhvr>
                                      <p:tavLst>
                                        <p:tav tm="0">
                                          <p:val>
                                            <p:strVal val="1+#ppt_h/2"/>
                                          </p:val>
                                        </p:tav>
                                        <p:tav tm="100000">
                                          <p:val>
                                            <p:strVal val="#ppt_y"/>
                                          </p:val>
                                        </p:tav>
                                      </p:tavLst>
                                    </p:anim>
                                  </p:childTnLst>
                                </p:cTn>
                              </p:par>
                              <p:par>
                                <p:cTn id="89" presetID="10" presetClass="entr" presetSubtype="0"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750"/>
                                        <p:tgtEl>
                                          <p:spTgt spid="126"/>
                                        </p:tgtEl>
                                      </p:cBhvr>
                                    </p:animEffect>
                                  </p:childTnLst>
                                </p:cTn>
                              </p:par>
                            </p:childTnLst>
                          </p:cTn>
                        </p:par>
                        <p:par>
                          <p:cTn id="92" fill="hold">
                            <p:stCondLst>
                              <p:cond delay="8800"/>
                            </p:stCondLst>
                            <p:childTnLst>
                              <p:par>
                                <p:cTn id="93" presetID="12" presetClass="entr" presetSubtype="8" fill="hold" grpId="0" nodeType="afterEffect">
                                  <p:stCondLst>
                                    <p:cond delay="0"/>
                                  </p:stCondLst>
                                  <p:childTnLst>
                                    <p:set>
                                      <p:cBhvr>
                                        <p:cTn id="94" dur="1" fill="hold">
                                          <p:stCondLst>
                                            <p:cond delay="0"/>
                                          </p:stCondLst>
                                        </p:cTn>
                                        <p:tgtEl>
                                          <p:spTgt spid="124"/>
                                        </p:tgtEl>
                                        <p:attrNameLst>
                                          <p:attrName>style.visibility</p:attrName>
                                        </p:attrNameLst>
                                      </p:cBhvr>
                                      <p:to>
                                        <p:strVal val="visible"/>
                                      </p:to>
                                    </p:set>
                                    <p:anim calcmode="lin" valueType="num">
                                      <p:cBhvr additive="base">
                                        <p:cTn id="95" dur="500"/>
                                        <p:tgtEl>
                                          <p:spTgt spid="124"/>
                                        </p:tgtEl>
                                        <p:attrNameLst>
                                          <p:attrName>ppt_x</p:attrName>
                                        </p:attrNameLst>
                                      </p:cBhvr>
                                      <p:tavLst>
                                        <p:tav tm="0">
                                          <p:val>
                                            <p:strVal val="#ppt_x-#ppt_w*1.125000"/>
                                          </p:val>
                                        </p:tav>
                                        <p:tav tm="100000">
                                          <p:val>
                                            <p:strVal val="#ppt_x"/>
                                          </p:val>
                                        </p:tav>
                                      </p:tavLst>
                                    </p:anim>
                                    <p:animEffect transition="in" filter="wipe(right)">
                                      <p:cBhvr>
                                        <p:cTn id="96" dur="500"/>
                                        <p:tgtEl>
                                          <p:spTgt spid="124"/>
                                        </p:tgtEl>
                                      </p:cBhvr>
                                    </p:animEffect>
                                  </p:childTnLst>
                                </p:cTn>
                              </p:par>
                            </p:childTnLst>
                          </p:cTn>
                        </p:par>
                        <p:par>
                          <p:cTn id="97" fill="hold">
                            <p:stCondLst>
                              <p:cond delay="9300"/>
                            </p:stCondLst>
                            <p:childTnLst>
                              <p:par>
                                <p:cTn id="98" presetID="12" presetClass="entr" presetSubtype="8" fill="hold" grpId="0" nodeType="afterEffect">
                                  <p:stCondLst>
                                    <p:cond delay="0"/>
                                  </p:stCondLst>
                                  <p:childTnLst>
                                    <p:set>
                                      <p:cBhvr>
                                        <p:cTn id="99" dur="1" fill="hold">
                                          <p:stCondLst>
                                            <p:cond delay="0"/>
                                          </p:stCondLst>
                                        </p:cTn>
                                        <p:tgtEl>
                                          <p:spTgt spid="123"/>
                                        </p:tgtEl>
                                        <p:attrNameLst>
                                          <p:attrName>style.visibility</p:attrName>
                                        </p:attrNameLst>
                                      </p:cBhvr>
                                      <p:to>
                                        <p:strVal val="visible"/>
                                      </p:to>
                                    </p:set>
                                    <p:anim calcmode="lin" valueType="num">
                                      <p:cBhvr additive="base">
                                        <p:cTn id="100" dur="500"/>
                                        <p:tgtEl>
                                          <p:spTgt spid="123"/>
                                        </p:tgtEl>
                                        <p:attrNameLst>
                                          <p:attrName>ppt_x</p:attrName>
                                        </p:attrNameLst>
                                      </p:cBhvr>
                                      <p:tavLst>
                                        <p:tav tm="0">
                                          <p:val>
                                            <p:strVal val="#ppt_x-#ppt_w*1.125000"/>
                                          </p:val>
                                        </p:tav>
                                        <p:tav tm="100000">
                                          <p:val>
                                            <p:strVal val="#ppt_x"/>
                                          </p:val>
                                        </p:tav>
                                      </p:tavLst>
                                    </p:anim>
                                    <p:animEffect transition="in" filter="wipe(right)">
                                      <p:cBhvr>
                                        <p:cTn id="101" dur="500"/>
                                        <p:tgtEl>
                                          <p:spTgt spid="123"/>
                                        </p:tgtEl>
                                      </p:cBhvr>
                                    </p:animEffect>
                                  </p:childTnLst>
                                </p:cTn>
                              </p:par>
                            </p:childTnLst>
                          </p:cTn>
                        </p:par>
                        <p:par>
                          <p:cTn id="102" fill="hold">
                            <p:stCondLst>
                              <p:cond delay="980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143"/>
                                        </p:tgtEl>
                                        <p:attrNameLst>
                                          <p:attrName>style.visibility</p:attrName>
                                        </p:attrNameLst>
                                      </p:cBhvr>
                                      <p:to>
                                        <p:strVal val="visible"/>
                                      </p:to>
                                    </p:set>
                                    <p:anim calcmode="lin" valueType="num">
                                      <p:cBhvr>
                                        <p:cTn id="105" dur="250" fill="hold"/>
                                        <p:tgtEl>
                                          <p:spTgt spid="143"/>
                                        </p:tgtEl>
                                        <p:attrNameLst>
                                          <p:attrName>ppt_w</p:attrName>
                                        </p:attrNameLst>
                                      </p:cBhvr>
                                      <p:tavLst>
                                        <p:tav tm="0">
                                          <p:val>
                                            <p:fltVal val="0"/>
                                          </p:val>
                                        </p:tav>
                                        <p:tav tm="100000">
                                          <p:val>
                                            <p:strVal val="#ppt_w"/>
                                          </p:val>
                                        </p:tav>
                                      </p:tavLst>
                                    </p:anim>
                                    <p:anim calcmode="lin" valueType="num">
                                      <p:cBhvr>
                                        <p:cTn id="106" dur="250" fill="hold"/>
                                        <p:tgtEl>
                                          <p:spTgt spid="143"/>
                                        </p:tgtEl>
                                        <p:attrNameLst>
                                          <p:attrName>ppt_h</p:attrName>
                                        </p:attrNameLst>
                                      </p:cBhvr>
                                      <p:tavLst>
                                        <p:tav tm="0">
                                          <p:val>
                                            <p:fltVal val="0"/>
                                          </p:val>
                                        </p:tav>
                                        <p:tav tm="100000">
                                          <p:val>
                                            <p:strVal val="#ppt_h"/>
                                          </p:val>
                                        </p:tav>
                                      </p:tavLst>
                                    </p:anim>
                                    <p:animEffect transition="in" filter="fade">
                                      <p:cBhvr>
                                        <p:cTn id="107" dur="250"/>
                                        <p:tgtEl>
                                          <p:spTgt spid="143"/>
                                        </p:tgtEl>
                                      </p:cBhvr>
                                    </p:animEffect>
                                  </p:childTnLst>
                                </p:cTn>
                              </p:par>
                            </p:childTnLst>
                          </p:cTn>
                        </p:par>
                        <p:par>
                          <p:cTn id="108" fill="hold">
                            <p:stCondLst>
                              <p:cond delay="9950"/>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 calcmode="lin" valueType="num">
                                      <p:cBhvr>
                                        <p:cTn id="111" dur="250" fill="hold"/>
                                        <p:tgtEl>
                                          <p:spTgt spid="144"/>
                                        </p:tgtEl>
                                        <p:attrNameLst>
                                          <p:attrName>ppt_w</p:attrName>
                                        </p:attrNameLst>
                                      </p:cBhvr>
                                      <p:tavLst>
                                        <p:tav tm="0">
                                          <p:val>
                                            <p:fltVal val="0"/>
                                          </p:val>
                                        </p:tav>
                                        <p:tav tm="100000">
                                          <p:val>
                                            <p:strVal val="#ppt_w"/>
                                          </p:val>
                                        </p:tav>
                                      </p:tavLst>
                                    </p:anim>
                                    <p:anim calcmode="lin" valueType="num">
                                      <p:cBhvr>
                                        <p:cTn id="112" dur="250" fill="hold"/>
                                        <p:tgtEl>
                                          <p:spTgt spid="144"/>
                                        </p:tgtEl>
                                        <p:attrNameLst>
                                          <p:attrName>ppt_h</p:attrName>
                                        </p:attrNameLst>
                                      </p:cBhvr>
                                      <p:tavLst>
                                        <p:tav tm="0">
                                          <p:val>
                                            <p:fltVal val="0"/>
                                          </p:val>
                                        </p:tav>
                                        <p:tav tm="100000">
                                          <p:val>
                                            <p:strVal val="#ppt_h"/>
                                          </p:val>
                                        </p:tav>
                                      </p:tavLst>
                                    </p:anim>
                                    <p:animEffect transition="in" filter="fade">
                                      <p:cBhvr>
                                        <p:cTn id="113" dur="250"/>
                                        <p:tgtEl>
                                          <p:spTgt spid="144"/>
                                        </p:tgtEl>
                                      </p:cBhvr>
                                    </p:animEffect>
                                  </p:childTnLst>
                                </p:cTn>
                              </p:par>
                            </p:childTnLst>
                          </p:cTn>
                        </p:par>
                        <p:par>
                          <p:cTn id="114" fill="hold">
                            <p:stCondLst>
                              <p:cond delay="10350"/>
                            </p:stCondLst>
                            <p:childTnLst>
                              <p:par>
                                <p:cTn id="115" presetID="2" presetClass="entr" presetSubtype="4" decel="100000" fill="hold" nodeType="afterEffect">
                                  <p:stCondLst>
                                    <p:cond delay="0"/>
                                  </p:stCondLst>
                                  <p:childTnLst>
                                    <p:set>
                                      <p:cBhvr>
                                        <p:cTn id="116" dur="1" fill="hold">
                                          <p:stCondLst>
                                            <p:cond delay="0"/>
                                          </p:stCondLst>
                                        </p:cTn>
                                        <p:tgtEl>
                                          <p:spTgt spid="135"/>
                                        </p:tgtEl>
                                        <p:attrNameLst>
                                          <p:attrName>style.visibility</p:attrName>
                                        </p:attrNameLst>
                                      </p:cBhvr>
                                      <p:to>
                                        <p:strVal val="visible"/>
                                      </p:to>
                                    </p:set>
                                    <p:anim calcmode="lin" valueType="num">
                                      <p:cBhvr additive="base">
                                        <p:cTn id="117" dur="500" fill="hold"/>
                                        <p:tgtEl>
                                          <p:spTgt spid="135"/>
                                        </p:tgtEl>
                                        <p:attrNameLst>
                                          <p:attrName>ppt_x</p:attrName>
                                        </p:attrNameLst>
                                      </p:cBhvr>
                                      <p:tavLst>
                                        <p:tav tm="0">
                                          <p:val>
                                            <p:strVal val="#ppt_x"/>
                                          </p:val>
                                        </p:tav>
                                        <p:tav tm="100000">
                                          <p:val>
                                            <p:strVal val="#ppt_x"/>
                                          </p:val>
                                        </p:tav>
                                      </p:tavLst>
                                    </p:anim>
                                    <p:anim calcmode="lin" valueType="num">
                                      <p:cBhvr additive="base">
                                        <p:cTn id="118" dur="500" fill="hold"/>
                                        <p:tgtEl>
                                          <p:spTgt spid="135"/>
                                        </p:tgtEl>
                                        <p:attrNameLst>
                                          <p:attrName>ppt_y</p:attrName>
                                        </p:attrNameLst>
                                      </p:cBhvr>
                                      <p:tavLst>
                                        <p:tav tm="0">
                                          <p:val>
                                            <p:strVal val="1+#ppt_h/2"/>
                                          </p:val>
                                        </p:tav>
                                        <p:tav tm="100000">
                                          <p:val>
                                            <p:strVal val="#ppt_y"/>
                                          </p:val>
                                        </p:tav>
                                      </p:tavLst>
                                    </p:anim>
                                  </p:childTnLst>
                                </p:cTn>
                              </p:par>
                              <p:par>
                                <p:cTn id="119" presetID="10" presetClass="entr" presetSubtype="0" fill="hold" nodeType="withEffect">
                                  <p:stCondLst>
                                    <p:cond delay="0"/>
                                  </p:stCondLst>
                                  <p:childTnLst>
                                    <p:set>
                                      <p:cBhvr>
                                        <p:cTn id="120" dur="1" fill="hold">
                                          <p:stCondLst>
                                            <p:cond delay="0"/>
                                          </p:stCondLst>
                                        </p:cTn>
                                        <p:tgtEl>
                                          <p:spTgt spid="135"/>
                                        </p:tgtEl>
                                        <p:attrNameLst>
                                          <p:attrName>style.visibility</p:attrName>
                                        </p:attrNameLst>
                                      </p:cBhvr>
                                      <p:to>
                                        <p:strVal val="visible"/>
                                      </p:to>
                                    </p:set>
                                    <p:animEffect transition="in" filter="fade">
                                      <p:cBhvr>
                                        <p:cTn id="121" dur="500"/>
                                        <p:tgtEl>
                                          <p:spTgt spid="135"/>
                                        </p:tgtEl>
                                      </p:cBhvr>
                                    </p:animEffect>
                                  </p:childTnLst>
                                </p:cTn>
                              </p:par>
                            </p:childTnLst>
                          </p:cTn>
                        </p:par>
                        <p:par>
                          <p:cTn id="122" fill="hold">
                            <p:stCondLst>
                              <p:cond delay="10850"/>
                            </p:stCondLst>
                            <p:childTnLst>
                              <p:par>
                                <p:cTn id="123" presetID="12" presetClass="entr" presetSubtype="8" fill="hold" grpId="0" nodeType="afterEffect">
                                  <p:stCondLst>
                                    <p:cond delay="0"/>
                                  </p:stCondLst>
                                  <p:childTnLst>
                                    <p:set>
                                      <p:cBhvr>
                                        <p:cTn id="124" dur="1" fill="hold">
                                          <p:stCondLst>
                                            <p:cond delay="0"/>
                                          </p:stCondLst>
                                        </p:cTn>
                                        <p:tgtEl>
                                          <p:spTgt spid="133"/>
                                        </p:tgtEl>
                                        <p:attrNameLst>
                                          <p:attrName>style.visibility</p:attrName>
                                        </p:attrNameLst>
                                      </p:cBhvr>
                                      <p:to>
                                        <p:strVal val="visible"/>
                                      </p:to>
                                    </p:set>
                                    <p:anim calcmode="lin" valueType="num">
                                      <p:cBhvr additive="base">
                                        <p:cTn id="125" dur="500"/>
                                        <p:tgtEl>
                                          <p:spTgt spid="133"/>
                                        </p:tgtEl>
                                        <p:attrNameLst>
                                          <p:attrName>ppt_x</p:attrName>
                                        </p:attrNameLst>
                                      </p:cBhvr>
                                      <p:tavLst>
                                        <p:tav tm="0">
                                          <p:val>
                                            <p:strVal val="#ppt_x-#ppt_w*1.125000"/>
                                          </p:val>
                                        </p:tav>
                                        <p:tav tm="100000">
                                          <p:val>
                                            <p:strVal val="#ppt_x"/>
                                          </p:val>
                                        </p:tav>
                                      </p:tavLst>
                                    </p:anim>
                                    <p:animEffect transition="in" filter="wipe(right)">
                                      <p:cBhvr>
                                        <p:cTn id="126" dur="500"/>
                                        <p:tgtEl>
                                          <p:spTgt spid="133"/>
                                        </p:tgtEl>
                                      </p:cBhvr>
                                    </p:animEffect>
                                  </p:childTnLst>
                                </p:cTn>
                              </p:par>
                            </p:childTnLst>
                          </p:cTn>
                        </p:par>
                        <p:par>
                          <p:cTn id="127" fill="hold">
                            <p:stCondLst>
                              <p:cond delay="11350"/>
                            </p:stCondLst>
                            <p:childTnLst>
                              <p:par>
                                <p:cTn id="128" presetID="12" presetClass="entr" presetSubtype="8" fill="hold" grpId="0" nodeType="afterEffect">
                                  <p:stCondLst>
                                    <p:cond delay="0"/>
                                  </p:stCondLst>
                                  <p:childTnLst>
                                    <p:set>
                                      <p:cBhvr>
                                        <p:cTn id="129" dur="1" fill="hold">
                                          <p:stCondLst>
                                            <p:cond delay="0"/>
                                          </p:stCondLst>
                                        </p:cTn>
                                        <p:tgtEl>
                                          <p:spTgt spid="132"/>
                                        </p:tgtEl>
                                        <p:attrNameLst>
                                          <p:attrName>style.visibility</p:attrName>
                                        </p:attrNameLst>
                                      </p:cBhvr>
                                      <p:to>
                                        <p:strVal val="visible"/>
                                      </p:to>
                                    </p:set>
                                    <p:anim calcmode="lin" valueType="num">
                                      <p:cBhvr additive="base">
                                        <p:cTn id="130" dur="500"/>
                                        <p:tgtEl>
                                          <p:spTgt spid="132"/>
                                        </p:tgtEl>
                                        <p:attrNameLst>
                                          <p:attrName>ppt_x</p:attrName>
                                        </p:attrNameLst>
                                      </p:cBhvr>
                                      <p:tavLst>
                                        <p:tav tm="0">
                                          <p:val>
                                            <p:strVal val="#ppt_x-#ppt_w*1.125000"/>
                                          </p:val>
                                        </p:tav>
                                        <p:tav tm="100000">
                                          <p:val>
                                            <p:strVal val="#ppt_x"/>
                                          </p:val>
                                        </p:tav>
                                      </p:tavLst>
                                    </p:anim>
                                    <p:animEffect transition="in" filter="wipe(right)">
                                      <p:cBhvr>
                                        <p:cTn id="131" dur="500"/>
                                        <p:tgtEl>
                                          <p:spTgt spid="132"/>
                                        </p:tgtEl>
                                      </p:cBhvr>
                                    </p:animEffect>
                                  </p:childTnLst>
                                </p:cTn>
                              </p:par>
                            </p:childTnLst>
                          </p:cTn>
                        </p:par>
                        <p:par>
                          <p:cTn id="132" fill="hold">
                            <p:stCondLst>
                              <p:cond delay="11850"/>
                            </p:stCondLst>
                            <p:childTnLst>
                              <p:par>
                                <p:cTn id="133" presetID="53" presetClass="entr" presetSubtype="16" fill="hold" grpId="0" nodeType="afterEffect">
                                  <p:stCondLst>
                                    <p:cond delay="0"/>
                                  </p:stCondLst>
                                  <p:iterate type="lt">
                                    <p:tmPct val="10000"/>
                                  </p:iterate>
                                  <p:childTnLst>
                                    <p:set>
                                      <p:cBhvr>
                                        <p:cTn id="134" dur="1" fill="hold">
                                          <p:stCondLst>
                                            <p:cond delay="0"/>
                                          </p:stCondLst>
                                        </p:cTn>
                                        <p:tgtEl>
                                          <p:spTgt spid="145"/>
                                        </p:tgtEl>
                                        <p:attrNameLst>
                                          <p:attrName>style.visibility</p:attrName>
                                        </p:attrNameLst>
                                      </p:cBhvr>
                                      <p:to>
                                        <p:strVal val="visible"/>
                                      </p:to>
                                    </p:set>
                                    <p:anim calcmode="lin" valueType="num">
                                      <p:cBhvr>
                                        <p:cTn id="135" dur="250" fill="hold"/>
                                        <p:tgtEl>
                                          <p:spTgt spid="145"/>
                                        </p:tgtEl>
                                        <p:attrNameLst>
                                          <p:attrName>ppt_w</p:attrName>
                                        </p:attrNameLst>
                                      </p:cBhvr>
                                      <p:tavLst>
                                        <p:tav tm="0">
                                          <p:val>
                                            <p:fltVal val="0"/>
                                          </p:val>
                                        </p:tav>
                                        <p:tav tm="100000">
                                          <p:val>
                                            <p:strVal val="#ppt_w"/>
                                          </p:val>
                                        </p:tav>
                                      </p:tavLst>
                                    </p:anim>
                                    <p:anim calcmode="lin" valueType="num">
                                      <p:cBhvr>
                                        <p:cTn id="136" dur="250" fill="hold"/>
                                        <p:tgtEl>
                                          <p:spTgt spid="145"/>
                                        </p:tgtEl>
                                        <p:attrNameLst>
                                          <p:attrName>ppt_h</p:attrName>
                                        </p:attrNameLst>
                                      </p:cBhvr>
                                      <p:tavLst>
                                        <p:tav tm="0">
                                          <p:val>
                                            <p:fltVal val="0"/>
                                          </p:val>
                                        </p:tav>
                                        <p:tav tm="100000">
                                          <p:val>
                                            <p:strVal val="#ppt_h"/>
                                          </p:val>
                                        </p:tav>
                                      </p:tavLst>
                                    </p:anim>
                                    <p:animEffect transition="in" filter="fade">
                                      <p:cBhvr>
                                        <p:cTn id="137" dur="250"/>
                                        <p:tgtEl>
                                          <p:spTgt spid="145"/>
                                        </p:tgtEl>
                                      </p:cBhvr>
                                    </p:animEffect>
                                  </p:childTnLst>
                                </p:cTn>
                              </p:par>
                            </p:childTnLst>
                          </p:cTn>
                        </p:par>
                        <p:par>
                          <p:cTn id="138" fill="hold">
                            <p:stCondLst>
                              <p:cond delay="12250"/>
                            </p:stCondLst>
                            <p:childTnLst>
                              <p:par>
                                <p:cTn id="139" presetID="53" presetClass="entr" presetSubtype="16" fill="hold" grpId="0" nodeType="afterEffect">
                                  <p:stCondLst>
                                    <p:cond delay="0"/>
                                  </p:stCondLst>
                                  <p:iterate type="lt">
                                    <p:tmPct val="10000"/>
                                  </p:iterate>
                                  <p:childTnLst>
                                    <p:set>
                                      <p:cBhvr>
                                        <p:cTn id="140" dur="1" fill="hold">
                                          <p:stCondLst>
                                            <p:cond delay="0"/>
                                          </p:stCondLst>
                                        </p:cTn>
                                        <p:tgtEl>
                                          <p:spTgt spid="146"/>
                                        </p:tgtEl>
                                        <p:attrNameLst>
                                          <p:attrName>style.visibility</p:attrName>
                                        </p:attrNameLst>
                                      </p:cBhvr>
                                      <p:to>
                                        <p:strVal val="visible"/>
                                      </p:to>
                                    </p:set>
                                    <p:anim calcmode="lin" valueType="num">
                                      <p:cBhvr>
                                        <p:cTn id="141" dur="250" fill="hold"/>
                                        <p:tgtEl>
                                          <p:spTgt spid="146"/>
                                        </p:tgtEl>
                                        <p:attrNameLst>
                                          <p:attrName>ppt_w</p:attrName>
                                        </p:attrNameLst>
                                      </p:cBhvr>
                                      <p:tavLst>
                                        <p:tav tm="0">
                                          <p:val>
                                            <p:fltVal val="0"/>
                                          </p:val>
                                        </p:tav>
                                        <p:tav tm="100000">
                                          <p:val>
                                            <p:strVal val="#ppt_w"/>
                                          </p:val>
                                        </p:tav>
                                      </p:tavLst>
                                    </p:anim>
                                    <p:anim calcmode="lin" valueType="num">
                                      <p:cBhvr>
                                        <p:cTn id="142" dur="250" fill="hold"/>
                                        <p:tgtEl>
                                          <p:spTgt spid="146"/>
                                        </p:tgtEl>
                                        <p:attrNameLst>
                                          <p:attrName>ppt_h</p:attrName>
                                        </p:attrNameLst>
                                      </p:cBhvr>
                                      <p:tavLst>
                                        <p:tav tm="0">
                                          <p:val>
                                            <p:fltVal val="0"/>
                                          </p:val>
                                        </p:tav>
                                        <p:tav tm="100000">
                                          <p:val>
                                            <p:strVal val="#ppt_h"/>
                                          </p:val>
                                        </p:tav>
                                      </p:tavLst>
                                    </p:anim>
                                    <p:animEffect transition="in" filter="fade">
                                      <p:cBhvr>
                                        <p:cTn id="143" dur="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7" grpId="0"/>
      <p:bldP spid="113" grpId="0"/>
      <p:bldP spid="114" grpId="0" animBg="1"/>
      <p:bldP spid="115" grpId="0" animBg="1"/>
      <p:bldP spid="123" grpId="0" animBg="1"/>
      <p:bldP spid="124" grpId="0" animBg="1"/>
      <p:bldP spid="132" grpId="0" animBg="1"/>
      <p:bldP spid="133" grpId="0" animBg="1"/>
      <p:bldP spid="141" grpId="0"/>
      <p:bldP spid="142" grpId="0"/>
      <p:bldP spid="143" grpId="0"/>
      <p:bldP spid="144" grpId="0"/>
      <p:bldP spid="145" grpId="0"/>
      <p:bldP spid="146"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图片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bwMode="auto">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avLst/>
              <a:gdLst>
                <a:gd name="T0" fmla="*/ 4 w 68"/>
                <a:gd name="T1" fmla="*/ 11 h 196"/>
                <a:gd name="T2" fmla="*/ 52 w 68"/>
                <a:gd name="T3" fmla="*/ 189 h 196"/>
                <a:gd name="T4" fmla="*/ 67 w 68"/>
                <a:gd name="T5" fmla="*/ 185 h 196"/>
                <a:gd name="T6" fmla="*/ 18 w 68"/>
                <a:gd name="T7" fmla="*/ 5 h 196"/>
                <a:gd name="T8" fmla="*/ 4 w 68"/>
                <a:gd name="T9" fmla="*/ 11 h 196"/>
              </a:gdLst>
              <a:ahLst/>
              <a:cxnLst>
                <a:cxn ang="0">
                  <a:pos x="T0" y="T1"/>
                </a:cxn>
                <a:cxn ang="0">
                  <a:pos x="T2" y="T3"/>
                </a:cxn>
                <a:cxn ang="0">
                  <a:pos x="T4" y="T5"/>
                </a:cxn>
                <a:cxn ang="0">
                  <a:pos x="T6" y="T7"/>
                </a:cxn>
                <a:cxn ang="0">
                  <a:pos x="T8" y="T9"/>
                </a:cxn>
              </a:cxnLst>
              <a:rect l="0" t="0" r="r" b="b"/>
              <a:pathLst>
                <a:path w="68" h="196">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9"/>
            <p:cNvSpPr/>
            <p:nvPr/>
          </p:nvSpPr>
          <p:spPr bwMode="auto">
            <a:xfrm>
              <a:off x="4752" y="979"/>
              <a:ext cx="304" cy="57"/>
            </a:xfrm>
            <a:custGeom>
              <a:avLst/>
              <a:gdLst>
                <a:gd name="T0" fmla="*/ 10 w 128"/>
                <a:gd name="T1" fmla="*/ 24 h 24"/>
                <a:gd name="T2" fmla="*/ 119 w 128"/>
                <a:gd name="T3" fmla="*/ 6 h 24"/>
                <a:gd name="T4" fmla="*/ 110 w 128"/>
                <a:gd name="T5" fmla="*/ 2 h 24"/>
                <a:gd name="T6" fmla="*/ 16 w 128"/>
                <a:gd name="T7" fmla="*/ 16 h 24"/>
                <a:gd name="T8" fmla="*/ 10 w 128"/>
                <a:gd name="T9" fmla="*/ 24 h 24"/>
              </a:gdLst>
              <a:ahLst/>
              <a:cxnLst>
                <a:cxn ang="0">
                  <a:pos x="T0" y="T1"/>
                </a:cxn>
                <a:cxn ang="0">
                  <a:pos x="T2" y="T3"/>
                </a:cxn>
                <a:cxn ang="0">
                  <a:pos x="T4" y="T5"/>
                </a:cxn>
                <a:cxn ang="0">
                  <a:pos x="T6" y="T7"/>
                </a:cxn>
                <a:cxn ang="0">
                  <a:pos x="T8" y="T9"/>
                </a:cxn>
              </a:cxnLst>
              <a:rect l="0" t="0" r="r" b="b"/>
              <a:pathLst>
                <a:path w="128" h="24">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0"/>
            <p:cNvSpPr/>
            <p:nvPr/>
          </p:nvSpPr>
          <p:spPr bwMode="auto">
            <a:xfrm>
              <a:off x="4892" y="821"/>
              <a:ext cx="185" cy="431"/>
            </a:xfrm>
            <a:custGeom>
              <a:avLst/>
              <a:gdLst>
                <a:gd name="T0" fmla="*/ 4 w 78"/>
                <a:gd name="T1" fmla="*/ 10 h 182"/>
                <a:gd name="T2" fmla="*/ 61 w 78"/>
                <a:gd name="T3" fmla="*/ 177 h 182"/>
                <a:gd name="T4" fmla="*/ 76 w 78"/>
                <a:gd name="T5" fmla="*/ 173 h 182"/>
                <a:gd name="T6" fmla="*/ 18 w 78"/>
                <a:gd name="T7" fmla="*/ 4 h 182"/>
                <a:gd name="T8" fmla="*/ 4 w 78"/>
                <a:gd name="T9" fmla="*/ 10 h 182"/>
              </a:gdLst>
              <a:ahLst/>
              <a:cxnLst>
                <a:cxn ang="0">
                  <a:pos x="T0" y="T1"/>
                </a:cxn>
                <a:cxn ang="0">
                  <a:pos x="T2" y="T3"/>
                </a:cxn>
                <a:cxn ang="0">
                  <a:pos x="T4" y="T5"/>
                </a:cxn>
                <a:cxn ang="0">
                  <a:pos x="T6" y="T7"/>
                </a:cxn>
                <a:cxn ang="0">
                  <a:pos x="T8" y="T9"/>
                </a:cxn>
              </a:cxnLst>
              <a:rect l="0" t="0" r="r" b="b"/>
              <a:pathLst>
                <a:path w="78" h="182">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
            <p:cNvSpPr/>
            <p:nvPr/>
          </p:nvSpPr>
          <p:spPr bwMode="auto">
            <a:xfrm>
              <a:off x="5044" y="811"/>
              <a:ext cx="355" cy="379"/>
            </a:xfrm>
            <a:custGeom>
              <a:avLst/>
              <a:gdLst>
                <a:gd name="T0" fmla="*/ 18 w 150"/>
                <a:gd name="T1" fmla="*/ 30 h 160"/>
                <a:gd name="T2" fmla="*/ 56 w 150"/>
                <a:gd name="T3" fmla="*/ 39 h 160"/>
                <a:gd name="T4" fmla="*/ 58 w 150"/>
                <a:gd name="T5" fmla="*/ 105 h 160"/>
                <a:gd name="T6" fmla="*/ 76 w 150"/>
                <a:gd name="T7" fmla="*/ 150 h 160"/>
                <a:gd name="T8" fmla="*/ 142 w 150"/>
                <a:gd name="T9" fmla="*/ 129 h 160"/>
                <a:gd name="T10" fmla="*/ 132 w 150"/>
                <a:gd name="T11" fmla="*/ 124 h 160"/>
                <a:gd name="T12" fmla="*/ 77 w 150"/>
                <a:gd name="T13" fmla="*/ 128 h 160"/>
                <a:gd name="T14" fmla="*/ 73 w 150"/>
                <a:gd name="T15" fmla="*/ 62 h 160"/>
                <a:gd name="T16" fmla="*/ 62 w 150"/>
                <a:gd name="T17" fmla="*/ 14 h 160"/>
                <a:gd name="T18" fmla="*/ 9 w 150"/>
                <a:gd name="T19" fmla="*/ 24 h 160"/>
                <a:gd name="T20" fmla="*/ 18 w 150"/>
                <a:gd name="T21" fmla="*/ 3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6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2"/>
            <p:cNvSpPr/>
            <p:nvPr/>
          </p:nvSpPr>
          <p:spPr bwMode="auto">
            <a:xfrm>
              <a:off x="5347" y="752"/>
              <a:ext cx="228" cy="275"/>
            </a:xfrm>
            <a:custGeom>
              <a:avLst/>
              <a:gdLst>
                <a:gd name="T0" fmla="*/ 49 w 96"/>
                <a:gd name="T1" fmla="*/ 17 h 116"/>
                <a:gd name="T2" fmla="*/ 0 w 96"/>
                <a:gd name="T3" fmla="*/ 73 h 116"/>
                <a:gd name="T4" fmla="*/ 60 w 96"/>
                <a:gd name="T5" fmla="*/ 107 h 116"/>
                <a:gd name="T6" fmla="*/ 95 w 96"/>
                <a:gd name="T7" fmla="*/ 52 h 116"/>
                <a:gd name="T8" fmla="*/ 40 w 96"/>
                <a:gd name="T9" fmla="*/ 1 h 116"/>
                <a:gd name="T10" fmla="*/ 31 w 96"/>
                <a:gd name="T11" fmla="*/ 8 h 116"/>
                <a:gd name="T12" fmla="*/ 73 w 96"/>
                <a:gd name="T13" fmla="*/ 85 h 116"/>
                <a:gd name="T14" fmla="*/ 23 w 96"/>
                <a:gd name="T15" fmla="*/ 92 h 116"/>
                <a:gd name="T16" fmla="*/ 15 w 96"/>
                <a:gd name="T17" fmla="*/ 58 h 116"/>
                <a:gd name="T18" fmla="*/ 39 w 96"/>
                <a:gd name="T19" fmla="*/ 24 h 116"/>
                <a:gd name="T20" fmla="*/ 49 w 96"/>
                <a:gd name="T2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1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3" name="Group 15"/>
          <p:cNvGrpSpPr>
            <a:grpSpLocks noChangeAspect="1"/>
          </p:cNvGrpSpPr>
          <p:nvPr/>
        </p:nvGrpSpPr>
        <p:grpSpPr bwMode="auto">
          <a:xfrm rot="20784109">
            <a:off x="10437465" y="4336068"/>
            <a:ext cx="613188" cy="503065"/>
            <a:chOff x="2607" y="911"/>
            <a:chExt cx="490" cy="402"/>
          </a:xfrm>
          <a:solidFill>
            <a:schemeClr val="bg1"/>
          </a:solidFill>
        </p:grpSpPr>
        <p:sp>
          <p:nvSpPr>
            <p:cNvPr id="94" name="Freeform 16"/>
            <p:cNvSpPr/>
            <p:nvPr/>
          </p:nvSpPr>
          <p:spPr bwMode="auto">
            <a:xfrm>
              <a:off x="2607" y="1000"/>
              <a:ext cx="245" cy="258"/>
            </a:xfrm>
            <a:custGeom>
              <a:avLst/>
              <a:gdLst>
                <a:gd name="T0" fmla="*/ 9 w 102"/>
                <a:gd name="T1" fmla="*/ 105 h 107"/>
                <a:gd name="T2" fmla="*/ 82 w 102"/>
                <a:gd name="T3" fmla="*/ 26 h 107"/>
                <a:gd name="T4" fmla="*/ 75 w 102"/>
                <a:gd name="T5" fmla="*/ 24 h 107"/>
                <a:gd name="T6" fmla="*/ 9 w 102"/>
                <a:gd name="T7" fmla="*/ 102 h 107"/>
                <a:gd name="T8" fmla="*/ 16 w 102"/>
                <a:gd name="T9" fmla="*/ 104 h 107"/>
                <a:gd name="T10" fmla="*/ 100 w 102"/>
                <a:gd name="T11" fmla="*/ 4 h 107"/>
                <a:gd name="T12" fmla="*/ 93 w 102"/>
                <a:gd name="T13" fmla="*/ 2 h 107"/>
                <a:gd name="T14" fmla="*/ 52 w 102"/>
                <a:gd name="T15" fmla="*/ 54 h 107"/>
                <a:gd name="T16" fmla="*/ 32 w 102"/>
                <a:gd name="T17" fmla="*/ 79 h 107"/>
                <a:gd name="T18" fmla="*/ 29 w 102"/>
                <a:gd name="T19" fmla="*/ 83 h 107"/>
                <a:gd name="T20" fmla="*/ 34 w 102"/>
                <a:gd name="T21" fmla="*/ 86 h 107"/>
                <a:gd name="T22" fmla="*/ 40 w 102"/>
                <a:gd name="T23" fmla="*/ 76 h 107"/>
                <a:gd name="T24" fmla="*/ 33 w 102"/>
                <a:gd name="T25" fmla="*/ 75 h 107"/>
                <a:gd name="T26" fmla="*/ 26 w 102"/>
                <a:gd name="T27" fmla="*/ 87 h 107"/>
                <a:gd name="T28" fmla="*/ 27 w 102"/>
                <a:gd name="T29" fmla="*/ 89 h 107"/>
                <a:gd name="T30" fmla="*/ 56 w 102"/>
                <a:gd name="T31" fmla="*/ 59 h 107"/>
                <a:gd name="T32" fmla="*/ 100 w 102"/>
                <a:gd name="T33" fmla="*/ 4 h 107"/>
                <a:gd name="T34" fmla="*/ 93 w 102"/>
                <a:gd name="T35" fmla="*/ 2 h 107"/>
                <a:gd name="T36" fmla="*/ 9 w 102"/>
                <a:gd name="T37" fmla="*/ 102 h 107"/>
                <a:gd name="T38" fmla="*/ 16 w 102"/>
                <a:gd name="T39" fmla="*/ 104 h 107"/>
                <a:gd name="T40" fmla="*/ 82 w 102"/>
                <a:gd name="T41" fmla="*/ 26 h 107"/>
                <a:gd name="T42" fmla="*/ 75 w 102"/>
                <a:gd name="T43" fmla="*/ 24 h 107"/>
                <a:gd name="T44" fmla="*/ 4 w 102"/>
                <a:gd name="T45" fmla="*/ 102 h 107"/>
                <a:gd name="T46" fmla="*/ 9 w 102"/>
                <a:gd name="T47"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07">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7"/>
            <p:cNvSpPr/>
            <p:nvPr/>
          </p:nvSpPr>
          <p:spPr bwMode="auto">
            <a:xfrm>
              <a:off x="2799" y="998"/>
              <a:ext cx="106" cy="315"/>
            </a:xfrm>
            <a:custGeom>
              <a:avLst/>
              <a:gdLst>
                <a:gd name="T0" fmla="*/ 1 w 44"/>
                <a:gd name="T1" fmla="*/ 5 h 131"/>
                <a:gd name="T2" fmla="*/ 22 w 44"/>
                <a:gd name="T3" fmla="*/ 72 h 131"/>
                <a:gd name="T4" fmla="*/ 37 w 44"/>
                <a:gd name="T5" fmla="*/ 128 h 131"/>
                <a:gd name="T6" fmla="*/ 44 w 44"/>
                <a:gd name="T7" fmla="*/ 126 h 131"/>
                <a:gd name="T8" fmla="*/ 31 w 44"/>
                <a:gd name="T9" fmla="*/ 75 h 131"/>
                <a:gd name="T10" fmla="*/ 8 w 44"/>
                <a:gd name="T11" fmla="*/ 3 h 131"/>
                <a:gd name="T12" fmla="*/ 1 w 44"/>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44" h="131">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8"/>
            <p:cNvSpPr/>
            <p:nvPr/>
          </p:nvSpPr>
          <p:spPr bwMode="auto">
            <a:xfrm>
              <a:off x="2682" y="1135"/>
              <a:ext cx="215" cy="70"/>
            </a:xfrm>
            <a:custGeom>
              <a:avLst/>
              <a:gdLst>
                <a:gd name="T0" fmla="*/ 5 w 90"/>
                <a:gd name="T1" fmla="*/ 6 h 29"/>
                <a:gd name="T2" fmla="*/ 81 w 90"/>
                <a:gd name="T3" fmla="*/ 27 h 29"/>
                <a:gd name="T4" fmla="*/ 86 w 90"/>
                <a:gd name="T5" fmla="*/ 23 h 29"/>
                <a:gd name="T6" fmla="*/ 6 w 90"/>
                <a:gd name="T7" fmla="*/ 0 h 29"/>
                <a:gd name="T8" fmla="*/ 5 w 90"/>
                <a:gd name="T9" fmla="*/ 6 h 29"/>
              </a:gdLst>
              <a:ahLst/>
              <a:cxnLst>
                <a:cxn ang="0">
                  <a:pos x="T0" y="T1"/>
                </a:cxn>
                <a:cxn ang="0">
                  <a:pos x="T2" y="T3"/>
                </a:cxn>
                <a:cxn ang="0">
                  <a:pos x="T4" y="T5"/>
                </a:cxn>
                <a:cxn ang="0">
                  <a:pos x="T6" y="T7"/>
                </a:cxn>
                <a:cxn ang="0">
                  <a:pos x="T8" y="T9"/>
                </a:cxn>
              </a:cxnLst>
              <a:rect l="0" t="0" r="r" b="b"/>
              <a:pathLst>
                <a:path w="90" h="29">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9"/>
            <p:cNvSpPr/>
            <p:nvPr/>
          </p:nvSpPr>
          <p:spPr bwMode="auto">
            <a:xfrm>
              <a:off x="2895" y="911"/>
              <a:ext cx="202" cy="210"/>
            </a:xfrm>
            <a:custGeom>
              <a:avLst/>
              <a:gdLst>
                <a:gd name="T0" fmla="*/ 9 w 84"/>
                <a:gd name="T1" fmla="*/ 19 h 87"/>
                <a:gd name="T2" fmla="*/ 25 w 84"/>
                <a:gd name="T3" fmla="*/ 9 h 87"/>
                <a:gd name="T4" fmla="*/ 57 w 84"/>
                <a:gd name="T5" fmla="*/ 25 h 87"/>
                <a:gd name="T6" fmla="*/ 61 w 84"/>
                <a:gd name="T7" fmla="*/ 21 h 87"/>
                <a:gd name="T8" fmla="*/ 27 w 84"/>
                <a:gd name="T9" fmla="*/ 40 h 87"/>
                <a:gd name="T10" fmla="*/ 27 w 84"/>
                <a:gd name="T11" fmla="*/ 42 h 87"/>
                <a:gd name="T12" fmla="*/ 75 w 84"/>
                <a:gd name="T13" fmla="*/ 75 h 87"/>
                <a:gd name="T14" fmla="*/ 79 w 84"/>
                <a:gd name="T15" fmla="*/ 71 h 87"/>
                <a:gd name="T16" fmla="*/ 37 w 84"/>
                <a:gd name="T17" fmla="*/ 83 h 87"/>
                <a:gd name="T18" fmla="*/ 36 w 84"/>
                <a:gd name="T19" fmla="*/ 87 h 87"/>
                <a:gd name="T20" fmla="*/ 78 w 84"/>
                <a:gd name="T21" fmla="*/ 76 h 87"/>
                <a:gd name="T22" fmla="*/ 81 w 84"/>
                <a:gd name="T23" fmla="*/ 72 h 87"/>
                <a:gd name="T24" fmla="*/ 48 w 84"/>
                <a:gd name="T25" fmla="*/ 46 h 87"/>
                <a:gd name="T26" fmla="*/ 41 w 84"/>
                <a:gd name="T27" fmla="*/ 41 h 87"/>
                <a:gd name="T28" fmla="*/ 39 w 84"/>
                <a:gd name="T29" fmla="*/ 37 h 87"/>
                <a:gd name="T30" fmla="*/ 60 w 84"/>
                <a:gd name="T31" fmla="*/ 26 h 87"/>
                <a:gd name="T32" fmla="*/ 64 w 84"/>
                <a:gd name="T33" fmla="*/ 22 h 87"/>
                <a:gd name="T34" fmla="*/ 34 w 84"/>
                <a:gd name="T35" fmla="*/ 2 h 87"/>
                <a:gd name="T36" fmla="*/ 4 w 84"/>
                <a:gd name="T37" fmla="*/ 17 h 87"/>
                <a:gd name="T38" fmla="*/ 9 w 84"/>
                <a:gd name="T39"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7">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8" name="Group 22"/>
          <p:cNvGrpSpPr>
            <a:grpSpLocks noChangeAspect="1"/>
          </p:cNvGrpSpPr>
          <p:nvPr/>
        </p:nvGrpSpPr>
        <p:grpSpPr bwMode="auto">
          <a:xfrm rot="20737309">
            <a:off x="346985" y="4935836"/>
            <a:ext cx="2187081" cy="782135"/>
            <a:chOff x="3582" y="1042"/>
            <a:chExt cx="1661" cy="594"/>
          </a:xfrm>
          <a:solidFill>
            <a:schemeClr val="bg1"/>
          </a:solidFill>
        </p:grpSpPr>
        <p:sp>
          <p:nvSpPr>
            <p:cNvPr id="99" name="Freeform 42"/>
            <p:cNvSpPr/>
            <p:nvPr/>
          </p:nvSpPr>
          <p:spPr bwMode="auto">
            <a:xfrm>
              <a:off x="3620" y="1042"/>
              <a:ext cx="881" cy="228"/>
            </a:xfrm>
            <a:custGeom>
              <a:avLst/>
              <a:gdLst>
                <a:gd name="T0" fmla="*/ 3 w 372"/>
                <a:gd name="T1" fmla="*/ 30 h 96"/>
                <a:gd name="T2" fmla="*/ 33 w 372"/>
                <a:gd name="T3" fmla="*/ 93 h 96"/>
                <a:gd name="T4" fmla="*/ 43 w 372"/>
                <a:gd name="T5" fmla="*/ 90 h 96"/>
                <a:gd name="T6" fmla="*/ 52 w 372"/>
                <a:gd name="T7" fmla="*/ 8 h 96"/>
                <a:gd name="T8" fmla="*/ 46 w 372"/>
                <a:gd name="T9" fmla="*/ 12 h 96"/>
                <a:gd name="T10" fmla="*/ 361 w 372"/>
                <a:gd name="T11" fmla="*/ 24 h 96"/>
                <a:gd name="T12" fmla="*/ 365 w 372"/>
                <a:gd name="T13" fmla="*/ 16 h 96"/>
                <a:gd name="T14" fmla="*/ 47 w 372"/>
                <a:gd name="T15" fmla="*/ 5 h 96"/>
                <a:gd name="T16" fmla="*/ 41 w 372"/>
                <a:gd name="T17" fmla="*/ 9 h 96"/>
                <a:gd name="T18" fmla="*/ 33 w 372"/>
                <a:gd name="T19" fmla="*/ 91 h 96"/>
                <a:gd name="T20" fmla="*/ 43 w 372"/>
                <a:gd name="T21" fmla="*/ 88 h 96"/>
                <a:gd name="T22" fmla="*/ 13 w 372"/>
                <a:gd name="T23" fmla="*/ 26 h 96"/>
                <a:gd name="T24" fmla="*/ 3 w 372"/>
                <a:gd name="T2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96">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
            <p:cNvSpPr/>
            <p:nvPr/>
          </p:nvSpPr>
          <p:spPr bwMode="auto">
            <a:xfrm>
              <a:off x="3788" y="1097"/>
              <a:ext cx="109" cy="173"/>
            </a:xfrm>
            <a:custGeom>
              <a:avLst/>
              <a:gdLst>
                <a:gd name="T0" fmla="*/ 11 w 46"/>
                <a:gd name="T1" fmla="*/ 55 h 73"/>
                <a:gd name="T2" fmla="*/ 24 w 46"/>
                <a:gd name="T3" fmla="*/ 4 h 73"/>
                <a:gd name="T4" fmla="*/ 14 w 46"/>
                <a:gd name="T5" fmla="*/ 6 h 73"/>
                <a:gd name="T6" fmla="*/ 35 w 46"/>
                <a:gd name="T7" fmla="*/ 69 h 73"/>
                <a:gd name="T8" fmla="*/ 46 w 46"/>
                <a:gd name="T9" fmla="*/ 66 h 73"/>
                <a:gd name="T10" fmla="*/ 24 w 46"/>
                <a:gd name="T11" fmla="*/ 3 h 73"/>
                <a:gd name="T12" fmla="*/ 14 w 46"/>
                <a:gd name="T13" fmla="*/ 5 h 73"/>
                <a:gd name="T14" fmla="*/ 1 w 46"/>
                <a:gd name="T15" fmla="*/ 56 h 73"/>
                <a:gd name="T16" fmla="*/ 11 w 46"/>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3">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
            <p:cNvSpPr/>
            <p:nvPr/>
          </p:nvSpPr>
          <p:spPr bwMode="auto">
            <a:xfrm>
              <a:off x="3797" y="1201"/>
              <a:ext cx="86" cy="29"/>
            </a:xfrm>
            <a:custGeom>
              <a:avLst/>
              <a:gdLst>
                <a:gd name="T0" fmla="*/ 4 w 36"/>
                <a:gd name="T1" fmla="*/ 7 h 12"/>
                <a:gd name="T2" fmla="*/ 23 w 36"/>
                <a:gd name="T3" fmla="*/ 10 h 12"/>
                <a:gd name="T4" fmla="*/ 33 w 36"/>
                <a:gd name="T5" fmla="*/ 6 h 12"/>
                <a:gd name="T6" fmla="*/ 8 w 36"/>
                <a:gd name="T7" fmla="*/ 1 h 12"/>
                <a:gd name="T8" fmla="*/ 1 w 36"/>
                <a:gd name="T9" fmla="*/ 4 h 12"/>
                <a:gd name="T10" fmla="*/ 4 w 36"/>
                <a:gd name="T11" fmla="*/ 7 h 12"/>
              </a:gdLst>
              <a:ahLst/>
              <a:cxnLst>
                <a:cxn ang="0">
                  <a:pos x="T0" y="T1"/>
                </a:cxn>
                <a:cxn ang="0">
                  <a:pos x="T2" y="T3"/>
                </a:cxn>
                <a:cxn ang="0">
                  <a:pos x="T4" y="T5"/>
                </a:cxn>
                <a:cxn ang="0">
                  <a:pos x="T6" y="T7"/>
                </a:cxn>
                <a:cxn ang="0">
                  <a:pos x="T8" y="T9"/>
                </a:cxn>
                <a:cxn ang="0">
                  <a:pos x="T10" y="T11"/>
                </a:cxn>
              </a:cxnLst>
              <a:rect l="0" t="0" r="r" b="b"/>
              <a:pathLst>
                <a:path w="36" h="12">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
            <p:cNvSpPr/>
            <p:nvPr/>
          </p:nvSpPr>
          <p:spPr bwMode="auto">
            <a:xfrm>
              <a:off x="3932" y="1125"/>
              <a:ext cx="48" cy="171"/>
            </a:xfrm>
            <a:custGeom>
              <a:avLst/>
              <a:gdLst>
                <a:gd name="T0" fmla="*/ 0 w 20"/>
                <a:gd name="T1" fmla="*/ 6 h 72"/>
                <a:gd name="T2" fmla="*/ 9 w 20"/>
                <a:gd name="T3" fmla="*/ 69 h 72"/>
                <a:gd name="T4" fmla="*/ 20 w 20"/>
                <a:gd name="T5" fmla="*/ 66 h 72"/>
                <a:gd name="T6" fmla="*/ 11 w 20"/>
                <a:gd name="T7" fmla="*/ 3 h 72"/>
                <a:gd name="T8" fmla="*/ 0 w 20"/>
                <a:gd name="T9" fmla="*/ 6 h 72"/>
              </a:gdLst>
              <a:ahLst/>
              <a:cxnLst>
                <a:cxn ang="0">
                  <a:pos x="T0" y="T1"/>
                </a:cxn>
                <a:cxn ang="0">
                  <a:pos x="T2" y="T3"/>
                </a:cxn>
                <a:cxn ang="0">
                  <a:pos x="T4" y="T5"/>
                </a:cxn>
                <a:cxn ang="0">
                  <a:pos x="T6" y="T7"/>
                </a:cxn>
                <a:cxn ang="0">
                  <a:pos x="T8" y="T9"/>
                </a:cxn>
              </a:cxnLst>
              <a:rect l="0" t="0" r="r" b="b"/>
              <a:pathLst>
                <a:path w="20" h="72">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6"/>
            <p:cNvSpPr/>
            <p:nvPr/>
          </p:nvSpPr>
          <p:spPr bwMode="auto">
            <a:xfrm>
              <a:off x="3925" y="1113"/>
              <a:ext cx="159" cy="162"/>
            </a:xfrm>
            <a:custGeom>
              <a:avLst/>
              <a:gdLst>
                <a:gd name="T0" fmla="*/ 11 w 67"/>
                <a:gd name="T1" fmla="*/ 12 h 68"/>
                <a:gd name="T2" fmla="*/ 39 w 67"/>
                <a:gd name="T3" fmla="*/ 12 h 68"/>
                <a:gd name="T4" fmla="*/ 39 w 67"/>
                <a:gd name="T5" fmla="*/ 8 h 68"/>
                <a:gd name="T6" fmla="*/ 26 w 67"/>
                <a:gd name="T7" fmla="*/ 24 h 68"/>
                <a:gd name="T8" fmla="*/ 26 w 67"/>
                <a:gd name="T9" fmla="*/ 28 h 68"/>
                <a:gd name="T10" fmla="*/ 56 w 67"/>
                <a:gd name="T11" fmla="*/ 59 h 68"/>
                <a:gd name="T12" fmla="*/ 60 w 67"/>
                <a:gd name="T13" fmla="*/ 53 h 68"/>
                <a:gd name="T14" fmla="*/ 9 w 67"/>
                <a:gd name="T15" fmla="*/ 61 h 68"/>
                <a:gd name="T16" fmla="*/ 8 w 67"/>
                <a:gd name="T17" fmla="*/ 68 h 68"/>
                <a:gd name="T18" fmla="*/ 61 w 67"/>
                <a:gd name="T19" fmla="*/ 60 h 68"/>
                <a:gd name="T20" fmla="*/ 66 w 67"/>
                <a:gd name="T21" fmla="*/ 54 h 68"/>
                <a:gd name="T22" fmla="*/ 34 w 67"/>
                <a:gd name="T23" fmla="*/ 22 h 68"/>
                <a:gd name="T24" fmla="*/ 35 w 67"/>
                <a:gd name="T25" fmla="*/ 27 h 68"/>
                <a:gd name="T26" fmla="*/ 48 w 67"/>
                <a:gd name="T27" fmla="*/ 11 h 68"/>
                <a:gd name="T28" fmla="*/ 47 w 67"/>
                <a:gd name="T29" fmla="*/ 7 h 68"/>
                <a:gd name="T30" fmla="*/ 6 w 67"/>
                <a:gd name="T31" fmla="*/ 7 h 68"/>
                <a:gd name="T32" fmla="*/ 11 w 67"/>
                <a:gd name="T3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7"/>
            <p:cNvSpPr/>
            <p:nvPr/>
          </p:nvSpPr>
          <p:spPr bwMode="auto">
            <a:xfrm>
              <a:off x="4079" y="1177"/>
              <a:ext cx="119" cy="22"/>
            </a:xfrm>
            <a:custGeom>
              <a:avLst/>
              <a:gdLst>
                <a:gd name="T0" fmla="*/ 5 w 50"/>
                <a:gd name="T1" fmla="*/ 4 h 9"/>
                <a:gd name="T2" fmla="*/ 38 w 50"/>
                <a:gd name="T3" fmla="*/ 8 h 9"/>
                <a:gd name="T4" fmla="*/ 45 w 50"/>
                <a:gd name="T5" fmla="*/ 7 h 9"/>
                <a:gd name="T6" fmla="*/ 48 w 50"/>
                <a:gd name="T7" fmla="*/ 4 h 9"/>
                <a:gd name="T8" fmla="*/ 12 w 50"/>
                <a:gd name="T9" fmla="*/ 0 h 9"/>
                <a:gd name="T10" fmla="*/ 5 w 50"/>
                <a:gd name="T11" fmla="*/ 4 h 9"/>
              </a:gdLst>
              <a:ahLst/>
              <a:cxnLst>
                <a:cxn ang="0">
                  <a:pos x="T0" y="T1"/>
                </a:cxn>
                <a:cxn ang="0">
                  <a:pos x="T2" y="T3"/>
                </a:cxn>
                <a:cxn ang="0">
                  <a:pos x="T4" y="T5"/>
                </a:cxn>
                <a:cxn ang="0">
                  <a:pos x="T6" y="T7"/>
                </a:cxn>
                <a:cxn ang="0">
                  <a:pos x="T8" y="T9"/>
                </a:cxn>
                <a:cxn ang="0">
                  <a:pos x="T10" y="T11"/>
                </a:cxn>
              </a:cxnLst>
              <a:rect l="0" t="0" r="r" b="b"/>
              <a:pathLst>
                <a:path w="50" h="9">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8"/>
            <p:cNvSpPr/>
            <p:nvPr/>
          </p:nvSpPr>
          <p:spPr bwMode="auto">
            <a:xfrm>
              <a:off x="4129" y="1125"/>
              <a:ext cx="36" cy="126"/>
            </a:xfrm>
            <a:custGeom>
              <a:avLst/>
              <a:gdLst>
                <a:gd name="T0" fmla="*/ 0 w 15"/>
                <a:gd name="T1" fmla="*/ 6 h 53"/>
                <a:gd name="T2" fmla="*/ 4 w 15"/>
                <a:gd name="T3" fmla="*/ 49 h 53"/>
                <a:gd name="T4" fmla="*/ 15 w 15"/>
                <a:gd name="T5" fmla="*/ 46 h 53"/>
                <a:gd name="T6" fmla="*/ 10 w 15"/>
                <a:gd name="T7" fmla="*/ 3 h 53"/>
                <a:gd name="T8" fmla="*/ 0 w 15"/>
                <a:gd name="T9" fmla="*/ 6 h 53"/>
              </a:gdLst>
              <a:ahLst/>
              <a:cxnLst>
                <a:cxn ang="0">
                  <a:pos x="T0" y="T1"/>
                </a:cxn>
                <a:cxn ang="0">
                  <a:pos x="T2" y="T3"/>
                </a:cxn>
                <a:cxn ang="0">
                  <a:pos x="T4" y="T5"/>
                </a:cxn>
                <a:cxn ang="0">
                  <a:pos x="T6" y="T7"/>
                </a:cxn>
                <a:cxn ang="0">
                  <a:pos x="T8" y="T9"/>
                </a:cxn>
              </a:cxnLst>
              <a:rect l="0" t="0" r="r" b="b"/>
              <a:pathLst>
                <a:path w="15" h="53">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9"/>
            <p:cNvSpPr/>
            <p:nvPr/>
          </p:nvSpPr>
          <p:spPr bwMode="auto">
            <a:xfrm>
              <a:off x="4248" y="1149"/>
              <a:ext cx="121" cy="138"/>
            </a:xfrm>
            <a:custGeom>
              <a:avLst/>
              <a:gdLst>
                <a:gd name="T0" fmla="*/ 43 w 51"/>
                <a:gd name="T1" fmla="*/ 3 h 58"/>
                <a:gd name="T2" fmla="*/ 4 w 51"/>
                <a:gd name="T3" fmla="*/ 34 h 58"/>
                <a:gd name="T4" fmla="*/ 6 w 51"/>
                <a:gd name="T5" fmla="*/ 52 h 58"/>
                <a:gd name="T6" fmla="*/ 39 w 51"/>
                <a:gd name="T7" fmla="*/ 48 h 58"/>
                <a:gd name="T8" fmla="*/ 35 w 51"/>
                <a:gd name="T9" fmla="*/ 43 h 58"/>
                <a:gd name="T10" fmla="*/ 14 w 51"/>
                <a:gd name="T11" fmla="*/ 46 h 58"/>
                <a:gd name="T12" fmla="*/ 16 w 51"/>
                <a:gd name="T13" fmla="*/ 32 h 58"/>
                <a:gd name="T14" fmla="*/ 28 w 51"/>
                <a:gd name="T15" fmla="*/ 16 h 58"/>
                <a:gd name="T16" fmla="*/ 40 w 51"/>
                <a:gd name="T17" fmla="*/ 10 h 58"/>
                <a:gd name="T18" fmla="*/ 43 w 51"/>
                <a:gd name="T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50"/>
            <p:cNvSpPr/>
            <p:nvPr/>
          </p:nvSpPr>
          <p:spPr bwMode="auto">
            <a:xfrm>
              <a:off x="4406" y="1147"/>
              <a:ext cx="50" cy="140"/>
            </a:xfrm>
            <a:custGeom>
              <a:avLst/>
              <a:gdLst>
                <a:gd name="T0" fmla="*/ 9 w 21"/>
                <a:gd name="T1" fmla="*/ 3 h 59"/>
                <a:gd name="T2" fmla="*/ 3 w 21"/>
                <a:gd name="T3" fmla="*/ 22 h 59"/>
                <a:gd name="T4" fmla="*/ 0 w 21"/>
                <a:gd name="T5" fmla="*/ 56 h 59"/>
                <a:gd name="T6" fmla="*/ 10 w 21"/>
                <a:gd name="T7" fmla="*/ 53 h 59"/>
                <a:gd name="T8" fmla="*/ 13 w 21"/>
                <a:gd name="T9" fmla="*/ 24 h 59"/>
                <a:gd name="T10" fmla="*/ 18 w 21"/>
                <a:gd name="T11" fmla="*/ 3 h 59"/>
                <a:gd name="T12" fmla="*/ 9 w 21"/>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51"/>
            <p:cNvSpPr/>
            <p:nvPr/>
          </p:nvSpPr>
          <p:spPr bwMode="auto">
            <a:xfrm>
              <a:off x="4397" y="1137"/>
              <a:ext cx="123" cy="145"/>
            </a:xfrm>
            <a:custGeom>
              <a:avLst/>
              <a:gdLst>
                <a:gd name="T0" fmla="*/ 6 w 52"/>
                <a:gd name="T1" fmla="*/ 6 h 61"/>
                <a:gd name="T2" fmla="*/ 38 w 52"/>
                <a:gd name="T3" fmla="*/ 31 h 61"/>
                <a:gd name="T4" fmla="*/ 11 w 52"/>
                <a:gd name="T5" fmla="*/ 56 h 61"/>
                <a:gd name="T6" fmla="*/ 7 w 52"/>
                <a:gd name="T7" fmla="*/ 61 h 61"/>
                <a:gd name="T8" fmla="*/ 50 w 52"/>
                <a:gd name="T9" fmla="*/ 36 h 61"/>
                <a:gd name="T10" fmla="*/ 12 w 52"/>
                <a:gd name="T11" fmla="*/ 1 h 61"/>
                <a:gd name="T12" fmla="*/ 6 w 52"/>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52"/>
            <p:cNvSpPr/>
            <p:nvPr/>
          </p:nvSpPr>
          <p:spPr bwMode="auto">
            <a:xfrm>
              <a:off x="3582" y="1363"/>
              <a:ext cx="1045" cy="19"/>
            </a:xfrm>
            <a:custGeom>
              <a:avLst/>
              <a:gdLst>
                <a:gd name="T0" fmla="*/ 7 w 441"/>
                <a:gd name="T1" fmla="*/ 8 h 8"/>
                <a:gd name="T2" fmla="*/ 433 w 441"/>
                <a:gd name="T3" fmla="*/ 8 h 8"/>
                <a:gd name="T4" fmla="*/ 434 w 441"/>
                <a:gd name="T5" fmla="*/ 0 h 8"/>
                <a:gd name="T6" fmla="*/ 8 w 441"/>
                <a:gd name="T7" fmla="*/ 0 h 8"/>
                <a:gd name="T8" fmla="*/ 7 w 441"/>
                <a:gd name="T9" fmla="*/ 8 h 8"/>
              </a:gdLst>
              <a:ahLst/>
              <a:cxnLst>
                <a:cxn ang="0">
                  <a:pos x="T0" y="T1"/>
                </a:cxn>
                <a:cxn ang="0">
                  <a:pos x="T2" y="T3"/>
                </a:cxn>
                <a:cxn ang="0">
                  <a:pos x="T4" y="T5"/>
                </a:cxn>
                <a:cxn ang="0">
                  <a:pos x="T6" y="T7"/>
                </a:cxn>
                <a:cxn ang="0">
                  <a:pos x="T8" y="T9"/>
                </a:cxn>
              </a:cxnLst>
              <a:rect l="0" t="0" r="r" b="b"/>
              <a:pathLst>
                <a:path w="441" h="8">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53"/>
            <p:cNvSpPr/>
            <p:nvPr/>
          </p:nvSpPr>
          <p:spPr bwMode="auto">
            <a:xfrm>
              <a:off x="4032" y="1455"/>
              <a:ext cx="173" cy="181"/>
            </a:xfrm>
            <a:custGeom>
              <a:avLst/>
              <a:gdLst>
                <a:gd name="T0" fmla="*/ 11 w 73"/>
                <a:gd name="T1" fmla="*/ 21 h 76"/>
                <a:gd name="T2" fmla="*/ 42 w 73"/>
                <a:gd name="T3" fmla="*/ 22 h 76"/>
                <a:gd name="T4" fmla="*/ 16 w 73"/>
                <a:gd name="T5" fmla="*/ 61 h 76"/>
                <a:gd name="T6" fmla="*/ 16 w 73"/>
                <a:gd name="T7" fmla="*/ 63 h 76"/>
                <a:gd name="T8" fmla="*/ 61 w 73"/>
                <a:gd name="T9" fmla="*/ 76 h 76"/>
                <a:gd name="T10" fmla="*/ 65 w 73"/>
                <a:gd name="T11" fmla="*/ 71 h 76"/>
                <a:gd name="T12" fmla="*/ 42 w 73"/>
                <a:gd name="T13" fmla="*/ 69 h 76"/>
                <a:gd name="T14" fmla="*/ 31 w 73"/>
                <a:gd name="T15" fmla="*/ 63 h 76"/>
                <a:gd name="T16" fmla="*/ 34 w 73"/>
                <a:gd name="T17" fmla="*/ 53 h 76"/>
                <a:gd name="T18" fmla="*/ 53 w 73"/>
                <a:gd name="T19" fmla="*/ 21 h 76"/>
                <a:gd name="T20" fmla="*/ 7 w 73"/>
                <a:gd name="T21" fmla="*/ 17 h 76"/>
                <a:gd name="T22" fmla="*/ 11 w 73"/>
                <a:gd name="T23"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6">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54"/>
            <p:cNvSpPr/>
            <p:nvPr/>
          </p:nvSpPr>
          <p:spPr bwMode="auto">
            <a:xfrm>
              <a:off x="4693" y="1279"/>
              <a:ext cx="90" cy="50"/>
            </a:xfrm>
            <a:custGeom>
              <a:avLst/>
              <a:gdLst>
                <a:gd name="T0" fmla="*/ 4 w 38"/>
                <a:gd name="T1" fmla="*/ 7 h 21"/>
                <a:gd name="T2" fmla="*/ 16 w 38"/>
                <a:gd name="T3" fmla="*/ 8 h 21"/>
                <a:gd name="T4" fmla="*/ 25 w 38"/>
                <a:gd name="T5" fmla="*/ 17 h 21"/>
                <a:gd name="T6" fmla="*/ 36 w 38"/>
                <a:gd name="T7" fmla="*/ 14 h 21"/>
                <a:gd name="T8" fmla="*/ 25 w 38"/>
                <a:gd name="T9" fmla="*/ 2 h 21"/>
                <a:gd name="T10" fmla="*/ 8 w 38"/>
                <a:gd name="T11" fmla="*/ 0 h 21"/>
                <a:gd name="T12" fmla="*/ 1 w 38"/>
                <a:gd name="T13" fmla="*/ 3 h 21"/>
                <a:gd name="T14" fmla="*/ 4 w 38"/>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55"/>
            <p:cNvSpPr/>
            <p:nvPr/>
          </p:nvSpPr>
          <p:spPr bwMode="auto">
            <a:xfrm>
              <a:off x="4707" y="1351"/>
              <a:ext cx="117" cy="16"/>
            </a:xfrm>
            <a:custGeom>
              <a:avLst/>
              <a:gdLst>
                <a:gd name="T0" fmla="*/ 4 w 49"/>
                <a:gd name="T1" fmla="*/ 7 h 7"/>
                <a:gd name="T2" fmla="*/ 40 w 49"/>
                <a:gd name="T3" fmla="*/ 7 h 7"/>
                <a:gd name="T4" fmla="*/ 47 w 49"/>
                <a:gd name="T5" fmla="*/ 4 h 7"/>
                <a:gd name="T6" fmla="*/ 44 w 49"/>
                <a:gd name="T7" fmla="*/ 0 h 7"/>
                <a:gd name="T8" fmla="*/ 8 w 49"/>
                <a:gd name="T9" fmla="*/ 0 h 7"/>
                <a:gd name="T10" fmla="*/ 1 w 49"/>
                <a:gd name="T11" fmla="*/ 3 h 7"/>
                <a:gd name="T12" fmla="*/ 4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56"/>
            <p:cNvSpPr/>
            <p:nvPr/>
          </p:nvSpPr>
          <p:spPr bwMode="auto">
            <a:xfrm>
              <a:off x="4923" y="1173"/>
              <a:ext cx="40" cy="285"/>
            </a:xfrm>
            <a:custGeom>
              <a:avLst/>
              <a:gdLst>
                <a:gd name="T0" fmla="*/ 0 w 17"/>
                <a:gd name="T1" fmla="*/ 7 h 120"/>
                <a:gd name="T2" fmla="*/ 6 w 17"/>
                <a:gd name="T3" fmla="*/ 115 h 120"/>
                <a:gd name="T4" fmla="*/ 17 w 17"/>
                <a:gd name="T5" fmla="*/ 114 h 120"/>
                <a:gd name="T6" fmla="*/ 11 w 17"/>
                <a:gd name="T7" fmla="*/ 6 h 120"/>
                <a:gd name="T8" fmla="*/ 0 w 17"/>
                <a:gd name="T9" fmla="*/ 7 h 120"/>
              </a:gdLst>
              <a:ahLst/>
              <a:cxnLst>
                <a:cxn ang="0">
                  <a:pos x="T0" y="T1"/>
                </a:cxn>
                <a:cxn ang="0">
                  <a:pos x="T2" y="T3"/>
                </a:cxn>
                <a:cxn ang="0">
                  <a:pos x="T4" y="T5"/>
                </a:cxn>
                <a:cxn ang="0">
                  <a:pos x="T6" y="T7"/>
                </a:cxn>
                <a:cxn ang="0">
                  <a:pos x="T8" y="T9"/>
                </a:cxn>
              </a:cxnLst>
              <a:rect l="0" t="0" r="r" b="b"/>
              <a:pathLst>
                <a:path w="17" h="120">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57"/>
            <p:cNvSpPr/>
            <p:nvPr/>
          </p:nvSpPr>
          <p:spPr bwMode="auto">
            <a:xfrm>
              <a:off x="4928" y="1275"/>
              <a:ext cx="201" cy="35"/>
            </a:xfrm>
            <a:custGeom>
              <a:avLst/>
              <a:gdLst>
                <a:gd name="T0" fmla="*/ 11 w 85"/>
                <a:gd name="T1" fmla="*/ 13 h 15"/>
                <a:gd name="T2" fmla="*/ 73 w 85"/>
                <a:gd name="T3" fmla="*/ 8 h 15"/>
                <a:gd name="T4" fmla="*/ 77 w 85"/>
                <a:gd name="T5" fmla="*/ 2 h 15"/>
                <a:gd name="T6" fmla="*/ 7 w 85"/>
                <a:gd name="T7" fmla="*/ 9 h 15"/>
                <a:gd name="T8" fmla="*/ 11 w 85"/>
                <a:gd name="T9" fmla="*/ 13 h 15"/>
              </a:gdLst>
              <a:ahLst/>
              <a:cxnLst>
                <a:cxn ang="0">
                  <a:pos x="T0" y="T1"/>
                </a:cxn>
                <a:cxn ang="0">
                  <a:pos x="T2" y="T3"/>
                </a:cxn>
                <a:cxn ang="0">
                  <a:pos x="T4" y="T5"/>
                </a:cxn>
                <a:cxn ang="0">
                  <a:pos x="T6" y="T7"/>
                </a:cxn>
                <a:cxn ang="0">
                  <a:pos x="T8" y="T9"/>
                </a:cxn>
              </a:cxnLst>
              <a:rect l="0" t="0" r="r" b="b"/>
              <a:pathLst>
                <a:path w="85" h="1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58"/>
            <p:cNvSpPr/>
            <p:nvPr/>
          </p:nvSpPr>
          <p:spPr bwMode="auto">
            <a:xfrm>
              <a:off x="5080" y="1175"/>
              <a:ext cx="26" cy="283"/>
            </a:xfrm>
            <a:custGeom>
              <a:avLst/>
              <a:gdLst>
                <a:gd name="T0" fmla="*/ 0 w 11"/>
                <a:gd name="T1" fmla="*/ 6 h 119"/>
                <a:gd name="T2" fmla="*/ 0 w 11"/>
                <a:gd name="T3" fmla="*/ 114 h 119"/>
                <a:gd name="T4" fmla="*/ 11 w 11"/>
                <a:gd name="T5" fmla="*/ 113 h 119"/>
                <a:gd name="T6" fmla="*/ 11 w 11"/>
                <a:gd name="T7" fmla="*/ 5 h 119"/>
                <a:gd name="T8" fmla="*/ 0 w 11"/>
                <a:gd name="T9" fmla="*/ 6 h 119"/>
              </a:gdLst>
              <a:ahLst/>
              <a:cxnLst>
                <a:cxn ang="0">
                  <a:pos x="T0" y="T1"/>
                </a:cxn>
                <a:cxn ang="0">
                  <a:pos x="T2" y="T3"/>
                </a:cxn>
                <a:cxn ang="0">
                  <a:pos x="T4" y="T5"/>
                </a:cxn>
                <a:cxn ang="0">
                  <a:pos x="T6" y="T7"/>
                </a:cxn>
                <a:cxn ang="0">
                  <a:pos x="T8" y="T9"/>
                </a:cxn>
              </a:cxnLst>
              <a:rect l="0" t="0" r="r" b="b"/>
              <a:pathLst>
                <a:path w="11" h="119">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59"/>
            <p:cNvSpPr/>
            <p:nvPr/>
          </p:nvSpPr>
          <p:spPr bwMode="auto">
            <a:xfrm>
              <a:off x="5098" y="1118"/>
              <a:ext cx="145" cy="123"/>
            </a:xfrm>
            <a:custGeom>
              <a:avLst/>
              <a:gdLst>
                <a:gd name="T0" fmla="*/ 6 w 61"/>
                <a:gd name="T1" fmla="*/ 9 h 52"/>
                <a:gd name="T2" fmla="*/ 30 w 61"/>
                <a:gd name="T3" fmla="*/ 15 h 52"/>
                <a:gd name="T4" fmla="*/ 29 w 61"/>
                <a:gd name="T5" fmla="*/ 10 h 52"/>
                <a:gd name="T6" fmla="*/ 17 w 61"/>
                <a:gd name="T7" fmla="*/ 34 h 52"/>
                <a:gd name="T8" fmla="*/ 17 w 61"/>
                <a:gd name="T9" fmla="*/ 38 h 52"/>
                <a:gd name="T10" fmla="*/ 48 w 61"/>
                <a:gd name="T11" fmla="*/ 51 h 52"/>
                <a:gd name="T12" fmla="*/ 54 w 61"/>
                <a:gd name="T13" fmla="*/ 44 h 52"/>
                <a:gd name="T14" fmla="*/ 25 w 61"/>
                <a:gd name="T15" fmla="*/ 32 h 52"/>
                <a:gd name="T16" fmla="*/ 26 w 61"/>
                <a:gd name="T17" fmla="*/ 37 h 52"/>
                <a:gd name="T18" fmla="*/ 38 w 61"/>
                <a:gd name="T19" fmla="*/ 13 h 52"/>
                <a:gd name="T20" fmla="*/ 36 w 61"/>
                <a:gd name="T21" fmla="*/ 8 h 52"/>
                <a:gd name="T22" fmla="*/ 12 w 61"/>
                <a:gd name="T23" fmla="*/ 2 h 52"/>
                <a:gd name="T24" fmla="*/ 6 w 61"/>
                <a:gd name="T2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2">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9" name="文本框 118"/>
          <p:cNvSpPr txBox="1"/>
          <p:nvPr/>
        </p:nvSpPr>
        <p:spPr>
          <a:xfrm>
            <a:off x="4125532" y="2548067"/>
            <a:ext cx="3717124" cy="830997"/>
          </a:xfrm>
          <a:prstGeom prst="rect">
            <a:avLst/>
          </a:prstGeom>
          <a:noFill/>
        </p:spPr>
        <p:txBody>
          <a:bodyPr wrap="square" rtlCol="0">
            <a:spAutoFit/>
          </a:bodyPr>
          <a:lstStyle/>
          <a:p>
            <a:pPr algn="ctr"/>
            <a:r>
              <a:rPr lang="zh-CN" altLang="en-US" sz="4800" dirty="0">
                <a:solidFill>
                  <a:schemeClr val="bg1"/>
                </a:solidFill>
                <a:cs typeface="+mn-ea"/>
                <a:sym typeface="+mn-lt"/>
              </a:rPr>
              <a:t>第四</a:t>
            </a:r>
            <a:r>
              <a:rPr lang="zh-CN" altLang="en-US" sz="4800" dirty="0">
                <a:solidFill>
                  <a:srgbClr val="FFC000"/>
                </a:solidFill>
                <a:cs typeface="+mn-ea"/>
                <a:sym typeface="+mn-lt"/>
              </a:rPr>
              <a:t>章节</a:t>
            </a:r>
          </a:p>
        </p:txBody>
      </p:sp>
      <p:sp>
        <p:nvSpPr>
          <p:cNvPr id="38" name="文本框 21"/>
          <p:cNvSpPr txBox="1"/>
          <p:nvPr/>
        </p:nvSpPr>
        <p:spPr>
          <a:xfrm>
            <a:off x="2974611" y="4270843"/>
            <a:ext cx="6120680" cy="4269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Fresh business general template</a:t>
            </a:r>
          </a:p>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Applicable to enterprise introduction, summary report, sales marketing, chart </a:t>
            </a:r>
            <a:r>
              <a:rPr lang="en-US" altLang="zh-CN" sz="900" dirty="0" err="1">
                <a:solidFill>
                  <a:schemeClr val="tx2"/>
                </a:solidFill>
                <a:latin typeface="幼圆" panose="02010509060101010101" pitchFamily="49" charset="-122"/>
                <a:ea typeface="幼圆" panose="02010509060101010101" pitchFamily="49" charset="-122"/>
              </a:rPr>
              <a:t>dataa</a:t>
            </a:r>
            <a:endParaRPr lang="zh-CN" altLang="en-US" sz="900" dirty="0">
              <a:solidFill>
                <a:schemeClr val="tx2"/>
              </a:solidFill>
              <a:latin typeface="幼圆" panose="02010509060101010101" pitchFamily="49" charset="-122"/>
              <a:ea typeface="幼圆" panose="02010509060101010101" pitchFamily="49" charset="-122"/>
            </a:endParaRPr>
          </a:p>
        </p:txBody>
      </p:sp>
      <p:sp>
        <p:nvSpPr>
          <p:cNvPr id="39" name="TextBox 76"/>
          <p:cNvSpPr txBox="1"/>
          <p:nvPr/>
        </p:nvSpPr>
        <p:spPr>
          <a:xfrm>
            <a:off x="3309337" y="3453204"/>
            <a:ext cx="5451229" cy="646331"/>
          </a:xfrm>
          <a:prstGeom prst="rect">
            <a:avLst/>
          </a:prstGeom>
          <a:noFill/>
          <a:effectLst/>
        </p:spPr>
        <p:txBody>
          <a:bodyPr wrap="square" rtlCol="0">
            <a:spAutoFit/>
          </a:bodyPr>
          <a:lstStyle/>
          <a:p>
            <a:pPr algn="ctr"/>
            <a:r>
              <a:rPr lang="zh-CN" altLang="en-US" sz="3600" dirty="0">
                <a:solidFill>
                  <a:schemeClr val="accent3"/>
                </a:solidFill>
                <a:latin typeface="幼圆" panose="02010509060101010101" pitchFamily="49" charset="-122"/>
                <a:ea typeface="幼圆" panose="02010509060101010101" pitchFamily="49" charset="-122"/>
              </a:rPr>
              <a:t>单击修改您的标题</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2815771" y="2483108"/>
            <a:ext cx="6691086" cy="56820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0" name="TextBox 19"/>
          <p:cNvSpPr txBox="1"/>
          <p:nvPr/>
        </p:nvSpPr>
        <p:spPr>
          <a:xfrm>
            <a:off x="2110750" y="1801282"/>
            <a:ext cx="3052239" cy="519181"/>
          </a:xfrm>
          <a:prstGeom prst="rect">
            <a:avLst/>
          </a:prstGeom>
          <a:noFill/>
        </p:spPr>
        <p:txBody>
          <a:bodyPr wrap="square" rtlCol="0">
            <a:spAutoFit/>
          </a:bodyPr>
          <a:lstStyle/>
          <a:p>
            <a:pPr>
              <a:lnSpc>
                <a:spcPct val="130000"/>
              </a:lnSpc>
            </a:pPr>
            <a:r>
              <a:rPr lang="en-US" altLang="zh-CN" sz="2400" dirty="0">
                <a:solidFill>
                  <a:schemeClr val="tx1">
                    <a:lumMod val="85000"/>
                    <a:lumOff val="15000"/>
                  </a:schemeClr>
                </a:solidFill>
                <a:cs typeface="+mn-ea"/>
                <a:sym typeface="+mn-lt"/>
              </a:rPr>
              <a:t>2014</a:t>
            </a:r>
            <a:r>
              <a:rPr lang="zh-CN" altLang="en-US" sz="2400" dirty="0">
                <a:solidFill>
                  <a:schemeClr val="tx1">
                    <a:lumMod val="85000"/>
                    <a:lumOff val="15000"/>
                  </a:schemeClr>
                </a:solidFill>
                <a:cs typeface="+mn-ea"/>
                <a:sym typeface="+mn-lt"/>
              </a:rPr>
              <a:t>年任务完成情况</a:t>
            </a:r>
          </a:p>
        </p:txBody>
      </p:sp>
      <p:sp>
        <p:nvSpPr>
          <p:cNvPr id="21" name="TextBox 20"/>
          <p:cNvSpPr txBox="1"/>
          <p:nvPr/>
        </p:nvSpPr>
        <p:spPr>
          <a:xfrm>
            <a:off x="7231928" y="1801282"/>
            <a:ext cx="3052239" cy="519181"/>
          </a:xfrm>
          <a:prstGeom prst="rect">
            <a:avLst/>
          </a:prstGeom>
          <a:noFill/>
        </p:spPr>
        <p:txBody>
          <a:bodyPr wrap="square" rtlCol="0">
            <a:spAutoFit/>
          </a:bodyPr>
          <a:lstStyle/>
          <a:p>
            <a:pPr>
              <a:lnSpc>
                <a:spcPct val="130000"/>
              </a:lnSpc>
            </a:pPr>
            <a:r>
              <a:rPr lang="en-US" altLang="zh-CN" sz="2400" dirty="0">
                <a:solidFill>
                  <a:schemeClr val="tx1">
                    <a:lumMod val="85000"/>
                    <a:lumOff val="15000"/>
                  </a:schemeClr>
                </a:solidFill>
                <a:cs typeface="+mn-ea"/>
                <a:sym typeface="+mn-lt"/>
              </a:rPr>
              <a:t>2015</a:t>
            </a:r>
            <a:r>
              <a:rPr lang="zh-CN" altLang="en-US" sz="2400" dirty="0">
                <a:solidFill>
                  <a:schemeClr val="tx1">
                    <a:lumMod val="85000"/>
                    <a:lumOff val="15000"/>
                  </a:schemeClr>
                </a:solidFill>
                <a:cs typeface="+mn-ea"/>
                <a:sym typeface="+mn-lt"/>
              </a:rPr>
              <a:t>年任务完成情况</a:t>
            </a:r>
          </a:p>
        </p:txBody>
      </p:sp>
      <p:grpSp>
        <p:nvGrpSpPr>
          <p:cNvPr id="3" name="组合 2"/>
          <p:cNvGrpSpPr/>
          <p:nvPr/>
        </p:nvGrpSpPr>
        <p:grpSpPr>
          <a:xfrm>
            <a:off x="5162989" y="2466859"/>
            <a:ext cx="1926981" cy="584449"/>
            <a:chOff x="5162989" y="2466859"/>
            <a:chExt cx="1926981" cy="584449"/>
          </a:xfrm>
        </p:grpSpPr>
        <p:grpSp>
          <p:nvGrpSpPr>
            <p:cNvPr id="22" name="组合 21"/>
            <p:cNvGrpSpPr/>
            <p:nvPr/>
          </p:nvGrpSpPr>
          <p:grpSpPr>
            <a:xfrm>
              <a:off x="5162989" y="2466859"/>
              <a:ext cx="1926981" cy="584449"/>
              <a:chOff x="4143851" y="532568"/>
              <a:chExt cx="4142700" cy="584449"/>
            </a:xfrm>
          </p:grpSpPr>
          <p:sp>
            <p:nvSpPr>
              <p:cNvPr id="23" name="圆角矩形 2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4" name="圆角矩形 23"/>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26" name="TextBox 25"/>
            <p:cNvSpPr txBox="1"/>
            <p:nvPr/>
          </p:nvSpPr>
          <p:spPr>
            <a:xfrm>
              <a:off x="5375920" y="2522994"/>
              <a:ext cx="1561909" cy="448071"/>
            </a:xfrm>
            <a:prstGeom prst="rect">
              <a:avLst/>
            </a:prstGeom>
            <a:noFill/>
          </p:spPr>
          <p:txBody>
            <a:bodyPr wrap="square" rtlCol="0">
              <a:spAutoFit/>
            </a:bodyPr>
            <a:lstStyle/>
            <a:p>
              <a:pPr algn="ctr">
                <a:lnSpc>
                  <a:spcPct val="130000"/>
                </a:lnSpc>
              </a:pPr>
              <a:r>
                <a:rPr lang="zh-CN" altLang="en-US" sz="2000" b="1" dirty="0">
                  <a:solidFill>
                    <a:schemeClr val="accent1"/>
                  </a:solidFill>
                  <a:cs typeface="+mn-ea"/>
                  <a:sym typeface="+mn-lt"/>
                </a:rPr>
                <a:t>完成率</a:t>
              </a:r>
            </a:p>
          </p:txBody>
        </p:sp>
      </p:grpSp>
      <p:sp>
        <p:nvSpPr>
          <p:cNvPr id="27" name="TextBox 26"/>
          <p:cNvSpPr txBox="1"/>
          <p:nvPr/>
        </p:nvSpPr>
        <p:spPr>
          <a:xfrm>
            <a:off x="3431704" y="2522994"/>
            <a:ext cx="1561909" cy="450829"/>
          </a:xfrm>
          <a:prstGeom prst="rect">
            <a:avLst/>
          </a:prstGeom>
          <a:noFill/>
        </p:spPr>
        <p:txBody>
          <a:bodyPr wrap="square" rtlCol="0">
            <a:spAutoFit/>
          </a:bodyPr>
          <a:lstStyle/>
          <a:p>
            <a:pPr algn="r">
              <a:lnSpc>
                <a:spcPct val="130000"/>
              </a:lnSpc>
            </a:pPr>
            <a:r>
              <a:rPr lang="en-US" altLang="zh-CN" sz="2000" dirty="0">
                <a:solidFill>
                  <a:schemeClr val="bg1"/>
                </a:solidFill>
                <a:cs typeface="+mn-ea"/>
                <a:sym typeface="+mn-lt"/>
              </a:rPr>
              <a:t>80%</a:t>
            </a:r>
            <a:endParaRPr lang="zh-CN" altLang="en-US" sz="2000" dirty="0">
              <a:solidFill>
                <a:schemeClr val="bg1"/>
              </a:solidFill>
              <a:cs typeface="+mn-ea"/>
              <a:sym typeface="+mn-lt"/>
            </a:endParaRPr>
          </a:p>
        </p:txBody>
      </p:sp>
      <p:sp>
        <p:nvSpPr>
          <p:cNvPr id="28" name="TextBox 27"/>
          <p:cNvSpPr txBox="1"/>
          <p:nvPr/>
        </p:nvSpPr>
        <p:spPr>
          <a:xfrm>
            <a:off x="7231928" y="2522994"/>
            <a:ext cx="1561909" cy="450829"/>
          </a:xfrm>
          <a:prstGeom prst="rect">
            <a:avLst/>
          </a:prstGeom>
          <a:noFill/>
        </p:spPr>
        <p:txBody>
          <a:bodyPr wrap="square" rtlCol="0">
            <a:spAutoFit/>
          </a:bodyPr>
          <a:lstStyle/>
          <a:p>
            <a:pPr>
              <a:lnSpc>
                <a:spcPct val="130000"/>
              </a:lnSpc>
            </a:pPr>
            <a:r>
              <a:rPr lang="en-US" altLang="zh-CN" sz="2000" dirty="0">
                <a:solidFill>
                  <a:schemeClr val="bg1"/>
                </a:solidFill>
                <a:cs typeface="+mn-ea"/>
                <a:sym typeface="+mn-lt"/>
              </a:rPr>
              <a:t>95%</a:t>
            </a:r>
            <a:endParaRPr lang="zh-CN" altLang="en-US" sz="2000" dirty="0">
              <a:solidFill>
                <a:schemeClr val="bg1"/>
              </a:solidFill>
              <a:cs typeface="+mn-ea"/>
              <a:sym typeface="+mn-lt"/>
            </a:endParaRPr>
          </a:p>
        </p:txBody>
      </p:sp>
      <p:sp>
        <p:nvSpPr>
          <p:cNvPr id="29" name="圆角矩形 28"/>
          <p:cNvSpPr/>
          <p:nvPr/>
        </p:nvSpPr>
        <p:spPr>
          <a:xfrm>
            <a:off x="2244436" y="3228336"/>
            <a:ext cx="8336478" cy="56820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4" name="组合 3"/>
          <p:cNvGrpSpPr/>
          <p:nvPr/>
        </p:nvGrpSpPr>
        <p:grpSpPr>
          <a:xfrm>
            <a:off x="5162989" y="3212087"/>
            <a:ext cx="1926981" cy="584449"/>
            <a:chOff x="5162989" y="3212087"/>
            <a:chExt cx="1926981" cy="584449"/>
          </a:xfrm>
        </p:grpSpPr>
        <p:grpSp>
          <p:nvGrpSpPr>
            <p:cNvPr id="30" name="组合 29"/>
            <p:cNvGrpSpPr/>
            <p:nvPr/>
          </p:nvGrpSpPr>
          <p:grpSpPr>
            <a:xfrm>
              <a:off x="5162989" y="3212087"/>
              <a:ext cx="1926981" cy="584449"/>
              <a:chOff x="4143851" y="532568"/>
              <a:chExt cx="4142700" cy="584449"/>
            </a:xfrm>
          </p:grpSpPr>
          <p:sp>
            <p:nvSpPr>
              <p:cNvPr id="35" name="圆角矩形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6" name="圆角矩形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37" name="TextBox 36"/>
            <p:cNvSpPr txBox="1"/>
            <p:nvPr/>
          </p:nvSpPr>
          <p:spPr>
            <a:xfrm>
              <a:off x="5375920" y="3268222"/>
              <a:ext cx="1561909" cy="448071"/>
            </a:xfrm>
            <a:prstGeom prst="rect">
              <a:avLst/>
            </a:prstGeom>
            <a:noFill/>
          </p:spPr>
          <p:txBody>
            <a:bodyPr wrap="square" rtlCol="0">
              <a:spAutoFit/>
            </a:bodyPr>
            <a:lstStyle/>
            <a:p>
              <a:pPr algn="ctr">
                <a:lnSpc>
                  <a:spcPct val="130000"/>
                </a:lnSpc>
              </a:pPr>
              <a:r>
                <a:rPr lang="zh-CN" altLang="en-US" sz="2000" b="1" dirty="0">
                  <a:solidFill>
                    <a:schemeClr val="accent2"/>
                  </a:solidFill>
                  <a:cs typeface="+mn-ea"/>
                  <a:sym typeface="+mn-lt"/>
                </a:rPr>
                <a:t>销售额</a:t>
              </a:r>
            </a:p>
          </p:txBody>
        </p:sp>
      </p:grpSp>
      <p:sp>
        <p:nvSpPr>
          <p:cNvPr id="40" name="TextBox 39"/>
          <p:cNvSpPr txBox="1"/>
          <p:nvPr/>
        </p:nvSpPr>
        <p:spPr>
          <a:xfrm>
            <a:off x="3431704" y="3268222"/>
            <a:ext cx="1561909" cy="448071"/>
          </a:xfrm>
          <a:prstGeom prst="rect">
            <a:avLst/>
          </a:prstGeom>
          <a:noFill/>
        </p:spPr>
        <p:txBody>
          <a:bodyPr wrap="square" rtlCol="0">
            <a:spAutoFit/>
          </a:bodyPr>
          <a:lstStyle/>
          <a:p>
            <a:pPr algn="r">
              <a:lnSpc>
                <a:spcPct val="130000"/>
              </a:lnSpc>
            </a:pPr>
            <a:r>
              <a:rPr lang="en-US" altLang="zh-CN" sz="2000" dirty="0">
                <a:solidFill>
                  <a:schemeClr val="bg1"/>
                </a:solidFill>
                <a:cs typeface="+mn-ea"/>
                <a:sym typeface="+mn-lt"/>
              </a:rPr>
              <a:t>4000</a:t>
            </a:r>
            <a:r>
              <a:rPr lang="zh-CN" altLang="en-US" sz="2000" dirty="0">
                <a:solidFill>
                  <a:schemeClr val="bg1"/>
                </a:solidFill>
                <a:cs typeface="+mn-ea"/>
                <a:sym typeface="+mn-lt"/>
              </a:rPr>
              <a:t>万</a:t>
            </a:r>
          </a:p>
        </p:txBody>
      </p:sp>
      <p:sp>
        <p:nvSpPr>
          <p:cNvPr id="41" name="TextBox 40"/>
          <p:cNvSpPr txBox="1"/>
          <p:nvPr/>
        </p:nvSpPr>
        <p:spPr>
          <a:xfrm>
            <a:off x="7231928" y="3268222"/>
            <a:ext cx="1561909" cy="448071"/>
          </a:xfrm>
          <a:prstGeom prst="rect">
            <a:avLst/>
          </a:prstGeom>
          <a:noFill/>
        </p:spPr>
        <p:txBody>
          <a:bodyPr wrap="square" rtlCol="0">
            <a:spAutoFit/>
          </a:bodyPr>
          <a:lstStyle/>
          <a:p>
            <a:pPr>
              <a:lnSpc>
                <a:spcPct val="130000"/>
              </a:lnSpc>
            </a:pPr>
            <a:r>
              <a:rPr lang="en-US" altLang="zh-CN" sz="2000" dirty="0">
                <a:solidFill>
                  <a:schemeClr val="bg1"/>
                </a:solidFill>
                <a:cs typeface="+mn-ea"/>
                <a:sym typeface="+mn-lt"/>
              </a:rPr>
              <a:t>5700</a:t>
            </a:r>
            <a:r>
              <a:rPr lang="zh-CN" altLang="en-US" sz="2000" dirty="0">
                <a:solidFill>
                  <a:schemeClr val="bg1"/>
                </a:solidFill>
                <a:cs typeface="+mn-ea"/>
                <a:sym typeface="+mn-lt"/>
              </a:rPr>
              <a:t>万</a:t>
            </a:r>
          </a:p>
        </p:txBody>
      </p:sp>
      <p:sp>
        <p:nvSpPr>
          <p:cNvPr id="42" name="圆角矩形 41"/>
          <p:cNvSpPr/>
          <p:nvPr/>
        </p:nvSpPr>
        <p:spPr>
          <a:xfrm>
            <a:off x="3135086" y="3974350"/>
            <a:ext cx="6865257" cy="56820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5" name="组合 4"/>
          <p:cNvGrpSpPr/>
          <p:nvPr/>
        </p:nvGrpSpPr>
        <p:grpSpPr>
          <a:xfrm>
            <a:off x="5162989" y="3958101"/>
            <a:ext cx="1926981" cy="584449"/>
            <a:chOff x="5162989" y="3958101"/>
            <a:chExt cx="1926981" cy="584449"/>
          </a:xfrm>
        </p:grpSpPr>
        <p:grpSp>
          <p:nvGrpSpPr>
            <p:cNvPr id="43" name="组合 42"/>
            <p:cNvGrpSpPr/>
            <p:nvPr/>
          </p:nvGrpSpPr>
          <p:grpSpPr>
            <a:xfrm>
              <a:off x="5162989" y="3958101"/>
              <a:ext cx="1926981" cy="584449"/>
              <a:chOff x="4143851" y="532568"/>
              <a:chExt cx="4142700" cy="584449"/>
            </a:xfrm>
          </p:grpSpPr>
          <p:sp>
            <p:nvSpPr>
              <p:cNvPr id="44" name="圆角矩形 43"/>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5" name="圆角矩形 44"/>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46" name="TextBox 45"/>
            <p:cNvSpPr txBox="1"/>
            <p:nvPr/>
          </p:nvSpPr>
          <p:spPr>
            <a:xfrm>
              <a:off x="5375920" y="4014236"/>
              <a:ext cx="1561909" cy="448071"/>
            </a:xfrm>
            <a:prstGeom prst="rect">
              <a:avLst/>
            </a:prstGeom>
            <a:noFill/>
          </p:spPr>
          <p:txBody>
            <a:bodyPr wrap="square" rtlCol="0">
              <a:spAutoFit/>
            </a:bodyPr>
            <a:lstStyle/>
            <a:p>
              <a:pPr algn="ctr">
                <a:lnSpc>
                  <a:spcPct val="130000"/>
                </a:lnSpc>
              </a:pPr>
              <a:r>
                <a:rPr lang="zh-CN" altLang="en-US" sz="2000" b="1" dirty="0">
                  <a:solidFill>
                    <a:schemeClr val="accent3"/>
                  </a:solidFill>
                  <a:cs typeface="+mn-ea"/>
                  <a:sym typeface="+mn-lt"/>
                </a:rPr>
                <a:t>回款</a:t>
              </a:r>
            </a:p>
          </p:txBody>
        </p:sp>
      </p:grpSp>
      <p:sp>
        <p:nvSpPr>
          <p:cNvPr id="47" name="TextBox 46"/>
          <p:cNvSpPr txBox="1"/>
          <p:nvPr/>
        </p:nvSpPr>
        <p:spPr>
          <a:xfrm>
            <a:off x="3431704" y="4014236"/>
            <a:ext cx="1561909" cy="448071"/>
          </a:xfrm>
          <a:prstGeom prst="rect">
            <a:avLst/>
          </a:prstGeom>
          <a:noFill/>
        </p:spPr>
        <p:txBody>
          <a:bodyPr wrap="square" rtlCol="0">
            <a:spAutoFit/>
          </a:bodyPr>
          <a:lstStyle/>
          <a:p>
            <a:pPr algn="r">
              <a:lnSpc>
                <a:spcPct val="130000"/>
              </a:lnSpc>
            </a:pPr>
            <a:r>
              <a:rPr lang="en-US" altLang="zh-CN" sz="2000" dirty="0">
                <a:solidFill>
                  <a:schemeClr val="bg1"/>
                </a:solidFill>
                <a:cs typeface="+mn-ea"/>
                <a:sym typeface="+mn-lt"/>
              </a:rPr>
              <a:t>2500</a:t>
            </a:r>
            <a:r>
              <a:rPr lang="zh-CN" altLang="en-US" sz="2000" dirty="0">
                <a:solidFill>
                  <a:schemeClr val="bg1"/>
                </a:solidFill>
                <a:cs typeface="+mn-ea"/>
                <a:sym typeface="+mn-lt"/>
              </a:rPr>
              <a:t>万</a:t>
            </a:r>
          </a:p>
        </p:txBody>
      </p:sp>
      <p:sp>
        <p:nvSpPr>
          <p:cNvPr id="48" name="TextBox 47"/>
          <p:cNvSpPr txBox="1"/>
          <p:nvPr/>
        </p:nvSpPr>
        <p:spPr>
          <a:xfrm>
            <a:off x="7231928" y="4014236"/>
            <a:ext cx="1561909" cy="448071"/>
          </a:xfrm>
          <a:prstGeom prst="rect">
            <a:avLst/>
          </a:prstGeom>
          <a:noFill/>
        </p:spPr>
        <p:txBody>
          <a:bodyPr wrap="square" rtlCol="0">
            <a:spAutoFit/>
          </a:bodyPr>
          <a:lstStyle/>
          <a:p>
            <a:pPr>
              <a:lnSpc>
                <a:spcPct val="130000"/>
              </a:lnSpc>
            </a:pPr>
            <a:r>
              <a:rPr lang="en-US" altLang="zh-CN" sz="2000" dirty="0">
                <a:solidFill>
                  <a:schemeClr val="bg1"/>
                </a:solidFill>
                <a:cs typeface="+mn-ea"/>
                <a:sym typeface="+mn-lt"/>
              </a:rPr>
              <a:t>4600</a:t>
            </a:r>
            <a:r>
              <a:rPr lang="zh-CN" altLang="en-US" sz="2000" dirty="0">
                <a:solidFill>
                  <a:schemeClr val="bg1"/>
                </a:solidFill>
                <a:cs typeface="+mn-ea"/>
                <a:sym typeface="+mn-lt"/>
              </a:rPr>
              <a:t>万</a:t>
            </a:r>
          </a:p>
        </p:txBody>
      </p:sp>
      <p:sp>
        <p:nvSpPr>
          <p:cNvPr id="49" name="圆角矩形 48"/>
          <p:cNvSpPr/>
          <p:nvPr/>
        </p:nvSpPr>
        <p:spPr>
          <a:xfrm>
            <a:off x="3431704" y="4711476"/>
            <a:ext cx="5594357" cy="568200"/>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6" name="组合 5"/>
          <p:cNvGrpSpPr/>
          <p:nvPr/>
        </p:nvGrpSpPr>
        <p:grpSpPr>
          <a:xfrm>
            <a:off x="5162989" y="4695227"/>
            <a:ext cx="1926981" cy="584449"/>
            <a:chOff x="5162989" y="4695227"/>
            <a:chExt cx="1926981" cy="584449"/>
          </a:xfrm>
        </p:grpSpPr>
        <p:grpSp>
          <p:nvGrpSpPr>
            <p:cNvPr id="50" name="组合 49"/>
            <p:cNvGrpSpPr/>
            <p:nvPr/>
          </p:nvGrpSpPr>
          <p:grpSpPr>
            <a:xfrm>
              <a:off x="5162989" y="4695227"/>
              <a:ext cx="1926981" cy="584449"/>
              <a:chOff x="4143851" y="532568"/>
              <a:chExt cx="4142700" cy="584449"/>
            </a:xfrm>
          </p:grpSpPr>
          <p:sp>
            <p:nvSpPr>
              <p:cNvPr id="51" name="圆角矩形 5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3" name="圆角矩形 52"/>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54" name="TextBox 53"/>
            <p:cNvSpPr txBox="1"/>
            <p:nvPr/>
          </p:nvSpPr>
          <p:spPr>
            <a:xfrm>
              <a:off x="5375920" y="4751362"/>
              <a:ext cx="1561909" cy="448071"/>
            </a:xfrm>
            <a:prstGeom prst="rect">
              <a:avLst/>
            </a:prstGeom>
            <a:noFill/>
          </p:spPr>
          <p:txBody>
            <a:bodyPr wrap="square" rtlCol="0">
              <a:spAutoFit/>
            </a:bodyPr>
            <a:lstStyle/>
            <a:p>
              <a:pPr algn="ctr">
                <a:lnSpc>
                  <a:spcPct val="130000"/>
                </a:lnSpc>
              </a:pPr>
              <a:r>
                <a:rPr lang="zh-CN" altLang="en-US" sz="2000" b="1" dirty="0">
                  <a:solidFill>
                    <a:schemeClr val="accent4"/>
                  </a:solidFill>
                  <a:cs typeface="+mn-ea"/>
                  <a:sym typeface="+mn-lt"/>
                </a:rPr>
                <a:t>其它数据</a:t>
              </a:r>
            </a:p>
          </p:txBody>
        </p:sp>
      </p:grpSp>
      <p:sp>
        <p:nvSpPr>
          <p:cNvPr id="55" name="TextBox 54"/>
          <p:cNvSpPr txBox="1"/>
          <p:nvPr/>
        </p:nvSpPr>
        <p:spPr>
          <a:xfrm>
            <a:off x="3431704" y="4751362"/>
            <a:ext cx="1561909" cy="450829"/>
          </a:xfrm>
          <a:prstGeom prst="rect">
            <a:avLst/>
          </a:prstGeom>
          <a:noFill/>
        </p:spPr>
        <p:txBody>
          <a:bodyPr wrap="square" rtlCol="0">
            <a:spAutoFit/>
          </a:bodyPr>
          <a:lstStyle/>
          <a:p>
            <a:pPr algn="r">
              <a:lnSpc>
                <a:spcPct val="130000"/>
              </a:lnSpc>
            </a:pPr>
            <a:r>
              <a:rPr lang="en-US" altLang="zh-CN" sz="2000" dirty="0">
                <a:solidFill>
                  <a:schemeClr val="bg1"/>
                </a:solidFill>
                <a:cs typeface="+mn-ea"/>
                <a:sym typeface="+mn-lt"/>
              </a:rPr>
              <a:t>600</a:t>
            </a:r>
            <a:endParaRPr lang="zh-CN" altLang="en-US" sz="2000" dirty="0">
              <a:solidFill>
                <a:schemeClr val="bg1"/>
              </a:solidFill>
              <a:cs typeface="+mn-ea"/>
              <a:sym typeface="+mn-lt"/>
            </a:endParaRPr>
          </a:p>
        </p:txBody>
      </p:sp>
      <p:sp>
        <p:nvSpPr>
          <p:cNvPr id="57" name="TextBox 56"/>
          <p:cNvSpPr txBox="1"/>
          <p:nvPr/>
        </p:nvSpPr>
        <p:spPr>
          <a:xfrm>
            <a:off x="7231928" y="4751362"/>
            <a:ext cx="1561909" cy="450829"/>
          </a:xfrm>
          <a:prstGeom prst="rect">
            <a:avLst/>
          </a:prstGeom>
          <a:noFill/>
        </p:spPr>
        <p:txBody>
          <a:bodyPr wrap="square" rtlCol="0">
            <a:spAutoFit/>
          </a:bodyPr>
          <a:lstStyle/>
          <a:p>
            <a:pPr>
              <a:lnSpc>
                <a:spcPct val="130000"/>
              </a:lnSpc>
            </a:pPr>
            <a:r>
              <a:rPr lang="en-US" altLang="zh-CN" sz="2000" dirty="0">
                <a:solidFill>
                  <a:schemeClr val="bg1"/>
                </a:solidFill>
                <a:cs typeface="+mn-ea"/>
                <a:sym typeface="+mn-lt"/>
              </a:rPr>
              <a:t>800</a:t>
            </a:r>
            <a:endParaRPr lang="zh-CN" altLang="en-US" sz="2000" dirty="0">
              <a:solidFill>
                <a:schemeClr val="bg1"/>
              </a:solidFill>
              <a:cs typeface="+mn-ea"/>
              <a:sym typeface="+mn-lt"/>
            </a:endParaRPr>
          </a:p>
        </p:txBody>
      </p:sp>
      <p:sp>
        <p:nvSpPr>
          <p:cNvPr id="61" name="TextBox 60"/>
          <p:cNvSpPr txBox="1"/>
          <p:nvPr/>
        </p:nvSpPr>
        <p:spPr>
          <a:xfrm>
            <a:off x="5742759" y="1801282"/>
            <a:ext cx="773066" cy="522451"/>
          </a:xfrm>
          <a:prstGeom prst="rect">
            <a:avLst/>
          </a:prstGeom>
          <a:noFill/>
        </p:spPr>
        <p:txBody>
          <a:bodyPr wrap="square" rtlCol="0">
            <a:spAutoFit/>
          </a:bodyPr>
          <a:lstStyle/>
          <a:p>
            <a:pPr algn="ctr">
              <a:lnSpc>
                <a:spcPct val="130000"/>
              </a:lnSpc>
            </a:pPr>
            <a:r>
              <a:rPr lang="en-US" altLang="zh-CN" sz="2400" b="1" dirty="0">
                <a:solidFill>
                  <a:schemeClr val="accent2"/>
                </a:solidFill>
                <a:cs typeface="+mn-ea"/>
                <a:sym typeface="+mn-lt"/>
              </a:rPr>
              <a:t>VS</a:t>
            </a:r>
            <a:endParaRPr lang="zh-CN" altLang="en-US" sz="2400" b="1" dirty="0">
              <a:solidFill>
                <a:schemeClr val="accent2"/>
              </a:solidFill>
              <a:cs typeface="+mn-ea"/>
              <a:sym typeface="+mn-lt"/>
            </a:endParaRPr>
          </a:p>
        </p:txBody>
      </p:sp>
      <p:sp>
        <p:nvSpPr>
          <p:cNvPr id="62" name="TextBox 61"/>
          <p:cNvSpPr txBox="1"/>
          <p:nvPr/>
        </p:nvSpPr>
        <p:spPr>
          <a:xfrm>
            <a:off x="2002064" y="5661248"/>
            <a:ext cx="8317892" cy="584775"/>
          </a:xfrm>
          <a:prstGeom prst="rect">
            <a:avLst/>
          </a:prstGeom>
          <a:noFill/>
        </p:spPr>
        <p:txBody>
          <a:bodyPr wrap="square" rtlCol="0">
            <a:spAutoFit/>
          </a:bodyPr>
          <a:lstStyle/>
          <a:p>
            <a:pPr algn="ctr"/>
            <a:r>
              <a:rPr lang="zh-CN" altLang="en-US" sz="1600" dirty="0">
                <a:solidFill>
                  <a:schemeClr val="bg1"/>
                </a:solidFill>
                <a:cs typeface="+mn-ea"/>
                <a:sym typeface="+mn-lt"/>
              </a:rPr>
              <a:t>此处添加详细文本描述此处添加详细文本描述此处添加详细文本描述此处添加详细文本描述</a:t>
            </a:r>
          </a:p>
          <a:p>
            <a:pPr algn="ctr"/>
            <a:r>
              <a:rPr lang="zh-CN" altLang="en-US" sz="1600" dirty="0">
                <a:solidFill>
                  <a:schemeClr val="bg1"/>
                </a:solidFill>
                <a:cs typeface="+mn-ea"/>
                <a:sym typeface="+mn-lt"/>
              </a:rPr>
              <a:t>此处添加详细文本描述此处添加详细文本描述</a:t>
            </a:r>
          </a:p>
        </p:txBody>
      </p:sp>
      <p:sp>
        <p:nvSpPr>
          <p:cNvPr id="58" name="Freeform 8"/>
          <p:cNvSpPr>
            <a:spLocks noEditPoints="1"/>
          </p:cNvSpPr>
          <p:nvPr/>
        </p:nvSpPr>
        <p:spPr bwMode="auto">
          <a:xfrm flipH="1">
            <a:off x="948496" y="3747300"/>
            <a:ext cx="820837" cy="2008123"/>
          </a:xfrm>
          <a:custGeom>
            <a:avLst/>
            <a:gdLst>
              <a:gd name="T0" fmla="*/ 326 w 337"/>
              <a:gd name="T1" fmla="*/ 277 h 821"/>
              <a:gd name="T2" fmla="*/ 329 w 337"/>
              <a:gd name="T3" fmla="*/ 212 h 821"/>
              <a:gd name="T4" fmla="*/ 323 w 337"/>
              <a:gd name="T5" fmla="*/ 165 h 821"/>
              <a:gd name="T6" fmla="*/ 284 w 337"/>
              <a:gd name="T7" fmla="*/ 127 h 821"/>
              <a:gd name="T8" fmla="*/ 257 w 337"/>
              <a:gd name="T9" fmla="*/ 113 h 821"/>
              <a:gd name="T10" fmla="*/ 238 w 337"/>
              <a:gd name="T11" fmla="*/ 83 h 821"/>
              <a:gd name="T12" fmla="*/ 237 w 337"/>
              <a:gd name="T13" fmla="*/ 59 h 821"/>
              <a:gd name="T14" fmla="*/ 234 w 337"/>
              <a:gd name="T15" fmla="*/ 14 h 821"/>
              <a:gd name="T16" fmla="*/ 189 w 337"/>
              <a:gd name="T17" fmla="*/ 0 h 821"/>
              <a:gd name="T18" fmla="*/ 168 w 337"/>
              <a:gd name="T19" fmla="*/ 61 h 821"/>
              <a:gd name="T20" fmla="*/ 172 w 337"/>
              <a:gd name="T21" fmla="*/ 85 h 821"/>
              <a:gd name="T22" fmla="*/ 176 w 337"/>
              <a:gd name="T23" fmla="*/ 87 h 821"/>
              <a:gd name="T24" fmla="*/ 178 w 337"/>
              <a:gd name="T25" fmla="*/ 92 h 821"/>
              <a:gd name="T26" fmla="*/ 186 w 337"/>
              <a:gd name="T27" fmla="*/ 106 h 821"/>
              <a:gd name="T28" fmla="*/ 161 w 337"/>
              <a:gd name="T29" fmla="*/ 161 h 821"/>
              <a:gd name="T30" fmla="*/ 144 w 337"/>
              <a:gd name="T31" fmla="*/ 241 h 821"/>
              <a:gd name="T32" fmla="*/ 133 w 337"/>
              <a:gd name="T33" fmla="*/ 244 h 821"/>
              <a:gd name="T34" fmla="*/ 123 w 337"/>
              <a:gd name="T35" fmla="*/ 247 h 821"/>
              <a:gd name="T36" fmla="*/ 96 w 337"/>
              <a:gd name="T37" fmla="*/ 241 h 821"/>
              <a:gd name="T38" fmla="*/ 45 w 337"/>
              <a:gd name="T39" fmla="*/ 214 h 821"/>
              <a:gd name="T40" fmla="*/ 16 w 337"/>
              <a:gd name="T41" fmla="*/ 226 h 821"/>
              <a:gd name="T42" fmla="*/ 45 w 337"/>
              <a:gd name="T43" fmla="*/ 254 h 821"/>
              <a:gd name="T44" fmla="*/ 44 w 337"/>
              <a:gd name="T45" fmla="*/ 268 h 821"/>
              <a:gd name="T46" fmla="*/ 129 w 337"/>
              <a:gd name="T47" fmla="*/ 293 h 821"/>
              <a:gd name="T48" fmla="*/ 166 w 337"/>
              <a:gd name="T49" fmla="*/ 463 h 821"/>
              <a:gd name="T50" fmla="*/ 206 w 337"/>
              <a:gd name="T51" fmla="*/ 612 h 821"/>
              <a:gd name="T52" fmla="*/ 212 w 337"/>
              <a:gd name="T53" fmla="*/ 648 h 821"/>
              <a:gd name="T54" fmla="*/ 209 w 337"/>
              <a:gd name="T55" fmla="*/ 681 h 821"/>
              <a:gd name="T56" fmla="*/ 217 w 337"/>
              <a:gd name="T57" fmla="*/ 715 h 821"/>
              <a:gd name="T58" fmla="*/ 217 w 337"/>
              <a:gd name="T59" fmla="*/ 715 h 821"/>
              <a:gd name="T60" fmla="*/ 209 w 337"/>
              <a:gd name="T61" fmla="*/ 730 h 821"/>
              <a:gd name="T62" fmla="*/ 163 w 337"/>
              <a:gd name="T63" fmla="*/ 774 h 821"/>
              <a:gd name="T64" fmla="*/ 189 w 337"/>
              <a:gd name="T65" fmla="*/ 786 h 821"/>
              <a:gd name="T66" fmla="*/ 246 w 337"/>
              <a:gd name="T67" fmla="*/ 819 h 821"/>
              <a:gd name="T68" fmla="*/ 272 w 337"/>
              <a:gd name="T69" fmla="*/ 773 h 821"/>
              <a:gd name="T70" fmla="*/ 275 w 337"/>
              <a:gd name="T71" fmla="*/ 764 h 821"/>
              <a:gd name="T72" fmla="*/ 278 w 337"/>
              <a:gd name="T73" fmla="*/ 759 h 821"/>
              <a:gd name="T74" fmla="*/ 280 w 337"/>
              <a:gd name="T75" fmla="*/ 753 h 821"/>
              <a:gd name="T76" fmla="*/ 282 w 337"/>
              <a:gd name="T77" fmla="*/ 746 h 821"/>
              <a:gd name="T78" fmla="*/ 283 w 337"/>
              <a:gd name="T79" fmla="*/ 739 h 821"/>
              <a:gd name="T80" fmla="*/ 283 w 337"/>
              <a:gd name="T81" fmla="*/ 732 h 821"/>
              <a:gd name="T82" fmla="*/ 283 w 337"/>
              <a:gd name="T83" fmla="*/ 725 h 821"/>
              <a:gd name="T84" fmla="*/ 283 w 337"/>
              <a:gd name="T85" fmla="*/ 718 h 821"/>
              <a:gd name="T86" fmla="*/ 283 w 337"/>
              <a:gd name="T87" fmla="*/ 713 h 821"/>
              <a:gd name="T88" fmla="*/ 282 w 337"/>
              <a:gd name="T89" fmla="*/ 708 h 821"/>
              <a:gd name="T90" fmla="*/ 282 w 337"/>
              <a:gd name="T91" fmla="*/ 705 h 821"/>
              <a:gd name="T92" fmla="*/ 286 w 337"/>
              <a:gd name="T93" fmla="*/ 680 h 821"/>
              <a:gd name="T94" fmla="*/ 291 w 337"/>
              <a:gd name="T95" fmla="*/ 595 h 821"/>
              <a:gd name="T96" fmla="*/ 291 w 337"/>
              <a:gd name="T97" fmla="*/ 585 h 821"/>
              <a:gd name="T98" fmla="*/ 290 w 337"/>
              <a:gd name="T99" fmla="*/ 576 h 821"/>
              <a:gd name="T100" fmla="*/ 291 w 337"/>
              <a:gd name="T101" fmla="*/ 569 h 821"/>
              <a:gd name="T102" fmla="*/ 291 w 337"/>
              <a:gd name="T103" fmla="*/ 565 h 821"/>
              <a:gd name="T104" fmla="*/ 292 w 337"/>
              <a:gd name="T105" fmla="*/ 560 h 821"/>
              <a:gd name="T106" fmla="*/ 293 w 337"/>
              <a:gd name="T107" fmla="*/ 558 h 821"/>
              <a:gd name="T108" fmla="*/ 292 w 337"/>
              <a:gd name="T109" fmla="*/ 555 h 821"/>
              <a:gd name="T110" fmla="*/ 292 w 337"/>
              <a:gd name="T111" fmla="*/ 552 h 821"/>
              <a:gd name="T112" fmla="*/ 280 w 337"/>
              <a:gd name="T113" fmla="*/ 532 h 821"/>
              <a:gd name="T114" fmla="*/ 296 w 337"/>
              <a:gd name="T115" fmla="*/ 476 h 821"/>
              <a:gd name="T116" fmla="*/ 188 w 337"/>
              <a:gd name="T117" fmla="*/ 14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 h="821">
                <a:moveTo>
                  <a:pt x="296" y="422"/>
                </a:moveTo>
                <a:lnTo>
                  <a:pt x="337" y="410"/>
                </a:lnTo>
                <a:lnTo>
                  <a:pt x="337" y="410"/>
                </a:lnTo>
                <a:lnTo>
                  <a:pt x="329" y="393"/>
                </a:lnTo>
                <a:lnTo>
                  <a:pt x="322" y="375"/>
                </a:lnTo>
                <a:lnTo>
                  <a:pt x="315" y="355"/>
                </a:lnTo>
                <a:lnTo>
                  <a:pt x="310" y="335"/>
                </a:lnTo>
                <a:lnTo>
                  <a:pt x="310" y="335"/>
                </a:lnTo>
                <a:lnTo>
                  <a:pt x="320" y="305"/>
                </a:lnTo>
                <a:lnTo>
                  <a:pt x="320" y="305"/>
                </a:lnTo>
                <a:lnTo>
                  <a:pt x="326" y="277"/>
                </a:lnTo>
                <a:lnTo>
                  <a:pt x="326" y="277"/>
                </a:lnTo>
                <a:lnTo>
                  <a:pt x="327" y="271"/>
                </a:lnTo>
                <a:lnTo>
                  <a:pt x="327" y="261"/>
                </a:lnTo>
                <a:lnTo>
                  <a:pt x="326" y="246"/>
                </a:lnTo>
                <a:lnTo>
                  <a:pt x="326" y="246"/>
                </a:lnTo>
                <a:lnTo>
                  <a:pt x="322" y="223"/>
                </a:lnTo>
                <a:lnTo>
                  <a:pt x="322" y="223"/>
                </a:lnTo>
                <a:lnTo>
                  <a:pt x="324" y="220"/>
                </a:lnTo>
                <a:lnTo>
                  <a:pt x="328" y="215"/>
                </a:lnTo>
                <a:lnTo>
                  <a:pt x="328" y="215"/>
                </a:lnTo>
                <a:lnTo>
                  <a:pt x="329" y="212"/>
                </a:lnTo>
                <a:lnTo>
                  <a:pt x="329" y="208"/>
                </a:lnTo>
                <a:lnTo>
                  <a:pt x="328" y="203"/>
                </a:lnTo>
                <a:lnTo>
                  <a:pt x="328" y="199"/>
                </a:lnTo>
                <a:lnTo>
                  <a:pt x="328" y="199"/>
                </a:lnTo>
                <a:lnTo>
                  <a:pt x="328" y="196"/>
                </a:lnTo>
                <a:lnTo>
                  <a:pt x="326" y="194"/>
                </a:lnTo>
                <a:lnTo>
                  <a:pt x="323" y="193"/>
                </a:lnTo>
                <a:lnTo>
                  <a:pt x="323" y="193"/>
                </a:lnTo>
                <a:lnTo>
                  <a:pt x="323" y="180"/>
                </a:lnTo>
                <a:lnTo>
                  <a:pt x="324" y="170"/>
                </a:lnTo>
                <a:lnTo>
                  <a:pt x="323" y="165"/>
                </a:lnTo>
                <a:lnTo>
                  <a:pt x="323" y="165"/>
                </a:lnTo>
                <a:lnTo>
                  <a:pt x="317" y="151"/>
                </a:lnTo>
                <a:lnTo>
                  <a:pt x="313" y="139"/>
                </a:lnTo>
                <a:lnTo>
                  <a:pt x="313" y="139"/>
                </a:lnTo>
                <a:lnTo>
                  <a:pt x="310" y="137"/>
                </a:lnTo>
                <a:lnTo>
                  <a:pt x="310" y="137"/>
                </a:lnTo>
                <a:lnTo>
                  <a:pt x="304" y="134"/>
                </a:lnTo>
                <a:lnTo>
                  <a:pt x="297" y="130"/>
                </a:lnTo>
                <a:lnTo>
                  <a:pt x="289" y="127"/>
                </a:lnTo>
                <a:lnTo>
                  <a:pt x="289" y="127"/>
                </a:lnTo>
                <a:lnTo>
                  <a:pt x="284" y="127"/>
                </a:lnTo>
                <a:lnTo>
                  <a:pt x="280" y="126"/>
                </a:lnTo>
                <a:lnTo>
                  <a:pt x="280" y="126"/>
                </a:lnTo>
                <a:lnTo>
                  <a:pt x="272" y="124"/>
                </a:lnTo>
                <a:lnTo>
                  <a:pt x="272" y="124"/>
                </a:lnTo>
                <a:lnTo>
                  <a:pt x="272" y="124"/>
                </a:lnTo>
                <a:lnTo>
                  <a:pt x="266" y="120"/>
                </a:lnTo>
                <a:lnTo>
                  <a:pt x="261" y="115"/>
                </a:lnTo>
                <a:lnTo>
                  <a:pt x="261" y="115"/>
                </a:lnTo>
                <a:lnTo>
                  <a:pt x="261" y="115"/>
                </a:lnTo>
                <a:lnTo>
                  <a:pt x="257" y="113"/>
                </a:lnTo>
                <a:lnTo>
                  <a:pt x="257" y="113"/>
                </a:lnTo>
                <a:lnTo>
                  <a:pt x="257" y="113"/>
                </a:lnTo>
                <a:lnTo>
                  <a:pt x="252" y="107"/>
                </a:lnTo>
                <a:lnTo>
                  <a:pt x="252" y="107"/>
                </a:lnTo>
                <a:lnTo>
                  <a:pt x="249" y="110"/>
                </a:lnTo>
                <a:lnTo>
                  <a:pt x="249" y="110"/>
                </a:lnTo>
                <a:lnTo>
                  <a:pt x="240" y="99"/>
                </a:lnTo>
                <a:lnTo>
                  <a:pt x="240" y="99"/>
                </a:lnTo>
                <a:lnTo>
                  <a:pt x="239" y="99"/>
                </a:lnTo>
                <a:lnTo>
                  <a:pt x="239" y="99"/>
                </a:lnTo>
                <a:lnTo>
                  <a:pt x="238" y="83"/>
                </a:lnTo>
                <a:lnTo>
                  <a:pt x="238" y="83"/>
                </a:lnTo>
                <a:lnTo>
                  <a:pt x="241" y="81"/>
                </a:lnTo>
                <a:lnTo>
                  <a:pt x="244" y="79"/>
                </a:lnTo>
                <a:lnTo>
                  <a:pt x="245" y="75"/>
                </a:lnTo>
                <a:lnTo>
                  <a:pt x="246" y="70"/>
                </a:lnTo>
                <a:lnTo>
                  <a:pt x="246" y="63"/>
                </a:lnTo>
                <a:lnTo>
                  <a:pt x="246" y="60"/>
                </a:lnTo>
                <a:lnTo>
                  <a:pt x="246" y="60"/>
                </a:lnTo>
                <a:lnTo>
                  <a:pt x="244" y="57"/>
                </a:lnTo>
                <a:lnTo>
                  <a:pt x="241" y="57"/>
                </a:lnTo>
                <a:lnTo>
                  <a:pt x="237" y="59"/>
                </a:lnTo>
                <a:lnTo>
                  <a:pt x="237" y="59"/>
                </a:lnTo>
                <a:lnTo>
                  <a:pt x="237" y="59"/>
                </a:lnTo>
                <a:lnTo>
                  <a:pt x="239" y="57"/>
                </a:lnTo>
                <a:lnTo>
                  <a:pt x="240" y="57"/>
                </a:lnTo>
                <a:lnTo>
                  <a:pt x="240" y="57"/>
                </a:lnTo>
                <a:lnTo>
                  <a:pt x="241" y="40"/>
                </a:lnTo>
                <a:lnTo>
                  <a:pt x="242" y="30"/>
                </a:lnTo>
                <a:lnTo>
                  <a:pt x="242" y="30"/>
                </a:lnTo>
                <a:lnTo>
                  <a:pt x="241" y="24"/>
                </a:lnTo>
                <a:lnTo>
                  <a:pt x="239" y="19"/>
                </a:lnTo>
                <a:lnTo>
                  <a:pt x="237" y="16"/>
                </a:lnTo>
                <a:lnTo>
                  <a:pt x="234" y="14"/>
                </a:lnTo>
                <a:lnTo>
                  <a:pt x="230" y="10"/>
                </a:lnTo>
                <a:lnTo>
                  <a:pt x="227" y="9"/>
                </a:lnTo>
                <a:lnTo>
                  <a:pt x="227" y="9"/>
                </a:lnTo>
                <a:lnTo>
                  <a:pt x="219" y="4"/>
                </a:lnTo>
                <a:lnTo>
                  <a:pt x="219" y="4"/>
                </a:lnTo>
                <a:lnTo>
                  <a:pt x="216" y="3"/>
                </a:lnTo>
                <a:lnTo>
                  <a:pt x="210" y="3"/>
                </a:lnTo>
                <a:lnTo>
                  <a:pt x="204" y="3"/>
                </a:lnTo>
                <a:lnTo>
                  <a:pt x="204" y="3"/>
                </a:lnTo>
                <a:lnTo>
                  <a:pt x="189" y="0"/>
                </a:lnTo>
                <a:lnTo>
                  <a:pt x="189" y="0"/>
                </a:lnTo>
                <a:lnTo>
                  <a:pt x="181" y="3"/>
                </a:lnTo>
                <a:lnTo>
                  <a:pt x="176" y="8"/>
                </a:lnTo>
                <a:lnTo>
                  <a:pt x="172" y="12"/>
                </a:lnTo>
                <a:lnTo>
                  <a:pt x="168" y="18"/>
                </a:lnTo>
                <a:lnTo>
                  <a:pt x="167" y="22"/>
                </a:lnTo>
                <a:lnTo>
                  <a:pt x="165" y="26"/>
                </a:lnTo>
                <a:lnTo>
                  <a:pt x="165" y="31"/>
                </a:lnTo>
                <a:lnTo>
                  <a:pt x="165" y="31"/>
                </a:lnTo>
                <a:lnTo>
                  <a:pt x="165" y="40"/>
                </a:lnTo>
                <a:lnTo>
                  <a:pt x="165" y="48"/>
                </a:lnTo>
                <a:lnTo>
                  <a:pt x="168" y="61"/>
                </a:lnTo>
                <a:lnTo>
                  <a:pt x="168" y="61"/>
                </a:lnTo>
                <a:lnTo>
                  <a:pt x="170" y="60"/>
                </a:lnTo>
                <a:lnTo>
                  <a:pt x="170" y="60"/>
                </a:lnTo>
                <a:lnTo>
                  <a:pt x="168" y="62"/>
                </a:lnTo>
                <a:lnTo>
                  <a:pt x="167" y="63"/>
                </a:lnTo>
                <a:lnTo>
                  <a:pt x="167" y="67"/>
                </a:lnTo>
                <a:lnTo>
                  <a:pt x="167" y="67"/>
                </a:lnTo>
                <a:lnTo>
                  <a:pt x="167" y="72"/>
                </a:lnTo>
                <a:lnTo>
                  <a:pt x="170" y="79"/>
                </a:lnTo>
                <a:lnTo>
                  <a:pt x="172" y="85"/>
                </a:lnTo>
                <a:lnTo>
                  <a:pt x="172" y="85"/>
                </a:lnTo>
                <a:lnTo>
                  <a:pt x="173" y="86"/>
                </a:lnTo>
                <a:lnTo>
                  <a:pt x="174" y="86"/>
                </a:lnTo>
                <a:lnTo>
                  <a:pt x="176" y="85"/>
                </a:lnTo>
                <a:lnTo>
                  <a:pt x="176" y="85"/>
                </a:lnTo>
                <a:lnTo>
                  <a:pt x="176" y="86"/>
                </a:lnTo>
                <a:lnTo>
                  <a:pt x="176" y="86"/>
                </a:lnTo>
                <a:lnTo>
                  <a:pt x="176" y="86"/>
                </a:lnTo>
                <a:lnTo>
                  <a:pt x="176" y="86"/>
                </a:lnTo>
                <a:lnTo>
                  <a:pt x="176" y="87"/>
                </a:lnTo>
                <a:lnTo>
                  <a:pt x="176" y="87"/>
                </a:lnTo>
                <a:lnTo>
                  <a:pt x="176" y="87"/>
                </a:lnTo>
                <a:lnTo>
                  <a:pt x="176" y="87"/>
                </a:lnTo>
                <a:lnTo>
                  <a:pt x="177" y="89"/>
                </a:lnTo>
                <a:lnTo>
                  <a:pt x="177" y="89"/>
                </a:lnTo>
                <a:lnTo>
                  <a:pt x="177" y="90"/>
                </a:lnTo>
                <a:lnTo>
                  <a:pt x="177" y="90"/>
                </a:lnTo>
                <a:lnTo>
                  <a:pt x="177" y="91"/>
                </a:lnTo>
                <a:lnTo>
                  <a:pt x="177" y="91"/>
                </a:lnTo>
                <a:lnTo>
                  <a:pt x="177" y="91"/>
                </a:lnTo>
                <a:lnTo>
                  <a:pt x="177" y="91"/>
                </a:lnTo>
                <a:lnTo>
                  <a:pt x="178" y="92"/>
                </a:lnTo>
                <a:lnTo>
                  <a:pt x="178" y="92"/>
                </a:lnTo>
                <a:lnTo>
                  <a:pt x="178" y="92"/>
                </a:lnTo>
                <a:lnTo>
                  <a:pt x="178" y="92"/>
                </a:lnTo>
                <a:lnTo>
                  <a:pt x="178" y="93"/>
                </a:lnTo>
                <a:lnTo>
                  <a:pt x="178" y="93"/>
                </a:lnTo>
                <a:lnTo>
                  <a:pt x="178" y="93"/>
                </a:lnTo>
                <a:lnTo>
                  <a:pt x="178" y="93"/>
                </a:lnTo>
                <a:lnTo>
                  <a:pt x="180" y="96"/>
                </a:lnTo>
                <a:lnTo>
                  <a:pt x="180" y="96"/>
                </a:lnTo>
                <a:lnTo>
                  <a:pt x="180" y="96"/>
                </a:lnTo>
                <a:lnTo>
                  <a:pt x="180" y="96"/>
                </a:lnTo>
                <a:lnTo>
                  <a:pt x="186" y="106"/>
                </a:lnTo>
                <a:lnTo>
                  <a:pt x="190" y="112"/>
                </a:lnTo>
                <a:lnTo>
                  <a:pt x="190" y="112"/>
                </a:lnTo>
                <a:lnTo>
                  <a:pt x="191" y="113"/>
                </a:lnTo>
                <a:lnTo>
                  <a:pt x="191" y="113"/>
                </a:lnTo>
                <a:lnTo>
                  <a:pt x="188" y="119"/>
                </a:lnTo>
                <a:lnTo>
                  <a:pt x="187" y="125"/>
                </a:lnTo>
                <a:lnTo>
                  <a:pt x="187" y="131"/>
                </a:lnTo>
                <a:lnTo>
                  <a:pt x="188" y="138"/>
                </a:lnTo>
                <a:lnTo>
                  <a:pt x="165" y="154"/>
                </a:lnTo>
                <a:lnTo>
                  <a:pt x="165" y="154"/>
                </a:lnTo>
                <a:lnTo>
                  <a:pt x="161" y="161"/>
                </a:lnTo>
                <a:lnTo>
                  <a:pt x="157" y="172"/>
                </a:lnTo>
                <a:lnTo>
                  <a:pt x="153" y="183"/>
                </a:lnTo>
                <a:lnTo>
                  <a:pt x="152" y="189"/>
                </a:lnTo>
                <a:lnTo>
                  <a:pt x="152" y="189"/>
                </a:lnTo>
                <a:lnTo>
                  <a:pt x="151" y="213"/>
                </a:lnTo>
                <a:lnTo>
                  <a:pt x="151" y="213"/>
                </a:lnTo>
                <a:lnTo>
                  <a:pt x="149" y="218"/>
                </a:lnTo>
                <a:lnTo>
                  <a:pt x="147" y="223"/>
                </a:lnTo>
                <a:lnTo>
                  <a:pt x="145" y="232"/>
                </a:lnTo>
                <a:lnTo>
                  <a:pt x="144" y="239"/>
                </a:lnTo>
                <a:lnTo>
                  <a:pt x="144" y="241"/>
                </a:lnTo>
                <a:lnTo>
                  <a:pt x="138" y="246"/>
                </a:lnTo>
                <a:lnTo>
                  <a:pt x="138" y="246"/>
                </a:lnTo>
                <a:lnTo>
                  <a:pt x="136" y="245"/>
                </a:lnTo>
                <a:lnTo>
                  <a:pt x="135" y="244"/>
                </a:lnTo>
                <a:lnTo>
                  <a:pt x="135" y="244"/>
                </a:lnTo>
                <a:lnTo>
                  <a:pt x="135" y="244"/>
                </a:lnTo>
                <a:lnTo>
                  <a:pt x="134" y="244"/>
                </a:lnTo>
                <a:lnTo>
                  <a:pt x="134" y="244"/>
                </a:lnTo>
                <a:lnTo>
                  <a:pt x="133" y="244"/>
                </a:lnTo>
                <a:lnTo>
                  <a:pt x="133" y="244"/>
                </a:lnTo>
                <a:lnTo>
                  <a:pt x="133" y="244"/>
                </a:lnTo>
                <a:lnTo>
                  <a:pt x="133" y="244"/>
                </a:lnTo>
                <a:lnTo>
                  <a:pt x="132" y="244"/>
                </a:lnTo>
                <a:lnTo>
                  <a:pt x="132" y="244"/>
                </a:lnTo>
                <a:lnTo>
                  <a:pt x="132" y="244"/>
                </a:lnTo>
                <a:lnTo>
                  <a:pt x="132" y="244"/>
                </a:lnTo>
                <a:lnTo>
                  <a:pt x="125" y="246"/>
                </a:lnTo>
                <a:lnTo>
                  <a:pt x="125" y="246"/>
                </a:lnTo>
                <a:lnTo>
                  <a:pt x="125" y="246"/>
                </a:lnTo>
                <a:lnTo>
                  <a:pt x="125" y="246"/>
                </a:lnTo>
                <a:lnTo>
                  <a:pt x="123" y="247"/>
                </a:lnTo>
                <a:lnTo>
                  <a:pt x="123" y="247"/>
                </a:lnTo>
                <a:lnTo>
                  <a:pt x="123" y="247"/>
                </a:lnTo>
                <a:lnTo>
                  <a:pt x="123" y="247"/>
                </a:lnTo>
                <a:lnTo>
                  <a:pt x="123" y="246"/>
                </a:lnTo>
                <a:lnTo>
                  <a:pt x="123" y="246"/>
                </a:lnTo>
                <a:lnTo>
                  <a:pt x="119" y="246"/>
                </a:lnTo>
                <a:lnTo>
                  <a:pt x="114" y="246"/>
                </a:lnTo>
                <a:lnTo>
                  <a:pt x="106" y="246"/>
                </a:lnTo>
                <a:lnTo>
                  <a:pt x="106" y="246"/>
                </a:lnTo>
                <a:lnTo>
                  <a:pt x="101" y="245"/>
                </a:lnTo>
                <a:lnTo>
                  <a:pt x="98" y="243"/>
                </a:lnTo>
                <a:lnTo>
                  <a:pt x="96" y="241"/>
                </a:lnTo>
                <a:lnTo>
                  <a:pt x="96" y="241"/>
                </a:lnTo>
                <a:lnTo>
                  <a:pt x="93" y="240"/>
                </a:lnTo>
                <a:lnTo>
                  <a:pt x="89" y="238"/>
                </a:lnTo>
                <a:lnTo>
                  <a:pt x="77" y="235"/>
                </a:lnTo>
                <a:lnTo>
                  <a:pt x="60" y="231"/>
                </a:lnTo>
                <a:lnTo>
                  <a:pt x="56" y="228"/>
                </a:lnTo>
                <a:lnTo>
                  <a:pt x="56" y="228"/>
                </a:lnTo>
                <a:lnTo>
                  <a:pt x="52" y="219"/>
                </a:lnTo>
                <a:lnTo>
                  <a:pt x="48" y="214"/>
                </a:lnTo>
                <a:lnTo>
                  <a:pt x="46" y="213"/>
                </a:lnTo>
                <a:lnTo>
                  <a:pt x="45" y="214"/>
                </a:lnTo>
                <a:lnTo>
                  <a:pt x="45" y="214"/>
                </a:lnTo>
                <a:lnTo>
                  <a:pt x="44" y="215"/>
                </a:lnTo>
                <a:lnTo>
                  <a:pt x="44" y="217"/>
                </a:lnTo>
                <a:lnTo>
                  <a:pt x="45" y="220"/>
                </a:lnTo>
                <a:lnTo>
                  <a:pt x="48" y="225"/>
                </a:lnTo>
                <a:lnTo>
                  <a:pt x="43" y="230"/>
                </a:lnTo>
                <a:lnTo>
                  <a:pt x="43" y="230"/>
                </a:lnTo>
                <a:lnTo>
                  <a:pt x="29" y="229"/>
                </a:lnTo>
                <a:lnTo>
                  <a:pt x="18" y="227"/>
                </a:lnTo>
                <a:lnTo>
                  <a:pt x="18" y="227"/>
                </a:lnTo>
                <a:lnTo>
                  <a:pt x="16" y="226"/>
                </a:lnTo>
                <a:lnTo>
                  <a:pt x="14" y="225"/>
                </a:lnTo>
                <a:lnTo>
                  <a:pt x="8" y="225"/>
                </a:lnTo>
                <a:lnTo>
                  <a:pt x="0" y="227"/>
                </a:lnTo>
                <a:lnTo>
                  <a:pt x="0" y="235"/>
                </a:lnTo>
                <a:lnTo>
                  <a:pt x="0" y="235"/>
                </a:lnTo>
                <a:lnTo>
                  <a:pt x="30" y="253"/>
                </a:lnTo>
                <a:lnTo>
                  <a:pt x="30" y="253"/>
                </a:lnTo>
                <a:lnTo>
                  <a:pt x="37" y="254"/>
                </a:lnTo>
                <a:lnTo>
                  <a:pt x="45" y="254"/>
                </a:lnTo>
                <a:lnTo>
                  <a:pt x="45" y="254"/>
                </a:lnTo>
                <a:lnTo>
                  <a:pt x="45" y="254"/>
                </a:lnTo>
                <a:lnTo>
                  <a:pt x="45" y="254"/>
                </a:lnTo>
                <a:lnTo>
                  <a:pt x="45" y="255"/>
                </a:lnTo>
                <a:lnTo>
                  <a:pt x="45" y="255"/>
                </a:lnTo>
                <a:lnTo>
                  <a:pt x="45" y="255"/>
                </a:lnTo>
                <a:lnTo>
                  <a:pt x="45" y="255"/>
                </a:lnTo>
                <a:lnTo>
                  <a:pt x="45" y="257"/>
                </a:lnTo>
                <a:lnTo>
                  <a:pt x="45" y="257"/>
                </a:lnTo>
                <a:lnTo>
                  <a:pt x="45" y="257"/>
                </a:lnTo>
                <a:lnTo>
                  <a:pt x="45" y="257"/>
                </a:lnTo>
                <a:lnTo>
                  <a:pt x="44" y="262"/>
                </a:lnTo>
                <a:lnTo>
                  <a:pt x="44" y="268"/>
                </a:lnTo>
                <a:lnTo>
                  <a:pt x="44" y="272"/>
                </a:lnTo>
                <a:lnTo>
                  <a:pt x="44" y="272"/>
                </a:lnTo>
                <a:lnTo>
                  <a:pt x="48" y="274"/>
                </a:lnTo>
                <a:lnTo>
                  <a:pt x="56" y="276"/>
                </a:lnTo>
                <a:lnTo>
                  <a:pt x="75" y="280"/>
                </a:lnTo>
                <a:lnTo>
                  <a:pt x="95" y="285"/>
                </a:lnTo>
                <a:lnTo>
                  <a:pt x="103" y="287"/>
                </a:lnTo>
                <a:lnTo>
                  <a:pt x="108" y="289"/>
                </a:lnTo>
                <a:lnTo>
                  <a:pt x="108" y="289"/>
                </a:lnTo>
                <a:lnTo>
                  <a:pt x="117" y="291"/>
                </a:lnTo>
                <a:lnTo>
                  <a:pt x="129" y="293"/>
                </a:lnTo>
                <a:lnTo>
                  <a:pt x="150" y="294"/>
                </a:lnTo>
                <a:lnTo>
                  <a:pt x="150" y="294"/>
                </a:lnTo>
                <a:lnTo>
                  <a:pt x="148" y="310"/>
                </a:lnTo>
                <a:lnTo>
                  <a:pt x="145" y="330"/>
                </a:lnTo>
                <a:lnTo>
                  <a:pt x="142" y="375"/>
                </a:lnTo>
                <a:lnTo>
                  <a:pt x="140" y="413"/>
                </a:lnTo>
                <a:lnTo>
                  <a:pt x="138" y="429"/>
                </a:lnTo>
                <a:lnTo>
                  <a:pt x="144" y="433"/>
                </a:lnTo>
                <a:lnTo>
                  <a:pt x="160" y="427"/>
                </a:lnTo>
                <a:lnTo>
                  <a:pt x="160" y="427"/>
                </a:lnTo>
                <a:lnTo>
                  <a:pt x="166" y="463"/>
                </a:lnTo>
                <a:lnTo>
                  <a:pt x="176" y="507"/>
                </a:lnTo>
                <a:lnTo>
                  <a:pt x="189" y="561"/>
                </a:lnTo>
                <a:lnTo>
                  <a:pt x="197" y="578"/>
                </a:lnTo>
                <a:lnTo>
                  <a:pt x="193" y="592"/>
                </a:lnTo>
                <a:lnTo>
                  <a:pt x="204" y="601"/>
                </a:lnTo>
                <a:lnTo>
                  <a:pt x="204" y="601"/>
                </a:lnTo>
                <a:lnTo>
                  <a:pt x="206" y="603"/>
                </a:lnTo>
                <a:lnTo>
                  <a:pt x="206" y="603"/>
                </a:lnTo>
                <a:lnTo>
                  <a:pt x="205" y="606"/>
                </a:lnTo>
                <a:lnTo>
                  <a:pt x="205" y="606"/>
                </a:lnTo>
                <a:lnTo>
                  <a:pt x="206" y="612"/>
                </a:lnTo>
                <a:lnTo>
                  <a:pt x="207" y="619"/>
                </a:lnTo>
                <a:lnTo>
                  <a:pt x="209" y="630"/>
                </a:lnTo>
                <a:lnTo>
                  <a:pt x="209" y="630"/>
                </a:lnTo>
                <a:lnTo>
                  <a:pt x="209" y="630"/>
                </a:lnTo>
                <a:lnTo>
                  <a:pt x="209" y="630"/>
                </a:lnTo>
                <a:lnTo>
                  <a:pt x="209" y="630"/>
                </a:lnTo>
                <a:lnTo>
                  <a:pt x="211" y="645"/>
                </a:lnTo>
                <a:lnTo>
                  <a:pt x="211" y="645"/>
                </a:lnTo>
                <a:lnTo>
                  <a:pt x="211" y="645"/>
                </a:lnTo>
                <a:lnTo>
                  <a:pt x="211" y="645"/>
                </a:lnTo>
                <a:lnTo>
                  <a:pt x="212" y="648"/>
                </a:lnTo>
                <a:lnTo>
                  <a:pt x="212" y="648"/>
                </a:lnTo>
                <a:lnTo>
                  <a:pt x="212" y="648"/>
                </a:lnTo>
                <a:lnTo>
                  <a:pt x="215" y="663"/>
                </a:lnTo>
                <a:lnTo>
                  <a:pt x="215" y="663"/>
                </a:lnTo>
                <a:lnTo>
                  <a:pt x="215" y="666"/>
                </a:lnTo>
                <a:lnTo>
                  <a:pt x="215" y="666"/>
                </a:lnTo>
                <a:lnTo>
                  <a:pt x="215" y="666"/>
                </a:lnTo>
                <a:lnTo>
                  <a:pt x="215" y="666"/>
                </a:lnTo>
                <a:lnTo>
                  <a:pt x="212" y="675"/>
                </a:lnTo>
                <a:lnTo>
                  <a:pt x="209" y="681"/>
                </a:lnTo>
                <a:lnTo>
                  <a:pt x="209" y="681"/>
                </a:lnTo>
                <a:lnTo>
                  <a:pt x="209" y="681"/>
                </a:lnTo>
                <a:lnTo>
                  <a:pt x="209" y="682"/>
                </a:lnTo>
                <a:lnTo>
                  <a:pt x="219" y="691"/>
                </a:lnTo>
                <a:lnTo>
                  <a:pt x="219" y="691"/>
                </a:lnTo>
                <a:lnTo>
                  <a:pt x="213" y="702"/>
                </a:lnTo>
                <a:lnTo>
                  <a:pt x="213" y="702"/>
                </a:lnTo>
                <a:lnTo>
                  <a:pt x="212" y="706"/>
                </a:lnTo>
                <a:lnTo>
                  <a:pt x="213" y="709"/>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6"/>
                </a:lnTo>
                <a:lnTo>
                  <a:pt x="217" y="716"/>
                </a:lnTo>
                <a:lnTo>
                  <a:pt x="217" y="716"/>
                </a:lnTo>
                <a:lnTo>
                  <a:pt x="217" y="716"/>
                </a:lnTo>
                <a:lnTo>
                  <a:pt x="217" y="716"/>
                </a:lnTo>
                <a:lnTo>
                  <a:pt x="213" y="721"/>
                </a:lnTo>
                <a:lnTo>
                  <a:pt x="210" y="726"/>
                </a:lnTo>
                <a:lnTo>
                  <a:pt x="210" y="726"/>
                </a:lnTo>
                <a:lnTo>
                  <a:pt x="209" y="730"/>
                </a:lnTo>
                <a:lnTo>
                  <a:pt x="209" y="734"/>
                </a:lnTo>
                <a:lnTo>
                  <a:pt x="210" y="739"/>
                </a:lnTo>
                <a:lnTo>
                  <a:pt x="210" y="739"/>
                </a:lnTo>
                <a:lnTo>
                  <a:pt x="210" y="739"/>
                </a:lnTo>
                <a:lnTo>
                  <a:pt x="206" y="745"/>
                </a:lnTo>
                <a:lnTo>
                  <a:pt x="201" y="751"/>
                </a:lnTo>
                <a:lnTo>
                  <a:pt x="193" y="758"/>
                </a:lnTo>
                <a:lnTo>
                  <a:pt x="186" y="764"/>
                </a:lnTo>
                <a:lnTo>
                  <a:pt x="186" y="764"/>
                </a:lnTo>
                <a:lnTo>
                  <a:pt x="173" y="770"/>
                </a:lnTo>
                <a:lnTo>
                  <a:pt x="163" y="774"/>
                </a:lnTo>
                <a:lnTo>
                  <a:pt x="157" y="775"/>
                </a:lnTo>
                <a:lnTo>
                  <a:pt x="153" y="775"/>
                </a:lnTo>
                <a:lnTo>
                  <a:pt x="153" y="775"/>
                </a:lnTo>
                <a:lnTo>
                  <a:pt x="148" y="776"/>
                </a:lnTo>
                <a:lnTo>
                  <a:pt x="145" y="777"/>
                </a:lnTo>
                <a:lnTo>
                  <a:pt x="143" y="779"/>
                </a:lnTo>
                <a:lnTo>
                  <a:pt x="142" y="781"/>
                </a:lnTo>
                <a:lnTo>
                  <a:pt x="142" y="784"/>
                </a:lnTo>
                <a:lnTo>
                  <a:pt x="143" y="786"/>
                </a:lnTo>
                <a:lnTo>
                  <a:pt x="189" y="786"/>
                </a:lnTo>
                <a:lnTo>
                  <a:pt x="189" y="786"/>
                </a:lnTo>
                <a:lnTo>
                  <a:pt x="195" y="786"/>
                </a:lnTo>
                <a:lnTo>
                  <a:pt x="203" y="784"/>
                </a:lnTo>
                <a:lnTo>
                  <a:pt x="217" y="780"/>
                </a:lnTo>
                <a:lnTo>
                  <a:pt x="217" y="780"/>
                </a:lnTo>
                <a:lnTo>
                  <a:pt x="211" y="788"/>
                </a:lnTo>
                <a:lnTo>
                  <a:pt x="211" y="788"/>
                </a:lnTo>
                <a:lnTo>
                  <a:pt x="197" y="812"/>
                </a:lnTo>
                <a:lnTo>
                  <a:pt x="225" y="821"/>
                </a:lnTo>
                <a:lnTo>
                  <a:pt x="225" y="821"/>
                </a:lnTo>
                <a:lnTo>
                  <a:pt x="237" y="821"/>
                </a:lnTo>
                <a:lnTo>
                  <a:pt x="246" y="819"/>
                </a:lnTo>
                <a:lnTo>
                  <a:pt x="252" y="815"/>
                </a:lnTo>
                <a:lnTo>
                  <a:pt x="256" y="812"/>
                </a:lnTo>
                <a:lnTo>
                  <a:pt x="260" y="808"/>
                </a:lnTo>
                <a:lnTo>
                  <a:pt x="262" y="805"/>
                </a:lnTo>
                <a:lnTo>
                  <a:pt x="263" y="800"/>
                </a:lnTo>
                <a:lnTo>
                  <a:pt x="274" y="800"/>
                </a:lnTo>
                <a:lnTo>
                  <a:pt x="271" y="791"/>
                </a:lnTo>
                <a:lnTo>
                  <a:pt x="271" y="791"/>
                </a:lnTo>
                <a:lnTo>
                  <a:pt x="274" y="785"/>
                </a:lnTo>
                <a:lnTo>
                  <a:pt x="274" y="780"/>
                </a:lnTo>
                <a:lnTo>
                  <a:pt x="272" y="773"/>
                </a:lnTo>
                <a:lnTo>
                  <a:pt x="271" y="766"/>
                </a:lnTo>
                <a:lnTo>
                  <a:pt x="271" y="766"/>
                </a:lnTo>
                <a:lnTo>
                  <a:pt x="272" y="765"/>
                </a:lnTo>
                <a:lnTo>
                  <a:pt x="272" y="765"/>
                </a:lnTo>
                <a:lnTo>
                  <a:pt x="272" y="765"/>
                </a:lnTo>
                <a:lnTo>
                  <a:pt x="272" y="765"/>
                </a:lnTo>
                <a:lnTo>
                  <a:pt x="272" y="765"/>
                </a:lnTo>
                <a:lnTo>
                  <a:pt x="274" y="764"/>
                </a:lnTo>
                <a:lnTo>
                  <a:pt x="274" y="764"/>
                </a:lnTo>
                <a:lnTo>
                  <a:pt x="275" y="764"/>
                </a:lnTo>
                <a:lnTo>
                  <a:pt x="275" y="764"/>
                </a:lnTo>
                <a:lnTo>
                  <a:pt x="275" y="763"/>
                </a:lnTo>
                <a:lnTo>
                  <a:pt x="275" y="763"/>
                </a:lnTo>
                <a:lnTo>
                  <a:pt x="276" y="763"/>
                </a:lnTo>
                <a:lnTo>
                  <a:pt x="276" y="763"/>
                </a:lnTo>
                <a:lnTo>
                  <a:pt x="277" y="762"/>
                </a:lnTo>
                <a:lnTo>
                  <a:pt x="277" y="762"/>
                </a:lnTo>
                <a:lnTo>
                  <a:pt x="277" y="761"/>
                </a:lnTo>
                <a:lnTo>
                  <a:pt x="277" y="761"/>
                </a:lnTo>
                <a:lnTo>
                  <a:pt x="278" y="760"/>
                </a:lnTo>
                <a:lnTo>
                  <a:pt x="278" y="760"/>
                </a:lnTo>
                <a:lnTo>
                  <a:pt x="278" y="759"/>
                </a:lnTo>
                <a:lnTo>
                  <a:pt x="278" y="759"/>
                </a:lnTo>
                <a:lnTo>
                  <a:pt x="279" y="758"/>
                </a:lnTo>
                <a:lnTo>
                  <a:pt x="279" y="758"/>
                </a:lnTo>
                <a:lnTo>
                  <a:pt x="279" y="756"/>
                </a:lnTo>
                <a:lnTo>
                  <a:pt x="279" y="756"/>
                </a:lnTo>
                <a:lnTo>
                  <a:pt x="279" y="755"/>
                </a:lnTo>
                <a:lnTo>
                  <a:pt x="279" y="755"/>
                </a:lnTo>
                <a:lnTo>
                  <a:pt x="280" y="754"/>
                </a:lnTo>
                <a:lnTo>
                  <a:pt x="280" y="754"/>
                </a:lnTo>
                <a:lnTo>
                  <a:pt x="280" y="753"/>
                </a:lnTo>
                <a:lnTo>
                  <a:pt x="280" y="753"/>
                </a:lnTo>
                <a:lnTo>
                  <a:pt x="280" y="752"/>
                </a:lnTo>
                <a:lnTo>
                  <a:pt x="280" y="752"/>
                </a:lnTo>
                <a:lnTo>
                  <a:pt x="281" y="751"/>
                </a:lnTo>
                <a:lnTo>
                  <a:pt x="281" y="751"/>
                </a:lnTo>
                <a:lnTo>
                  <a:pt x="281" y="750"/>
                </a:lnTo>
                <a:lnTo>
                  <a:pt x="281" y="750"/>
                </a:lnTo>
                <a:lnTo>
                  <a:pt x="281" y="749"/>
                </a:lnTo>
                <a:lnTo>
                  <a:pt x="281" y="749"/>
                </a:lnTo>
                <a:lnTo>
                  <a:pt x="282" y="748"/>
                </a:lnTo>
                <a:lnTo>
                  <a:pt x="282" y="748"/>
                </a:lnTo>
                <a:lnTo>
                  <a:pt x="282" y="746"/>
                </a:lnTo>
                <a:lnTo>
                  <a:pt x="282" y="746"/>
                </a:lnTo>
                <a:lnTo>
                  <a:pt x="282" y="745"/>
                </a:lnTo>
                <a:lnTo>
                  <a:pt x="282" y="745"/>
                </a:lnTo>
                <a:lnTo>
                  <a:pt x="282" y="744"/>
                </a:lnTo>
                <a:lnTo>
                  <a:pt x="282" y="744"/>
                </a:lnTo>
                <a:lnTo>
                  <a:pt x="282" y="743"/>
                </a:lnTo>
                <a:lnTo>
                  <a:pt x="282" y="743"/>
                </a:lnTo>
                <a:lnTo>
                  <a:pt x="283" y="740"/>
                </a:lnTo>
                <a:lnTo>
                  <a:pt x="283" y="740"/>
                </a:lnTo>
                <a:lnTo>
                  <a:pt x="283" y="739"/>
                </a:lnTo>
                <a:lnTo>
                  <a:pt x="283" y="739"/>
                </a:lnTo>
                <a:lnTo>
                  <a:pt x="283" y="738"/>
                </a:lnTo>
                <a:lnTo>
                  <a:pt x="283" y="738"/>
                </a:lnTo>
                <a:lnTo>
                  <a:pt x="283" y="737"/>
                </a:lnTo>
                <a:lnTo>
                  <a:pt x="283" y="737"/>
                </a:lnTo>
                <a:lnTo>
                  <a:pt x="283" y="735"/>
                </a:lnTo>
                <a:lnTo>
                  <a:pt x="283" y="735"/>
                </a:lnTo>
                <a:lnTo>
                  <a:pt x="283" y="734"/>
                </a:lnTo>
                <a:lnTo>
                  <a:pt x="283" y="734"/>
                </a:lnTo>
                <a:lnTo>
                  <a:pt x="283" y="733"/>
                </a:lnTo>
                <a:lnTo>
                  <a:pt x="283" y="733"/>
                </a:lnTo>
                <a:lnTo>
                  <a:pt x="283" y="732"/>
                </a:lnTo>
                <a:lnTo>
                  <a:pt x="283" y="732"/>
                </a:lnTo>
                <a:lnTo>
                  <a:pt x="283" y="730"/>
                </a:lnTo>
                <a:lnTo>
                  <a:pt x="283" y="730"/>
                </a:lnTo>
                <a:lnTo>
                  <a:pt x="283" y="729"/>
                </a:lnTo>
                <a:lnTo>
                  <a:pt x="283" y="729"/>
                </a:lnTo>
                <a:lnTo>
                  <a:pt x="283" y="728"/>
                </a:lnTo>
                <a:lnTo>
                  <a:pt x="283" y="728"/>
                </a:lnTo>
                <a:lnTo>
                  <a:pt x="283" y="726"/>
                </a:lnTo>
                <a:lnTo>
                  <a:pt x="283" y="726"/>
                </a:lnTo>
                <a:lnTo>
                  <a:pt x="283" y="725"/>
                </a:lnTo>
                <a:lnTo>
                  <a:pt x="283" y="725"/>
                </a:lnTo>
                <a:lnTo>
                  <a:pt x="283" y="724"/>
                </a:lnTo>
                <a:lnTo>
                  <a:pt x="283" y="724"/>
                </a:lnTo>
                <a:lnTo>
                  <a:pt x="283" y="722"/>
                </a:lnTo>
                <a:lnTo>
                  <a:pt x="283" y="722"/>
                </a:lnTo>
                <a:lnTo>
                  <a:pt x="283" y="721"/>
                </a:lnTo>
                <a:lnTo>
                  <a:pt x="283" y="721"/>
                </a:lnTo>
                <a:lnTo>
                  <a:pt x="283" y="720"/>
                </a:lnTo>
                <a:lnTo>
                  <a:pt x="283" y="720"/>
                </a:lnTo>
                <a:lnTo>
                  <a:pt x="283" y="719"/>
                </a:lnTo>
                <a:lnTo>
                  <a:pt x="283" y="719"/>
                </a:lnTo>
                <a:lnTo>
                  <a:pt x="283" y="718"/>
                </a:lnTo>
                <a:lnTo>
                  <a:pt x="283" y="718"/>
                </a:lnTo>
                <a:lnTo>
                  <a:pt x="283" y="717"/>
                </a:lnTo>
                <a:lnTo>
                  <a:pt x="283" y="717"/>
                </a:lnTo>
                <a:lnTo>
                  <a:pt x="283" y="716"/>
                </a:lnTo>
                <a:lnTo>
                  <a:pt x="283" y="716"/>
                </a:lnTo>
                <a:lnTo>
                  <a:pt x="283" y="715"/>
                </a:lnTo>
                <a:lnTo>
                  <a:pt x="283" y="715"/>
                </a:lnTo>
                <a:lnTo>
                  <a:pt x="283" y="714"/>
                </a:lnTo>
                <a:lnTo>
                  <a:pt x="283" y="714"/>
                </a:lnTo>
                <a:lnTo>
                  <a:pt x="283" y="713"/>
                </a:lnTo>
                <a:lnTo>
                  <a:pt x="283" y="713"/>
                </a:lnTo>
                <a:lnTo>
                  <a:pt x="283" y="711"/>
                </a:lnTo>
                <a:lnTo>
                  <a:pt x="283" y="711"/>
                </a:lnTo>
                <a:lnTo>
                  <a:pt x="283" y="711"/>
                </a:lnTo>
                <a:lnTo>
                  <a:pt x="283" y="711"/>
                </a:lnTo>
                <a:lnTo>
                  <a:pt x="282" y="710"/>
                </a:lnTo>
                <a:lnTo>
                  <a:pt x="282" y="710"/>
                </a:lnTo>
                <a:lnTo>
                  <a:pt x="282" y="709"/>
                </a:lnTo>
                <a:lnTo>
                  <a:pt x="282" y="709"/>
                </a:lnTo>
                <a:lnTo>
                  <a:pt x="282" y="708"/>
                </a:lnTo>
                <a:lnTo>
                  <a:pt x="282" y="708"/>
                </a:lnTo>
                <a:lnTo>
                  <a:pt x="282" y="708"/>
                </a:lnTo>
                <a:lnTo>
                  <a:pt x="282" y="708"/>
                </a:lnTo>
                <a:lnTo>
                  <a:pt x="282" y="707"/>
                </a:lnTo>
                <a:lnTo>
                  <a:pt x="282" y="707"/>
                </a:lnTo>
                <a:lnTo>
                  <a:pt x="282" y="706"/>
                </a:lnTo>
                <a:lnTo>
                  <a:pt x="282" y="706"/>
                </a:lnTo>
                <a:lnTo>
                  <a:pt x="282" y="706"/>
                </a:lnTo>
                <a:lnTo>
                  <a:pt x="282" y="706"/>
                </a:lnTo>
                <a:lnTo>
                  <a:pt x="282" y="705"/>
                </a:lnTo>
                <a:lnTo>
                  <a:pt x="282" y="705"/>
                </a:lnTo>
                <a:lnTo>
                  <a:pt x="282" y="705"/>
                </a:lnTo>
                <a:lnTo>
                  <a:pt x="282" y="705"/>
                </a:lnTo>
                <a:lnTo>
                  <a:pt x="282" y="705"/>
                </a:lnTo>
                <a:lnTo>
                  <a:pt x="282" y="705"/>
                </a:lnTo>
                <a:lnTo>
                  <a:pt x="282" y="704"/>
                </a:lnTo>
                <a:lnTo>
                  <a:pt x="282" y="704"/>
                </a:lnTo>
                <a:lnTo>
                  <a:pt x="282" y="704"/>
                </a:lnTo>
                <a:lnTo>
                  <a:pt x="282" y="704"/>
                </a:lnTo>
                <a:lnTo>
                  <a:pt x="282" y="704"/>
                </a:lnTo>
                <a:lnTo>
                  <a:pt x="282" y="704"/>
                </a:lnTo>
                <a:lnTo>
                  <a:pt x="282" y="704"/>
                </a:lnTo>
                <a:lnTo>
                  <a:pt x="282" y="704"/>
                </a:lnTo>
                <a:lnTo>
                  <a:pt x="286" y="680"/>
                </a:lnTo>
                <a:lnTo>
                  <a:pt x="290" y="662"/>
                </a:lnTo>
                <a:lnTo>
                  <a:pt x="293" y="650"/>
                </a:lnTo>
                <a:lnTo>
                  <a:pt x="293" y="650"/>
                </a:lnTo>
                <a:lnTo>
                  <a:pt x="293" y="644"/>
                </a:lnTo>
                <a:lnTo>
                  <a:pt x="293" y="631"/>
                </a:lnTo>
                <a:lnTo>
                  <a:pt x="291" y="598"/>
                </a:lnTo>
                <a:lnTo>
                  <a:pt x="291" y="598"/>
                </a:lnTo>
                <a:lnTo>
                  <a:pt x="291" y="597"/>
                </a:lnTo>
                <a:lnTo>
                  <a:pt x="291" y="597"/>
                </a:lnTo>
                <a:lnTo>
                  <a:pt x="291" y="595"/>
                </a:lnTo>
                <a:lnTo>
                  <a:pt x="291" y="595"/>
                </a:lnTo>
                <a:lnTo>
                  <a:pt x="291" y="592"/>
                </a:lnTo>
                <a:lnTo>
                  <a:pt x="291" y="592"/>
                </a:lnTo>
                <a:lnTo>
                  <a:pt x="291" y="591"/>
                </a:lnTo>
                <a:lnTo>
                  <a:pt x="291" y="591"/>
                </a:lnTo>
                <a:lnTo>
                  <a:pt x="291" y="589"/>
                </a:lnTo>
                <a:lnTo>
                  <a:pt x="291" y="589"/>
                </a:lnTo>
                <a:lnTo>
                  <a:pt x="291" y="588"/>
                </a:lnTo>
                <a:lnTo>
                  <a:pt x="291" y="588"/>
                </a:lnTo>
                <a:lnTo>
                  <a:pt x="291" y="586"/>
                </a:lnTo>
                <a:lnTo>
                  <a:pt x="291" y="586"/>
                </a:lnTo>
                <a:lnTo>
                  <a:pt x="291" y="585"/>
                </a:lnTo>
                <a:lnTo>
                  <a:pt x="291" y="585"/>
                </a:lnTo>
                <a:lnTo>
                  <a:pt x="290" y="583"/>
                </a:lnTo>
                <a:lnTo>
                  <a:pt x="290" y="583"/>
                </a:lnTo>
                <a:lnTo>
                  <a:pt x="290" y="582"/>
                </a:lnTo>
                <a:lnTo>
                  <a:pt x="290" y="582"/>
                </a:lnTo>
                <a:lnTo>
                  <a:pt x="290" y="580"/>
                </a:lnTo>
                <a:lnTo>
                  <a:pt x="290" y="580"/>
                </a:lnTo>
                <a:lnTo>
                  <a:pt x="290" y="578"/>
                </a:lnTo>
                <a:lnTo>
                  <a:pt x="290" y="578"/>
                </a:lnTo>
                <a:lnTo>
                  <a:pt x="290" y="576"/>
                </a:lnTo>
                <a:lnTo>
                  <a:pt x="290" y="576"/>
                </a:lnTo>
                <a:lnTo>
                  <a:pt x="290" y="576"/>
                </a:lnTo>
                <a:lnTo>
                  <a:pt x="290" y="576"/>
                </a:lnTo>
                <a:lnTo>
                  <a:pt x="290" y="574"/>
                </a:lnTo>
                <a:lnTo>
                  <a:pt x="290" y="574"/>
                </a:lnTo>
                <a:lnTo>
                  <a:pt x="290" y="573"/>
                </a:lnTo>
                <a:lnTo>
                  <a:pt x="290" y="573"/>
                </a:lnTo>
                <a:lnTo>
                  <a:pt x="290" y="571"/>
                </a:lnTo>
                <a:lnTo>
                  <a:pt x="290" y="571"/>
                </a:lnTo>
                <a:lnTo>
                  <a:pt x="290" y="571"/>
                </a:lnTo>
                <a:lnTo>
                  <a:pt x="290" y="571"/>
                </a:lnTo>
                <a:lnTo>
                  <a:pt x="291" y="569"/>
                </a:lnTo>
                <a:lnTo>
                  <a:pt x="291" y="569"/>
                </a:lnTo>
                <a:lnTo>
                  <a:pt x="291" y="569"/>
                </a:lnTo>
                <a:lnTo>
                  <a:pt x="291" y="569"/>
                </a:lnTo>
                <a:lnTo>
                  <a:pt x="291" y="567"/>
                </a:lnTo>
                <a:lnTo>
                  <a:pt x="291" y="567"/>
                </a:lnTo>
                <a:lnTo>
                  <a:pt x="291" y="567"/>
                </a:lnTo>
                <a:lnTo>
                  <a:pt x="291" y="567"/>
                </a:lnTo>
                <a:lnTo>
                  <a:pt x="291" y="565"/>
                </a:lnTo>
                <a:lnTo>
                  <a:pt x="291" y="565"/>
                </a:lnTo>
                <a:lnTo>
                  <a:pt x="291" y="565"/>
                </a:lnTo>
                <a:lnTo>
                  <a:pt x="291" y="565"/>
                </a:lnTo>
                <a:lnTo>
                  <a:pt x="291" y="563"/>
                </a:lnTo>
                <a:lnTo>
                  <a:pt x="291" y="563"/>
                </a:lnTo>
                <a:lnTo>
                  <a:pt x="291" y="563"/>
                </a:lnTo>
                <a:lnTo>
                  <a:pt x="291" y="563"/>
                </a:lnTo>
                <a:lnTo>
                  <a:pt x="291" y="562"/>
                </a:lnTo>
                <a:lnTo>
                  <a:pt x="291" y="562"/>
                </a:lnTo>
                <a:lnTo>
                  <a:pt x="291" y="562"/>
                </a:lnTo>
                <a:lnTo>
                  <a:pt x="291" y="562"/>
                </a:lnTo>
                <a:lnTo>
                  <a:pt x="292" y="561"/>
                </a:lnTo>
                <a:lnTo>
                  <a:pt x="292" y="561"/>
                </a:lnTo>
                <a:lnTo>
                  <a:pt x="292" y="560"/>
                </a:lnTo>
                <a:lnTo>
                  <a:pt x="292" y="560"/>
                </a:lnTo>
                <a:lnTo>
                  <a:pt x="292" y="559"/>
                </a:lnTo>
                <a:lnTo>
                  <a:pt x="292" y="559"/>
                </a:lnTo>
                <a:lnTo>
                  <a:pt x="292" y="559"/>
                </a:lnTo>
                <a:lnTo>
                  <a:pt x="292" y="559"/>
                </a:lnTo>
                <a:lnTo>
                  <a:pt x="292" y="559"/>
                </a:lnTo>
                <a:lnTo>
                  <a:pt x="292" y="559"/>
                </a:lnTo>
                <a:lnTo>
                  <a:pt x="292" y="558"/>
                </a:lnTo>
                <a:lnTo>
                  <a:pt x="292" y="558"/>
                </a:lnTo>
                <a:lnTo>
                  <a:pt x="293" y="558"/>
                </a:lnTo>
                <a:lnTo>
                  <a:pt x="293" y="558"/>
                </a:lnTo>
                <a:lnTo>
                  <a:pt x="293" y="557"/>
                </a:lnTo>
                <a:lnTo>
                  <a:pt x="293" y="557"/>
                </a:lnTo>
                <a:lnTo>
                  <a:pt x="293" y="557"/>
                </a:lnTo>
                <a:lnTo>
                  <a:pt x="293" y="557"/>
                </a:lnTo>
                <a:lnTo>
                  <a:pt x="293" y="556"/>
                </a:lnTo>
                <a:lnTo>
                  <a:pt x="293" y="556"/>
                </a:lnTo>
                <a:lnTo>
                  <a:pt x="292" y="556"/>
                </a:lnTo>
                <a:lnTo>
                  <a:pt x="292" y="556"/>
                </a:lnTo>
                <a:lnTo>
                  <a:pt x="292" y="555"/>
                </a:lnTo>
                <a:lnTo>
                  <a:pt x="292" y="555"/>
                </a:lnTo>
                <a:lnTo>
                  <a:pt x="292" y="555"/>
                </a:lnTo>
                <a:lnTo>
                  <a:pt x="292" y="555"/>
                </a:lnTo>
                <a:lnTo>
                  <a:pt x="292" y="554"/>
                </a:lnTo>
                <a:lnTo>
                  <a:pt x="292" y="554"/>
                </a:lnTo>
                <a:lnTo>
                  <a:pt x="292" y="554"/>
                </a:lnTo>
                <a:lnTo>
                  <a:pt x="292" y="554"/>
                </a:lnTo>
                <a:lnTo>
                  <a:pt x="292" y="553"/>
                </a:lnTo>
                <a:lnTo>
                  <a:pt x="292" y="553"/>
                </a:lnTo>
                <a:lnTo>
                  <a:pt x="292" y="553"/>
                </a:lnTo>
                <a:lnTo>
                  <a:pt x="292" y="553"/>
                </a:lnTo>
                <a:lnTo>
                  <a:pt x="292" y="552"/>
                </a:lnTo>
                <a:lnTo>
                  <a:pt x="292" y="552"/>
                </a:lnTo>
                <a:lnTo>
                  <a:pt x="292" y="552"/>
                </a:lnTo>
                <a:lnTo>
                  <a:pt x="292" y="552"/>
                </a:lnTo>
                <a:lnTo>
                  <a:pt x="291" y="551"/>
                </a:lnTo>
                <a:lnTo>
                  <a:pt x="291" y="551"/>
                </a:lnTo>
                <a:lnTo>
                  <a:pt x="291" y="551"/>
                </a:lnTo>
                <a:lnTo>
                  <a:pt x="291" y="551"/>
                </a:lnTo>
                <a:lnTo>
                  <a:pt x="289" y="545"/>
                </a:lnTo>
                <a:lnTo>
                  <a:pt x="285" y="540"/>
                </a:lnTo>
                <a:lnTo>
                  <a:pt x="282" y="536"/>
                </a:lnTo>
                <a:lnTo>
                  <a:pt x="280" y="532"/>
                </a:lnTo>
                <a:lnTo>
                  <a:pt x="280" y="532"/>
                </a:lnTo>
                <a:lnTo>
                  <a:pt x="280" y="531"/>
                </a:lnTo>
                <a:lnTo>
                  <a:pt x="280" y="531"/>
                </a:lnTo>
                <a:lnTo>
                  <a:pt x="281" y="520"/>
                </a:lnTo>
                <a:lnTo>
                  <a:pt x="281" y="520"/>
                </a:lnTo>
                <a:lnTo>
                  <a:pt x="281" y="520"/>
                </a:lnTo>
                <a:lnTo>
                  <a:pt x="282" y="515"/>
                </a:lnTo>
                <a:lnTo>
                  <a:pt x="283" y="510"/>
                </a:lnTo>
                <a:lnTo>
                  <a:pt x="287" y="500"/>
                </a:lnTo>
                <a:lnTo>
                  <a:pt x="293" y="490"/>
                </a:lnTo>
                <a:lnTo>
                  <a:pt x="293" y="490"/>
                </a:lnTo>
                <a:lnTo>
                  <a:pt x="296" y="476"/>
                </a:lnTo>
                <a:lnTo>
                  <a:pt x="297" y="464"/>
                </a:lnTo>
                <a:lnTo>
                  <a:pt x="298" y="459"/>
                </a:lnTo>
                <a:lnTo>
                  <a:pt x="297" y="456"/>
                </a:lnTo>
                <a:lnTo>
                  <a:pt x="297" y="456"/>
                </a:lnTo>
                <a:lnTo>
                  <a:pt x="296" y="450"/>
                </a:lnTo>
                <a:lnTo>
                  <a:pt x="295" y="442"/>
                </a:lnTo>
                <a:lnTo>
                  <a:pt x="296" y="422"/>
                </a:lnTo>
                <a:lnTo>
                  <a:pt x="296" y="422"/>
                </a:lnTo>
                <a:close/>
                <a:moveTo>
                  <a:pt x="189" y="145"/>
                </a:moveTo>
                <a:lnTo>
                  <a:pt x="189" y="145"/>
                </a:lnTo>
                <a:lnTo>
                  <a:pt x="188" y="145"/>
                </a:lnTo>
                <a:lnTo>
                  <a:pt x="188" y="144"/>
                </a:lnTo>
                <a:lnTo>
                  <a:pt x="188" y="144"/>
                </a:lnTo>
                <a:lnTo>
                  <a:pt x="189" y="145"/>
                </a:lnTo>
                <a:lnTo>
                  <a:pt x="189" y="14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 calcmode="lin" valueType="num">
                                      <p:cBhvr>
                                        <p:cTn id="9" dur="750" fill="hold"/>
                                        <p:tgtEl>
                                          <p:spTgt spid="20"/>
                                        </p:tgtEl>
                                        <p:attrNameLst>
                                          <p:attrName>ppt_x</p:attrName>
                                        </p:attrNameLst>
                                      </p:cBhvr>
                                      <p:tavLst>
                                        <p:tav tm="0">
                                          <p:val>
                                            <p:fltVal val="0.5"/>
                                          </p:val>
                                        </p:tav>
                                        <p:tav tm="100000">
                                          <p:val>
                                            <p:strVal val="#ppt_x"/>
                                          </p:val>
                                        </p:tav>
                                      </p:tavLst>
                                    </p:anim>
                                    <p:anim calcmode="lin" valueType="num">
                                      <p:cBhvr>
                                        <p:cTn id="10" dur="750" fill="hold"/>
                                        <p:tgtEl>
                                          <p:spTgt spid="20"/>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750" fill="hold"/>
                                        <p:tgtEl>
                                          <p:spTgt spid="21"/>
                                        </p:tgtEl>
                                        <p:attrNameLst>
                                          <p:attrName>ppt_w</p:attrName>
                                        </p:attrNameLst>
                                      </p:cBhvr>
                                      <p:tavLst>
                                        <p:tav tm="0">
                                          <p:val>
                                            <p:fltVal val="0"/>
                                          </p:val>
                                        </p:tav>
                                        <p:tav tm="100000">
                                          <p:val>
                                            <p:strVal val="#ppt_w"/>
                                          </p:val>
                                        </p:tav>
                                      </p:tavLst>
                                    </p:anim>
                                    <p:anim calcmode="lin" valueType="num">
                                      <p:cBhvr>
                                        <p:cTn id="15" dur="750" fill="hold"/>
                                        <p:tgtEl>
                                          <p:spTgt spid="21"/>
                                        </p:tgtEl>
                                        <p:attrNameLst>
                                          <p:attrName>ppt_h</p:attrName>
                                        </p:attrNameLst>
                                      </p:cBhvr>
                                      <p:tavLst>
                                        <p:tav tm="0">
                                          <p:val>
                                            <p:fltVal val="0"/>
                                          </p:val>
                                        </p:tav>
                                        <p:tav tm="100000">
                                          <p:val>
                                            <p:strVal val="#ppt_h"/>
                                          </p:val>
                                        </p:tav>
                                      </p:tavLst>
                                    </p:anim>
                                    <p:anim calcmode="lin" valueType="num">
                                      <p:cBhvr>
                                        <p:cTn id="16" dur="750" fill="hold"/>
                                        <p:tgtEl>
                                          <p:spTgt spid="21"/>
                                        </p:tgtEl>
                                        <p:attrNameLst>
                                          <p:attrName>ppt_x</p:attrName>
                                        </p:attrNameLst>
                                      </p:cBhvr>
                                      <p:tavLst>
                                        <p:tav tm="0">
                                          <p:val>
                                            <p:fltVal val="0.5"/>
                                          </p:val>
                                        </p:tav>
                                        <p:tav tm="100000">
                                          <p:val>
                                            <p:strVal val="#ppt_x"/>
                                          </p:val>
                                        </p:tav>
                                      </p:tavLst>
                                    </p:anim>
                                    <p:anim calcmode="lin" valueType="num">
                                      <p:cBhvr>
                                        <p:cTn id="17" dur="750" fill="hold"/>
                                        <p:tgtEl>
                                          <p:spTgt spid="21"/>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750" fill="hold"/>
                                        <p:tgtEl>
                                          <p:spTgt spid="61"/>
                                        </p:tgtEl>
                                        <p:attrNameLst>
                                          <p:attrName>ppt_w</p:attrName>
                                        </p:attrNameLst>
                                      </p:cBhvr>
                                      <p:tavLst>
                                        <p:tav tm="0">
                                          <p:val>
                                            <p:fltVal val="0"/>
                                          </p:val>
                                        </p:tav>
                                        <p:tav tm="100000">
                                          <p:val>
                                            <p:strVal val="#ppt_w"/>
                                          </p:val>
                                        </p:tav>
                                      </p:tavLst>
                                    </p:anim>
                                    <p:anim calcmode="lin" valueType="num">
                                      <p:cBhvr>
                                        <p:cTn id="22" dur="750" fill="hold"/>
                                        <p:tgtEl>
                                          <p:spTgt spid="61"/>
                                        </p:tgtEl>
                                        <p:attrNameLst>
                                          <p:attrName>ppt_h</p:attrName>
                                        </p:attrNameLst>
                                      </p:cBhvr>
                                      <p:tavLst>
                                        <p:tav tm="0">
                                          <p:val>
                                            <p:fltVal val="0"/>
                                          </p:val>
                                        </p:tav>
                                        <p:tav tm="100000">
                                          <p:val>
                                            <p:strVal val="#ppt_h"/>
                                          </p:val>
                                        </p:tav>
                                      </p:tavLst>
                                    </p:anim>
                                    <p:anim calcmode="lin" valueType="num">
                                      <p:cBhvr>
                                        <p:cTn id="23" dur="750" fill="hold"/>
                                        <p:tgtEl>
                                          <p:spTgt spid="61"/>
                                        </p:tgtEl>
                                        <p:attrNameLst>
                                          <p:attrName>ppt_x</p:attrName>
                                        </p:attrNameLst>
                                      </p:cBhvr>
                                      <p:tavLst>
                                        <p:tav tm="0">
                                          <p:val>
                                            <p:fltVal val="0.5"/>
                                          </p:val>
                                        </p:tav>
                                        <p:tav tm="100000">
                                          <p:val>
                                            <p:strVal val="#ppt_x"/>
                                          </p:val>
                                        </p:tav>
                                      </p:tavLst>
                                    </p:anim>
                                    <p:anim calcmode="lin" valueType="num">
                                      <p:cBhvr>
                                        <p:cTn id="24" dur="750" fill="hold"/>
                                        <p:tgtEl>
                                          <p:spTgt spid="61"/>
                                        </p:tgtEl>
                                        <p:attrNameLst>
                                          <p:attrName>ppt_y</p:attrName>
                                        </p:attrNameLst>
                                      </p:cBhvr>
                                      <p:tavLst>
                                        <p:tav tm="0">
                                          <p:val>
                                            <p:fltVal val="0.5"/>
                                          </p:val>
                                        </p:tav>
                                        <p:tav tm="100000">
                                          <p:val>
                                            <p:strVal val="#ppt_y"/>
                                          </p:val>
                                        </p:tav>
                                      </p:tavLst>
                                    </p:anim>
                                  </p:childTnLst>
                                </p:cTn>
                              </p:par>
                            </p:childTnLst>
                          </p:cTn>
                        </p:par>
                        <p:par>
                          <p:cTn id="25" fill="hold">
                            <p:stCondLst>
                              <p:cond delay="3000"/>
                            </p:stCondLst>
                            <p:childTnLst>
                              <p:par>
                                <p:cTn id="26" presetID="2" presetClass="entr" presetSubtype="4" decel="10000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750" fill="hold"/>
                                        <p:tgtEl>
                                          <p:spTgt spid="25"/>
                                        </p:tgtEl>
                                        <p:attrNameLst>
                                          <p:attrName>ppt_w</p:attrName>
                                        </p:attrNameLst>
                                      </p:cBhvr>
                                      <p:tavLst>
                                        <p:tav tm="0">
                                          <p:val>
                                            <p:fltVal val="0"/>
                                          </p:val>
                                        </p:tav>
                                        <p:tav tm="100000">
                                          <p:val>
                                            <p:strVal val="#ppt_w"/>
                                          </p:val>
                                        </p:tav>
                                      </p:tavLst>
                                    </p:anim>
                                    <p:anim calcmode="lin" valueType="num">
                                      <p:cBhvr>
                                        <p:cTn id="37" dur="750" fill="hold"/>
                                        <p:tgtEl>
                                          <p:spTgt spid="25"/>
                                        </p:tgtEl>
                                        <p:attrNameLst>
                                          <p:attrName>ppt_h</p:attrName>
                                        </p:attrNameLst>
                                      </p:cBhvr>
                                      <p:tavLst>
                                        <p:tav tm="0">
                                          <p:val>
                                            <p:fltVal val="0"/>
                                          </p:val>
                                        </p:tav>
                                        <p:tav tm="100000">
                                          <p:val>
                                            <p:strVal val="#ppt_h"/>
                                          </p:val>
                                        </p:tav>
                                      </p:tavLst>
                                    </p:anim>
                                    <p:animEffect transition="in" filter="fade">
                                      <p:cBhvr>
                                        <p:cTn id="38" dur="75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6000"/>
                            </p:stCondLst>
                            <p:childTnLst>
                              <p:par>
                                <p:cTn id="48" presetID="2" presetClass="entr" presetSubtype="4" decel="10000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700" fill="hold"/>
                                        <p:tgtEl>
                                          <p:spTgt spid="4"/>
                                        </p:tgtEl>
                                        <p:attrNameLst>
                                          <p:attrName>ppt_x</p:attrName>
                                        </p:attrNameLst>
                                      </p:cBhvr>
                                      <p:tavLst>
                                        <p:tav tm="0">
                                          <p:val>
                                            <p:strVal val="#ppt_x"/>
                                          </p:val>
                                        </p:tav>
                                        <p:tav tm="100000">
                                          <p:val>
                                            <p:strVal val="#ppt_x"/>
                                          </p:val>
                                        </p:tav>
                                      </p:tavLst>
                                    </p:anim>
                                    <p:anim calcmode="lin" valueType="num">
                                      <p:cBhvr additive="base">
                                        <p:cTn id="51" dur="700" fill="hold"/>
                                        <p:tgtEl>
                                          <p:spTgt spid="4"/>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700"/>
                                        <p:tgtEl>
                                          <p:spTgt spid="4"/>
                                        </p:tgtEl>
                                      </p:cBhvr>
                                    </p:animEffect>
                                  </p:childTnLst>
                                </p:cTn>
                              </p:par>
                            </p:childTnLst>
                          </p:cTn>
                        </p:par>
                        <p:par>
                          <p:cTn id="55" fill="hold">
                            <p:stCondLst>
                              <p:cond delay="7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750" fill="hold"/>
                                        <p:tgtEl>
                                          <p:spTgt spid="29"/>
                                        </p:tgtEl>
                                        <p:attrNameLst>
                                          <p:attrName>ppt_w</p:attrName>
                                        </p:attrNameLst>
                                      </p:cBhvr>
                                      <p:tavLst>
                                        <p:tav tm="0">
                                          <p:val>
                                            <p:fltVal val="0"/>
                                          </p:val>
                                        </p:tav>
                                        <p:tav tm="100000">
                                          <p:val>
                                            <p:strVal val="#ppt_w"/>
                                          </p:val>
                                        </p:tav>
                                      </p:tavLst>
                                    </p:anim>
                                    <p:anim calcmode="lin" valueType="num">
                                      <p:cBhvr>
                                        <p:cTn id="59" dur="750" fill="hold"/>
                                        <p:tgtEl>
                                          <p:spTgt spid="29"/>
                                        </p:tgtEl>
                                        <p:attrNameLst>
                                          <p:attrName>ppt_h</p:attrName>
                                        </p:attrNameLst>
                                      </p:cBhvr>
                                      <p:tavLst>
                                        <p:tav tm="0">
                                          <p:val>
                                            <p:fltVal val="0"/>
                                          </p:val>
                                        </p:tav>
                                        <p:tav tm="100000">
                                          <p:val>
                                            <p:strVal val="#ppt_h"/>
                                          </p:val>
                                        </p:tav>
                                      </p:tavLst>
                                    </p:anim>
                                    <p:animEffect transition="in" filter="fade">
                                      <p:cBhvr>
                                        <p:cTn id="60" dur="750"/>
                                        <p:tgtEl>
                                          <p:spTgt spid="29"/>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8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par>
                          <p:cTn id="69" fill="hold">
                            <p:stCondLst>
                              <p:cond delay="9000"/>
                            </p:stCondLst>
                            <p:childTnLst>
                              <p:par>
                                <p:cTn id="70" presetID="2" presetClass="entr" presetSubtype="4" decel="10000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600" fill="hold"/>
                                        <p:tgtEl>
                                          <p:spTgt spid="5"/>
                                        </p:tgtEl>
                                        <p:attrNameLst>
                                          <p:attrName>ppt_x</p:attrName>
                                        </p:attrNameLst>
                                      </p:cBhvr>
                                      <p:tavLst>
                                        <p:tav tm="0">
                                          <p:val>
                                            <p:strVal val="#ppt_x"/>
                                          </p:val>
                                        </p:tav>
                                        <p:tav tm="100000">
                                          <p:val>
                                            <p:strVal val="#ppt_x"/>
                                          </p:val>
                                        </p:tav>
                                      </p:tavLst>
                                    </p:anim>
                                    <p:anim calcmode="lin" valueType="num">
                                      <p:cBhvr additive="base">
                                        <p:cTn id="73" dur="600" fill="hold"/>
                                        <p:tgtEl>
                                          <p:spTgt spid="5"/>
                                        </p:tgtEl>
                                        <p:attrNameLst>
                                          <p:attrName>ppt_y</p:attrName>
                                        </p:attrNameLst>
                                      </p:cBhvr>
                                      <p:tavLst>
                                        <p:tav tm="0">
                                          <p:val>
                                            <p:strVal val="1+#ppt_h/2"/>
                                          </p:val>
                                        </p:tav>
                                        <p:tav tm="100000">
                                          <p:val>
                                            <p:strVal val="#ppt_y"/>
                                          </p:val>
                                        </p:tav>
                                      </p:tavLst>
                                    </p:anim>
                                  </p:childTnLst>
                                </p:cTn>
                              </p:par>
                              <p:par>
                                <p:cTn id="74" presetID="10"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600"/>
                                        <p:tgtEl>
                                          <p:spTgt spid="5"/>
                                        </p:tgtEl>
                                      </p:cBhvr>
                                    </p:animEffect>
                                  </p:childTnLst>
                                </p:cTn>
                              </p:par>
                            </p:childTnLst>
                          </p:cTn>
                        </p:par>
                        <p:par>
                          <p:cTn id="77" fill="hold">
                            <p:stCondLst>
                              <p:cond delay="10000"/>
                            </p:stCondLst>
                            <p:childTnLst>
                              <p:par>
                                <p:cTn id="78" presetID="53" presetClass="entr" presetSubtype="16"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750" fill="hold"/>
                                        <p:tgtEl>
                                          <p:spTgt spid="42"/>
                                        </p:tgtEl>
                                        <p:attrNameLst>
                                          <p:attrName>ppt_w</p:attrName>
                                        </p:attrNameLst>
                                      </p:cBhvr>
                                      <p:tavLst>
                                        <p:tav tm="0">
                                          <p:val>
                                            <p:fltVal val="0"/>
                                          </p:val>
                                        </p:tav>
                                        <p:tav tm="100000">
                                          <p:val>
                                            <p:strVal val="#ppt_w"/>
                                          </p:val>
                                        </p:tav>
                                      </p:tavLst>
                                    </p:anim>
                                    <p:anim calcmode="lin" valueType="num">
                                      <p:cBhvr>
                                        <p:cTn id="81" dur="750" fill="hold"/>
                                        <p:tgtEl>
                                          <p:spTgt spid="42"/>
                                        </p:tgtEl>
                                        <p:attrNameLst>
                                          <p:attrName>ppt_h</p:attrName>
                                        </p:attrNameLst>
                                      </p:cBhvr>
                                      <p:tavLst>
                                        <p:tav tm="0">
                                          <p:val>
                                            <p:fltVal val="0"/>
                                          </p:val>
                                        </p:tav>
                                        <p:tav tm="100000">
                                          <p:val>
                                            <p:strVal val="#ppt_h"/>
                                          </p:val>
                                        </p:tav>
                                      </p:tavLst>
                                    </p:anim>
                                    <p:animEffect transition="in" filter="fade">
                                      <p:cBhvr>
                                        <p:cTn id="82" dur="750"/>
                                        <p:tgtEl>
                                          <p:spTgt spid="42"/>
                                        </p:tgtEl>
                                      </p:cBhvr>
                                    </p:animEffect>
                                  </p:childTnLst>
                                </p:cTn>
                              </p:par>
                            </p:childTnLst>
                          </p:cTn>
                        </p:par>
                        <p:par>
                          <p:cTn id="83" fill="hold">
                            <p:stCondLst>
                              <p:cond delay="11000"/>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11500"/>
                            </p:stCondLst>
                            <p:childTnLst>
                              <p:par>
                                <p:cTn id="88" presetID="10" presetClass="entr" presetSubtype="0"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par>
                          <p:cTn id="91" fill="hold">
                            <p:stCondLst>
                              <p:cond delay="12000"/>
                            </p:stCondLst>
                            <p:childTnLst>
                              <p:par>
                                <p:cTn id="92" presetID="2" presetClass="entr" presetSubtype="4"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par>
                                <p:cTn id="96" presetID="10" presetClass="entr" presetSubtype="0" fill="hold"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par>
                          <p:cTn id="99" fill="hold">
                            <p:stCondLst>
                              <p:cond delay="12500"/>
                            </p:stCondLst>
                            <p:childTnLst>
                              <p:par>
                                <p:cTn id="100" presetID="53" presetClass="entr" presetSubtype="16"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750" fill="hold"/>
                                        <p:tgtEl>
                                          <p:spTgt spid="49"/>
                                        </p:tgtEl>
                                        <p:attrNameLst>
                                          <p:attrName>ppt_w</p:attrName>
                                        </p:attrNameLst>
                                      </p:cBhvr>
                                      <p:tavLst>
                                        <p:tav tm="0">
                                          <p:val>
                                            <p:fltVal val="0"/>
                                          </p:val>
                                        </p:tav>
                                        <p:tav tm="100000">
                                          <p:val>
                                            <p:strVal val="#ppt_w"/>
                                          </p:val>
                                        </p:tav>
                                      </p:tavLst>
                                    </p:anim>
                                    <p:anim calcmode="lin" valueType="num">
                                      <p:cBhvr>
                                        <p:cTn id="103" dur="750" fill="hold"/>
                                        <p:tgtEl>
                                          <p:spTgt spid="49"/>
                                        </p:tgtEl>
                                        <p:attrNameLst>
                                          <p:attrName>ppt_h</p:attrName>
                                        </p:attrNameLst>
                                      </p:cBhvr>
                                      <p:tavLst>
                                        <p:tav tm="0">
                                          <p:val>
                                            <p:fltVal val="0"/>
                                          </p:val>
                                        </p:tav>
                                        <p:tav tm="100000">
                                          <p:val>
                                            <p:strVal val="#ppt_h"/>
                                          </p:val>
                                        </p:tav>
                                      </p:tavLst>
                                    </p:anim>
                                    <p:animEffect transition="in" filter="fade">
                                      <p:cBhvr>
                                        <p:cTn id="104" dur="750"/>
                                        <p:tgtEl>
                                          <p:spTgt spid="49"/>
                                        </p:tgtEl>
                                      </p:cBhvr>
                                    </p:animEffect>
                                  </p:childTnLst>
                                </p:cTn>
                              </p:par>
                            </p:childTnLst>
                          </p:cTn>
                        </p:par>
                        <p:par>
                          <p:cTn id="105" fill="hold">
                            <p:stCondLst>
                              <p:cond delay="13500"/>
                            </p:stCondLst>
                            <p:childTnLst>
                              <p:par>
                                <p:cTn id="106" presetID="10" presetClass="entr" presetSubtype="0" fill="hold" grpId="0"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par>
                          <p:cTn id="109" fill="hold">
                            <p:stCondLst>
                              <p:cond delay="14000"/>
                            </p:stCondLst>
                            <p:childTnLst>
                              <p:par>
                                <p:cTn id="110" presetID="10" presetClass="entr" presetSubtype="0"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500"/>
                                        <p:tgtEl>
                                          <p:spTgt spid="57"/>
                                        </p:tgtEl>
                                      </p:cBhvr>
                                    </p:animEffect>
                                  </p:childTnLst>
                                </p:cTn>
                              </p:par>
                            </p:childTnLst>
                          </p:cTn>
                        </p:par>
                        <p:par>
                          <p:cTn id="113" fill="hold">
                            <p:stCondLst>
                              <p:cond delay="14500"/>
                            </p:stCondLst>
                            <p:childTnLst>
                              <p:par>
                                <p:cTn id="114" presetID="10" presetClass="entr" presetSubtype="0" fill="hold" grpId="0"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fade">
                                      <p:cBhvr>
                                        <p:cTn id="116" dur="1000"/>
                                        <p:tgtEl>
                                          <p:spTgt spid="58"/>
                                        </p:tgtEl>
                                      </p:cBhvr>
                                    </p:animEffect>
                                  </p:childTnLst>
                                </p:cTn>
                              </p:par>
                            </p:childTnLst>
                          </p:cTn>
                        </p:par>
                        <p:par>
                          <p:cTn id="117" fill="hold">
                            <p:stCondLst>
                              <p:cond delay="15500"/>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62"/>
                                        </p:tgtEl>
                                        <p:attrNameLst>
                                          <p:attrName>style.visibility</p:attrName>
                                        </p:attrNameLst>
                                      </p:cBhvr>
                                      <p:to>
                                        <p:strVal val="visible"/>
                                      </p:to>
                                    </p:set>
                                    <p:anim calcmode="lin" valueType="num">
                                      <p:cBhvr>
                                        <p:cTn id="120" dur="250" fill="hold"/>
                                        <p:tgtEl>
                                          <p:spTgt spid="62"/>
                                        </p:tgtEl>
                                        <p:attrNameLst>
                                          <p:attrName>ppt_w</p:attrName>
                                        </p:attrNameLst>
                                      </p:cBhvr>
                                      <p:tavLst>
                                        <p:tav tm="0">
                                          <p:val>
                                            <p:fltVal val="0"/>
                                          </p:val>
                                        </p:tav>
                                        <p:tav tm="100000">
                                          <p:val>
                                            <p:strVal val="#ppt_w"/>
                                          </p:val>
                                        </p:tav>
                                      </p:tavLst>
                                    </p:anim>
                                    <p:anim calcmode="lin" valueType="num">
                                      <p:cBhvr>
                                        <p:cTn id="121" dur="250" fill="hold"/>
                                        <p:tgtEl>
                                          <p:spTgt spid="62"/>
                                        </p:tgtEl>
                                        <p:attrNameLst>
                                          <p:attrName>ppt_h</p:attrName>
                                        </p:attrNameLst>
                                      </p:cBhvr>
                                      <p:tavLst>
                                        <p:tav tm="0">
                                          <p:val>
                                            <p:fltVal val="0"/>
                                          </p:val>
                                        </p:tav>
                                        <p:tav tm="100000">
                                          <p:val>
                                            <p:strVal val="#ppt_h"/>
                                          </p:val>
                                        </p:tav>
                                      </p:tavLst>
                                    </p:anim>
                                    <p:animEffect transition="in" filter="fade">
                                      <p:cBhvr>
                                        <p:cTn id="122"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P spid="21" grpId="0"/>
      <p:bldP spid="27" grpId="0"/>
      <p:bldP spid="28" grpId="0"/>
      <p:bldP spid="29" grpId="0" animBg="1"/>
      <p:bldP spid="40" grpId="0"/>
      <p:bldP spid="41" grpId="0"/>
      <p:bldP spid="42" grpId="0" animBg="1"/>
      <p:bldP spid="47" grpId="0"/>
      <p:bldP spid="48" grpId="0"/>
      <p:bldP spid="49" grpId="0" animBg="1"/>
      <p:bldP spid="55" grpId="0"/>
      <p:bldP spid="57" grpId="0"/>
      <p:bldP spid="61" grpId="0"/>
      <p:bldP spid="62" grpId="0"/>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screen"/>
          <a:srcRect/>
          <a:stretch>
            <a:fillRect/>
          </a:stretch>
        </p:blipFill>
        <p:spPr>
          <a:xfrm>
            <a:off x="9064909" y="3783989"/>
            <a:ext cx="2781674" cy="187002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36" name="图片 35"/>
          <p:cNvPicPr>
            <a:picLocks noChangeAspect="1"/>
          </p:cNvPicPr>
          <p:nvPr/>
        </p:nvPicPr>
        <p:blipFill>
          <a:blip r:embed="rId4" cstate="screen"/>
          <a:stretch>
            <a:fillRect/>
          </a:stretch>
        </p:blipFill>
        <p:spPr>
          <a:xfrm>
            <a:off x="335360" y="1788381"/>
            <a:ext cx="2805112" cy="187403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37" name="图片 36"/>
          <p:cNvPicPr>
            <a:picLocks noChangeAspect="1"/>
          </p:cNvPicPr>
          <p:nvPr/>
        </p:nvPicPr>
        <p:blipFill rotWithShape="1">
          <a:blip r:embed="rId5" cstate="screen"/>
          <a:srcRect/>
          <a:stretch>
            <a:fillRect/>
          </a:stretch>
        </p:blipFill>
        <p:spPr>
          <a:xfrm>
            <a:off x="6156269" y="1790696"/>
            <a:ext cx="2811002" cy="187172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0" name="图片 39"/>
          <p:cNvPicPr>
            <a:picLocks noChangeAspect="1"/>
          </p:cNvPicPr>
          <p:nvPr/>
        </p:nvPicPr>
        <p:blipFill rotWithShape="1">
          <a:blip r:embed="rId6" cstate="screen"/>
          <a:srcRect/>
          <a:stretch>
            <a:fillRect/>
          </a:stretch>
        </p:blipFill>
        <p:spPr>
          <a:xfrm>
            <a:off x="3246564" y="3794634"/>
            <a:ext cx="2811002" cy="185937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grpSp>
        <p:nvGrpSpPr>
          <p:cNvPr id="5" name="组合 4"/>
          <p:cNvGrpSpPr/>
          <p:nvPr/>
        </p:nvGrpSpPr>
        <p:grpSpPr>
          <a:xfrm>
            <a:off x="3246564" y="1790695"/>
            <a:ext cx="2811002" cy="1871723"/>
            <a:chOff x="3181434" y="1805261"/>
            <a:chExt cx="2970812" cy="1978134"/>
          </a:xfrm>
        </p:grpSpPr>
        <p:sp>
          <p:nvSpPr>
            <p:cNvPr id="4" name="圆角矩形 3"/>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4" name="TextBox 63"/>
            <p:cNvSpPr txBox="1"/>
            <p:nvPr/>
          </p:nvSpPr>
          <p:spPr>
            <a:xfrm>
              <a:off x="3445368" y="2514241"/>
              <a:ext cx="2407339" cy="683076"/>
            </a:xfrm>
            <a:prstGeom prst="rect">
              <a:avLst/>
            </a:prstGeom>
            <a:noFill/>
          </p:spPr>
          <p:txBody>
            <a:bodyPr wrap="square" rtlCol="0">
              <a:spAutoFit/>
            </a:bodyPr>
            <a:lstStyle/>
            <a:p>
              <a:pPr algn="just"/>
              <a:r>
                <a:rPr lang="zh-CN" altLang="en-US" sz="1200" dirty="0">
                  <a:solidFill>
                    <a:schemeClr val="bg1"/>
                  </a:solidFill>
                  <a:cs typeface="+mn-ea"/>
                  <a:sym typeface="+mn-lt"/>
                </a:rPr>
                <a:t>这里可以添加主要内容这里可以添加主要内容这里可以添加主要内容</a:t>
              </a:r>
            </a:p>
          </p:txBody>
        </p:sp>
        <p:sp>
          <p:nvSpPr>
            <p:cNvPr id="65" name="TextBox 64"/>
            <p:cNvSpPr txBox="1"/>
            <p:nvPr/>
          </p:nvSpPr>
          <p:spPr>
            <a:xfrm>
              <a:off x="4081346" y="2114131"/>
              <a:ext cx="1170988" cy="390329"/>
            </a:xfrm>
            <a:prstGeom prst="rect">
              <a:avLst/>
            </a:prstGeom>
            <a:noFill/>
          </p:spPr>
          <p:txBody>
            <a:bodyPr wrap="none" rtlCol="0">
              <a:spAutoFit/>
            </a:bodyPr>
            <a:lstStyle/>
            <a:p>
              <a:pPr algn="ctr"/>
              <a:r>
                <a:rPr lang="zh-CN" altLang="en-US" b="1" dirty="0">
                  <a:solidFill>
                    <a:schemeClr val="bg1"/>
                  </a:solidFill>
                  <a:cs typeface="+mn-ea"/>
                  <a:sym typeface="+mn-lt"/>
                </a:rPr>
                <a:t>项目名称</a:t>
              </a:r>
            </a:p>
          </p:txBody>
        </p:sp>
      </p:grpSp>
      <p:grpSp>
        <p:nvGrpSpPr>
          <p:cNvPr id="29" name="组合 28"/>
          <p:cNvGrpSpPr/>
          <p:nvPr/>
        </p:nvGrpSpPr>
        <p:grpSpPr>
          <a:xfrm>
            <a:off x="9064909" y="1790695"/>
            <a:ext cx="2811002" cy="1871723"/>
            <a:chOff x="3181434" y="1805261"/>
            <a:chExt cx="2970812" cy="1978134"/>
          </a:xfrm>
        </p:grpSpPr>
        <p:sp>
          <p:nvSpPr>
            <p:cNvPr id="30" name="圆角矩形 29"/>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1" name="TextBox 30"/>
            <p:cNvSpPr txBox="1"/>
            <p:nvPr/>
          </p:nvSpPr>
          <p:spPr>
            <a:xfrm>
              <a:off x="3445368" y="2514241"/>
              <a:ext cx="2407339" cy="683076"/>
            </a:xfrm>
            <a:prstGeom prst="rect">
              <a:avLst/>
            </a:prstGeom>
            <a:noFill/>
          </p:spPr>
          <p:txBody>
            <a:bodyPr wrap="square" rtlCol="0">
              <a:spAutoFit/>
            </a:bodyPr>
            <a:lstStyle/>
            <a:p>
              <a:pPr algn="just"/>
              <a:r>
                <a:rPr lang="zh-CN" altLang="en-US" sz="1200" dirty="0">
                  <a:solidFill>
                    <a:schemeClr val="bg1"/>
                  </a:solidFill>
                  <a:cs typeface="+mn-ea"/>
                  <a:sym typeface="+mn-lt"/>
                </a:rPr>
                <a:t>这里可以添加主要内容这里可以添加主要内容这里可以添加主要内容</a:t>
              </a:r>
            </a:p>
          </p:txBody>
        </p:sp>
        <p:sp>
          <p:nvSpPr>
            <p:cNvPr id="32" name="TextBox 31"/>
            <p:cNvSpPr txBox="1"/>
            <p:nvPr/>
          </p:nvSpPr>
          <p:spPr>
            <a:xfrm>
              <a:off x="4081346" y="2114131"/>
              <a:ext cx="1170988" cy="390329"/>
            </a:xfrm>
            <a:prstGeom prst="rect">
              <a:avLst/>
            </a:prstGeom>
            <a:noFill/>
          </p:spPr>
          <p:txBody>
            <a:bodyPr wrap="none" rtlCol="0">
              <a:spAutoFit/>
            </a:bodyPr>
            <a:lstStyle/>
            <a:p>
              <a:pPr algn="ctr"/>
              <a:r>
                <a:rPr lang="zh-CN" altLang="en-US" b="1" dirty="0">
                  <a:solidFill>
                    <a:schemeClr val="bg1"/>
                  </a:solidFill>
                  <a:cs typeface="+mn-ea"/>
                  <a:sym typeface="+mn-lt"/>
                </a:rPr>
                <a:t>项目名称</a:t>
              </a:r>
            </a:p>
          </p:txBody>
        </p:sp>
      </p:grpSp>
      <p:grpSp>
        <p:nvGrpSpPr>
          <p:cNvPr id="28" name="组合 27"/>
          <p:cNvGrpSpPr/>
          <p:nvPr/>
        </p:nvGrpSpPr>
        <p:grpSpPr>
          <a:xfrm>
            <a:off x="335360" y="3782290"/>
            <a:ext cx="2811002" cy="1871723"/>
            <a:chOff x="3181434" y="1805261"/>
            <a:chExt cx="2970812" cy="1978134"/>
          </a:xfrm>
        </p:grpSpPr>
        <p:sp>
          <p:nvSpPr>
            <p:cNvPr id="33" name="圆角矩形 32"/>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4" name="TextBox 33"/>
            <p:cNvSpPr txBox="1"/>
            <p:nvPr/>
          </p:nvSpPr>
          <p:spPr>
            <a:xfrm>
              <a:off x="3445368" y="2723986"/>
              <a:ext cx="2407339" cy="683076"/>
            </a:xfrm>
            <a:prstGeom prst="rect">
              <a:avLst/>
            </a:prstGeom>
            <a:noFill/>
          </p:spPr>
          <p:txBody>
            <a:bodyPr wrap="square" rtlCol="0">
              <a:spAutoFit/>
            </a:bodyPr>
            <a:lstStyle/>
            <a:p>
              <a:pPr algn="just"/>
              <a:r>
                <a:rPr lang="zh-CN" altLang="en-US" sz="1200" dirty="0">
                  <a:solidFill>
                    <a:schemeClr val="bg1"/>
                  </a:solidFill>
                  <a:cs typeface="+mn-ea"/>
                  <a:sym typeface="+mn-lt"/>
                </a:rPr>
                <a:t>这里可以添加主要内容这里可以添加主要内容这里可以添加主要内容</a:t>
              </a:r>
            </a:p>
          </p:txBody>
        </p:sp>
        <p:sp>
          <p:nvSpPr>
            <p:cNvPr id="38" name="TextBox 37"/>
            <p:cNvSpPr txBox="1"/>
            <p:nvPr/>
          </p:nvSpPr>
          <p:spPr>
            <a:xfrm>
              <a:off x="4081346" y="2323876"/>
              <a:ext cx="1170988" cy="390329"/>
            </a:xfrm>
            <a:prstGeom prst="rect">
              <a:avLst/>
            </a:prstGeom>
            <a:noFill/>
          </p:spPr>
          <p:txBody>
            <a:bodyPr wrap="none" rtlCol="0">
              <a:spAutoFit/>
            </a:bodyPr>
            <a:lstStyle/>
            <a:p>
              <a:pPr algn="ctr"/>
              <a:r>
                <a:rPr lang="zh-CN" altLang="en-US" b="1" dirty="0">
                  <a:solidFill>
                    <a:schemeClr val="bg1"/>
                  </a:solidFill>
                  <a:cs typeface="+mn-ea"/>
                  <a:sym typeface="+mn-lt"/>
                </a:rPr>
                <a:t>项目名称</a:t>
              </a:r>
            </a:p>
          </p:txBody>
        </p:sp>
      </p:grpSp>
      <p:grpSp>
        <p:nvGrpSpPr>
          <p:cNvPr id="41" name="组合 40"/>
          <p:cNvGrpSpPr/>
          <p:nvPr/>
        </p:nvGrpSpPr>
        <p:grpSpPr>
          <a:xfrm>
            <a:off x="6156269" y="3782290"/>
            <a:ext cx="2811002" cy="1871723"/>
            <a:chOff x="3181434" y="1805261"/>
            <a:chExt cx="2970812" cy="1978134"/>
          </a:xfrm>
        </p:grpSpPr>
        <p:sp>
          <p:nvSpPr>
            <p:cNvPr id="42" name="圆角矩形 41"/>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3" name="TextBox 42"/>
            <p:cNvSpPr txBox="1"/>
            <p:nvPr/>
          </p:nvSpPr>
          <p:spPr>
            <a:xfrm>
              <a:off x="3445368" y="2754763"/>
              <a:ext cx="2407339" cy="683076"/>
            </a:xfrm>
            <a:prstGeom prst="rect">
              <a:avLst/>
            </a:prstGeom>
            <a:noFill/>
          </p:spPr>
          <p:txBody>
            <a:bodyPr wrap="square" rtlCol="0">
              <a:spAutoFit/>
            </a:bodyPr>
            <a:lstStyle/>
            <a:p>
              <a:pPr algn="just"/>
              <a:r>
                <a:rPr lang="zh-CN" altLang="en-US" sz="1200" dirty="0">
                  <a:solidFill>
                    <a:schemeClr val="bg1"/>
                  </a:solidFill>
                  <a:cs typeface="+mn-ea"/>
                  <a:sym typeface="+mn-lt"/>
                </a:rPr>
                <a:t>这里可以添加主要内容这里可以添加主要内容这里可以添加主要内容</a:t>
              </a:r>
            </a:p>
          </p:txBody>
        </p:sp>
        <p:sp>
          <p:nvSpPr>
            <p:cNvPr id="44" name="TextBox 43"/>
            <p:cNvSpPr txBox="1"/>
            <p:nvPr/>
          </p:nvSpPr>
          <p:spPr>
            <a:xfrm>
              <a:off x="4081346" y="2354654"/>
              <a:ext cx="1170988" cy="390329"/>
            </a:xfrm>
            <a:prstGeom prst="rect">
              <a:avLst/>
            </a:prstGeom>
            <a:noFill/>
          </p:spPr>
          <p:txBody>
            <a:bodyPr wrap="none" rtlCol="0">
              <a:spAutoFit/>
            </a:bodyPr>
            <a:lstStyle/>
            <a:p>
              <a:pPr algn="ctr"/>
              <a:r>
                <a:rPr lang="zh-CN" altLang="en-US" b="1" dirty="0">
                  <a:solidFill>
                    <a:schemeClr val="bg1"/>
                  </a:solidFill>
                  <a:cs typeface="+mn-ea"/>
                  <a:sym typeface="+mn-lt"/>
                </a:rPr>
                <a:t>项目名称</a:t>
              </a:r>
            </a:p>
          </p:txBody>
        </p:sp>
      </p:grpSp>
      <p:grpSp>
        <p:nvGrpSpPr>
          <p:cNvPr id="47" name="组合 46"/>
          <p:cNvGrpSpPr/>
          <p:nvPr/>
        </p:nvGrpSpPr>
        <p:grpSpPr>
          <a:xfrm>
            <a:off x="1260473" y="3227936"/>
            <a:ext cx="960776" cy="960776"/>
            <a:chOff x="1685658" y="3209869"/>
            <a:chExt cx="960776" cy="960776"/>
          </a:xfrm>
        </p:grpSpPr>
        <p:sp>
          <p:nvSpPr>
            <p:cNvPr id="48" name="椭圆 47"/>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49" name="TextBox 48"/>
            <p:cNvSpPr txBox="1"/>
            <p:nvPr/>
          </p:nvSpPr>
          <p:spPr>
            <a:xfrm>
              <a:off x="1737883" y="3508758"/>
              <a:ext cx="856325" cy="400110"/>
            </a:xfrm>
            <a:prstGeom prst="rect">
              <a:avLst/>
            </a:prstGeom>
            <a:noFill/>
          </p:spPr>
          <p:txBody>
            <a:bodyPr wrap="none" rtlCol="0">
              <a:spAutoFit/>
            </a:bodyPr>
            <a:lstStyle>
              <a:defPPr>
                <a:defRPr lang="zh-CN"/>
              </a:defPPr>
              <a:lvl1pPr algn="ctr">
                <a:defRPr sz="24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sz="2000" dirty="0">
                  <a:solidFill>
                    <a:schemeClr val="bg2">
                      <a:lumMod val="10000"/>
                    </a:schemeClr>
                  </a:solidFill>
                  <a:latin typeface="+mn-lt"/>
                  <a:ea typeface="+mn-ea"/>
                  <a:cs typeface="+mn-ea"/>
                  <a:sym typeface="+mn-lt"/>
                </a:rPr>
                <a:t>项目</a:t>
              </a:r>
              <a:r>
                <a:rPr lang="en-US" altLang="zh-CN" sz="2000" dirty="0">
                  <a:solidFill>
                    <a:schemeClr val="bg2">
                      <a:lumMod val="10000"/>
                    </a:schemeClr>
                  </a:solidFill>
                  <a:latin typeface="+mn-lt"/>
                  <a:ea typeface="+mn-ea"/>
                  <a:cs typeface="+mn-ea"/>
                  <a:sym typeface="+mn-lt"/>
                </a:rPr>
                <a:t>1</a:t>
              </a:r>
              <a:endParaRPr lang="zh-CN" altLang="en-US" sz="2000" dirty="0">
                <a:solidFill>
                  <a:schemeClr val="bg2">
                    <a:lumMod val="10000"/>
                  </a:schemeClr>
                </a:solidFill>
                <a:latin typeface="+mn-lt"/>
                <a:ea typeface="+mn-ea"/>
                <a:cs typeface="+mn-ea"/>
                <a:sym typeface="+mn-lt"/>
              </a:endParaRPr>
            </a:p>
          </p:txBody>
        </p:sp>
      </p:grpSp>
      <p:grpSp>
        <p:nvGrpSpPr>
          <p:cNvPr id="61" name="组合 60"/>
          <p:cNvGrpSpPr/>
          <p:nvPr/>
        </p:nvGrpSpPr>
        <p:grpSpPr>
          <a:xfrm>
            <a:off x="4169499" y="3227936"/>
            <a:ext cx="960776" cy="960776"/>
            <a:chOff x="1685658" y="3209869"/>
            <a:chExt cx="960776" cy="960776"/>
          </a:xfrm>
        </p:grpSpPr>
        <p:sp>
          <p:nvSpPr>
            <p:cNvPr id="62" name="椭圆 61"/>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63" name="TextBox 62"/>
            <p:cNvSpPr txBox="1"/>
            <p:nvPr/>
          </p:nvSpPr>
          <p:spPr>
            <a:xfrm>
              <a:off x="1737883" y="3490202"/>
              <a:ext cx="856325"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dirty="0">
                  <a:solidFill>
                    <a:schemeClr val="bg2">
                      <a:lumMod val="10000"/>
                    </a:schemeClr>
                  </a:solidFill>
                  <a:latin typeface="+mn-lt"/>
                  <a:ea typeface="+mn-ea"/>
                  <a:cs typeface="+mn-ea"/>
                  <a:sym typeface="+mn-lt"/>
                </a:rPr>
                <a:t>项目</a:t>
              </a:r>
              <a:r>
                <a:rPr lang="en-US" altLang="zh-CN" dirty="0">
                  <a:solidFill>
                    <a:schemeClr val="bg2">
                      <a:lumMod val="10000"/>
                    </a:schemeClr>
                  </a:solidFill>
                  <a:latin typeface="+mn-lt"/>
                  <a:ea typeface="+mn-ea"/>
                  <a:cs typeface="+mn-ea"/>
                  <a:sym typeface="+mn-lt"/>
                </a:rPr>
                <a:t>2</a:t>
              </a:r>
              <a:endParaRPr lang="zh-CN" altLang="en-US" dirty="0">
                <a:solidFill>
                  <a:schemeClr val="bg2">
                    <a:lumMod val="10000"/>
                  </a:schemeClr>
                </a:solidFill>
                <a:latin typeface="+mn-lt"/>
                <a:ea typeface="+mn-ea"/>
                <a:cs typeface="+mn-ea"/>
                <a:sym typeface="+mn-lt"/>
              </a:endParaRPr>
            </a:p>
          </p:txBody>
        </p:sp>
      </p:grpSp>
      <p:grpSp>
        <p:nvGrpSpPr>
          <p:cNvPr id="66" name="组合 65"/>
          <p:cNvGrpSpPr/>
          <p:nvPr/>
        </p:nvGrpSpPr>
        <p:grpSpPr>
          <a:xfrm>
            <a:off x="7049819" y="3227936"/>
            <a:ext cx="960776" cy="960776"/>
            <a:chOff x="1685658" y="3209869"/>
            <a:chExt cx="960776" cy="960776"/>
          </a:xfrm>
        </p:grpSpPr>
        <p:sp>
          <p:nvSpPr>
            <p:cNvPr id="67" name="椭圆 66"/>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68" name="TextBox 67"/>
            <p:cNvSpPr txBox="1"/>
            <p:nvPr/>
          </p:nvSpPr>
          <p:spPr>
            <a:xfrm>
              <a:off x="1737883" y="3508758"/>
              <a:ext cx="856325"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dirty="0">
                  <a:solidFill>
                    <a:schemeClr val="bg2">
                      <a:lumMod val="10000"/>
                    </a:schemeClr>
                  </a:solidFill>
                  <a:latin typeface="+mn-lt"/>
                  <a:ea typeface="+mn-ea"/>
                  <a:cs typeface="+mn-ea"/>
                  <a:sym typeface="+mn-lt"/>
                </a:rPr>
                <a:t>项目</a:t>
              </a:r>
              <a:r>
                <a:rPr lang="en-US" altLang="zh-CN" dirty="0">
                  <a:solidFill>
                    <a:schemeClr val="bg2">
                      <a:lumMod val="10000"/>
                    </a:schemeClr>
                  </a:solidFill>
                  <a:latin typeface="+mn-lt"/>
                  <a:ea typeface="+mn-ea"/>
                  <a:cs typeface="+mn-ea"/>
                  <a:sym typeface="+mn-lt"/>
                </a:rPr>
                <a:t>3</a:t>
              </a:r>
              <a:endParaRPr lang="zh-CN" altLang="en-US" dirty="0">
                <a:solidFill>
                  <a:schemeClr val="bg2">
                    <a:lumMod val="10000"/>
                  </a:schemeClr>
                </a:solidFill>
                <a:latin typeface="+mn-lt"/>
                <a:ea typeface="+mn-ea"/>
                <a:cs typeface="+mn-ea"/>
                <a:sym typeface="+mn-lt"/>
              </a:endParaRPr>
            </a:p>
          </p:txBody>
        </p:sp>
      </p:grpSp>
      <p:grpSp>
        <p:nvGrpSpPr>
          <p:cNvPr id="69" name="组合 68"/>
          <p:cNvGrpSpPr/>
          <p:nvPr/>
        </p:nvGrpSpPr>
        <p:grpSpPr>
          <a:xfrm>
            <a:off x="10002147" y="3227936"/>
            <a:ext cx="960776" cy="960776"/>
            <a:chOff x="1685658" y="3209869"/>
            <a:chExt cx="960776" cy="960776"/>
          </a:xfrm>
        </p:grpSpPr>
        <p:sp>
          <p:nvSpPr>
            <p:cNvPr id="70" name="椭圆 69"/>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71" name="TextBox 70"/>
            <p:cNvSpPr txBox="1"/>
            <p:nvPr/>
          </p:nvSpPr>
          <p:spPr>
            <a:xfrm>
              <a:off x="1737883" y="3490202"/>
              <a:ext cx="856325"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dirty="0">
                  <a:solidFill>
                    <a:schemeClr val="bg2">
                      <a:lumMod val="10000"/>
                    </a:schemeClr>
                  </a:solidFill>
                  <a:latin typeface="+mn-lt"/>
                  <a:ea typeface="+mn-ea"/>
                  <a:cs typeface="+mn-ea"/>
                  <a:sym typeface="+mn-lt"/>
                </a:rPr>
                <a:t>项目</a:t>
              </a:r>
              <a:r>
                <a:rPr lang="en-US" altLang="zh-CN" dirty="0">
                  <a:solidFill>
                    <a:schemeClr val="bg2">
                      <a:lumMod val="10000"/>
                    </a:schemeClr>
                  </a:solidFill>
                  <a:latin typeface="+mn-lt"/>
                  <a:ea typeface="+mn-ea"/>
                  <a:cs typeface="+mn-ea"/>
                  <a:sym typeface="+mn-lt"/>
                </a:rPr>
                <a:t>4</a:t>
              </a:r>
              <a:endParaRPr lang="zh-CN" altLang="en-US" dirty="0">
                <a:solidFill>
                  <a:schemeClr val="bg2">
                    <a:lumMod val="10000"/>
                  </a:schemeClr>
                </a:solidFill>
                <a:latin typeface="+mn-lt"/>
                <a:ea typeface="+mn-ea"/>
                <a:cs typeface="+mn-ea"/>
                <a:sym typeface="+mn-lt"/>
              </a:endParaRPr>
            </a:p>
          </p:txBody>
        </p:sp>
      </p:grpSp>
      <p:sp>
        <p:nvSpPr>
          <p:cNvPr id="73" name="TextBox 72"/>
          <p:cNvSpPr txBox="1"/>
          <p:nvPr/>
        </p:nvSpPr>
        <p:spPr>
          <a:xfrm>
            <a:off x="2002064" y="6015885"/>
            <a:ext cx="8317892" cy="338554"/>
          </a:xfrm>
          <a:prstGeom prst="rect">
            <a:avLst/>
          </a:prstGeom>
          <a:noFill/>
        </p:spPr>
        <p:txBody>
          <a:bodyPr wrap="square" rtlCol="0">
            <a:spAutoFit/>
          </a:bodyPr>
          <a:lstStyle/>
          <a:p>
            <a:pPr algn="ctr"/>
            <a:r>
              <a:rPr lang="zh-CN" altLang="en-US" sz="1600" dirty="0">
                <a:solidFill>
                  <a:schemeClr val="bg1"/>
                </a:solidFill>
                <a:cs typeface="+mn-ea"/>
                <a:sym typeface="+mn-lt"/>
              </a:rPr>
              <a:t>此处添加详细文本描述此处添加详细文本描述此处添加详细文本描述此处添加详细文本描述</a:t>
            </a:r>
          </a:p>
        </p:txBody>
      </p:sp>
      <p:grpSp>
        <p:nvGrpSpPr>
          <p:cNvPr id="39" name="组合 38"/>
          <p:cNvGrpSpPr/>
          <p:nvPr/>
        </p:nvGrpSpPr>
        <p:grpSpPr>
          <a:xfrm>
            <a:off x="3246564" y="1788381"/>
            <a:ext cx="2811002" cy="1871723"/>
            <a:chOff x="3181434" y="1805261"/>
            <a:chExt cx="2970812" cy="1978134"/>
          </a:xfrm>
        </p:grpSpPr>
        <p:sp>
          <p:nvSpPr>
            <p:cNvPr id="45" name="圆角矩形 44"/>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46" name="TextBox 63"/>
            <p:cNvSpPr txBox="1"/>
            <p:nvPr/>
          </p:nvSpPr>
          <p:spPr>
            <a:xfrm>
              <a:off x="3445368" y="2514241"/>
              <a:ext cx="2407339" cy="683076"/>
            </a:xfrm>
            <a:prstGeom prst="rect">
              <a:avLst/>
            </a:prstGeom>
            <a:noFill/>
          </p:spPr>
          <p:txBody>
            <a:bodyPr wrap="square" rtlCol="0">
              <a:spAutoFit/>
            </a:bodyPr>
            <a:lstStyle/>
            <a:p>
              <a:pPr algn="just"/>
              <a:r>
                <a:rPr lang="zh-CN" altLang="en-US" sz="1200" dirty="0">
                  <a:solidFill>
                    <a:schemeClr val="bg2">
                      <a:lumMod val="10000"/>
                    </a:schemeClr>
                  </a:solidFill>
                  <a:cs typeface="+mn-ea"/>
                  <a:sym typeface="+mn-lt"/>
                </a:rPr>
                <a:t>这里可以添加主要内容这里可以添加主要内容这里可以添加主要内容</a:t>
              </a:r>
            </a:p>
          </p:txBody>
        </p:sp>
        <p:sp>
          <p:nvSpPr>
            <p:cNvPr id="50" name="TextBox 64"/>
            <p:cNvSpPr txBox="1"/>
            <p:nvPr/>
          </p:nvSpPr>
          <p:spPr>
            <a:xfrm>
              <a:off x="4081346" y="2114131"/>
              <a:ext cx="1170988" cy="390329"/>
            </a:xfrm>
            <a:prstGeom prst="rect">
              <a:avLst/>
            </a:prstGeom>
            <a:noFill/>
          </p:spPr>
          <p:txBody>
            <a:bodyPr wrap="none" rtlCol="0">
              <a:spAutoFit/>
            </a:bodyPr>
            <a:lstStyle/>
            <a:p>
              <a:pPr algn="ctr"/>
              <a:r>
                <a:rPr lang="zh-CN" altLang="en-US" b="1" dirty="0">
                  <a:solidFill>
                    <a:schemeClr val="bg2">
                      <a:lumMod val="10000"/>
                    </a:schemeClr>
                  </a:solidFill>
                  <a:cs typeface="+mn-ea"/>
                  <a:sym typeface="+mn-lt"/>
                </a:rPr>
                <a:t>项目名称</a:t>
              </a:r>
            </a:p>
          </p:txBody>
        </p:sp>
      </p:grpSp>
      <p:grpSp>
        <p:nvGrpSpPr>
          <p:cNvPr id="51" name="组合 50"/>
          <p:cNvGrpSpPr/>
          <p:nvPr/>
        </p:nvGrpSpPr>
        <p:grpSpPr>
          <a:xfrm>
            <a:off x="9064909" y="1788381"/>
            <a:ext cx="2811002" cy="1871723"/>
            <a:chOff x="3181434" y="1805261"/>
            <a:chExt cx="2970812" cy="1978134"/>
          </a:xfrm>
        </p:grpSpPr>
        <p:sp>
          <p:nvSpPr>
            <p:cNvPr id="52" name="圆角矩形 51"/>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53" name="TextBox 30"/>
            <p:cNvSpPr txBox="1"/>
            <p:nvPr/>
          </p:nvSpPr>
          <p:spPr>
            <a:xfrm>
              <a:off x="3445368" y="2514241"/>
              <a:ext cx="2407339" cy="683076"/>
            </a:xfrm>
            <a:prstGeom prst="rect">
              <a:avLst/>
            </a:prstGeom>
            <a:noFill/>
          </p:spPr>
          <p:txBody>
            <a:bodyPr wrap="square" rtlCol="0">
              <a:spAutoFit/>
            </a:bodyPr>
            <a:lstStyle/>
            <a:p>
              <a:pPr algn="just"/>
              <a:r>
                <a:rPr lang="zh-CN" altLang="en-US" sz="1200" dirty="0">
                  <a:solidFill>
                    <a:schemeClr val="bg2">
                      <a:lumMod val="10000"/>
                    </a:schemeClr>
                  </a:solidFill>
                  <a:cs typeface="+mn-ea"/>
                  <a:sym typeface="+mn-lt"/>
                </a:rPr>
                <a:t>这里可以添加主要内容这里可以添加主要内容这里可以添加主要内容</a:t>
              </a:r>
            </a:p>
          </p:txBody>
        </p:sp>
        <p:sp>
          <p:nvSpPr>
            <p:cNvPr id="54" name="TextBox 31"/>
            <p:cNvSpPr txBox="1"/>
            <p:nvPr/>
          </p:nvSpPr>
          <p:spPr>
            <a:xfrm>
              <a:off x="4081346" y="2114131"/>
              <a:ext cx="1170988" cy="390329"/>
            </a:xfrm>
            <a:prstGeom prst="rect">
              <a:avLst/>
            </a:prstGeom>
            <a:noFill/>
          </p:spPr>
          <p:txBody>
            <a:bodyPr wrap="none" rtlCol="0">
              <a:spAutoFit/>
            </a:bodyPr>
            <a:lstStyle/>
            <a:p>
              <a:pPr algn="ctr"/>
              <a:r>
                <a:rPr lang="zh-CN" altLang="en-US" b="1" dirty="0">
                  <a:solidFill>
                    <a:schemeClr val="bg2">
                      <a:lumMod val="10000"/>
                    </a:schemeClr>
                  </a:solidFill>
                  <a:cs typeface="+mn-ea"/>
                  <a:sym typeface="+mn-lt"/>
                </a:rPr>
                <a:t>项目名称</a:t>
              </a:r>
            </a:p>
          </p:txBody>
        </p:sp>
      </p:grpSp>
      <p:grpSp>
        <p:nvGrpSpPr>
          <p:cNvPr id="55" name="组合 54"/>
          <p:cNvGrpSpPr/>
          <p:nvPr/>
        </p:nvGrpSpPr>
        <p:grpSpPr>
          <a:xfrm>
            <a:off x="335360" y="3779976"/>
            <a:ext cx="2811002" cy="1871723"/>
            <a:chOff x="3181434" y="1805261"/>
            <a:chExt cx="2970812" cy="1978134"/>
          </a:xfrm>
        </p:grpSpPr>
        <p:sp>
          <p:nvSpPr>
            <p:cNvPr id="56" name="圆角矩形 55"/>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57" name="TextBox 33"/>
            <p:cNvSpPr txBox="1"/>
            <p:nvPr/>
          </p:nvSpPr>
          <p:spPr>
            <a:xfrm>
              <a:off x="3445368" y="2723986"/>
              <a:ext cx="2407339" cy="683076"/>
            </a:xfrm>
            <a:prstGeom prst="rect">
              <a:avLst/>
            </a:prstGeom>
            <a:noFill/>
          </p:spPr>
          <p:txBody>
            <a:bodyPr wrap="square" rtlCol="0">
              <a:spAutoFit/>
            </a:bodyPr>
            <a:lstStyle/>
            <a:p>
              <a:pPr algn="just"/>
              <a:r>
                <a:rPr lang="zh-CN" altLang="en-US" sz="1200" dirty="0">
                  <a:solidFill>
                    <a:schemeClr val="bg2">
                      <a:lumMod val="10000"/>
                    </a:schemeClr>
                  </a:solidFill>
                  <a:cs typeface="+mn-ea"/>
                  <a:sym typeface="+mn-lt"/>
                </a:rPr>
                <a:t>这里可以添加主要内容这里可以添加主要内容这里可以添加主要内容</a:t>
              </a:r>
            </a:p>
          </p:txBody>
        </p:sp>
        <p:sp>
          <p:nvSpPr>
            <p:cNvPr id="58" name="TextBox 37"/>
            <p:cNvSpPr txBox="1"/>
            <p:nvPr/>
          </p:nvSpPr>
          <p:spPr>
            <a:xfrm>
              <a:off x="4081346" y="2323876"/>
              <a:ext cx="1170988" cy="390329"/>
            </a:xfrm>
            <a:prstGeom prst="rect">
              <a:avLst/>
            </a:prstGeom>
            <a:noFill/>
          </p:spPr>
          <p:txBody>
            <a:bodyPr wrap="none" rtlCol="0">
              <a:spAutoFit/>
            </a:bodyPr>
            <a:lstStyle/>
            <a:p>
              <a:pPr algn="ctr"/>
              <a:r>
                <a:rPr lang="zh-CN" altLang="en-US" b="1" dirty="0">
                  <a:solidFill>
                    <a:schemeClr val="bg2">
                      <a:lumMod val="10000"/>
                    </a:schemeClr>
                  </a:solidFill>
                  <a:cs typeface="+mn-ea"/>
                  <a:sym typeface="+mn-lt"/>
                </a:rPr>
                <a:t>项目名称</a:t>
              </a:r>
            </a:p>
          </p:txBody>
        </p:sp>
      </p:grpSp>
      <p:grpSp>
        <p:nvGrpSpPr>
          <p:cNvPr id="59" name="组合 58"/>
          <p:cNvGrpSpPr/>
          <p:nvPr/>
        </p:nvGrpSpPr>
        <p:grpSpPr>
          <a:xfrm>
            <a:off x="6156269" y="3779976"/>
            <a:ext cx="2811002" cy="1871723"/>
            <a:chOff x="3181434" y="1805261"/>
            <a:chExt cx="2970812" cy="1978134"/>
          </a:xfrm>
        </p:grpSpPr>
        <p:sp>
          <p:nvSpPr>
            <p:cNvPr id="60" name="圆角矩形 59"/>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72" name="TextBox 42"/>
            <p:cNvSpPr txBox="1"/>
            <p:nvPr/>
          </p:nvSpPr>
          <p:spPr>
            <a:xfrm>
              <a:off x="3445368" y="2754763"/>
              <a:ext cx="2407339" cy="683076"/>
            </a:xfrm>
            <a:prstGeom prst="rect">
              <a:avLst/>
            </a:prstGeom>
            <a:noFill/>
          </p:spPr>
          <p:txBody>
            <a:bodyPr wrap="square" rtlCol="0">
              <a:spAutoFit/>
            </a:bodyPr>
            <a:lstStyle/>
            <a:p>
              <a:pPr algn="just"/>
              <a:r>
                <a:rPr lang="zh-CN" altLang="en-US" sz="1200" dirty="0">
                  <a:solidFill>
                    <a:schemeClr val="bg2">
                      <a:lumMod val="10000"/>
                    </a:schemeClr>
                  </a:solidFill>
                  <a:cs typeface="+mn-ea"/>
                  <a:sym typeface="+mn-lt"/>
                </a:rPr>
                <a:t>这里可以添加主要内容这里可以添加主要内容这里可以添加主要内容</a:t>
              </a:r>
            </a:p>
          </p:txBody>
        </p:sp>
        <p:sp>
          <p:nvSpPr>
            <p:cNvPr id="74" name="TextBox 43"/>
            <p:cNvSpPr txBox="1"/>
            <p:nvPr/>
          </p:nvSpPr>
          <p:spPr>
            <a:xfrm>
              <a:off x="4081346" y="2354654"/>
              <a:ext cx="1170988" cy="390329"/>
            </a:xfrm>
            <a:prstGeom prst="rect">
              <a:avLst/>
            </a:prstGeom>
            <a:noFill/>
          </p:spPr>
          <p:txBody>
            <a:bodyPr wrap="none" rtlCol="0">
              <a:spAutoFit/>
            </a:bodyPr>
            <a:lstStyle/>
            <a:p>
              <a:pPr algn="ctr"/>
              <a:r>
                <a:rPr lang="zh-CN" altLang="en-US" b="1" dirty="0">
                  <a:solidFill>
                    <a:schemeClr val="bg2">
                      <a:lumMod val="10000"/>
                    </a:schemeClr>
                  </a:solidFill>
                  <a:cs typeface="+mn-ea"/>
                  <a:sym typeface="+mn-lt"/>
                </a:rPr>
                <a:t>项目名称</a:t>
              </a:r>
            </a:p>
          </p:txBody>
        </p:sp>
      </p:grpSp>
      <p:sp>
        <p:nvSpPr>
          <p:cNvPr id="75"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76" name="图片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ppt_y</p:attrName>
                                        </p:attrNameLst>
                                      </p:cBhvr>
                                      <p:tavLst>
                                        <p:tav tm="0">
                                          <p:val>
                                            <p:strVal val="#ppt_y-#ppt_h*1.125000"/>
                                          </p:val>
                                        </p:tav>
                                        <p:tav tm="100000">
                                          <p:val>
                                            <p:strVal val="#ppt_y"/>
                                          </p:val>
                                        </p:tav>
                                      </p:tavLst>
                                    </p:anim>
                                    <p:animEffect transition="in" filter="wipe(down)">
                                      <p:cBhvr>
                                        <p:cTn id="12" dur="500"/>
                                        <p:tgtEl>
                                          <p:spTgt spid="2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par>
                                <p:cTn id="24" presetID="12" presetClass="entr" presetSubtype="4"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p:tgtEl>
                                          <p:spTgt spid="40"/>
                                        </p:tgtEl>
                                        <p:attrNameLst>
                                          <p:attrName>ppt_y</p:attrName>
                                        </p:attrNameLst>
                                      </p:cBhvr>
                                      <p:tavLst>
                                        <p:tav tm="0">
                                          <p:val>
                                            <p:strVal val="#ppt_y+#ppt_h*1.125000"/>
                                          </p:val>
                                        </p:tav>
                                        <p:tav tm="100000">
                                          <p:val>
                                            <p:strVal val="#ppt_y"/>
                                          </p:val>
                                        </p:tav>
                                      </p:tavLst>
                                    </p:anim>
                                    <p:animEffect transition="in" filter="wipe(up)">
                                      <p:cBhvr>
                                        <p:cTn id="27" dur="500"/>
                                        <p:tgtEl>
                                          <p:spTgt spid="40"/>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p:tgtEl>
                                          <p:spTgt spid="37"/>
                                        </p:tgtEl>
                                        <p:attrNameLst>
                                          <p:attrName>ppt_y</p:attrName>
                                        </p:attrNameLst>
                                      </p:cBhvr>
                                      <p:tavLst>
                                        <p:tav tm="0">
                                          <p:val>
                                            <p:strVal val="#ppt_y+#ppt_h*1.125000"/>
                                          </p:val>
                                        </p:tav>
                                        <p:tav tm="100000">
                                          <p:val>
                                            <p:strVal val="#ppt_y"/>
                                          </p:val>
                                        </p:tav>
                                      </p:tavLst>
                                    </p:anim>
                                    <p:animEffect transition="in" filter="wipe(up)">
                                      <p:cBhvr>
                                        <p:cTn id="38" dur="500"/>
                                        <p:tgtEl>
                                          <p:spTgt spid="37"/>
                                        </p:tgtEl>
                                      </p:cBhvr>
                                    </p:animEffect>
                                  </p:childTnLst>
                                </p:cTn>
                              </p:par>
                              <p:par>
                                <p:cTn id="39" presetID="1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ppt_y</p:attrName>
                                        </p:attrNameLst>
                                      </p:cBhvr>
                                      <p:tavLst>
                                        <p:tav tm="0">
                                          <p:val>
                                            <p:strVal val="#ppt_y-#ppt_h*1.125000"/>
                                          </p:val>
                                        </p:tav>
                                        <p:tav tm="100000">
                                          <p:val>
                                            <p:strVal val="#ppt_y"/>
                                          </p:val>
                                        </p:tav>
                                      </p:tavLst>
                                    </p:anim>
                                    <p:animEffect transition="in" filter="wipe(down)">
                                      <p:cBhvr>
                                        <p:cTn id="42" dur="500"/>
                                        <p:tgtEl>
                                          <p:spTgt spid="41"/>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animEffect transition="in" filter="fade">
                                      <p:cBhvr>
                                        <p:cTn id="48" dur="500"/>
                                        <p:tgtEl>
                                          <p:spTgt spid="66"/>
                                        </p:tgtEl>
                                      </p:cBhvr>
                                    </p:animEffect>
                                  </p:childTnLst>
                                </p:cTn>
                              </p:par>
                            </p:childTnLst>
                          </p:cTn>
                        </p:par>
                        <p:par>
                          <p:cTn id="49" fill="hold">
                            <p:stCondLst>
                              <p:cond delay="3000"/>
                            </p:stCondLst>
                            <p:childTnLst>
                              <p:par>
                                <p:cTn id="50" presetID="12" presetClass="entr" presetSubtype="1"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p:tgtEl>
                                          <p:spTgt spid="29"/>
                                        </p:tgtEl>
                                        <p:attrNameLst>
                                          <p:attrName>ppt_y</p:attrName>
                                        </p:attrNameLst>
                                      </p:cBhvr>
                                      <p:tavLst>
                                        <p:tav tm="0">
                                          <p:val>
                                            <p:strVal val="#ppt_y-#ppt_h*1.125000"/>
                                          </p:val>
                                        </p:tav>
                                        <p:tav tm="100000">
                                          <p:val>
                                            <p:strVal val="#ppt_y"/>
                                          </p:val>
                                        </p:tav>
                                      </p:tavLst>
                                    </p:anim>
                                    <p:animEffect transition="in" filter="wipe(down)">
                                      <p:cBhvr>
                                        <p:cTn id="53" dur="500"/>
                                        <p:tgtEl>
                                          <p:spTgt spid="29"/>
                                        </p:tgtEl>
                                      </p:cBhvr>
                                    </p:animEffect>
                                  </p:childTnLst>
                                </p:cTn>
                              </p:par>
                              <p:par>
                                <p:cTn id="54" presetID="12" presetClass="entr" presetSubtype="4"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p:tgtEl>
                                          <p:spTgt spid="35"/>
                                        </p:tgtEl>
                                        <p:attrNameLst>
                                          <p:attrName>ppt_y</p:attrName>
                                        </p:attrNameLst>
                                      </p:cBhvr>
                                      <p:tavLst>
                                        <p:tav tm="0">
                                          <p:val>
                                            <p:strVal val="#ppt_y+#ppt_h*1.125000"/>
                                          </p:val>
                                        </p:tav>
                                        <p:tav tm="100000">
                                          <p:val>
                                            <p:strVal val="#ppt_y"/>
                                          </p:val>
                                        </p:tav>
                                      </p:tavLst>
                                    </p:anim>
                                    <p:animEffect transition="in" filter="wipe(up)">
                                      <p:cBhvr>
                                        <p:cTn id="57" dur="500"/>
                                        <p:tgtEl>
                                          <p:spTgt spid="35"/>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40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73"/>
                                        </p:tgtEl>
                                        <p:attrNameLst>
                                          <p:attrName>style.visibility</p:attrName>
                                        </p:attrNameLst>
                                      </p:cBhvr>
                                      <p:to>
                                        <p:strVal val="visible"/>
                                      </p:to>
                                    </p:set>
                                    <p:anim calcmode="lin" valueType="num">
                                      <p:cBhvr>
                                        <p:cTn id="67" dur="250" fill="hold"/>
                                        <p:tgtEl>
                                          <p:spTgt spid="73"/>
                                        </p:tgtEl>
                                        <p:attrNameLst>
                                          <p:attrName>ppt_w</p:attrName>
                                        </p:attrNameLst>
                                      </p:cBhvr>
                                      <p:tavLst>
                                        <p:tav tm="0">
                                          <p:val>
                                            <p:fltVal val="0"/>
                                          </p:val>
                                        </p:tav>
                                        <p:tav tm="100000">
                                          <p:val>
                                            <p:strVal val="#ppt_w"/>
                                          </p:val>
                                        </p:tav>
                                      </p:tavLst>
                                    </p:anim>
                                    <p:anim calcmode="lin" valueType="num">
                                      <p:cBhvr>
                                        <p:cTn id="68" dur="250" fill="hold"/>
                                        <p:tgtEl>
                                          <p:spTgt spid="73"/>
                                        </p:tgtEl>
                                        <p:attrNameLst>
                                          <p:attrName>ppt_h</p:attrName>
                                        </p:attrNameLst>
                                      </p:cBhvr>
                                      <p:tavLst>
                                        <p:tav tm="0">
                                          <p:val>
                                            <p:fltVal val="0"/>
                                          </p:val>
                                        </p:tav>
                                        <p:tav tm="100000">
                                          <p:val>
                                            <p:strVal val="#ppt_h"/>
                                          </p:val>
                                        </p:tav>
                                      </p:tavLst>
                                    </p:anim>
                                    <p:animEffect transition="in" filter="fade">
                                      <p:cBhvr>
                                        <p:cTn id="69" dur="250"/>
                                        <p:tgtEl>
                                          <p:spTgt spid="73"/>
                                        </p:tgtEl>
                                      </p:cBhvr>
                                    </p:animEffect>
                                  </p:childTnLst>
                                </p:cTn>
                              </p:par>
                              <p:par>
                                <p:cTn id="70" presetID="12" presetClass="entr" presetSubtype="1"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p:tgtEl>
                                          <p:spTgt spid="55"/>
                                        </p:tgtEl>
                                        <p:attrNameLst>
                                          <p:attrName>ppt_y</p:attrName>
                                        </p:attrNameLst>
                                      </p:cBhvr>
                                      <p:tavLst>
                                        <p:tav tm="0">
                                          <p:val>
                                            <p:strVal val="#ppt_y-#ppt_h*1.125000"/>
                                          </p:val>
                                        </p:tav>
                                        <p:tav tm="100000">
                                          <p:val>
                                            <p:strVal val="#ppt_y"/>
                                          </p:val>
                                        </p:tav>
                                      </p:tavLst>
                                    </p:anim>
                                    <p:animEffect transition="in" filter="wipe(down)">
                                      <p:cBhvr>
                                        <p:cTn id="73" dur="500"/>
                                        <p:tgtEl>
                                          <p:spTgt spid="55"/>
                                        </p:tgtEl>
                                      </p:cBhvr>
                                    </p:animEffect>
                                  </p:childTnLst>
                                </p:cTn>
                              </p:par>
                            </p:childTnLst>
                          </p:cTn>
                        </p:par>
                        <p:par>
                          <p:cTn id="74" fill="hold">
                            <p:stCondLst>
                              <p:cond delay="5224"/>
                            </p:stCondLst>
                            <p:childTnLst>
                              <p:par>
                                <p:cTn id="75" presetID="12" presetClass="entr" presetSubtype="1"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p:tgtEl>
                                          <p:spTgt spid="39"/>
                                        </p:tgtEl>
                                        <p:attrNameLst>
                                          <p:attrName>ppt_y</p:attrName>
                                        </p:attrNameLst>
                                      </p:cBhvr>
                                      <p:tavLst>
                                        <p:tav tm="0">
                                          <p:val>
                                            <p:strVal val="#ppt_y-#ppt_h*1.125000"/>
                                          </p:val>
                                        </p:tav>
                                        <p:tav tm="100000">
                                          <p:val>
                                            <p:strVal val="#ppt_y"/>
                                          </p:val>
                                        </p:tav>
                                      </p:tavLst>
                                    </p:anim>
                                    <p:animEffect transition="in" filter="wipe(down)">
                                      <p:cBhvr>
                                        <p:cTn id="78" dur="500"/>
                                        <p:tgtEl>
                                          <p:spTgt spid="39"/>
                                        </p:tgtEl>
                                      </p:cBhvr>
                                    </p:animEffect>
                                  </p:childTnLst>
                                </p:cTn>
                              </p:par>
                              <p:par>
                                <p:cTn id="79" presetID="12" presetClass="entr" presetSubtype="1"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p:tgtEl>
                                          <p:spTgt spid="59"/>
                                        </p:tgtEl>
                                        <p:attrNameLst>
                                          <p:attrName>ppt_y</p:attrName>
                                        </p:attrNameLst>
                                      </p:cBhvr>
                                      <p:tavLst>
                                        <p:tav tm="0">
                                          <p:val>
                                            <p:strVal val="#ppt_y-#ppt_h*1.125000"/>
                                          </p:val>
                                        </p:tav>
                                        <p:tav tm="100000">
                                          <p:val>
                                            <p:strVal val="#ppt_y"/>
                                          </p:val>
                                        </p:tav>
                                      </p:tavLst>
                                    </p:anim>
                                    <p:animEffect transition="in" filter="wipe(down)">
                                      <p:cBhvr>
                                        <p:cTn id="82" dur="500"/>
                                        <p:tgtEl>
                                          <p:spTgt spid="59"/>
                                        </p:tgtEl>
                                      </p:cBhvr>
                                    </p:animEffect>
                                  </p:childTnLst>
                                </p:cTn>
                              </p:par>
                            </p:childTnLst>
                          </p:cTn>
                        </p:par>
                        <p:par>
                          <p:cTn id="83" fill="hold">
                            <p:stCondLst>
                              <p:cond delay="5724"/>
                            </p:stCondLst>
                            <p:childTnLst>
                              <p:par>
                                <p:cTn id="84" presetID="12" presetClass="entr" presetSubtype="1"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additive="base">
                                        <p:cTn id="86" dur="500"/>
                                        <p:tgtEl>
                                          <p:spTgt spid="51"/>
                                        </p:tgtEl>
                                        <p:attrNameLst>
                                          <p:attrName>ppt_y</p:attrName>
                                        </p:attrNameLst>
                                      </p:cBhvr>
                                      <p:tavLst>
                                        <p:tav tm="0">
                                          <p:val>
                                            <p:strVal val="#ppt_y-#ppt_h*1.125000"/>
                                          </p:val>
                                        </p:tav>
                                        <p:tav tm="100000">
                                          <p:val>
                                            <p:strVal val="#ppt_y"/>
                                          </p:val>
                                        </p:tav>
                                      </p:tavLst>
                                    </p:anim>
                                    <p:animEffect transition="in" filter="wipe(down)">
                                      <p:cBhvr>
                                        <p:cTn id="8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圆角矩形 85"/>
          <p:cNvSpPr/>
          <p:nvPr/>
        </p:nvSpPr>
        <p:spPr>
          <a:xfrm>
            <a:off x="4840941" y="4816244"/>
            <a:ext cx="7920318" cy="871168"/>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87" name="TextBox 86"/>
          <p:cNvSpPr txBox="1"/>
          <p:nvPr/>
        </p:nvSpPr>
        <p:spPr>
          <a:xfrm>
            <a:off x="6865168" y="4948407"/>
            <a:ext cx="3457355" cy="553998"/>
          </a:xfrm>
          <a:prstGeom prst="rect">
            <a:avLst/>
          </a:prstGeom>
          <a:noFill/>
        </p:spPr>
        <p:txBody>
          <a:bodyPr wrap="square" rtlCol="0">
            <a:spAutoFit/>
          </a:bodyPr>
          <a:lstStyle/>
          <a:p>
            <a:r>
              <a:rPr lang="zh-CN" altLang="en-US" sz="1500" dirty="0">
                <a:solidFill>
                  <a:schemeClr val="bg2">
                    <a:lumMod val="10000"/>
                  </a:schemeClr>
                </a:solidFill>
                <a:cs typeface="+mn-ea"/>
                <a:sym typeface="+mn-lt"/>
              </a:rPr>
              <a:t>此处添加详细文本描述点击添加文本点击添加文本点击添加文本</a:t>
            </a:r>
          </a:p>
        </p:txBody>
      </p:sp>
      <p:sp>
        <p:nvSpPr>
          <p:cNvPr id="84" name="圆角矩形 83"/>
          <p:cNvSpPr/>
          <p:nvPr/>
        </p:nvSpPr>
        <p:spPr>
          <a:xfrm>
            <a:off x="4840941" y="3443319"/>
            <a:ext cx="7920318" cy="871168"/>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85" name="TextBox 84"/>
          <p:cNvSpPr txBox="1"/>
          <p:nvPr/>
        </p:nvSpPr>
        <p:spPr>
          <a:xfrm>
            <a:off x="6865168" y="3575482"/>
            <a:ext cx="3457355" cy="553998"/>
          </a:xfrm>
          <a:prstGeom prst="rect">
            <a:avLst/>
          </a:prstGeom>
          <a:noFill/>
        </p:spPr>
        <p:txBody>
          <a:bodyPr wrap="square" rtlCol="0">
            <a:spAutoFit/>
          </a:bodyPr>
          <a:lstStyle/>
          <a:p>
            <a:r>
              <a:rPr lang="zh-CN" altLang="en-US" sz="1500" dirty="0">
                <a:solidFill>
                  <a:schemeClr val="bg2">
                    <a:lumMod val="10000"/>
                  </a:schemeClr>
                </a:solidFill>
                <a:cs typeface="+mn-ea"/>
                <a:sym typeface="+mn-lt"/>
              </a:rPr>
              <a:t>此处添加详细文本描述点击添加文本点击添加文本点击添加文本</a:t>
            </a:r>
          </a:p>
        </p:txBody>
      </p:sp>
      <p:sp>
        <p:nvSpPr>
          <p:cNvPr id="58" name="圆角矩形 57"/>
          <p:cNvSpPr/>
          <p:nvPr/>
        </p:nvSpPr>
        <p:spPr>
          <a:xfrm>
            <a:off x="4840941" y="2056711"/>
            <a:ext cx="7920318" cy="871168"/>
          </a:xfrm>
          <a:prstGeom prst="roundRect">
            <a:avLst>
              <a:gd name="adj"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4" name="组合 3"/>
          <p:cNvGrpSpPr/>
          <p:nvPr/>
        </p:nvGrpSpPr>
        <p:grpSpPr>
          <a:xfrm>
            <a:off x="1045669" y="2222366"/>
            <a:ext cx="3150854" cy="3150850"/>
            <a:chOff x="1090407" y="2267104"/>
            <a:chExt cx="3061378" cy="3061374"/>
          </a:xfrm>
        </p:grpSpPr>
        <p:grpSp>
          <p:nvGrpSpPr>
            <p:cNvPr id="29" name="组合 28"/>
            <p:cNvGrpSpPr/>
            <p:nvPr/>
          </p:nvGrpSpPr>
          <p:grpSpPr>
            <a:xfrm>
              <a:off x="1090407" y="2267104"/>
              <a:ext cx="3061378" cy="3061374"/>
              <a:chOff x="372609" y="2524616"/>
              <a:chExt cx="2739344" cy="2739344"/>
            </a:xfrm>
          </p:grpSpPr>
          <p:sp>
            <p:nvSpPr>
              <p:cNvPr id="31" name="椭圆 30"/>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2" name="椭圆 31"/>
              <p:cNvSpPr/>
              <p:nvPr/>
            </p:nvSpPr>
            <p:spPr>
              <a:xfrm>
                <a:off x="399594" y="2551601"/>
                <a:ext cx="2685367" cy="2685367"/>
              </a:xfrm>
              <a:prstGeom prst="ellipse">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30" name="椭圆 29"/>
            <p:cNvSpPr/>
            <p:nvPr/>
          </p:nvSpPr>
          <p:spPr>
            <a:xfrm>
              <a:off x="1378440" y="2555137"/>
              <a:ext cx="2485312" cy="2485308"/>
            </a:xfrm>
            <a:prstGeom prst="ellipse">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sp>
        <p:nvSpPr>
          <p:cNvPr id="33" name="TextBox 32"/>
          <p:cNvSpPr txBox="1"/>
          <p:nvPr/>
        </p:nvSpPr>
        <p:spPr>
          <a:xfrm>
            <a:off x="1847529" y="4096358"/>
            <a:ext cx="1554578" cy="830997"/>
          </a:xfrm>
          <a:prstGeom prst="rect">
            <a:avLst/>
          </a:prstGeom>
          <a:noFill/>
        </p:spPr>
        <p:txBody>
          <a:bodyPr wrap="square" rtlCol="0">
            <a:spAutoFit/>
          </a:bodyPr>
          <a:lstStyle/>
          <a:p>
            <a:pPr algn="ctr"/>
            <a:r>
              <a:rPr lang="zh-CN" altLang="en-US" sz="2400" b="1" dirty="0">
                <a:solidFill>
                  <a:schemeClr val="bg1"/>
                </a:solidFill>
                <a:cs typeface="+mn-ea"/>
                <a:sym typeface="+mn-lt"/>
              </a:rPr>
              <a:t>团队协作能力</a:t>
            </a:r>
          </a:p>
        </p:txBody>
      </p:sp>
      <p:grpSp>
        <p:nvGrpSpPr>
          <p:cNvPr id="14" name="组合 13"/>
          <p:cNvGrpSpPr/>
          <p:nvPr/>
        </p:nvGrpSpPr>
        <p:grpSpPr>
          <a:xfrm>
            <a:off x="1796726" y="2101189"/>
            <a:ext cx="1656184" cy="1922394"/>
            <a:chOff x="1775520" y="2204864"/>
            <a:chExt cx="1656184" cy="1922394"/>
          </a:xfrm>
          <a:effectLst>
            <a:glow rad="63500">
              <a:schemeClr val="bg1">
                <a:alpha val="40000"/>
              </a:schemeClr>
            </a:glow>
          </a:effectLst>
        </p:grpSpPr>
        <p:sp>
          <p:nvSpPr>
            <p:cNvPr id="7" name="Freeform 7"/>
            <p:cNvSpPr/>
            <p:nvPr/>
          </p:nvSpPr>
          <p:spPr bwMode="auto">
            <a:xfrm>
              <a:off x="2955168" y="2518921"/>
              <a:ext cx="476536" cy="1592362"/>
            </a:xfrm>
            <a:custGeom>
              <a:avLst/>
              <a:gdLst>
                <a:gd name="T0" fmla="*/ 616 w 650"/>
                <a:gd name="T1" fmla="*/ 574 h 2172"/>
                <a:gd name="T2" fmla="*/ 592 w 650"/>
                <a:gd name="T3" fmla="*/ 514 h 2172"/>
                <a:gd name="T4" fmla="*/ 578 w 650"/>
                <a:gd name="T5" fmla="*/ 478 h 2172"/>
                <a:gd name="T6" fmla="*/ 564 w 650"/>
                <a:gd name="T7" fmla="*/ 438 h 2172"/>
                <a:gd name="T8" fmla="*/ 548 w 650"/>
                <a:gd name="T9" fmla="*/ 400 h 2172"/>
                <a:gd name="T10" fmla="*/ 488 w 650"/>
                <a:gd name="T11" fmla="*/ 354 h 2172"/>
                <a:gd name="T12" fmla="*/ 370 w 650"/>
                <a:gd name="T13" fmla="*/ 384 h 2172"/>
                <a:gd name="T14" fmla="*/ 334 w 650"/>
                <a:gd name="T15" fmla="*/ 346 h 2172"/>
                <a:gd name="T16" fmla="*/ 268 w 650"/>
                <a:gd name="T17" fmla="*/ 304 h 2172"/>
                <a:gd name="T18" fmla="*/ 308 w 650"/>
                <a:gd name="T19" fmla="*/ 316 h 2172"/>
                <a:gd name="T20" fmla="*/ 364 w 650"/>
                <a:gd name="T21" fmla="*/ 272 h 2172"/>
                <a:gd name="T22" fmla="*/ 402 w 650"/>
                <a:gd name="T23" fmla="*/ 200 h 2172"/>
                <a:gd name="T24" fmla="*/ 414 w 650"/>
                <a:gd name="T25" fmla="*/ 140 h 2172"/>
                <a:gd name="T26" fmla="*/ 400 w 650"/>
                <a:gd name="T27" fmla="*/ 66 h 2172"/>
                <a:gd name="T28" fmla="*/ 312 w 650"/>
                <a:gd name="T29" fmla="*/ 0 h 2172"/>
                <a:gd name="T30" fmla="*/ 226 w 650"/>
                <a:gd name="T31" fmla="*/ 48 h 2172"/>
                <a:gd name="T32" fmla="*/ 202 w 650"/>
                <a:gd name="T33" fmla="*/ 138 h 2172"/>
                <a:gd name="T34" fmla="*/ 214 w 650"/>
                <a:gd name="T35" fmla="*/ 200 h 2172"/>
                <a:gd name="T36" fmla="*/ 234 w 650"/>
                <a:gd name="T37" fmla="*/ 228 h 2172"/>
                <a:gd name="T38" fmla="*/ 192 w 650"/>
                <a:gd name="T39" fmla="*/ 298 h 2172"/>
                <a:gd name="T40" fmla="*/ 68 w 650"/>
                <a:gd name="T41" fmla="*/ 378 h 2172"/>
                <a:gd name="T42" fmla="*/ 50 w 650"/>
                <a:gd name="T43" fmla="*/ 492 h 2172"/>
                <a:gd name="T44" fmla="*/ 114 w 650"/>
                <a:gd name="T45" fmla="*/ 692 h 2172"/>
                <a:gd name="T46" fmla="*/ 98 w 650"/>
                <a:gd name="T47" fmla="*/ 808 h 2172"/>
                <a:gd name="T48" fmla="*/ 80 w 650"/>
                <a:gd name="T49" fmla="*/ 1144 h 2172"/>
                <a:gd name="T50" fmla="*/ 66 w 650"/>
                <a:gd name="T51" fmla="*/ 1404 h 2172"/>
                <a:gd name="T52" fmla="*/ 8 w 650"/>
                <a:gd name="T53" fmla="*/ 1802 h 2172"/>
                <a:gd name="T54" fmla="*/ 4 w 650"/>
                <a:gd name="T55" fmla="*/ 1876 h 2172"/>
                <a:gd name="T56" fmla="*/ 6 w 650"/>
                <a:gd name="T57" fmla="*/ 1922 h 2172"/>
                <a:gd name="T58" fmla="*/ 8 w 650"/>
                <a:gd name="T59" fmla="*/ 1958 h 2172"/>
                <a:gd name="T60" fmla="*/ 10 w 650"/>
                <a:gd name="T61" fmla="*/ 2044 h 2172"/>
                <a:gd name="T62" fmla="*/ 0 w 650"/>
                <a:gd name="T63" fmla="*/ 2122 h 2172"/>
                <a:gd name="T64" fmla="*/ 24 w 650"/>
                <a:gd name="T65" fmla="*/ 2168 h 2172"/>
                <a:gd name="T66" fmla="*/ 134 w 650"/>
                <a:gd name="T67" fmla="*/ 2152 h 2172"/>
                <a:gd name="T68" fmla="*/ 128 w 650"/>
                <a:gd name="T69" fmla="*/ 2050 h 2172"/>
                <a:gd name="T70" fmla="*/ 166 w 650"/>
                <a:gd name="T71" fmla="*/ 1992 h 2172"/>
                <a:gd name="T72" fmla="*/ 178 w 650"/>
                <a:gd name="T73" fmla="*/ 1902 h 2172"/>
                <a:gd name="T74" fmla="*/ 204 w 650"/>
                <a:gd name="T75" fmla="*/ 1650 h 2172"/>
                <a:gd name="T76" fmla="*/ 262 w 650"/>
                <a:gd name="T77" fmla="*/ 1466 h 2172"/>
                <a:gd name="T78" fmla="*/ 274 w 650"/>
                <a:gd name="T79" fmla="*/ 1484 h 2172"/>
                <a:gd name="T80" fmla="*/ 262 w 650"/>
                <a:gd name="T81" fmla="*/ 1642 h 2172"/>
                <a:gd name="T82" fmla="*/ 272 w 650"/>
                <a:gd name="T83" fmla="*/ 1720 h 2172"/>
                <a:gd name="T84" fmla="*/ 266 w 650"/>
                <a:gd name="T85" fmla="*/ 1822 h 2172"/>
                <a:gd name="T86" fmla="*/ 274 w 650"/>
                <a:gd name="T87" fmla="*/ 1868 h 2172"/>
                <a:gd name="T88" fmla="*/ 264 w 650"/>
                <a:gd name="T89" fmla="*/ 1940 h 2172"/>
                <a:gd name="T90" fmla="*/ 278 w 650"/>
                <a:gd name="T91" fmla="*/ 1998 h 2172"/>
                <a:gd name="T92" fmla="*/ 396 w 650"/>
                <a:gd name="T93" fmla="*/ 1996 h 2172"/>
                <a:gd name="T94" fmla="*/ 486 w 650"/>
                <a:gd name="T95" fmla="*/ 2034 h 2172"/>
                <a:gd name="T96" fmla="*/ 560 w 650"/>
                <a:gd name="T97" fmla="*/ 2000 h 2172"/>
                <a:gd name="T98" fmla="*/ 470 w 650"/>
                <a:gd name="T99" fmla="*/ 1956 h 2172"/>
                <a:gd name="T100" fmla="*/ 432 w 650"/>
                <a:gd name="T101" fmla="*/ 1902 h 2172"/>
                <a:gd name="T102" fmla="*/ 410 w 650"/>
                <a:gd name="T103" fmla="*/ 1842 h 2172"/>
                <a:gd name="T104" fmla="*/ 400 w 650"/>
                <a:gd name="T105" fmla="*/ 1808 h 2172"/>
                <a:gd name="T106" fmla="*/ 418 w 650"/>
                <a:gd name="T107" fmla="*/ 1728 h 2172"/>
                <a:gd name="T108" fmla="*/ 476 w 650"/>
                <a:gd name="T109" fmla="*/ 1342 h 2172"/>
                <a:gd name="T110" fmla="*/ 510 w 650"/>
                <a:gd name="T111" fmla="*/ 1128 h 2172"/>
                <a:gd name="T112" fmla="*/ 488 w 650"/>
                <a:gd name="T113" fmla="*/ 732 h 2172"/>
                <a:gd name="T114" fmla="*/ 536 w 650"/>
                <a:gd name="T115" fmla="*/ 744 h 2172"/>
                <a:gd name="T116" fmla="*/ 558 w 650"/>
                <a:gd name="T117" fmla="*/ 756 h 2172"/>
                <a:gd name="T118" fmla="*/ 626 w 650"/>
                <a:gd name="T119" fmla="*/ 736 h 2172"/>
                <a:gd name="T120" fmla="*/ 640 w 650"/>
                <a:gd name="T121" fmla="*/ 684 h 2172"/>
                <a:gd name="T122" fmla="*/ 648 w 650"/>
                <a:gd name="T123" fmla="*/ 642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0" h="2172">
                  <a:moveTo>
                    <a:pt x="644" y="636"/>
                  </a:moveTo>
                  <a:lnTo>
                    <a:pt x="644" y="636"/>
                  </a:lnTo>
                  <a:lnTo>
                    <a:pt x="634" y="628"/>
                  </a:lnTo>
                  <a:lnTo>
                    <a:pt x="626" y="614"/>
                  </a:lnTo>
                  <a:lnTo>
                    <a:pt x="620" y="600"/>
                  </a:lnTo>
                  <a:lnTo>
                    <a:pt x="618" y="592"/>
                  </a:lnTo>
                  <a:lnTo>
                    <a:pt x="618" y="586"/>
                  </a:lnTo>
                  <a:lnTo>
                    <a:pt x="618" y="586"/>
                  </a:lnTo>
                  <a:lnTo>
                    <a:pt x="616" y="574"/>
                  </a:lnTo>
                  <a:lnTo>
                    <a:pt x="612" y="564"/>
                  </a:lnTo>
                  <a:lnTo>
                    <a:pt x="606" y="554"/>
                  </a:lnTo>
                  <a:lnTo>
                    <a:pt x="602" y="548"/>
                  </a:lnTo>
                  <a:lnTo>
                    <a:pt x="602" y="548"/>
                  </a:lnTo>
                  <a:lnTo>
                    <a:pt x="598" y="542"/>
                  </a:lnTo>
                  <a:lnTo>
                    <a:pt x="594" y="532"/>
                  </a:lnTo>
                  <a:lnTo>
                    <a:pt x="592" y="524"/>
                  </a:lnTo>
                  <a:lnTo>
                    <a:pt x="592" y="514"/>
                  </a:lnTo>
                  <a:lnTo>
                    <a:pt x="592" y="514"/>
                  </a:lnTo>
                  <a:lnTo>
                    <a:pt x="590" y="504"/>
                  </a:lnTo>
                  <a:lnTo>
                    <a:pt x="588" y="502"/>
                  </a:lnTo>
                  <a:lnTo>
                    <a:pt x="586" y="500"/>
                  </a:lnTo>
                  <a:lnTo>
                    <a:pt x="586" y="500"/>
                  </a:lnTo>
                  <a:lnTo>
                    <a:pt x="582" y="500"/>
                  </a:lnTo>
                  <a:lnTo>
                    <a:pt x="580" y="498"/>
                  </a:lnTo>
                  <a:lnTo>
                    <a:pt x="580" y="492"/>
                  </a:lnTo>
                  <a:lnTo>
                    <a:pt x="578" y="478"/>
                  </a:lnTo>
                  <a:lnTo>
                    <a:pt x="578" y="478"/>
                  </a:lnTo>
                  <a:lnTo>
                    <a:pt x="578" y="468"/>
                  </a:lnTo>
                  <a:lnTo>
                    <a:pt x="576" y="464"/>
                  </a:lnTo>
                  <a:lnTo>
                    <a:pt x="572" y="460"/>
                  </a:lnTo>
                  <a:lnTo>
                    <a:pt x="572" y="456"/>
                  </a:lnTo>
                  <a:lnTo>
                    <a:pt x="572" y="456"/>
                  </a:lnTo>
                  <a:lnTo>
                    <a:pt x="570" y="448"/>
                  </a:lnTo>
                  <a:lnTo>
                    <a:pt x="568" y="446"/>
                  </a:lnTo>
                  <a:lnTo>
                    <a:pt x="566" y="442"/>
                  </a:lnTo>
                  <a:lnTo>
                    <a:pt x="564" y="438"/>
                  </a:lnTo>
                  <a:lnTo>
                    <a:pt x="564" y="438"/>
                  </a:lnTo>
                  <a:lnTo>
                    <a:pt x="562" y="432"/>
                  </a:lnTo>
                  <a:lnTo>
                    <a:pt x="560" y="428"/>
                  </a:lnTo>
                  <a:lnTo>
                    <a:pt x="556" y="424"/>
                  </a:lnTo>
                  <a:lnTo>
                    <a:pt x="556" y="420"/>
                  </a:lnTo>
                  <a:lnTo>
                    <a:pt x="556" y="420"/>
                  </a:lnTo>
                  <a:lnTo>
                    <a:pt x="554" y="414"/>
                  </a:lnTo>
                  <a:lnTo>
                    <a:pt x="550" y="408"/>
                  </a:lnTo>
                  <a:lnTo>
                    <a:pt x="548" y="400"/>
                  </a:lnTo>
                  <a:lnTo>
                    <a:pt x="546" y="388"/>
                  </a:lnTo>
                  <a:lnTo>
                    <a:pt x="546" y="388"/>
                  </a:lnTo>
                  <a:lnTo>
                    <a:pt x="544" y="382"/>
                  </a:lnTo>
                  <a:lnTo>
                    <a:pt x="538" y="376"/>
                  </a:lnTo>
                  <a:lnTo>
                    <a:pt x="532" y="372"/>
                  </a:lnTo>
                  <a:lnTo>
                    <a:pt x="524" y="368"/>
                  </a:lnTo>
                  <a:lnTo>
                    <a:pt x="506" y="360"/>
                  </a:lnTo>
                  <a:lnTo>
                    <a:pt x="488" y="354"/>
                  </a:lnTo>
                  <a:lnTo>
                    <a:pt x="488" y="354"/>
                  </a:lnTo>
                  <a:lnTo>
                    <a:pt x="384" y="318"/>
                  </a:lnTo>
                  <a:lnTo>
                    <a:pt x="384" y="318"/>
                  </a:lnTo>
                  <a:lnTo>
                    <a:pt x="376" y="314"/>
                  </a:lnTo>
                  <a:lnTo>
                    <a:pt x="376" y="314"/>
                  </a:lnTo>
                  <a:lnTo>
                    <a:pt x="372" y="332"/>
                  </a:lnTo>
                  <a:lnTo>
                    <a:pt x="372" y="332"/>
                  </a:lnTo>
                  <a:lnTo>
                    <a:pt x="372" y="342"/>
                  </a:lnTo>
                  <a:lnTo>
                    <a:pt x="370" y="358"/>
                  </a:lnTo>
                  <a:lnTo>
                    <a:pt x="370" y="384"/>
                  </a:lnTo>
                  <a:lnTo>
                    <a:pt x="370" y="384"/>
                  </a:lnTo>
                  <a:lnTo>
                    <a:pt x="360" y="372"/>
                  </a:lnTo>
                  <a:lnTo>
                    <a:pt x="352" y="362"/>
                  </a:lnTo>
                  <a:lnTo>
                    <a:pt x="348" y="354"/>
                  </a:lnTo>
                  <a:lnTo>
                    <a:pt x="348" y="354"/>
                  </a:lnTo>
                  <a:lnTo>
                    <a:pt x="344" y="348"/>
                  </a:lnTo>
                  <a:lnTo>
                    <a:pt x="340" y="346"/>
                  </a:lnTo>
                  <a:lnTo>
                    <a:pt x="334" y="346"/>
                  </a:lnTo>
                  <a:lnTo>
                    <a:pt x="334" y="346"/>
                  </a:lnTo>
                  <a:lnTo>
                    <a:pt x="330" y="348"/>
                  </a:lnTo>
                  <a:lnTo>
                    <a:pt x="328" y="350"/>
                  </a:lnTo>
                  <a:lnTo>
                    <a:pt x="328" y="354"/>
                  </a:lnTo>
                  <a:lnTo>
                    <a:pt x="328" y="354"/>
                  </a:lnTo>
                  <a:lnTo>
                    <a:pt x="324" y="384"/>
                  </a:lnTo>
                  <a:lnTo>
                    <a:pt x="324" y="384"/>
                  </a:lnTo>
                  <a:lnTo>
                    <a:pt x="300" y="348"/>
                  </a:lnTo>
                  <a:lnTo>
                    <a:pt x="278" y="318"/>
                  </a:lnTo>
                  <a:lnTo>
                    <a:pt x="268" y="304"/>
                  </a:lnTo>
                  <a:lnTo>
                    <a:pt x="258" y="294"/>
                  </a:lnTo>
                  <a:lnTo>
                    <a:pt x="258" y="294"/>
                  </a:lnTo>
                  <a:lnTo>
                    <a:pt x="244" y="280"/>
                  </a:lnTo>
                  <a:lnTo>
                    <a:pt x="236" y="270"/>
                  </a:lnTo>
                  <a:lnTo>
                    <a:pt x="234" y="266"/>
                  </a:lnTo>
                  <a:lnTo>
                    <a:pt x="232" y="262"/>
                  </a:lnTo>
                  <a:lnTo>
                    <a:pt x="232" y="262"/>
                  </a:lnTo>
                  <a:lnTo>
                    <a:pt x="276" y="292"/>
                  </a:lnTo>
                  <a:lnTo>
                    <a:pt x="308" y="316"/>
                  </a:lnTo>
                  <a:lnTo>
                    <a:pt x="322" y="326"/>
                  </a:lnTo>
                  <a:lnTo>
                    <a:pt x="330" y="336"/>
                  </a:lnTo>
                  <a:lnTo>
                    <a:pt x="330" y="336"/>
                  </a:lnTo>
                  <a:lnTo>
                    <a:pt x="354" y="314"/>
                  </a:lnTo>
                  <a:lnTo>
                    <a:pt x="354" y="314"/>
                  </a:lnTo>
                  <a:lnTo>
                    <a:pt x="360" y="302"/>
                  </a:lnTo>
                  <a:lnTo>
                    <a:pt x="364" y="288"/>
                  </a:lnTo>
                  <a:lnTo>
                    <a:pt x="364" y="288"/>
                  </a:lnTo>
                  <a:lnTo>
                    <a:pt x="364" y="272"/>
                  </a:lnTo>
                  <a:lnTo>
                    <a:pt x="364" y="264"/>
                  </a:lnTo>
                  <a:lnTo>
                    <a:pt x="370" y="258"/>
                  </a:lnTo>
                  <a:lnTo>
                    <a:pt x="370" y="258"/>
                  </a:lnTo>
                  <a:lnTo>
                    <a:pt x="376" y="248"/>
                  </a:lnTo>
                  <a:lnTo>
                    <a:pt x="382" y="232"/>
                  </a:lnTo>
                  <a:lnTo>
                    <a:pt x="392" y="210"/>
                  </a:lnTo>
                  <a:lnTo>
                    <a:pt x="392" y="210"/>
                  </a:lnTo>
                  <a:lnTo>
                    <a:pt x="396" y="204"/>
                  </a:lnTo>
                  <a:lnTo>
                    <a:pt x="402" y="200"/>
                  </a:lnTo>
                  <a:lnTo>
                    <a:pt x="402" y="200"/>
                  </a:lnTo>
                  <a:lnTo>
                    <a:pt x="404" y="198"/>
                  </a:lnTo>
                  <a:lnTo>
                    <a:pt x="406" y="194"/>
                  </a:lnTo>
                  <a:lnTo>
                    <a:pt x="410" y="180"/>
                  </a:lnTo>
                  <a:lnTo>
                    <a:pt x="418" y="150"/>
                  </a:lnTo>
                  <a:lnTo>
                    <a:pt x="418" y="150"/>
                  </a:lnTo>
                  <a:lnTo>
                    <a:pt x="418" y="146"/>
                  </a:lnTo>
                  <a:lnTo>
                    <a:pt x="416" y="142"/>
                  </a:lnTo>
                  <a:lnTo>
                    <a:pt x="414" y="140"/>
                  </a:lnTo>
                  <a:lnTo>
                    <a:pt x="412" y="138"/>
                  </a:lnTo>
                  <a:lnTo>
                    <a:pt x="406" y="138"/>
                  </a:lnTo>
                  <a:lnTo>
                    <a:pt x="402" y="138"/>
                  </a:lnTo>
                  <a:lnTo>
                    <a:pt x="402" y="138"/>
                  </a:lnTo>
                  <a:lnTo>
                    <a:pt x="402" y="132"/>
                  </a:lnTo>
                  <a:lnTo>
                    <a:pt x="402" y="118"/>
                  </a:lnTo>
                  <a:lnTo>
                    <a:pt x="402" y="94"/>
                  </a:lnTo>
                  <a:lnTo>
                    <a:pt x="400" y="66"/>
                  </a:lnTo>
                  <a:lnTo>
                    <a:pt x="400" y="66"/>
                  </a:lnTo>
                  <a:lnTo>
                    <a:pt x="398" y="58"/>
                  </a:lnTo>
                  <a:lnTo>
                    <a:pt x="394" y="52"/>
                  </a:lnTo>
                  <a:lnTo>
                    <a:pt x="386" y="38"/>
                  </a:lnTo>
                  <a:lnTo>
                    <a:pt x="372" y="28"/>
                  </a:lnTo>
                  <a:lnTo>
                    <a:pt x="358" y="18"/>
                  </a:lnTo>
                  <a:lnTo>
                    <a:pt x="342" y="10"/>
                  </a:lnTo>
                  <a:lnTo>
                    <a:pt x="328" y="4"/>
                  </a:lnTo>
                  <a:lnTo>
                    <a:pt x="312" y="0"/>
                  </a:lnTo>
                  <a:lnTo>
                    <a:pt x="312" y="0"/>
                  </a:lnTo>
                  <a:lnTo>
                    <a:pt x="298" y="2"/>
                  </a:lnTo>
                  <a:lnTo>
                    <a:pt x="286" y="4"/>
                  </a:lnTo>
                  <a:lnTo>
                    <a:pt x="274" y="10"/>
                  </a:lnTo>
                  <a:lnTo>
                    <a:pt x="262" y="16"/>
                  </a:lnTo>
                  <a:lnTo>
                    <a:pt x="250" y="24"/>
                  </a:lnTo>
                  <a:lnTo>
                    <a:pt x="240" y="32"/>
                  </a:lnTo>
                  <a:lnTo>
                    <a:pt x="232" y="40"/>
                  </a:lnTo>
                  <a:lnTo>
                    <a:pt x="226" y="48"/>
                  </a:lnTo>
                  <a:lnTo>
                    <a:pt x="226" y="48"/>
                  </a:lnTo>
                  <a:lnTo>
                    <a:pt x="222" y="58"/>
                  </a:lnTo>
                  <a:lnTo>
                    <a:pt x="220" y="70"/>
                  </a:lnTo>
                  <a:lnTo>
                    <a:pt x="216" y="96"/>
                  </a:lnTo>
                  <a:lnTo>
                    <a:pt x="216" y="118"/>
                  </a:lnTo>
                  <a:lnTo>
                    <a:pt x="216" y="128"/>
                  </a:lnTo>
                  <a:lnTo>
                    <a:pt x="216" y="128"/>
                  </a:lnTo>
                  <a:lnTo>
                    <a:pt x="208" y="130"/>
                  </a:lnTo>
                  <a:lnTo>
                    <a:pt x="204" y="134"/>
                  </a:lnTo>
                  <a:lnTo>
                    <a:pt x="202" y="138"/>
                  </a:lnTo>
                  <a:lnTo>
                    <a:pt x="202" y="138"/>
                  </a:lnTo>
                  <a:lnTo>
                    <a:pt x="200" y="142"/>
                  </a:lnTo>
                  <a:lnTo>
                    <a:pt x="200" y="148"/>
                  </a:lnTo>
                  <a:lnTo>
                    <a:pt x="204" y="166"/>
                  </a:lnTo>
                  <a:lnTo>
                    <a:pt x="208" y="186"/>
                  </a:lnTo>
                  <a:lnTo>
                    <a:pt x="212" y="198"/>
                  </a:lnTo>
                  <a:lnTo>
                    <a:pt x="212" y="198"/>
                  </a:lnTo>
                  <a:lnTo>
                    <a:pt x="212" y="200"/>
                  </a:lnTo>
                  <a:lnTo>
                    <a:pt x="214" y="200"/>
                  </a:lnTo>
                  <a:lnTo>
                    <a:pt x="220" y="200"/>
                  </a:lnTo>
                  <a:lnTo>
                    <a:pt x="224" y="198"/>
                  </a:lnTo>
                  <a:lnTo>
                    <a:pt x="224" y="198"/>
                  </a:lnTo>
                  <a:lnTo>
                    <a:pt x="224" y="200"/>
                  </a:lnTo>
                  <a:lnTo>
                    <a:pt x="224" y="200"/>
                  </a:lnTo>
                  <a:lnTo>
                    <a:pt x="228" y="208"/>
                  </a:lnTo>
                  <a:lnTo>
                    <a:pt x="232" y="220"/>
                  </a:lnTo>
                  <a:lnTo>
                    <a:pt x="232" y="220"/>
                  </a:lnTo>
                  <a:lnTo>
                    <a:pt x="234" y="228"/>
                  </a:lnTo>
                  <a:lnTo>
                    <a:pt x="234" y="236"/>
                  </a:lnTo>
                  <a:lnTo>
                    <a:pt x="234" y="248"/>
                  </a:lnTo>
                  <a:lnTo>
                    <a:pt x="234" y="248"/>
                  </a:lnTo>
                  <a:lnTo>
                    <a:pt x="226" y="254"/>
                  </a:lnTo>
                  <a:lnTo>
                    <a:pt x="218" y="264"/>
                  </a:lnTo>
                  <a:lnTo>
                    <a:pt x="204" y="288"/>
                  </a:lnTo>
                  <a:lnTo>
                    <a:pt x="204" y="288"/>
                  </a:lnTo>
                  <a:lnTo>
                    <a:pt x="200" y="294"/>
                  </a:lnTo>
                  <a:lnTo>
                    <a:pt x="192" y="298"/>
                  </a:lnTo>
                  <a:lnTo>
                    <a:pt x="174" y="312"/>
                  </a:lnTo>
                  <a:lnTo>
                    <a:pt x="156" y="322"/>
                  </a:lnTo>
                  <a:lnTo>
                    <a:pt x="144" y="330"/>
                  </a:lnTo>
                  <a:lnTo>
                    <a:pt x="144" y="330"/>
                  </a:lnTo>
                  <a:lnTo>
                    <a:pt x="132" y="338"/>
                  </a:lnTo>
                  <a:lnTo>
                    <a:pt x="112" y="348"/>
                  </a:lnTo>
                  <a:lnTo>
                    <a:pt x="90" y="362"/>
                  </a:lnTo>
                  <a:lnTo>
                    <a:pt x="68" y="378"/>
                  </a:lnTo>
                  <a:lnTo>
                    <a:pt x="68" y="378"/>
                  </a:lnTo>
                  <a:lnTo>
                    <a:pt x="58" y="388"/>
                  </a:lnTo>
                  <a:lnTo>
                    <a:pt x="52" y="398"/>
                  </a:lnTo>
                  <a:lnTo>
                    <a:pt x="48" y="410"/>
                  </a:lnTo>
                  <a:lnTo>
                    <a:pt x="46" y="422"/>
                  </a:lnTo>
                  <a:lnTo>
                    <a:pt x="46" y="442"/>
                  </a:lnTo>
                  <a:lnTo>
                    <a:pt x="46" y="458"/>
                  </a:lnTo>
                  <a:lnTo>
                    <a:pt x="46" y="458"/>
                  </a:lnTo>
                  <a:lnTo>
                    <a:pt x="48" y="474"/>
                  </a:lnTo>
                  <a:lnTo>
                    <a:pt x="50" y="492"/>
                  </a:lnTo>
                  <a:lnTo>
                    <a:pt x="54" y="508"/>
                  </a:lnTo>
                  <a:lnTo>
                    <a:pt x="56" y="522"/>
                  </a:lnTo>
                  <a:lnTo>
                    <a:pt x="56" y="522"/>
                  </a:lnTo>
                  <a:lnTo>
                    <a:pt x="60" y="550"/>
                  </a:lnTo>
                  <a:lnTo>
                    <a:pt x="68" y="590"/>
                  </a:lnTo>
                  <a:lnTo>
                    <a:pt x="68" y="590"/>
                  </a:lnTo>
                  <a:lnTo>
                    <a:pt x="78" y="618"/>
                  </a:lnTo>
                  <a:lnTo>
                    <a:pt x="94" y="652"/>
                  </a:lnTo>
                  <a:lnTo>
                    <a:pt x="114" y="692"/>
                  </a:lnTo>
                  <a:lnTo>
                    <a:pt x="114" y="692"/>
                  </a:lnTo>
                  <a:lnTo>
                    <a:pt x="114" y="736"/>
                  </a:lnTo>
                  <a:lnTo>
                    <a:pt x="110" y="766"/>
                  </a:lnTo>
                  <a:lnTo>
                    <a:pt x="108" y="778"/>
                  </a:lnTo>
                  <a:lnTo>
                    <a:pt x="104" y="784"/>
                  </a:lnTo>
                  <a:lnTo>
                    <a:pt x="104" y="784"/>
                  </a:lnTo>
                  <a:lnTo>
                    <a:pt x="102" y="788"/>
                  </a:lnTo>
                  <a:lnTo>
                    <a:pt x="100" y="792"/>
                  </a:lnTo>
                  <a:lnTo>
                    <a:pt x="98" y="808"/>
                  </a:lnTo>
                  <a:lnTo>
                    <a:pt x="98" y="854"/>
                  </a:lnTo>
                  <a:lnTo>
                    <a:pt x="96" y="902"/>
                  </a:lnTo>
                  <a:lnTo>
                    <a:pt x="96" y="918"/>
                  </a:lnTo>
                  <a:lnTo>
                    <a:pt x="96" y="928"/>
                  </a:lnTo>
                  <a:lnTo>
                    <a:pt x="96" y="928"/>
                  </a:lnTo>
                  <a:lnTo>
                    <a:pt x="92" y="968"/>
                  </a:lnTo>
                  <a:lnTo>
                    <a:pt x="88" y="1040"/>
                  </a:lnTo>
                  <a:lnTo>
                    <a:pt x="82" y="1116"/>
                  </a:lnTo>
                  <a:lnTo>
                    <a:pt x="80" y="1144"/>
                  </a:lnTo>
                  <a:lnTo>
                    <a:pt x="76" y="1160"/>
                  </a:lnTo>
                  <a:lnTo>
                    <a:pt x="76" y="1160"/>
                  </a:lnTo>
                  <a:lnTo>
                    <a:pt x="74" y="1176"/>
                  </a:lnTo>
                  <a:lnTo>
                    <a:pt x="72" y="1200"/>
                  </a:lnTo>
                  <a:lnTo>
                    <a:pt x="68" y="1266"/>
                  </a:lnTo>
                  <a:lnTo>
                    <a:pt x="66" y="1334"/>
                  </a:lnTo>
                  <a:lnTo>
                    <a:pt x="66" y="1382"/>
                  </a:lnTo>
                  <a:lnTo>
                    <a:pt x="66" y="1382"/>
                  </a:lnTo>
                  <a:lnTo>
                    <a:pt x="66" y="1404"/>
                  </a:lnTo>
                  <a:lnTo>
                    <a:pt x="62" y="1432"/>
                  </a:lnTo>
                  <a:lnTo>
                    <a:pt x="56" y="1500"/>
                  </a:lnTo>
                  <a:lnTo>
                    <a:pt x="42" y="1606"/>
                  </a:lnTo>
                  <a:lnTo>
                    <a:pt x="42" y="1606"/>
                  </a:lnTo>
                  <a:lnTo>
                    <a:pt x="36" y="1646"/>
                  </a:lnTo>
                  <a:lnTo>
                    <a:pt x="24" y="1710"/>
                  </a:lnTo>
                  <a:lnTo>
                    <a:pt x="12" y="1770"/>
                  </a:lnTo>
                  <a:lnTo>
                    <a:pt x="8" y="1802"/>
                  </a:lnTo>
                  <a:lnTo>
                    <a:pt x="8" y="1802"/>
                  </a:lnTo>
                  <a:lnTo>
                    <a:pt x="6" y="1812"/>
                  </a:lnTo>
                  <a:lnTo>
                    <a:pt x="4" y="1820"/>
                  </a:lnTo>
                  <a:lnTo>
                    <a:pt x="2" y="1830"/>
                  </a:lnTo>
                  <a:lnTo>
                    <a:pt x="0" y="1840"/>
                  </a:lnTo>
                  <a:lnTo>
                    <a:pt x="0" y="1840"/>
                  </a:lnTo>
                  <a:lnTo>
                    <a:pt x="0" y="1850"/>
                  </a:lnTo>
                  <a:lnTo>
                    <a:pt x="0" y="1862"/>
                  </a:lnTo>
                  <a:lnTo>
                    <a:pt x="2" y="1870"/>
                  </a:lnTo>
                  <a:lnTo>
                    <a:pt x="4" y="1876"/>
                  </a:lnTo>
                  <a:lnTo>
                    <a:pt x="4" y="1876"/>
                  </a:lnTo>
                  <a:lnTo>
                    <a:pt x="6" y="1880"/>
                  </a:lnTo>
                  <a:lnTo>
                    <a:pt x="6" y="1886"/>
                  </a:lnTo>
                  <a:lnTo>
                    <a:pt x="6" y="1892"/>
                  </a:lnTo>
                  <a:lnTo>
                    <a:pt x="4" y="1898"/>
                  </a:lnTo>
                  <a:lnTo>
                    <a:pt x="4" y="1898"/>
                  </a:lnTo>
                  <a:lnTo>
                    <a:pt x="2" y="1906"/>
                  </a:lnTo>
                  <a:lnTo>
                    <a:pt x="4" y="1914"/>
                  </a:lnTo>
                  <a:lnTo>
                    <a:pt x="6" y="1922"/>
                  </a:lnTo>
                  <a:lnTo>
                    <a:pt x="10" y="1928"/>
                  </a:lnTo>
                  <a:lnTo>
                    <a:pt x="10" y="1928"/>
                  </a:lnTo>
                  <a:lnTo>
                    <a:pt x="14" y="1934"/>
                  </a:lnTo>
                  <a:lnTo>
                    <a:pt x="16" y="1942"/>
                  </a:lnTo>
                  <a:lnTo>
                    <a:pt x="14" y="1948"/>
                  </a:lnTo>
                  <a:lnTo>
                    <a:pt x="12" y="1954"/>
                  </a:lnTo>
                  <a:lnTo>
                    <a:pt x="12" y="1954"/>
                  </a:lnTo>
                  <a:lnTo>
                    <a:pt x="10" y="1956"/>
                  </a:lnTo>
                  <a:lnTo>
                    <a:pt x="8" y="1958"/>
                  </a:lnTo>
                  <a:lnTo>
                    <a:pt x="10" y="1964"/>
                  </a:lnTo>
                  <a:lnTo>
                    <a:pt x="14" y="1976"/>
                  </a:lnTo>
                  <a:lnTo>
                    <a:pt x="14" y="1976"/>
                  </a:lnTo>
                  <a:lnTo>
                    <a:pt x="16" y="1988"/>
                  </a:lnTo>
                  <a:lnTo>
                    <a:pt x="16" y="2008"/>
                  </a:lnTo>
                  <a:lnTo>
                    <a:pt x="14" y="2026"/>
                  </a:lnTo>
                  <a:lnTo>
                    <a:pt x="12" y="2038"/>
                  </a:lnTo>
                  <a:lnTo>
                    <a:pt x="12" y="2038"/>
                  </a:lnTo>
                  <a:lnTo>
                    <a:pt x="10" y="2044"/>
                  </a:lnTo>
                  <a:lnTo>
                    <a:pt x="10" y="2048"/>
                  </a:lnTo>
                  <a:lnTo>
                    <a:pt x="16" y="2058"/>
                  </a:lnTo>
                  <a:lnTo>
                    <a:pt x="16" y="2058"/>
                  </a:lnTo>
                  <a:lnTo>
                    <a:pt x="18" y="2072"/>
                  </a:lnTo>
                  <a:lnTo>
                    <a:pt x="18" y="2082"/>
                  </a:lnTo>
                  <a:lnTo>
                    <a:pt x="18" y="2088"/>
                  </a:lnTo>
                  <a:lnTo>
                    <a:pt x="18" y="2088"/>
                  </a:lnTo>
                  <a:lnTo>
                    <a:pt x="10" y="2102"/>
                  </a:lnTo>
                  <a:lnTo>
                    <a:pt x="0" y="2122"/>
                  </a:lnTo>
                  <a:lnTo>
                    <a:pt x="0" y="2122"/>
                  </a:lnTo>
                  <a:lnTo>
                    <a:pt x="0" y="2128"/>
                  </a:lnTo>
                  <a:lnTo>
                    <a:pt x="0" y="2134"/>
                  </a:lnTo>
                  <a:lnTo>
                    <a:pt x="2" y="2140"/>
                  </a:lnTo>
                  <a:lnTo>
                    <a:pt x="4" y="2148"/>
                  </a:lnTo>
                  <a:lnTo>
                    <a:pt x="12" y="2158"/>
                  </a:lnTo>
                  <a:lnTo>
                    <a:pt x="18" y="2164"/>
                  </a:lnTo>
                  <a:lnTo>
                    <a:pt x="24" y="2168"/>
                  </a:lnTo>
                  <a:lnTo>
                    <a:pt x="24" y="2168"/>
                  </a:lnTo>
                  <a:lnTo>
                    <a:pt x="32" y="2170"/>
                  </a:lnTo>
                  <a:lnTo>
                    <a:pt x="44" y="2172"/>
                  </a:lnTo>
                  <a:lnTo>
                    <a:pt x="68" y="2172"/>
                  </a:lnTo>
                  <a:lnTo>
                    <a:pt x="96" y="2172"/>
                  </a:lnTo>
                  <a:lnTo>
                    <a:pt x="118" y="2170"/>
                  </a:lnTo>
                  <a:lnTo>
                    <a:pt x="118" y="2170"/>
                  </a:lnTo>
                  <a:lnTo>
                    <a:pt x="126" y="2166"/>
                  </a:lnTo>
                  <a:lnTo>
                    <a:pt x="130" y="2160"/>
                  </a:lnTo>
                  <a:lnTo>
                    <a:pt x="134" y="2152"/>
                  </a:lnTo>
                  <a:lnTo>
                    <a:pt x="134" y="2144"/>
                  </a:lnTo>
                  <a:lnTo>
                    <a:pt x="132" y="2130"/>
                  </a:lnTo>
                  <a:lnTo>
                    <a:pt x="130" y="2124"/>
                  </a:lnTo>
                  <a:lnTo>
                    <a:pt x="128" y="2122"/>
                  </a:lnTo>
                  <a:lnTo>
                    <a:pt x="128" y="2122"/>
                  </a:lnTo>
                  <a:lnTo>
                    <a:pt x="126" y="2120"/>
                  </a:lnTo>
                  <a:lnTo>
                    <a:pt x="126" y="2110"/>
                  </a:lnTo>
                  <a:lnTo>
                    <a:pt x="126" y="2086"/>
                  </a:lnTo>
                  <a:lnTo>
                    <a:pt x="128" y="2050"/>
                  </a:lnTo>
                  <a:lnTo>
                    <a:pt x="128" y="2050"/>
                  </a:lnTo>
                  <a:lnTo>
                    <a:pt x="130" y="2048"/>
                  </a:lnTo>
                  <a:lnTo>
                    <a:pt x="132" y="2044"/>
                  </a:lnTo>
                  <a:lnTo>
                    <a:pt x="138" y="2032"/>
                  </a:lnTo>
                  <a:lnTo>
                    <a:pt x="146" y="2016"/>
                  </a:lnTo>
                  <a:lnTo>
                    <a:pt x="152" y="2008"/>
                  </a:lnTo>
                  <a:lnTo>
                    <a:pt x="158" y="2002"/>
                  </a:lnTo>
                  <a:lnTo>
                    <a:pt x="158" y="2002"/>
                  </a:lnTo>
                  <a:lnTo>
                    <a:pt x="166" y="1992"/>
                  </a:lnTo>
                  <a:lnTo>
                    <a:pt x="168" y="1982"/>
                  </a:lnTo>
                  <a:lnTo>
                    <a:pt x="168" y="1972"/>
                  </a:lnTo>
                  <a:lnTo>
                    <a:pt x="168" y="1958"/>
                  </a:lnTo>
                  <a:lnTo>
                    <a:pt x="168" y="1958"/>
                  </a:lnTo>
                  <a:lnTo>
                    <a:pt x="166" y="1944"/>
                  </a:lnTo>
                  <a:lnTo>
                    <a:pt x="166" y="1930"/>
                  </a:lnTo>
                  <a:lnTo>
                    <a:pt x="170" y="1916"/>
                  </a:lnTo>
                  <a:lnTo>
                    <a:pt x="172" y="1908"/>
                  </a:lnTo>
                  <a:lnTo>
                    <a:pt x="178" y="1902"/>
                  </a:lnTo>
                  <a:lnTo>
                    <a:pt x="178" y="1902"/>
                  </a:lnTo>
                  <a:lnTo>
                    <a:pt x="182" y="1892"/>
                  </a:lnTo>
                  <a:lnTo>
                    <a:pt x="186" y="1880"/>
                  </a:lnTo>
                  <a:lnTo>
                    <a:pt x="192" y="1852"/>
                  </a:lnTo>
                  <a:lnTo>
                    <a:pt x="196" y="1820"/>
                  </a:lnTo>
                  <a:lnTo>
                    <a:pt x="198" y="1794"/>
                  </a:lnTo>
                  <a:lnTo>
                    <a:pt x="198" y="1794"/>
                  </a:lnTo>
                  <a:lnTo>
                    <a:pt x="200" y="1722"/>
                  </a:lnTo>
                  <a:lnTo>
                    <a:pt x="204" y="1650"/>
                  </a:lnTo>
                  <a:lnTo>
                    <a:pt x="204" y="1650"/>
                  </a:lnTo>
                  <a:lnTo>
                    <a:pt x="206" y="1636"/>
                  </a:lnTo>
                  <a:lnTo>
                    <a:pt x="210" y="1620"/>
                  </a:lnTo>
                  <a:lnTo>
                    <a:pt x="222" y="1586"/>
                  </a:lnTo>
                  <a:lnTo>
                    <a:pt x="232" y="1556"/>
                  </a:lnTo>
                  <a:lnTo>
                    <a:pt x="238" y="1538"/>
                  </a:lnTo>
                  <a:lnTo>
                    <a:pt x="238" y="1538"/>
                  </a:lnTo>
                  <a:lnTo>
                    <a:pt x="246" y="1510"/>
                  </a:lnTo>
                  <a:lnTo>
                    <a:pt x="262" y="1466"/>
                  </a:lnTo>
                  <a:lnTo>
                    <a:pt x="262" y="1466"/>
                  </a:lnTo>
                  <a:lnTo>
                    <a:pt x="292" y="1396"/>
                  </a:lnTo>
                  <a:lnTo>
                    <a:pt x="310" y="1350"/>
                  </a:lnTo>
                  <a:lnTo>
                    <a:pt x="310" y="1350"/>
                  </a:lnTo>
                  <a:lnTo>
                    <a:pt x="306" y="1374"/>
                  </a:lnTo>
                  <a:lnTo>
                    <a:pt x="292" y="1416"/>
                  </a:lnTo>
                  <a:lnTo>
                    <a:pt x="280" y="1458"/>
                  </a:lnTo>
                  <a:lnTo>
                    <a:pt x="274" y="1484"/>
                  </a:lnTo>
                  <a:lnTo>
                    <a:pt x="274" y="1484"/>
                  </a:lnTo>
                  <a:lnTo>
                    <a:pt x="272" y="1500"/>
                  </a:lnTo>
                  <a:lnTo>
                    <a:pt x="270" y="1516"/>
                  </a:lnTo>
                  <a:lnTo>
                    <a:pt x="266" y="1534"/>
                  </a:lnTo>
                  <a:lnTo>
                    <a:pt x="266" y="1548"/>
                  </a:lnTo>
                  <a:lnTo>
                    <a:pt x="266" y="1548"/>
                  </a:lnTo>
                  <a:lnTo>
                    <a:pt x="266" y="1566"/>
                  </a:lnTo>
                  <a:lnTo>
                    <a:pt x="264" y="1592"/>
                  </a:lnTo>
                  <a:lnTo>
                    <a:pt x="262" y="1618"/>
                  </a:lnTo>
                  <a:lnTo>
                    <a:pt x="262" y="1642"/>
                  </a:lnTo>
                  <a:lnTo>
                    <a:pt x="262" y="1642"/>
                  </a:lnTo>
                  <a:lnTo>
                    <a:pt x="264" y="1664"/>
                  </a:lnTo>
                  <a:lnTo>
                    <a:pt x="264" y="1688"/>
                  </a:lnTo>
                  <a:lnTo>
                    <a:pt x="264" y="1708"/>
                  </a:lnTo>
                  <a:lnTo>
                    <a:pt x="266" y="1714"/>
                  </a:lnTo>
                  <a:lnTo>
                    <a:pt x="268" y="1716"/>
                  </a:lnTo>
                  <a:lnTo>
                    <a:pt x="268" y="1716"/>
                  </a:lnTo>
                  <a:lnTo>
                    <a:pt x="270" y="1716"/>
                  </a:lnTo>
                  <a:lnTo>
                    <a:pt x="272" y="1720"/>
                  </a:lnTo>
                  <a:lnTo>
                    <a:pt x="272" y="1734"/>
                  </a:lnTo>
                  <a:lnTo>
                    <a:pt x="272" y="1768"/>
                  </a:lnTo>
                  <a:lnTo>
                    <a:pt x="272" y="1768"/>
                  </a:lnTo>
                  <a:lnTo>
                    <a:pt x="272" y="1780"/>
                  </a:lnTo>
                  <a:lnTo>
                    <a:pt x="268" y="1788"/>
                  </a:lnTo>
                  <a:lnTo>
                    <a:pt x="266" y="1798"/>
                  </a:lnTo>
                  <a:lnTo>
                    <a:pt x="264" y="1808"/>
                  </a:lnTo>
                  <a:lnTo>
                    <a:pt x="264" y="1808"/>
                  </a:lnTo>
                  <a:lnTo>
                    <a:pt x="266" y="1822"/>
                  </a:lnTo>
                  <a:lnTo>
                    <a:pt x="270" y="1836"/>
                  </a:lnTo>
                  <a:lnTo>
                    <a:pt x="276" y="1846"/>
                  </a:lnTo>
                  <a:lnTo>
                    <a:pt x="282" y="1854"/>
                  </a:lnTo>
                  <a:lnTo>
                    <a:pt x="282" y="1854"/>
                  </a:lnTo>
                  <a:lnTo>
                    <a:pt x="284" y="1860"/>
                  </a:lnTo>
                  <a:lnTo>
                    <a:pt x="282" y="1864"/>
                  </a:lnTo>
                  <a:lnTo>
                    <a:pt x="278" y="1866"/>
                  </a:lnTo>
                  <a:lnTo>
                    <a:pt x="274" y="1868"/>
                  </a:lnTo>
                  <a:lnTo>
                    <a:pt x="274" y="1868"/>
                  </a:lnTo>
                  <a:lnTo>
                    <a:pt x="272" y="1870"/>
                  </a:lnTo>
                  <a:lnTo>
                    <a:pt x="272" y="1876"/>
                  </a:lnTo>
                  <a:lnTo>
                    <a:pt x="272" y="1892"/>
                  </a:lnTo>
                  <a:lnTo>
                    <a:pt x="272" y="1908"/>
                  </a:lnTo>
                  <a:lnTo>
                    <a:pt x="270" y="1916"/>
                  </a:lnTo>
                  <a:lnTo>
                    <a:pt x="270" y="1916"/>
                  </a:lnTo>
                  <a:lnTo>
                    <a:pt x="266" y="1926"/>
                  </a:lnTo>
                  <a:lnTo>
                    <a:pt x="264" y="1932"/>
                  </a:lnTo>
                  <a:lnTo>
                    <a:pt x="264" y="1940"/>
                  </a:lnTo>
                  <a:lnTo>
                    <a:pt x="264" y="1940"/>
                  </a:lnTo>
                  <a:lnTo>
                    <a:pt x="262" y="1956"/>
                  </a:lnTo>
                  <a:lnTo>
                    <a:pt x="258" y="1974"/>
                  </a:lnTo>
                  <a:lnTo>
                    <a:pt x="258" y="1974"/>
                  </a:lnTo>
                  <a:lnTo>
                    <a:pt x="258" y="1984"/>
                  </a:lnTo>
                  <a:lnTo>
                    <a:pt x="262" y="1990"/>
                  </a:lnTo>
                  <a:lnTo>
                    <a:pt x="270" y="1994"/>
                  </a:lnTo>
                  <a:lnTo>
                    <a:pt x="278" y="1998"/>
                  </a:lnTo>
                  <a:lnTo>
                    <a:pt x="278" y="1998"/>
                  </a:lnTo>
                  <a:lnTo>
                    <a:pt x="292" y="2000"/>
                  </a:lnTo>
                  <a:lnTo>
                    <a:pt x="316" y="2002"/>
                  </a:lnTo>
                  <a:lnTo>
                    <a:pt x="344" y="2002"/>
                  </a:lnTo>
                  <a:lnTo>
                    <a:pt x="344" y="1990"/>
                  </a:lnTo>
                  <a:lnTo>
                    <a:pt x="344" y="1990"/>
                  </a:lnTo>
                  <a:lnTo>
                    <a:pt x="388" y="1994"/>
                  </a:lnTo>
                  <a:lnTo>
                    <a:pt x="388" y="1994"/>
                  </a:lnTo>
                  <a:lnTo>
                    <a:pt x="392" y="1994"/>
                  </a:lnTo>
                  <a:lnTo>
                    <a:pt x="396" y="1996"/>
                  </a:lnTo>
                  <a:lnTo>
                    <a:pt x="402" y="2004"/>
                  </a:lnTo>
                  <a:lnTo>
                    <a:pt x="410" y="2012"/>
                  </a:lnTo>
                  <a:lnTo>
                    <a:pt x="420" y="2024"/>
                  </a:lnTo>
                  <a:lnTo>
                    <a:pt x="420" y="2024"/>
                  </a:lnTo>
                  <a:lnTo>
                    <a:pt x="426" y="2028"/>
                  </a:lnTo>
                  <a:lnTo>
                    <a:pt x="434" y="2032"/>
                  </a:lnTo>
                  <a:lnTo>
                    <a:pt x="450" y="2034"/>
                  </a:lnTo>
                  <a:lnTo>
                    <a:pt x="468" y="2034"/>
                  </a:lnTo>
                  <a:lnTo>
                    <a:pt x="486" y="2034"/>
                  </a:lnTo>
                  <a:lnTo>
                    <a:pt x="486" y="2034"/>
                  </a:lnTo>
                  <a:lnTo>
                    <a:pt x="504" y="2034"/>
                  </a:lnTo>
                  <a:lnTo>
                    <a:pt x="524" y="2030"/>
                  </a:lnTo>
                  <a:lnTo>
                    <a:pt x="540" y="2026"/>
                  </a:lnTo>
                  <a:lnTo>
                    <a:pt x="552" y="2020"/>
                  </a:lnTo>
                  <a:lnTo>
                    <a:pt x="552" y="2020"/>
                  </a:lnTo>
                  <a:lnTo>
                    <a:pt x="558" y="2016"/>
                  </a:lnTo>
                  <a:lnTo>
                    <a:pt x="560" y="2008"/>
                  </a:lnTo>
                  <a:lnTo>
                    <a:pt x="560" y="2000"/>
                  </a:lnTo>
                  <a:lnTo>
                    <a:pt x="556" y="1984"/>
                  </a:lnTo>
                  <a:lnTo>
                    <a:pt x="556" y="1984"/>
                  </a:lnTo>
                  <a:lnTo>
                    <a:pt x="554" y="1980"/>
                  </a:lnTo>
                  <a:lnTo>
                    <a:pt x="550" y="1976"/>
                  </a:lnTo>
                  <a:lnTo>
                    <a:pt x="540" y="1968"/>
                  </a:lnTo>
                  <a:lnTo>
                    <a:pt x="528" y="1964"/>
                  </a:lnTo>
                  <a:lnTo>
                    <a:pt x="514" y="1962"/>
                  </a:lnTo>
                  <a:lnTo>
                    <a:pt x="486" y="1958"/>
                  </a:lnTo>
                  <a:lnTo>
                    <a:pt x="470" y="1956"/>
                  </a:lnTo>
                  <a:lnTo>
                    <a:pt x="470" y="1956"/>
                  </a:lnTo>
                  <a:lnTo>
                    <a:pt x="460" y="1952"/>
                  </a:lnTo>
                  <a:lnTo>
                    <a:pt x="448" y="1944"/>
                  </a:lnTo>
                  <a:lnTo>
                    <a:pt x="442" y="1940"/>
                  </a:lnTo>
                  <a:lnTo>
                    <a:pt x="438" y="1932"/>
                  </a:lnTo>
                  <a:lnTo>
                    <a:pt x="434" y="1926"/>
                  </a:lnTo>
                  <a:lnTo>
                    <a:pt x="434" y="1918"/>
                  </a:lnTo>
                  <a:lnTo>
                    <a:pt x="434" y="1918"/>
                  </a:lnTo>
                  <a:lnTo>
                    <a:pt x="432" y="1902"/>
                  </a:lnTo>
                  <a:lnTo>
                    <a:pt x="428" y="1884"/>
                  </a:lnTo>
                  <a:lnTo>
                    <a:pt x="420" y="1856"/>
                  </a:lnTo>
                  <a:lnTo>
                    <a:pt x="420" y="1856"/>
                  </a:lnTo>
                  <a:lnTo>
                    <a:pt x="416" y="1852"/>
                  </a:lnTo>
                  <a:lnTo>
                    <a:pt x="414" y="1852"/>
                  </a:lnTo>
                  <a:lnTo>
                    <a:pt x="412" y="1850"/>
                  </a:lnTo>
                  <a:lnTo>
                    <a:pt x="410" y="1846"/>
                  </a:lnTo>
                  <a:lnTo>
                    <a:pt x="410" y="1846"/>
                  </a:lnTo>
                  <a:lnTo>
                    <a:pt x="410" y="1842"/>
                  </a:lnTo>
                  <a:lnTo>
                    <a:pt x="408" y="1838"/>
                  </a:lnTo>
                  <a:lnTo>
                    <a:pt x="400" y="1832"/>
                  </a:lnTo>
                  <a:lnTo>
                    <a:pt x="400" y="1832"/>
                  </a:lnTo>
                  <a:lnTo>
                    <a:pt x="394" y="1828"/>
                  </a:lnTo>
                  <a:lnTo>
                    <a:pt x="392" y="1822"/>
                  </a:lnTo>
                  <a:lnTo>
                    <a:pt x="392" y="1816"/>
                  </a:lnTo>
                  <a:lnTo>
                    <a:pt x="394" y="1812"/>
                  </a:lnTo>
                  <a:lnTo>
                    <a:pt x="394" y="1812"/>
                  </a:lnTo>
                  <a:lnTo>
                    <a:pt x="400" y="1808"/>
                  </a:lnTo>
                  <a:lnTo>
                    <a:pt x="402" y="1804"/>
                  </a:lnTo>
                  <a:lnTo>
                    <a:pt x="402" y="1798"/>
                  </a:lnTo>
                  <a:lnTo>
                    <a:pt x="402" y="1798"/>
                  </a:lnTo>
                  <a:lnTo>
                    <a:pt x="404" y="1786"/>
                  </a:lnTo>
                  <a:lnTo>
                    <a:pt x="406" y="1776"/>
                  </a:lnTo>
                  <a:lnTo>
                    <a:pt x="412" y="1764"/>
                  </a:lnTo>
                  <a:lnTo>
                    <a:pt x="412" y="1764"/>
                  </a:lnTo>
                  <a:lnTo>
                    <a:pt x="414" y="1750"/>
                  </a:lnTo>
                  <a:lnTo>
                    <a:pt x="418" y="1728"/>
                  </a:lnTo>
                  <a:lnTo>
                    <a:pt x="426" y="1672"/>
                  </a:lnTo>
                  <a:lnTo>
                    <a:pt x="432" y="1616"/>
                  </a:lnTo>
                  <a:lnTo>
                    <a:pt x="438" y="1582"/>
                  </a:lnTo>
                  <a:lnTo>
                    <a:pt x="438" y="1582"/>
                  </a:lnTo>
                  <a:lnTo>
                    <a:pt x="444" y="1546"/>
                  </a:lnTo>
                  <a:lnTo>
                    <a:pt x="454" y="1480"/>
                  </a:lnTo>
                  <a:lnTo>
                    <a:pt x="466" y="1408"/>
                  </a:lnTo>
                  <a:lnTo>
                    <a:pt x="476" y="1342"/>
                  </a:lnTo>
                  <a:lnTo>
                    <a:pt x="476" y="1342"/>
                  </a:lnTo>
                  <a:lnTo>
                    <a:pt x="486" y="1282"/>
                  </a:lnTo>
                  <a:lnTo>
                    <a:pt x="492" y="1222"/>
                  </a:lnTo>
                  <a:lnTo>
                    <a:pt x="498" y="1158"/>
                  </a:lnTo>
                  <a:lnTo>
                    <a:pt x="498" y="1158"/>
                  </a:lnTo>
                  <a:lnTo>
                    <a:pt x="504" y="1156"/>
                  </a:lnTo>
                  <a:lnTo>
                    <a:pt x="508" y="1152"/>
                  </a:lnTo>
                  <a:lnTo>
                    <a:pt x="510" y="1148"/>
                  </a:lnTo>
                  <a:lnTo>
                    <a:pt x="510" y="1140"/>
                  </a:lnTo>
                  <a:lnTo>
                    <a:pt x="510" y="1128"/>
                  </a:lnTo>
                  <a:lnTo>
                    <a:pt x="510" y="1118"/>
                  </a:lnTo>
                  <a:lnTo>
                    <a:pt x="510" y="1118"/>
                  </a:lnTo>
                  <a:lnTo>
                    <a:pt x="508" y="1006"/>
                  </a:lnTo>
                  <a:lnTo>
                    <a:pt x="506" y="924"/>
                  </a:lnTo>
                  <a:lnTo>
                    <a:pt x="504" y="868"/>
                  </a:lnTo>
                  <a:lnTo>
                    <a:pt x="504" y="868"/>
                  </a:lnTo>
                  <a:lnTo>
                    <a:pt x="496" y="784"/>
                  </a:lnTo>
                  <a:lnTo>
                    <a:pt x="488" y="732"/>
                  </a:lnTo>
                  <a:lnTo>
                    <a:pt x="488" y="732"/>
                  </a:lnTo>
                  <a:lnTo>
                    <a:pt x="494" y="732"/>
                  </a:lnTo>
                  <a:lnTo>
                    <a:pt x="500" y="734"/>
                  </a:lnTo>
                  <a:lnTo>
                    <a:pt x="504" y="736"/>
                  </a:lnTo>
                  <a:lnTo>
                    <a:pt x="504" y="736"/>
                  </a:lnTo>
                  <a:lnTo>
                    <a:pt x="510" y="738"/>
                  </a:lnTo>
                  <a:lnTo>
                    <a:pt x="520" y="740"/>
                  </a:lnTo>
                  <a:lnTo>
                    <a:pt x="530" y="740"/>
                  </a:lnTo>
                  <a:lnTo>
                    <a:pt x="534" y="742"/>
                  </a:lnTo>
                  <a:lnTo>
                    <a:pt x="536" y="744"/>
                  </a:lnTo>
                  <a:lnTo>
                    <a:pt x="536" y="744"/>
                  </a:lnTo>
                  <a:lnTo>
                    <a:pt x="540" y="746"/>
                  </a:lnTo>
                  <a:lnTo>
                    <a:pt x="546" y="748"/>
                  </a:lnTo>
                  <a:lnTo>
                    <a:pt x="552" y="750"/>
                  </a:lnTo>
                  <a:lnTo>
                    <a:pt x="554" y="750"/>
                  </a:lnTo>
                  <a:lnTo>
                    <a:pt x="554" y="752"/>
                  </a:lnTo>
                  <a:lnTo>
                    <a:pt x="554" y="752"/>
                  </a:lnTo>
                  <a:lnTo>
                    <a:pt x="556" y="754"/>
                  </a:lnTo>
                  <a:lnTo>
                    <a:pt x="558" y="756"/>
                  </a:lnTo>
                  <a:lnTo>
                    <a:pt x="566" y="758"/>
                  </a:lnTo>
                  <a:lnTo>
                    <a:pt x="578" y="758"/>
                  </a:lnTo>
                  <a:lnTo>
                    <a:pt x="586" y="760"/>
                  </a:lnTo>
                  <a:lnTo>
                    <a:pt x="586" y="760"/>
                  </a:lnTo>
                  <a:lnTo>
                    <a:pt x="592" y="760"/>
                  </a:lnTo>
                  <a:lnTo>
                    <a:pt x="596" y="758"/>
                  </a:lnTo>
                  <a:lnTo>
                    <a:pt x="608" y="752"/>
                  </a:lnTo>
                  <a:lnTo>
                    <a:pt x="618" y="742"/>
                  </a:lnTo>
                  <a:lnTo>
                    <a:pt x="626" y="736"/>
                  </a:lnTo>
                  <a:lnTo>
                    <a:pt x="626" y="736"/>
                  </a:lnTo>
                  <a:lnTo>
                    <a:pt x="630" y="732"/>
                  </a:lnTo>
                  <a:lnTo>
                    <a:pt x="632" y="726"/>
                  </a:lnTo>
                  <a:lnTo>
                    <a:pt x="634" y="710"/>
                  </a:lnTo>
                  <a:lnTo>
                    <a:pt x="634" y="710"/>
                  </a:lnTo>
                  <a:lnTo>
                    <a:pt x="636" y="702"/>
                  </a:lnTo>
                  <a:lnTo>
                    <a:pt x="638" y="698"/>
                  </a:lnTo>
                  <a:lnTo>
                    <a:pt x="640" y="692"/>
                  </a:lnTo>
                  <a:lnTo>
                    <a:pt x="640" y="684"/>
                  </a:lnTo>
                  <a:lnTo>
                    <a:pt x="640" y="684"/>
                  </a:lnTo>
                  <a:lnTo>
                    <a:pt x="642" y="676"/>
                  </a:lnTo>
                  <a:lnTo>
                    <a:pt x="644" y="672"/>
                  </a:lnTo>
                  <a:lnTo>
                    <a:pt x="646" y="670"/>
                  </a:lnTo>
                  <a:lnTo>
                    <a:pt x="648" y="670"/>
                  </a:lnTo>
                  <a:lnTo>
                    <a:pt x="648" y="670"/>
                  </a:lnTo>
                  <a:lnTo>
                    <a:pt x="650" y="664"/>
                  </a:lnTo>
                  <a:lnTo>
                    <a:pt x="650" y="654"/>
                  </a:lnTo>
                  <a:lnTo>
                    <a:pt x="648" y="642"/>
                  </a:lnTo>
                  <a:lnTo>
                    <a:pt x="646" y="638"/>
                  </a:lnTo>
                  <a:lnTo>
                    <a:pt x="644" y="636"/>
                  </a:lnTo>
                  <a:lnTo>
                    <a:pt x="644" y="63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8"/>
            <p:cNvSpPr>
              <a:spLocks noEditPoints="1"/>
            </p:cNvSpPr>
            <p:nvPr/>
          </p:nvSpPr>
          <p:spPr bwMode="auto">
            <a:xfrm>
              <a:off x="1775520" y="2538190"/>
              <a:ext cx="451428" cy="1515847"/>
            </a:xfrm>
            <a:custGeom>
              <a:avLst/>
              <a:gdLst>
                <a:gd name="T0" fmla="*/ 444 w 570"/>
                <a:gd name="T1" fmla="*/ 266 h 1914"/>
                <a:gd name="T2" fmla="*/ 410 w 570"/>
                <a:gd name="T3" fmla="*/ 222 h 1914"/>
                <a:gd name="T4" fmla="*/ 414 w 570"/>
                <a:gd name="T5" fmla="*/ 194 h 1914"/>
                <a:gd name="T6" fmla="*/ 436 w 570"/>
                <a:gd name="T7" fmla="*/ 146 h 1914"/>
                <a:gd name="T8" fmla="*/ 430 w 570"/>
                <a:gd name="T9" fmla="*/ 116 h 1914"/>
                <a:gd name="T10" fmla="*/ 402 w 570"/>
                <a:gd name="T11" fmla="*/ 18 h 1914"/>
                <a:gd name="T12" fmla="*/ 312 w 570"/>
                <a:gd name="T13" fmla="*/ 6 h 1914"/>
                <a:gd name="T14" fmla="*/ 258 w 570"/>
                <a:gd name="T15" fmla="*/ 70 h 1914"/>
                <a:gd name="T16" fmla="*/ 256 w 570"/>
                <a:gd name="T17" fmla="*/ 114 h 1914"/>
                <a:gd name="T18" fmla="*/ 256 w 570"/>
                <a:gd name="T19" fmla="*/ 174 h 1914"/>
                <a:gd name="T20" fmla="*/ 264 w 570"/>
                <a:gd name="T21" fmla="*/ 212 h 1914"/>
                <a:gd name="T22" fmla="*/ 272 w 570"/>
                <a:gd name="T23" fmla="*/ 256 h 1914"/>
                <a:gd name="T24" fmla="*/ 298 w 570"/>
                <a:gd name="T25" fmla="*/ 290 h 1914"/>
                <a:gd name="T26" fmla="*/ 370 w 570"/>
                <a:gd name="T27" fmla="*/ 268 h 1914"/>
                <a:gd name="T28" fmla="*/ 408 w 570"/>
                <a:gd name="T29" fmla="*/ 220 h 1914"/>
                <a:gd name="T30" fmla="*/ 364 w 570"/>
                <a:gd name="T31" fmla="*/ 298 h 1914"/>
                <a:gd name="T32" fmla="*/ 304 w 570"/>
                <a:gd name="T33" fmla="*/ 358 h 1914"/>
                <a:gd name="T34" fmla="*/ 326 w 570"/>
                <a:gd name="T35" fmla="*/ 324 h 1914"/>
                <a:gd name="T36" fmla="*/ 310 w 570"/>
                <a:gd name="T37" fmla="*/ 302 h 1914"/>
                <a:gd name="T38" fmla="*/ 284 w 570"/>
                <a:gd name="T39" fmla="*/ 330 h 1914"/>
                <a:gd name="T40" fmla="*/ 260 w 570"/>
                <a:gd name="T41" fmla="*/ 392 h 1914"/>
                <a:gd name="T42" fmla="*/ 250 w 570"/>
                <a:gd name="T43" fmla="*/ 344 h 1914"/>
                <a:gd name="T44" fmla="*/ 270 w 570"/>
                <a:gd name="T45" fmla="*/ 258 h 1914"/>
                <a:gd name="T46" fmla="*/ 132 w 570"/>
                <a:gd name="T47" fmla="*/ 330 h 1914"/>
                <a:gd name="T48" fmla="*/ 84 w 570"/>
                <a:gd name="T49" fmla="*/ 422 h 1914"/>
                <a:gd name="T50" fmla="*/ 50 w 570"/>
                <a:gd name="T51" fmla="*/ 480 h 1914"/>
                <a:gd name="T52" fmla="*/ 2 w 570"/>
                <a:gd name="T53" fmla="*/ 546 h 1914"/>
                <a:gd name="T54" fmla="*/ 26 w 570"/>
                <a:gd name="T55" fmla="*/ 646 h 1914"/>
                <a:gd name="T56" fmla="*/ 126 w 570"/>
                <a:gd name="T57" fmla="*/ 664 h 1914"/>
                <a:gd name="T58" fmla="*/ 150 w 570"/>
                <a:gd name="T59" fmla="*/ 718 h 1914"/>
                <a:gd name="T60" fmla="*/ 130 w 570"/>
                <a:gd name="T61" fmla="*/ 840 h 1914"/>
                <a:gd name="T62" fmla="*/ 80 w 570"/>
                <a:gd name="T63" fmla="*/ 1280 h 1914"/>
                <a:gd name="T64" fmla="*/ 98 w 570"/>
                <a:gd name="T65" fmla="*/ 1426 h 1914"/>
                <a:gd name="T66" fmla="*/ 144 w 570"/>
                <a:gd name="T67" fmla="*/ 1696 h 1914"/>
                <a:gd name="T68" fmla="*/ 158 w 570"/>
                <a:gd name="T69" fmla="*/ 1792 h 1914"/>
                <a:gd name="T70" fmla="*/ 88 w 570"/>
                <a:gd name="T71" fmla="*/ 1838 h 1914"/>
                <a:gd name="T72" fmla="*/ 42 w 570"/>
                <a:gd name="T73" fmla="*/ 1874 h 1914"/>
                <a:gd name="T74" fmla="*/ 186 w 570"/>
                <a:gd name="T75" fmla="*/ 1876 h 1914"/>
                <a:gd name="T76" fmla="*/ 258 w 570"/>
                <a:gd name="T77" fmla="*/ 1836 h 1914"/>
                <a:gd name="T78" fmla="*/ 284 w 570"/>
                <a:gd name="T79" fmla="*/ 1874 h 1914"/>
                <a:gd name="T80" fmla="*/ 268 w 570"/>
                <a:gd name="T81" fmla="*/ 1906 h 1914"/>
                <a:gd name="T82" fmla="*/ 388 w 570"/>
                <a:gd name="T83" fmla="*/ 1910 h 1914"/>
                <a:gd name="T84" fmla="*/ 434 w 570"/>
                <a:gd name="T85" fmla="*/ 1878 h 1914"/>
                <a:gd name="T86" fmla="*/ 430 w 570"/>
                <a:gd name="T87" fmla="*/ 1820 h 1914"/>
                <a:gd name="T88" fmla="*/ 452 w 570"/>
                <a:gd name="T89" fmla="*/ 1574 h 1914"/>
                <a:gd name="T90" fmla="*/ 468 w 570"/>
                <a:gd name="T91" fmla="*/ 1328 h 1914"/>
                <a:gd name="T92" fmla="*/ 506 w 570"/>
                <a:gd name="T93" fmla="*/ 1032 h 1914"/>
                <a:gd name="T94" fmla="*/ 512 w 570"/>
                <a:gd name="T95" fmla="*/ 832 h 1914"/>
                <a:gd name="T96" fmla="*/ 504 w 570"/>
                <a:gd name="T97" fmla="*/ 678 h 1914"/>
                <a:gd name="T98" fmla="*/ 486 w 570"/>
                <a:gd name="T99" fmla="*/ 634 h 1914"/>
                <a:gd name="T100" fmla="*/ 558 w 570"/>
                <a:gd name="T101" fmla="*/ 478 h 1914"/>
                <a:gd name="T102" fmla="*/ 560 w 570"/>
                <a:gd name="T103" fmla="*/ 350 h 1914"/>
                <a:gd name="T104" fmla="*/ 320 w 570"/>
                <a:gd name="T105" fmla="*/ 1702 h 1914"/>
                <a:gd name="T106" fmla="*/ 288 w 570"/>
                <a:gd name="T107" fmla="*/ 1610 h 1914"/>
                <a:gd name="T108" fmla="*/ 264 w 570"/>
                <a:gd name="T109" fmla="*/ 1478 h 1914"/>
                <a:gd name="T110" fmla="*/ 244 w 570"/>
                <a:gd name="T111" fmla="*/ 1378 h 1914"/>
                <a:gd name="T112" fmla="*/ 258 w 570"/>
                <a:gd name="T113" fmla="*/ 1330 h 1914"/>
                <a:gd name="T114" fmla="*/ 288 w 570"/>
                <a:gd name="T115" fmla="*/ 1192 h 1914"/>
                <a:gd name="T116" fmla="*/ 304 w 570"/>
                <a:gd name="T117" fmla="*/ 1230 h 1914"/>
                <a:gd name="T118" fmla="*/ 322 w 570"/>
                <a:gd name="T119" fmla="*/ 1398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 h="1914">
                  <a:moveTo>
                    <a:pt x="540" y="330"/>
                  </a:moveTo>
                  <a:lnTo>
                    <a:pt x="540" y="330"/>
                  </a:lnTo>
                  <a:lnTo>
                    <a:pt x="524" y="320"/>
                  </a:lnTo>
                  <a:lnTo>
                    <a:pt x="502" y="308"/>
                  </a:lnTo>
                  <a:lnTo>
                    <a:pt x="482" y="296"/>
                  </a:lnTo>
                  <a:lnTo>
                    <a:pt x="468" y="286"/>
                  </a:lnTo>
                  <a:lnTo>
                    <a:pt x="468" y="286"/>
                  </a:lnTo>
                  <a:lnTo>
                    <a:pt x="444" y="266"/>
                  </a:lnTo>
                  <a:lnTo>
                    <a:pt x="432" y="254"/>
                  </a:lnTo>
                  <a:lnTo>
                    <a:pt x="428" y="248"/>
                  </a:lnTo>
                  <a:lnTo>
                    <a:pt x="424" y="242"/>
                  </a:lnTo>
                  <a:lnTo>
                    <a:pt x="424" y="242"/>
                  </a:lnTo>
                  <a:lnTo>
                    <a:pt x="418" y="226"/>
                  </a:lnTo>
                  <a:lnTo>
                    <a:pt x="416" y="222"/>
                  </a:lnTo>
                  <a:lnTo>
                    <a:pt x="410" y="222"/>
                  </a:lnTo>
                  <a:lnTo>
                    <a:pt x="410" y="222"/>
                  </a:lnTo>
                  <a:lnTo>
                    <a:pt x="408" y="220"/>
                  </a:lnTo>
                  <a:lnTo>
                    <a:pt x="408" y="218"/>
                  </a:lnTo>
                  <a:lnTo>
                    <a:pt x="406" y="212"/>
                  </a:lnTo>
                  <a:lnTo>
                    <a:pt x="408" y="196"/>
                  </a:lnTo>
                  <a:lnTo>
                    <a:pt x="408" y="196"/>
                  </a:lnTo>
                  <a:lnTo>
                    <a:pt x="408" y="192"/>
                  </a:lnTo>
                  <a:lnTo>
                    <a:pt x="410" y="192"/>
                  </a:lnTo>
                  <a:lnTo>
                    <a:pt x="414" y="194"/>
                  </a:lnTo>
                  <a:lnTo>
                    <a:pt x="414" y="194"/>
                  </a:lnTo>
                  <a:lnTo>
                    <a:pt x="416" y="194"/>
                  </a:lnTo>
                  <a:lnTo>
                    <a:pt x="420" y="192"/>
                  </a:lnTo>
                  <a:lnTo>
                    <a:pt x="426" y="182"/>
                  </a:lnTo>
                  <a:lnTo>
                    <a:pt x="432" y="168"/>
                  </a:lnTo>
                  <a:lnTo>
                    <a:pt x="436" y="154"/>
                  </a:lnTo>
                  <a:lnTo>
                    <a:pt x="436" y="154"/>
                  </a:lnTo>
                  <a:lnTo>
                    <a:pt x="436" y="146"/>
                  </a:lnTo>
                  <a:lnTo>
                    <a:pt x="434" y="142"/>
                  </a:lnTo>
                  <a:lnTo>
                    <a:pt x="430" y="140"/>
                  </a:lnTo>
                  <a:lnTo>
                    <a:pt x="428" y="138"/>
                  </a:lnTo>
                  <a:lnTo>
                    <a:pt x="428" y="138"/>
                  </a:lnTo>
                  <a:lnTo>
                    <a:pt x="426" y="138"/>
                  </a:lnTo>
                  <a:lnTo>
                    <a:pt x="426" y="134"/>
                  </a:lnTo>
                  <a:lnTo>
                    <a:pt x="430" y="116"/>
                  </a:lnTo>
                  <a:lnTo>
                    <a:pt x="430" y="116"/>
                  </a:lnTo>
                  <a:lnTo>
                    <a:pt x="432" y="106"/>
                  </a:lnTo>
                  <a:lnTo>
                    <a:pt x="434" y="92"/>
                  </a:lnTo>
                  <a:lnTo>
                    <a:pt x="434" y="74"/>
                  </a:lnTo>
                  <a:lnTo>
                    <a:pt x="428" y="50"/>
                  </a:lnTo>
                  <a:lnTo>
                    <a:pt x="428" y="50"/>
                  </a:lnTo>
                  <a:lnTo>
                    <a:pt x="422" y="38"/>
                  </a:lnTo>
                  <a:lnTo>
                    <a:pt x="412" y="28"/>
                  </a:lnTo>
                  <a:lnTo>
                    <a:pt x="402" y="18"/>
                  </a:lnTo>
                  <a:lnTo>
                    <a:pt x="390" y="12"/>
                  </a:lnTo>
                  <a:lnTo>
                    <a:pt x="378" y="6"/>
                  </a:lnTo>
                  <a:lnTo>
                    <a:pt x="366" y="2"/>
                  </a:lnTo>
                  <a:lnTo>
                    <a:pt x="348" y="0"/>
                  </a:lnTo>
                  <a:lnTo>
                    <a:pt x="348" y="0"/>
                  </a:lnTo>
                  <a:lnTo>
                    <a:pt x="334" y="0"/>
                  </a:lnTo>
                  <a:lnTo>
                    <a:pt x="322" y="4"/>
                  </a:lnTo>
                  <a:lnTo>
                    <a:pt x="312" y="6"/>
                  </a:lnTo>
                  <a:lnTo>
                    <a:pt x="304" y="10"/>
                  </a:lnTo>
                  <a:lnTo>
                    <a:pt x="290" y="20"/>
                  </a:lnTo>
                  <a:lnTo>
                    <a:pt x="278" y="28"/>
                  </a:lnTo>
                  <a:lnTo>
                    <a:pt x="278" y="28"/>
                  </a:lnTo>
                  <a:lnTo>
                    <a:pt x="274" y="32"/>
                  </a:lnTo>
                  <a:lnTo>
                    <a:pt x="270" y="38"/>
                  </a:lnTo>
                  <a:lnTo>
                    <a:pt x="264" y="52"/>
                  </a:lnTo>
                  <a:lnTo>
                    <a:pt x="258" y="70"/>
                  </a:lnTo>
                  <a:lnTo>
                    <a:pt x="256" y="86"/>
                  </a:lnTo>
                  <a:lnTo>
                    <a:pt x="256" y="86"/>
                  </a:lnTo>
                  <a:lnTo>
                    <a:pt x="258" y="98"/>
                  </a:lnTo>
                  <a:lnTo>
                    <a:pt x="258" y="108"/>
                  </a:lnTo>
                  <a:lnTo>
                    <a:pt x="260" y="112"/>
                  </a:lnTo>
                  <a:lnTo>
                    <a:pt x="258" y="114"/>
                  </a:lnTo>
                  <a:lnTo>
                    <a:pt x="258" y="114"/>
                  </a:lnTo>
                  <a:lnTo>
                    <a:pt x="256" y="114"/>
                  </a:lnTo>
                  <a:lnTo>
                    <a:pt x="254" y="116"/>
                  </a:lnTo>
                  <a:lnTo>
                    <a:pt x="250" y="120"/>
                  </a:lnTo>
                  <a:lnTo>
                    <a:pt x="250" y="130"/>
                  </a:lnTo>
                  <a:lnTo>
                    <a:pt x="250" y="130"/>
                  </a:lnTo>
                  <a:lnTo>
                    <a:pt x="250" y="142"/>
                  </a:lnTo>
                  <a:lnTo>
                    <a:pt x="252" y="160"/>
                  </a:lnTo>
                  <a:lnTo>
                    <a:pt x="254" y="172"/>
                  </a:lnTo>
                  <a:lnTo>
                    <a:pt x="256" y="174"/>
                  </a:lnTo>
                  <a:lnTo>
                    <a:pt x="258" y="174"/>
                  </a:lnTo>
                  <a:lnTo>
                    <a:pt x="258" y="174"/>
                  </a:lnTo>
                  <a:lnTo>
                    <a:pt x="260" y="172"/>
                  </a:lnTo>
                  <a:lnTo>
                    <a:pt x="260" y="176"/>
                  </a:lnTo>
                  <a:lnTo>
                    <a:pt x="260" y="194"/>
                  </a:lnTo>
                  <a:lnTo>
                    <a:pt x="260" y="194"/>
                  </a:lnTo>
                  <a:lnTo>
                    <a:pt x="262" y="204"/>
                  </a:lnTo>
                  <a:lnTo>
                    <a:pt x="264" y="212"/>
                  </a:lnTo>
                  <a:lnTo>
                    <a:pt x="268" y="218"/>
                  </a:lnTo>
                  <a:lnTo>
                    <a:pt x="272" y="224"/>
                  </a:lnTo>
                  <a:lnTo>
                    <a:pt x="272" y="224"/>
                  </a:lnTo>
                  <a:lnTo>
                    <a:pt x="276" y="234"/>
                  </a:lnTo>
                  <a:lnTo>
                    <a:pt x="276" y="242"/>
                  </a:lnTo>
                  <a:lnTo>
                    <a:pt x="276" y="254"/>
                  </a:lnTo>
                  <a:lnTo>
                    <a:pt x="276" y="254"/>
                  </a:lnTo>
                  <a:lnTo>
                    <a:pt x="272" y="256"/>
                  </a:lnTo>
                  <a:lnTo>
                    <a:pt x="272" y="256"/>
                  </a:lnTo>
                  <a:lnTo>
                    <a:pt x="272" y="258"/>
                  </a:lnTo>
                  <a:lnTo>
                    <a:pt x="272" y="258"/>
                  </a:lnTo>
                  <a:lnTo>
                    <a:pt x="280" y="270"/>
                  </a:lnTo>
                  <a:lnTo>
                    <a:pt x="284" y="276"/>
                  </a:lnTo>
                  <a:lnTo>
                    <a:pt x="286" y="280"/>
                  </a:lnTo>
                  <a:lnTo>
                    <a:pt x="286" y="280"/>
                  </a:lnTo>
                  <a:lnTo>
                    <a:pt x="298" y="290"/>
                  </a:lnTo>
                  <a:lnTo>
                    <a:pt x="308" y="294"/>
                  </a:lnTo>
                  <a:lnTo>
                    <a:pt x="312" y="296"/>
                  </a:lnTo>
                  <a:lnTo>
                    <a:pt x="320" y="296"/>
                  </a:lnTo>
                  <a:lnTo>
                    <a:pt x="320" y="296"/>
                  </a:lnTo>
                  <a:lnTo>
                    <a:pt x="332" y="290"/>
                  </a:lnTo>
                  <a:lnTo>
                    <a:pt x="346" y="284"/>
                  </a:lnTo>
                  <a:lnTo>
                    <a:pt x="370" y="268"/>
                  </a:lnTo>
                  <a:lnTo>
                    <a:pt x="370" y="268"/>
                  </a:lnTo>
                  <a:lnTo>
                    <a:pt x="388" y="254"/>
                  </a:lnTo>
                  <a:lnTo>
                    <a:pt x="398" y="246"/>
                  </a:lnTo>
                  <a:lnTo>
                    <a:pt x="402" y="240"/>
                  </a:lnTo>
                  <a:lnTo>
                    <a:pt x="402" y="240"/>
                  </a:lnTo>
                  <a:lnTo>
                    <a:pt x="404" y="226"/>
                  </a:lnTo>
                  <a:lnTo>
                    <a:pt x="406" y="220"/>
                  </a:lnTo>
                  <a:lnTo>
                    <a:pt x="406" y="220"/>
                  </a:lnTo>
                  <a:lnTo>
                    <a:pt x="408" y="220"/>
                  </a:lnTo>
                  <a:lnTo>
                    <a:pt x="408" y="220"/>
                  </a:lnTo>
                  <a:lnTo>
                    <a:pt x="410" y="226"/>
                  </a:lnTo>
                  <a:lnTo>
                    <a:pt x="410" y="236"/>
                  </a:lnTo>
                  <a:lnTo>
                    <a:pt x="408" y="246"/>
                  </a:lnTo>
                  <a:lnTo>
                    <a:pt x="406" y="254"/>
                  </a:lnTo>
                  <a:lnTo>
                    <a:pt x="406" y="254"/>
                  </a:lnTo>
                  <a:lnTo>
                    <a:pt x="386" y="276"/>
                  </a:lnTo>
                  <a:lnTo>
                    <a:pt x="364" y="298"/>
                  </a:lnTo>
                  <a:lnTo>
                    <a:pt x="364" y="298"/>
                  </a:lnTo>
                  <a:lnTo>
                    <a:pt x="346" y="322"/>
                  </a:lnTo>
                  <a:lnTo>
                    <a:pt x="328" y="348"/>
                  </a:lnTo>
                  <a:lnTo>
                    <a:pt x="328" y="348"/>
                  </a:lnTo>
                  <a:lnTo>
                    <a:pt x="300" y="392"/>
                  </a:lnTo>
                  <a:lnTo>
                    <a:pt x="300" y="392"/>
                  </a:lnTo>
                  <a:lnTo>
                    <a:pt x="302" y="382"/>
                  </a:lnTo>
                  <a:lnTo>
                    <a:pt x="304" y="358"/>
                  </a:lnTo>
                  <a:lnTo>
                    <a:pt x="304" y="358"/>
                  </a:lnTo>
                  <a:lnTo>
                    <a:pt x="304" y="348"/>
                  </a:lnTo>
                  <a:lnTo>
                    <a:pt x="306" y="340"/>
                  </a:lnTo>
                  <a:lnTo>
                    <a:pt x="308" y="336"/>
                  </a:lnTo>
                  <a:lnTo>
                    <a:pt x="312" y="334"/>
                  </a:lnTo>
                  <a:lnTo>
                    <a:pt x="312" y="334"/>
                  </a:lnTo>
                  <a:lnTo>
                    <a:pt x="322" y="326"/>
                  </a:lnTo>
                  <a:lnTo>
                    <a:pt x="326" y="324"/>
                  </a:lnTo>
                  <a:lnTo>
                    <a:pt x="326" y="322"/>
                  </a:lnTo>
                  <a:lnTo>
                    <a:pt x="326" y="320"/>
                  </a:lnTo>
                  <a:lnTo>
                    <a:pt x="326" y="320"/>
                  </a:lnTo>
                  <a:lnTo>
                    <a:pt x="322" y="316"/>
                  </a:lnTo>
                  <a:lnTo>
                    <a:pt x="318" y="310"/>
                  </a:lnTo>
                  <a:lnTo>
                    <a:pt x="316" y="306"/>
                  </a:lnTo>
                  <a:lnTo>
                    <a:pt x="310" y="302"/>
                  </a:lnTo>
                  <a:lnTo>
                    <a:pt x="310" y="302"/>
                  </a:lnTo>
                  <a:lnTo>
                    <a:pt x="302" y="302"/>
                  </a:lnTo>
                  <a:lnTo>
                    <a:pt x="298" y="302"/>
                  </a:lnTo>
                  <a:lnTo>
                    <a:pt x="292" y="306"/>
                  </a:lnTo>
                  <a:lnTo>
                    <a:pt x="292" y="306"/>
                  </a:lnTo>
                  <a:lnTo>
                    <a:pt x="288" y="312"/>
                  </a:lnTo>
                  <a:lnTo>
                    <a:pt x="284" y="316"/>
                  </a:lnTo>
                  <a:lnTo>
                    <a:pt x="282" y="322"/>
                  </a:lnTo>
                  <a:lnTo>
                    <a:pt x="284" y="330"/>
                  </a:lnTo>
                  <a:lnTo>
                    <a:pt x="284" y="330"/>
                  </a:lnTo>
                  <a:lnTo>
                    <a:pt x="286" y="332"/>
                  </a:lnTo>
                  <a:lnTo>
                    <a:pt x="286" y="336"/>
                  </a:lnTo>
                  <a:lnTo>
                    <a:pt x="282" y="342"/>
                  </a:lnTo>
                  <a:lnTo>
                    <a:pt x="274" y="352"/>
                  </a:lnTo>
                  <a:lnTo>
                    <a:pt x="274" y="352"/>
                  </a:lnTo>
                  <a:lnTo>
                    <a:pt x="266" y="372"/>
                  </a:lnTo>
                  <a:lnTo>
                    <a:pt x="260" y="392"/>
                  </a:lnTo>
                  <a:lnTo>
                    <a:pt x="260" y="392"/>
                  </a:lnTo>
                  <a:lnTo>
                    <a:pt x="252" y="416"/>
                  </a:lnTo>
                  <a:lnTo>
                    <a:pt x="244" y="440"/>
                  </a:lnTo>
                  <a:lnTo>
                    <a:pt x="244" y="440"/>
                  </a:lnTo>
                  <a:lnTo>
                    <a:pt x="244" y="402"/>
                  </a:lnTo>
                  <a:lnTo>
                    <a:pt x="246" y="372"/>
                  </a:lnTo>
                  <a:lnTo>
                    <a:pt x="248" y="356"/>
                  </a:lnTo>
                  <a:lnTo>
                    <a:pt x="250" y="344"/>
                  </a:lnTo>
                  <a:lnTo>
                    <a:pt x="250" y="344"/>
                  </a:lnTo>
                  <a:lnTo>
                    <a:pt x="262" y="310"/>
                  </a:lnTo>
                  <a:lnTo>
                    <a:pt x="266" y="294"/>
                  </a:lnTo>
                  <a:lnTo>
                    <a:pt x="268" y="282"/>
                  </a:lnTo>
                  <a:lnTo>
                    <a:pt x="268" y="282"/>
                  </a:lnTo>
                  <a:lnTo>
                    <a:pt x="268" y="268"/>
                  </a:lnTo>
                  <a:lnTo>
                    <a:pt x="270" y="258"/>
                  </a:lnTo>
                  <a:lnTo>
                    <a:pt x="270" y="258"/>
                  </a:lnTo>
                  <a:lnTo>
                    <a:pt x="254" y="266"/>
                  </a:lnTo>
                  <a:lnTo>
                    <a:pt x="254" y="266"/>
                  </a:lnTo>
                  <a:lnTo>
                    <a:pt x="170" y="296"/>
                  </a:lnTo>
                  <a:lnTo>
                    <a:pt x="170" y="296"/>
                  </a:lnTo>
                  <a:lnTo>
                    <a:pt x="158" y="302"/>
                  </a:lnTo>
                  <a:lnTo>
                    <a:pt x="148" y="312"/>
                  </a:lnTo>
                  <a:lnTo>
                    <a:pt x="138" y="320"/>
                  </a:lnTo>
                  <a:lnTo>
                    <a:pt x="132" y="330"/>
                  </a:lnTo>
                  <a:lnTo>
                    <a:pt x="120" y="350"/>
                  </a:lnTo>
                  <a:lnTo>
                    <a:pt x="112" y="362"/>
                  </a:lnTo>
                  <a:lnTo>
                    <a:pt x="112" y="362"/>
                  </a:lnTo>
                  <a:lnTo>
                    <a:pt x="100" y="384"/>
                  </a:lnTo>
                  <a:lnTo>
                    <a:pt x="86" y="406"/>
                  </a:lnTo>
                  <a:lnTo>
                    <a:pt x="86" y="406"/>
                  </a:lnTo>
                  <a:lnTo>
                    <a:pt x="84" y="414"/>
                  </a:lnTo>
                  <a:lnTo>
                    <a:pt x="84" y="422"/>
                  </a:lnTo>
                  <a:lnTo>
                    <a:pt x="82" y="428"/>
                  </a:lnTo>
                  <a:lnTo>
                    <a:pt x="82" y="432"/>
                  </a:lnTo>
                  <a:lnTo>
                    <a:pt x="80" y="434"/>
                  </a:lnTo>
                  <a:lnTo>
                    <a:pt x="80" y="434"/>
                  </a:lnTo>
                  <a:lnTo>
                    <a:pt x="72" y="442"/>
                  </a:lnTo>
                  <a:lnTo>
                    <a:pt x="62" y="454"/>
                  </a:lnTo>
                  <a:lnTo>
                    <a:pt x="54" y="468"/>
                  </a:lnTo>
                  <a:lnTo>
                    <a:pt x="50" y="480"/>
                  </a:lnTo>
                  <a:lnTo>
                    <a:pt x="50" y="480"/>
                  </a:lnTo>
                  <a:lnTo>
                    <a:pt x="44" y="492"/>
                  </a:lnTo>
                  <a:lnTo>
                    <a:pt x="34" y="510"/>
                  </a:lnTo>
                  <a:lnTo>
                    <a:pt x="20" y="528"/>
                  </a:lnTo>
                  <a:lnTo>
                    <a:pt x="14" y="534"/>
                  </a:lnTo>
                  <a:lnTo>
                    <a:pt x="8" y="540"/>
                  </a:lnTo>
                  <a:lnTo>
                    <a:pt x="8" y="540"/>
                  </a:lnTo>
                  <a:lnTo>
                    <a:pt x="2" y="546"/>
                  </a:lnTo>
                  <a:lnTo>
                    <a:pt x="0" y="552"/>
                  </a:lnTo>
                  <a:lnTo>
                    <a:pt x="0" y="562"/>
                  </a:lnTo>
                  <a:lnTo>
                    <a:pt x="2" y="574"/>
                  </a:lnTo>
                  <a:lnTo>
                    <a:pt x="8" y="600"/>
                  </a:lnTo>
                  <a:lnTo>
                    <a:pt x="16" y="626"/>
                  </a:lnTo>
                  <a:lnTo>
                    <a:pt x="16" y="626"/>
                  </a:lnTo>
                  <a:lnTo>
                    <a:pt x="20" y="638"/>
                  </a:lnTo>
                  <a:lnTo>
                    <a:pt x="26" y="646"/>
                  </a:lnTo>
                  <a:lnTo>
                    <a:pt x="34" y="652"/>
                  </a:lnTo>
                  <a:lnTo>
                    <a:pt x="42" y="656"/>
                  </a:lnTo>
                  <a:lnTo>
                    <a:pt x="60" y="660"/>
                  </a:lnTo>
                  <a:lnTo>
                    <a:pt x="76" y="662"/>
                  </a:lnTo>
                  <a:lnTo>
                    <a:pt x="76" y="662"/>
                  </a:lnTo>
                  <a:lnTo>
                    <a:pt x="84" y="664"/>
                  </a:lnTo>
                  <a:lnTo>
                    <a:pt x="96" y="664"/>
                  </a:lnTo>
                  <a:lnTo>
                    <a:pt x="126" y="664"/>
                  </a:lnTo>
                  <a:lnTo>
                    <a:pt x="164" y="662"/>
                  </a:lnTo>
                  <a:lnTo>
                    <a:pt x="164" y="662"/>
                  </a:lnTo>
                  <a:lnTo>
                    <a:pt x="166" y="664"/>
                  </a:lnTo>
                  <a:lnTo>
                    <a:pt x="166" y="670"/>
                  </a:lnTo>
                  <a:lnTo>
                    <a:pt x="164" y="684"/>
                  </a:lnTo>
                  <a:lnTo>
                    <a:pt x="154" y="706"/>
                  </a:lnTo>
                  <a:lnTo>
                    <a:pt x="154" y="706"/>
                  </a:lnTo>
                  <a:lnTo>
                    <a:pt x="150" y="718"/>
                  </a:lnTo>
                  <a:lnTo>
                    <a:pt x="146" y="728"/>
                  </a:lnTo>
                  <a:lnTo>
                    <a:pt x="142" y="748"/>
                  </a:lnTo>
                  <a:lnTo>
                    <a:pt x="142" y="762"/>
                  </a:lnTo>
                  <a:lnTo>
                    <a:pt x="142" y="772"/>
                  </a:lnTo>
                  <a:lnTo>
                    <a:pt x="142" y="772"/>
                  </a:lnTo>
                  <a:lnTo>
                    <a:pt x="140" y="788"/>
                  </a:lnTo>
                  <a:lnTo>
                    <a:pt x="136" y="814"/>
                  </a:lnTo>
                  <a:lnTo>
                    <a:pt x="130" y="840"/>
                  </a:lnTo>
                  <a:lnTo>
                    <a:pt x="128" y="858"/>
                  </a:lnTo>
                  <a:lnTo>
                    <a:pt x="128" y="858"/>
                  </a:lnTo>
                  <a:lnTo>
                    <a:pt x="116" y="962"/>
                  </a:lnTo>
                  <a:lnTo>
                    <a:pt x="104" y="1084"/>
                  </a:lnTo>
                  <a:lnTo>
                    <a:pt x="104" y="1084"/>
                  </a:lnTo>
                  <a:lnTo>
                    <a:pt x="92" y="1184"/>
                  </a:lnTo>
                  <a:lnTo>
                    <a:pt x="80" y="1280"/>
                  </a:lnTo>
                  <a:lnTo>
                    <a:pt x="80" y="1280"/>
                  </a:lnTo>
                  <a:lnTo>
                    <a:pt x="78" y="1306"/>
                  </a:lnTo>
                  <a:lnTo>
                    <a:pt x="78" y="1330"/>
                  </a:lnTo>
                  <a:lnTo>
                    <a:pt x="80" y="1352"/>
                  </a:lnTo>
                  <a:lnTo>
                    <a:pt x="84" y="1368"/>
                  </a:lnTo>
                  <a:lnTo>
                    <a:pt x="84" y="1368"/>
                  </a:lnTo>
                  <a:lnTo>
                    <a:pt x="92" y="1394"/>
                  </a:lnTo>
                  <a:lnTo>
                    <a:pt x="94" y="1408"/>
                  </a:lnTo>
                  <a:lnTo>
                    <a:pt x="98" y="1426"/>
                  </a:lnTo>
                  <a:lnTo>
                    <a:pt x="98" y="1426"/>
                  </a:lnTo>
                  <a:lnTo>
                    <a:pt x="108" y="1502"/>
                  </a:lnTo>
                  <a:lnTo>
                    <a:pt x="118" y="1570"/>
                  </a:lnTo>
                  <a:lnTo>
                    <a:pt x="118" y="1570"/>
                  </a:lnTo>
                  <a:lnTo>
                    <a:pt x="130" y="1624"/>
                  </a:lnTo>
                  <a:lnTo>
                    <a:pt x="140" y="1680"/>
                  </a:lnTo>
                  <a:lnTo>
                    <a:pt x="140" y="1680"/>
                  </a:lnTo>
                  <a:lnTo>
                    <a:pt x="144" y="1696"/>
                  </a:lnTo>
                  <a:lnTo>
                    <a:pt x="148" y="1714"/>
                  </a:lnTo>
                  <a:lnTo>
                    <a:pt x="154" y="1736"/>
                  </a:lnTo>
                  <a:lnTo>
                    <a:pt x="154" y="1748"/>
                  </a:lnTo>
                  <a:lnTo>
                    <a:pt x="154" y="1760"/>
                  </a:lnTo>
                  <a:lnTo>
                    <a:pt x="154" y="1760"/>
                  </a:lnTo>
                  <a:lnTo>
                    <a:pt x="154" y="1776"/>
                  </a:lnTo>
                  <a:lnTo>
                    <a:pt x="156" y="1784"/>
                  </a:lnTo>
                  <a:lnTo>
                    <a:pt x="158" y="1792"/>
                  </a:lnTo>
                  <a:lnTo>
                    <a:pt x="154" y="1806"/>
                  </a:lnTo>
                  <a:lnTo>
                    <a:pt x="154" y="1806"/>
                  </a:lnTo>
                  <a:lnTo>
                    <a:pt x="150" y="1814"/>
                  </a:lnTo>
                  <a:lnTo>
                    <a:pt x="144" y="1822"/>
                  </a:lnTo>
                  <a:lnTo>
                    <a:pt x="134" y="1826"/>
                  </a:lnTo>
                  <a:lnTo>
                    <a:pt x="124" y="1830"/>
                  </a:lnTo>
                  <a:lnTo>
                    <a:pt x="102" y="1836"/>
                  </a:lnTo>
                  <a:lnTo>
                    <a:pt x="88" y="1838"/>
                  </a:lnTo>
                  <a:lnTo>
                    <a:pt x="88" y="1838"/>
                  </a:lnTo>
                  <a:lnTo>
                    <a:pt x="78" y="1840"/>
                  </a:lnTo>
                  <a:lnTo>
                    <a:pt x="66" y="1846"/>
                  </a:lnTo>
                  <a:lnTo>
                    <a:pt x="46" y="1860"/>
                  </a:lnTo>
                  <a:lnTo>
                    <a:pt x="46" y="1860"/>
                  </a:lnTo>
                  <a:lnTo>
                    <a:pt x="42" y="1862"/>
                  </a:lnTo>
                  <a:lnTo>
                    <a:pt x="42" y="1866"/>
                  </a:lnTo>
                  <a:lnTo>
                    <a:pt x="42" y="1874"/>
                  </a:lnTo>
                  <a:lnTo>
                    <a:pt x="46" y="1882"/>
                  </a:lnTo>
                  <a:lnTo>
                    <a:pt x="50" y="1884"/>
                  </a:lnTo>
                  <a:lnTo>
                    <a:pt x="54" y="1884"/>
                  </a:lnTo>
                  <a:lnTo>
                    <a:pt x="54" y="1884"/>
                  </a:lnTo>
                  <a:lnTo>
                    <a:pt x="158" y="1882"/>
                  </a:lnTo>
                  <a:lnTo>
                    <a:pt x="158" y="1882"/>
                  </a:lnTo>
                  <a:lnTo>
                    <a:pt x="172" y="1880"/>
                  </a:lnTo>
                  <a:lnTo>
                    <a:pt x="186" y="1876"/>
                  </a:lnTo>
                  <a:lnTo>
                    <a:pt x="198" y="1872"/>
                  </a:lnTo>
                  <a:lnTo>
                    <a:pt x="210" y="1866"/>
                  </a:lnTo>
                  <a:lnTo>
                    <a:pt x="228" y="1854"/>
                  </a:lnTo>
                  <a:lnTo>
                    <a:pt x="240" y="1844"/>
                  </a:lnTo>
                  <a:lnTo>
                    <a:pt x="240" y="1844"/>
                  </a:lnTo>
                  <a:lnTo>
                    <a:pt x="244" y="1840"/>
                  </a:lnTo>
                  <a:lnTo>
                    <a:pt x="248" y="1838"/>
                  </a:lnTo>
                  <a:lnTo>
                    <a:pt x="258" y="1836"/>
                  </a:lnTo>
                  <a:lnTo>
                    <a:pt x="268" y="1836"/>
                  </a:lnTo>
                  <a:lnTo>
                    <a:pt x="272" y="1850"/>
                  </a:lnTo>
                  <a:lnTo>
                    <a:pt x="298" y="1850"/>
                  </a:lnTo>
                  <a:lnTo>
                    <a:pt x="298" y="1850"/>
                  </a:lnTo>
                  <a:lnTo>
                    <a:pt x="298" y="1856"/>
                  </a:lnTo>
                  <a:lnTo>
                    <a:pt x="296" y="1862"/>
                  </a:lnTo>
                  <a:lnTo>
                    <a:pt x="290" y="1868"/>
                  </a:lnTo>
                  <a:lnTo>
                    <a:pt x="284" y="1874"/>
                  </a:lnTo>
                  <a:lnTo>
                    <a:pt x="284" y="1874"/>
                  </a:lnTo>
                  <a:lnTo>
                    <a:pt x="278" y="1878"/>
                  </a:lnTo>
                  <a:lnTo>
                    <a:pt x="272" y="1884"/>
                  </a:lnTo>
                  <a:lnTo>
                    <a:pt x="268" y="1892"/>
                  </a:lnTo>
                  <a:lnTo>
                    <a:pt x="266" y="1902"/>
                  </a:lnTo>
                  <a:lnTo>
                    <a:pt x="266" y="1902"/>
                  </a:lnTo>
                  <a:lnTo>
                    <a:pt x="266" y="1904"/>
                  </a:lnTo>
                  <a:lnTo>
                    <a:pt x="268" y="1906"/>
                  </a:lnTo>
                  <a:lnTo>
                    <a:pt x="274" y="1910"/>
                  </a:lnTo>
                  <a:lnTo>
                    <a:pt x="284" y="1912"/>
                  </a:lnTo>
                  <a:lnTo>
                    <a:pt x="298" y="1914"/>
                  </a:lnTo>
                  <a:lnTo>
                    <a:pt x="330" y="1914"/>
                  </a:lnTo>
                  <a:lnTo>
                    <a:pt x="362" y="1914"/>
                  </a:lnTo>
                  <a:lnTo>
                    <a:pt x="362" y="1914"/>
                  </a:lnTo>
                  <a:lnTo>
                    <a:pt x="376" y="1912"/>
                  </a:lnTo>
                  <a:lnTo>
                    <a:pt x="388" y="1910"/>
                  </a:lnTo>
                  <a:lnTo>
                    <a:pt x="398" y="1906"/>
                  </a:lnTo>
                  <a:lnTo>
                    <a:pt x="406" y="1904"/>
                  </a:lnTo>
                  <a:lnTo>
                    <a:pt x="418" y="1896"/>
                  </a:lnTo>
                  <a:lnTo>
                    <a:pt x="426" y="1890"/>
                  </a:lnTo>
                  <a:lnTo>
                    <a:pt x="426" y="1890"/>
                  </a:lnTo>
                  <a:lnTo>
                    <a:pt x="432" y="1886"/>
                  </a:lnTo>
                  <a:lnTo>
                    <a:pt x="434" y="1878"/>
                  </a:lnTo>
                  <a:lnTo>
                    <a:pt x="434" y="1878"/>
                  </a:lnTo>
                  <a:lnTo>
                    <a:pt x="434" y="1854"/>
                  </a:lnTo>
                  <a:lnTo>
                    <a:pt x="434" y="1842"/>
                  </a:lnTo>
                  <a:lnTo>
                    <a:pt x="432" y="1834"/>
                  </a:lnTo>
                  <a:lnTo>
                    <a:pt x="432" y="1834"/>
                  </a:lnTo>
                  <a:lnTo>
                    <a:pt x="428" y="1826"/>
                  </a:lnTo>
                  <a:lnTo>
                    <a:pt x="428" y="1822"/>
                  </a:lnTo>
                  <a:lnTo>
                    <a:pt x="430" y="1820"/>
                  </a:lnTo>
                  <a:lnTo>
                    <a:pt x="430" y="1820"/>
                  </a:lnTo>
                  <a:lnTo>
                    <a:pt x="434" y="1814"/>
                  </a:lnTo>
                  <a:lnTo>
                    <a:pt x="436" y="1808"/>
                  </a:lnTo>
                  <a:lnTo>
                    <a:pt x="436" y="1788"/>
                  </a:lnTo>
                  <a:lnTo>
                    <a:pt x="436" y="1788"/>
                  </a:lnTo>
                  <a:lnTo>
                    <a:pt x="440" y="1698"/>
                  </a:lnTo>
                  <a:lnTo>
                    <a:pt x="440" y="1698"/>
                  </a:lnTo>
                  <a:lnTo>
                    <a:pt x="446" y="1624"/>
                  </a:lnTo>
                  <a:lnTo>
                    <a:pt x="452" y="1574"/>
                  </a:lnTo>
                  <a:lnTo>
                    <a:pt x="456" y="1546"/>
                  </a:lnTo>
                  <a:lnTo>
                    <a:pt x="456" y="1546"/>
                  </a:lnTo>
                  <a:lnTo>
                    <a:pt x="458" y="1524"/>
                  </a:lnTo>
                  <a:lnTo>
                    <a:pt x="460" y="1488"/>
                  </a:lnTo>
                  <a:lnTo>
                    <a:pt x="462" y="1412"/>
                  </a:lnTo>
                  <a:lnTo>
                    <a:pt x="462" y="1412"/>
                  </a:lnTo>
                  <a:lnTo>
                    <a:pt x="464" y="1374"/>
                  </a:lnTo>
                  <a:lnTo>
                    <a:pt x="468" y="1328"/>
                  </a:lnTo>
                  <a:lnTo>
                    <a:pt x="480" y="1240"/>
                  </a:lnTo>
                  <a:lnTo>
                    <a:pt x="480" y="1240"/>
                  </a:lnTo>
                  <a:lnTo>
                    <a:pt x="482" y="1190"/>
                  </a:lnTo>
                  <a:lnTo>
                    <a:pt x="484" y="1124"/>
                  </a:lnTo>
                  <a:lnTo>
                    <a:pt x="486" y="1040"/>
                  </a:lnTo>
                  <a:lnTo>
                    <a:pt x="486" y="1040"/>
                  </a:lnTo>
                  <a:lnTo>
                    <a:pt x="500" y="1038"/>
                  </a:lnTo>
                  <a:lnTo>
                    <a:pt x="506" y="1032"/>
                  </a:lnTo>
                  <a:lnTo>
                    <a:pt x="510" y="1026"/>
                  </a:lnTo>
                  <a:lnTo>
                    <a:pt x="510" y="1020"/>
                  </a:lnTo>
                  <a:lnTo>
                    <a:pt x="510" y="1020"/>
                  </a:lnTo>
                  <a:lnTo>
                    <a:pt x="510" y="936"/>
                  </a:lnTo>
                  <a:lnTo>
                    <a:pt x="510" y="878"/>
                  </a:lnTo>
                  <a:lnTo>
                    <a:pt x="510" y="848"/>
                  </a:lnTo>
                  <a:lnTo>
                    <a:pt x="510" y="848"/>
                  </a:lnTo>
                  <a:lnTo>
                    <a:pt x="512" y="832"/>
                  </a:lnTo>
                  <a:lnTo>
                    <a:pt x="510" y="806"/>
                  </a:lnTo>
                  <a:lnTo>
                    <a:pt x="506" y="778"/>
                  </a:lnTo>
                  <a:lnTo>
                    <a:pt x="504" y="756"/>
                  </a:lnTo>
                  <a:lnTo>
                    <a:pt x="504" y="756"/>
                  </a:lnTo>
                  <a:lnTo>
                    <a:pt x="500" y="738"/>
                  </a:lnTo>
                  <a:lnTo>
                    <a:pt x="500" y="716"/>
                  </a:lnTo>
                  <a:lnTo>
                    <a:pt x="502" y="694"/>
                  </a:lnTo>
                  <a:lnTo>
                    <a:pt x="504" y="678"/>
                  </a:lnTo>
                  <a:lnTo>
                    <a:pt x="504" y="678"/>
                  </a:lnTo>
                  <a:lnTo>
                    <a:pt x="504" y="670"/>
                  </a:lnTo>
                  <a:lnTo>
                    <a:pt x="502" y="664"/>
                  </a:lnTo>
                  <a:lnTo>
                    <a:pt x="494" y="650"/>
                  </a:lnTo>
                  <a:lnTo>
                    <a:pt x="488" y="642"/>
                  </a:lnTo>
                  <a:lnTo>
                    <a:pt x="484" y="638"/>
                  </a:lnTo>
                  <a:lnTo>
                    <a:pt x="484" y="638"/>
                  </a:lnTo>
                  <a:lnTo>
                    <a:pt x="486" y="634"/>
                  </a:lnTo>
                  <a:lnTo>
                    <a:pt x="494" y="620"/>
                  </a:lnTo>
                  <a:lnTo>
                    <a:pt x="494" y="620"/>
                  </a:lnTo>
                  <a:lnTo>
                    <a:pt x="512" y="592"/>
                  </a:lnTo>
                  <a:lnTo>
                    <a:pt x="528" y="568"/>
                  </a:lnTo>
                  <a:lnTo>
                    <a:pt x="528" y="568"/>
                  </a:lnTo>
                  <a:lnTo>
                    <a:pt x="544" y="526"/>
                  </a:lnTo>
                  <a:lnTo>
                    <a:pt x="552" y="500"/>
                  </a:lnTo>
                  <a:lnTo>
                    <a:pt x="558" y="478"/>
                  </a:lnTo>
                  <a:lnTo>
                    <a:pt x="558" y="478"/>
                  </a:lnTo>
                  <a:lnTo>
                    <a:pt x="564" y="430"/>
                  </a:lnTo>
                  <a:lnTo>
                    <a:pt x="570" y="380"/>
                  </a:lnTo>
                  <a:lnTo>
                    <a:pt x="570" y="380"/>
                  </a:lnTo>
                  <a:lnTo>
                    <a:pt x="570" y="372"/>
                  </a:lnTo>
                  <a:lnTo>
                    <a:pt x="568" y="364"/>
                  </a:lnTo>
                  <a:lnTo>
                    <a:pt x="566" y="356"/>
                  </a:lnTo>
                  <a:lnTo>
                    <a:pt x="560" y="350"/>
                  </a:lnTo>
                  <a:lnTo>
                    <a:pt x="550" y="340"/>
                  </a:lnTo>
                  <a:lnTo>
                    <a:pt x="540" y="330"/>
                  </a:lnTo>
                  <a:lnTo>
                    <a:pt x="540" y="330"/>
                  </a:lnTo>
                  <a:close/>
                  <a:moveTo>
                    <a:pt x="328" y="1676"/>
                  </a:moveTo>
                  <a:lnTo>
                    <a:pt x="328" y="1676"/>
                  </a:lnTo>
                  <a:lnTo>
                    <a:pt x="326" y="1684"/>
                  </a:lnTo>
                  <a:lnTo>
                    <a:pt x="324" y="1692"/>
                  </a:lnTo>
                  <a:lnTo>
                    <a:pt x="320" y="1702"/>
                  </a:lnTo>
                  <a:lnTo>
                    <a:pt x="320" y="1702"/>
                  </a:lnTo>
                  <a:lnTo>
                    <a:pt x="316" y="1684"/>
                  </a:lnTo>
                  <a:lnTo>
                    <a:pt x="312" y="1670"/>
                  </a:lnTo>
                  <a:lnTo>
                    <a:pt x="306" y="1658"/>
                  </a:lnTo>
                  <a:lnTo>
                    <a:pt x="306" y="1658"/>
                  </a:lnTo>
                  <a:lnTo>
                    <a:pt x="298" y="1646"/>
                  </a:lnTo>
                  <a:lnTo>
                    <a:pt x="292" y="1628"/>
                  </a:lnTo>
                  <a:lnTo>
                    <a:pt x="288" y="1610"/>
                  </a:lnTo>
                  <a:lnTo>
                    <a:pt x="286" y="1594"/>
                  </a:lnTo>
                  <a:lnTo>
                    <a:pt x="286" y="1594"/>
                  </a:lnTo>
                  <a:lnTo>
                    <a:pt x="284" y="1578"/>
                  </a:lnTo>
                  <a:lnTo>
                    <a:pt x="280" y="1560"/>
                  </a:lnTo>
                  <a:lnTo>
                    <a:pt x="272" y="1530"/>
                  </a:lnTo>
                  <a:lnTo>
                    <a:pt x="272" y="1530"/>
                  </a:lnTo>
                  <a:lnTo>
                    <a:pt x="266" y="1496"/>
                  </a:lnTo>
                  <a:lnTo>
                    <a:pt x="264" y="1478"/>
                  </a:lnTo>
                  <a:lnTo>
                    <a:pt x="262" y="1460"/>
                  </a:lnTo>
                  <a:lnTo>
                    <a:pt x="262" y="1460"/>
                  </a:lnTo>
                  <a:lnTo>
                    <a:pt x="262" y="1444"/>
                  </a:lnTo>
                  <a:lnTo>
                    <a:pt x="260" y="1422"/>
                  </a:lnTo>
                  <a:lnTo>
                    <a:pt x="256" y="1402"/>
                  </a:lnTo>
                  <a:lnTo>
                    <a:pt x="252" y="1392"/>
                  </a:lnTo>
                  <a:lnTo>
                    <a:pt x="252" y="1392"/>
                  </a:lnTo>
                  <a:lnTo>
                    <a:pt x="244" y="1378"/>
                  </a:lnTo>
                  <a:lnTo>
                    <a:pt x="242" y="1370"/>
                  </a:lnTo>
                  <a:lnTo>
                    <a:pt x="240" y="1360"/>
                  </a:lnTo>
                  <a:lnTo>
                    <a:pt x="240" y="1360"/>
                  </a:lnTo>
                  <a:lnTo>
                    <a:pt x="242" y="1352"/>
                  </a:lnTo>
                  <a:lnTo>
                    <a:pt x="248" y="1346"/>
                  </a:lnTo>
                  <a:lnTo>
                    <a:pt x="254" y="1338"/>
                  </a:lnTo>
                  <a:lnTo>
                    <a:pt x="258" y="1330"/>
                  </a:lnTo>
                  <a:lnTo>
                    <a:pt x="258" y="1330"/>
                  </a:lnTo>
                  <a:lnTo>
                    <a:pt x="270" y="1304"/>
                  </a:lnTo>
                  <a:lnTo>
                    <a:pt x="276" y="1288"/>
                  </a:lnTo>
                  <a:lnTo>
                    <a:pt x="278" y="1276"/>
                  </a:lnTo>
                  <a:lnTo>
                    <a:pt x="278" y="1276"/>
                  </a:lnTo>
                  <a:lnTo>
                    <a:pt x="286" y="1222"/>
                  </a:lnTo>
                  <a:lnTo>
                    <a:pt x="286" y="1222"/>
                  </a:lnTo>
                  <a:lnTo>
                    <a:pt x="288" y="1202"/>
                  </a:lnTo>
                  <a:lnTo>
                    <a:pt x="288" y="1192"/>
                  </a:lnTo>
                  <a:lnTo>
                    <a:pt x="290" y="1188"/>
                  </a:lnTo>
                  <a:lnTo>
                    <a:pt x="290" y="1188"/>
                  </a:lnTo>
                  <a:lnTo>
                    <a:pt x="296" y="1198"/>
                  </a:lnTo>
                  <a:lnTo>
                    <a:pt x="300" y="1206"/>
                  </a:lnTo>
                  <a:lnTo>
                    <a:pt x="302" y="1214"/>
                  </a:lnTo>
                  <a:lnTo>
                    <a:pt x="302" y="1214"/>
                  </a:lnTo>
                  <a:lnTo>
                    <a:pt x="302" y="1220"/>
                  </a:lnTo>
                  <a:lnTo>
                    <a:pt x="304" y="1230"/>
                  </a:lnTo>
                  <a:lnTo>
                    <a:pt x="310" y="1248"/>
                  </a:lnTo>
                  <a:lnTo>
                    <a:pt x="310" y="1248"/>
                  </a:lnTo>
                  <a:lnTo>
                    <a:pt x="312" y="1272"/>
                  </a:lnTo>
                  <a:lnTo>
                    <a:pt x="314" y="1292"/>
                  </a:lnTo>
                  <a:lnTo>
                    <a:pt x="314" y="1292"/>
                  </a:lnTo>
                  <a:lnTo>
                    <a:pt x="318" y="1344"/>
                  </a:lnTo>
                  <a:lnTo>
                    <a:pt x="322" y="1398"/>
                  </a:lnTo>
                  <a:lnTo>
                    <a:pt x="322" y="1398"/>
                  </a:lnTo>
                  <a:lnTo>
                    <a:pt x="324" y="1458"/>
                  </a:lnTo>
                  <a:lnTo>
                    <a:pt x="328" y="1514"/>
                  </a:lnTo>
                  <a:lnTo>
                    <a:pt x="328" y="1514"/>
                  </a:lnTo>
                  <a:lnTo>
                    <a:pt x="330" y="1596"/>
                  </a:lnTo>
                  <a:lnTo>
                    <a:pt x="330" y="1648"/>
                  </a:lnTo>
                  <a:lnTo>
                    <a:pt x="328" y="1676"/>
                  </a:lnTo>
                  <a:lnTo>
                    <a:pt x="328" y="167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12" name="组合 11"/>
            <p:cNvGrpSpPr/>
            <p:nvPr/>
          </p:nvGrpSpPr>
          <p:grpSpPr>
            <a:xfrm>
              <a:off x="2286856" y="2204864"/>
              <a:ext cx="583109" cy="1922394"/>
              <a:chOff x="6625852" y="2607833"/>
              <a:chExt cx="1390650" cy="4584700"/>
            </a:xfrm>
            <a:solidFill>
              <a:schemeClr val="tx1">
                <a:lumMod val="75000"/>
                <a:lumOff val="25000"/>
              </a:schemeClr>
            </a:solidFill>
          </p:grpSpPr>
          <p:sp>
            <p:nvSpPr>
              <p:cNvPr id="9" name="Freeform 9"/>
              <p:cNvSpPr/>
              <p:nvPr/>
            </p:nvSpPr>
            <p:spPr bwMode="auto">
              <a:xfrm>
                <a:off x="7194177" y="2607833"/>
                <a:ext cx="460375" cy="685800"/>
              </a:xfrm>
              <a:custGeom>
                <a:avLst/>
                <a:gdLst>
                  <a:gd name="T0" fmla="*/ 44 w 290"/>
                  <a:gd name="T1" fmla="*/ 270 h 432"/>
                  <a:gd name="T2" fmla="*/ 50 w 290"/>
                  <a:gd name="T3" fmla="*/ 276 h 432"/>
                  <a:gd name="T4" fmla="*/ 48 w 290"/>
                  <a:gd name="T5" fmla="*/ 312 h 432"/>
                  <a:gd name="T6" fmla="*/ 48 w 290"/>
                  <a:gd name="T7" fmla="*/ 338 h 432"/>
                  <a:gd name="T8" fmla="*/ 46 w 290"/>
                  <a:gd name="T9" fmla="*/ 346 h 432"/>
                  <a:gd name="T10" fmla="*/ 66 w 290"/>
                  <a:gd name="T11" fmla="*/ 368 h 432"/>
                  <a:gd name="T12" fmla="*/ 90 w 290"/>
                  <a:gd name="T13" fmla="*/ 394 h 432"/>
                  <a:gd name="T14" fmla="*/ 104 w 290"/>
                  <a:gd name="T15" fmla="*/ 404 h 432"/>
                  <a:gd name="T16" fmla="*/ 142 w 290"/>
                  <a:gd name="T17" fmla="*/ 428 h 432"/>
                  <a:gd name="T18" fmla="*/ 148 w 290"/>
                  <a:gd name="T19" fmla="*/ 430 h 432"/>
                  <a:gd name="T20" fmla="*/ 160 w 290"/>
                  <a:gd name="T21" fmla="*/ 432 h 432"/>
                  <a:gd name="T22" fmla="*/ 182 w 290"/>
                  <a:gd name="T23" fmla="*/ 424 h 432"/>
                  <a:gd name="T24" fmla="*/ 198 w 290"/>
                  <a:gd name="T25" fmla="*/ 412 h 432"/>
                  <a:gd name="T26" fmla="*/ 220 w 290"/>
                  <a:gd name="T27" fmla="*/ 400 h 432"/>
                  <a:gd name="T28" fmla="*/ 216 w 290"/>
                  <a:gd name="T29" fmla="*/ 386 h 432"/>
                  <a:gd name="T30" fmla="*/ 216 w 290"/>
                  <a:gd name="T31" fmla="*/ 370 h 432"/>
                  <a:gd name="T32" fmla="*/ 224 w 290"/>
                  <a:gd name="T33" fmla="*/ 318 h 432"/>
                  <a:gd name="T34" fmla="*/ 232 w 290"/>
                  <a:gd name="T35" fmla="*/ 312 h 432"/>
                  <a:gd name="T36" fmla="*/ 254 w 290"/>
                  <a:gd name="T37" fmla="*/ 278 h 432"/>
                  <a:gd name="T38" fmla="*/ 264 w 290"/>
                  <a:gd name="T39" fmla="*/ 262 h 432"/>
                  <a:gd name="T40" fmla="*/ 268 w 290"/>
                  <a:gd name="T41" fmla="*/ 254 h 432"/>
                  <a:gd name="T42" fmla="*/ 274 w 290"/>
                  <a:gd name="T43" fmla="*/ 248 h 432"/>
                  <a:gd name="T44" fmla="*/ 286 w 290"/>
                  <a:gd name="T45" fmla="*/ 212 h 432"/>
                  <a:gd name="T46" fmla="*/ 290 w 290"/>
                  <a:gd name="T47" fmla="*/ 194 h 432"/>
                  <a:gd name="T48" fmla="*/ 290 w 290"/>
                  <a:gd name="T49" fmla="*/ 182 h 432"/>
                  <a:gd name="T50" fmla="*/ 284 w 290"/>
                  <a:gd name="T51" fmla="*/ 176 h 432"/>
                  <a:gd name="T52" fmla="*/ 276 w 290"/>
                  <a:gd name="T53" fmla="*/ 174 h 432"/>
                  <a:gd name="T54" fmla="*/ 276 w 290"/>
                  <a:gd name="T55" fmla="*/ 168 h 432"/>
                  <a:gd name="T56" fmla="*/ 274 w 290"/>
                  <a:gd name="T57" fmla="*/ 136 h 432"/>
                  <a:gd name="T58" fmla="*/ 276 w 290"/>
                  <a:gd name="T59" fmla="*/ 114 h 432"/>
                  <a:gd name="T60" fmla="*/ 272 w 290"/>
                  <a:gd name="T61" fmla="*/ 90 h 432"/>
                  <a:gd name="T62" fmla="*/ 260 w 290"/>
                  <a:gd name="T63" fmla="*/ 64 h 432"/>
                  <a:gd name="T64" fmla="*/ 222 w 290"/>
                  <a:gd name="T65" fmla="*/ 22 h 432"/>
                  <a:gd name="T66" fmla="*/ 214 w 290"/>
                  <a:gd name="T67" fmla="*/ 16 h 432"/>
                  <a:gd name="T68" fmla="*/ 182 w 290"/>
                  <a:gd name="T69" fmla="*/ 4 h 432"/>
                  <a:gd name="T70" fmla="*/ 148 w 290"/>
                  <a:gd name="T71" fmla="*/ 0 h 432"/>
                  <a:gd name="T72" fmla="*/ 126 w 290"/>
                  <a:gd name="T73" fmla="*/ 2 h 432"/>
                  <a:gd name="T74" fmla="*/ 92 w 290"/>
                  <a:gd name="T75" fmla="*/ 10 h 432"/>
                  <a:gd name="T76" fmla="*/ 64 w 290"/>
                  <a:gd name="T77" fmla="*/ 24 h 432"/>
                  <a:gd name="T78" fmla="*/ 38 w 290"/>
                  <a:gd name="T79" fmla="*/ 44 h 432"/>
                  <a:gd name="T80" fmla="*/ 32 w 290"/>
                  <a:gd name="T81" fmla="*/ 52 h 432"/>
                  <a:gd name="T82" fmla="*/ 16 w 290"/>
                  <a:gd name="T83" fmla="*/ 90 h 432"/>
                  <a:gd name="T84" fmla="*/ 10 w 290"/>
                  <a:gd name="T85" fmla="*/ 132 h 432"/>
                  <a:gd name="T86" fmla="*/ 10 w 290"/>
                  <a:gd name="T87" fmla="*/ 144 h 432"/>
                  <a:gd name="T88" fmla="*/ 10 w 290"/>
                  <a:gd name="T89" fmla="*/ 168 h 432"/>
                  <a:gd name="T90" fmla="*/ 4 w 290"/>
                  <a:gd name="T91" fmla="*/ 178 h 432"/>
                  <a:gd name="T92" fmla="*/ 2 w 290"/>
                  <a:gd name="T93" fmla="*/ 182 h 432"/>
                  <a:gd name="T94" fmla="*/ 2 w 290"/>
                  <a:gd name="T95" fmla="*/ 204 h 432"/>
                  <a:gd name="T96" fmla="*/ 12 w 290"/>
                  <a:gd name="T97" fmla="*/ 238 h 432"/>
                  <a:gd name="T98" fmla="*/ 18 w 290"/>
                  <a:gd name="T99" fmla="*/ 252 h 432"/>
                  <a:gd name="T100" fmla="*/ 36 w 290"/>
                  <a:gd name="T101" fmla="*/ 270 h 432"/>
                  <a:gd name="T102" fmla="*/ 44 w 290"/>
                  <a:gd name="T103" fmla="*/ 2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432">
                    <a:moveTo>
                      <a:pt x="44" y="270"/>
                    </a:moveTo>
                    <a:lnTo>
                      <a:pt x="44" y="270"/>
                    </a:lnTo>
                    <a:lnTo>
                      <a:pt x="48" y="272"/>
                    </a:lnTo>
                    <a:lnTo>
                      <a:pt x="50" y="276"/>
                    </a:lnTo>
                    <a:lnTo>
                      <a:pt x="50" y="290"/>
                    </a:lnTo>
                    <a:lnTo>
                      <a:pt x="48" y="312"/>
                    </a:lnTo>
                    <a:lnTo>
                      <a:pt x="48" y="338"/>
                    </a:lnTo>
                    <a:lnTo>
                      <a:pt x="48" y="338"/>
                    </a:lnTo>
                    <a:lnTo>
                      <a:pt x="46" y="346"/>
                    </a:lnTo>
                    <a:lnTo>
                      <a:pt x="46" y="346"/>
                    </a:lnTo>
                    <a:lnTo>
                      <a:pt x="56" y="356"/>
                    </a:lnTo>
                    <a:lnTo>
                      <a:pt x="66" y="368"/>
                    </a:lnTo>
                    <a:lnTo>
                      <a:pt x="78" y="382"/>
                    </a:lnTo>
                    <a:lnTo>
                      <a:pt x="90" y="394"/>
                    </a:lnTo>
                    <a:lnTo>
                      <a:pt x="90" y="394"/>
                    </a:lnTo>
                    <a:lnTo>
                      <a:pt x="104" y="404"/>
                    </a:lnTo>
                    <a:lnTo>
                      <a:pt x="118" y="412"/>
                    </a:lnTo>
                    <a:lnTo>
                      <a:pt x="142" y="428"/>
                    </a:lnTo>
                    <a:lnTo>
                      <a:pt x="142" y="428"/>
                    </a:lnTo>
                    <a:lnTo>
                      <a:pt x="148" y="430"/>
                    </a:lnTo>
                    <a:lnTo>
                      <a:pt x="154" y="432"/>
                    </a:lnTo>
                    <a:lnTo>
                      <a:pt x="160" y="432"/>
                    </a:lnTo>
                    <a:lnTo>
                      <a:pt x="166" y="430"/>
                    </a:lnTo>
                    <a:lnTo>
                      <a:pt x="182" y="424"/>
                    </a:lnTo>
                    <a:lnTo>
                      <a:pt x="198" y="412"/>
                    </a:lnTo>
                    <a:lnTo>
                      <a:pt x="198" y="412"/>
                    </a:lnTo>
                    <a:lnTo>
                      <a:pt x="212" y="402"/>
                    </a:lnTo>
                    <a:lnTo>
                      <a:pt x="220" y="400"/>
                    </a:lnTo>
                    <a:lnTo>
                      <a:pt x="220" y="400"/>
                    </a:lnTo>
                    <a:lnTo>
                      <a:pt x="216" y="386"/>
                    </a:lnTo>
                    <a:lnTo>
                      <a:pt x="214" y="378"/>
                    </a:lnTo>
                    <a:lnTo>
                      <a:pt x="216" y="370"/>
                    </a:lnTo>
                    <a:lnTo>
                      <a:pt x="216" y="370"/>
                    </a:lnTo>
                    <a:lnTo>
                      <a:pt x="224" y="318"/>
                    </a:lnTo>
                    <a:lnTo>
                      <a:pt x="224" y="318"/>
                    </a:lnTo>
                    <a:lnTo>
                      <a:pt x="232" y="312"/>
                    </a:lnTo>
                    <a:lnTo>
                      <a:pt x="240" y="302"/>
                    </a:lnTo>
                    <a:lnTo>
                      <a:pt x="254" y="278"/>
                    </a:lnTo>
                    <a:lnTo>
                      <a:pt x="254" y="278"/>
                    </a:lnTo>
                    <a:lnTo>
                      <a:pt x="264" y="262"/>
                    </a:lnTo>
                    <a:lnTo>
                      <a:pt x="268" y="254"/>
                    </a:lnTo>
                    <a:lnTo>
                      <a:pt x="268" y="254"/>
                    </a:lnTo>
                    <a:lnTo>
                      <a:pt x="272" y="254"/>
                    </a:lnTo>
                    <a:lnTo>
                      <a:pt x="274" y="248"/>
                    </a:lnTo>
                    <a:lnTo>
                      <a:pt x="280" y="232"/>
                    </a:lnTo>
                    <a:lnTo>
                      <a:pt x="286" y="212"/>
                    </a:lnTo>
                    <a:lnTo>
                      <a:pt x="290" y="194"/>
                    </a:lnTo>
                    <a:lnTo>
                      <a:pt x="290" y="194"/>
                    </a:lnTo>
                    <a:lnTo>
                      <a:pt x="290" y="186"/>
                    </a:lnTo>
                    <a:lnTo>
                      <a:pt x="290" y="182"/>
                    </a:lnTo>
                    <a:lnTo>
                      <a:pt x="288" y="178"/>
                    </a:lnTo>
                    <a:lnTo>
                      <a:pt x="284" y="176"/>
                    </a:lnTo>
                    <a:lnTo>
                      <a:pt x="280" y="174"/>
                    </a:lnTo>
                    <a:lnTo>
                      <a:pt x="276" y="174"/>
                    </a:lnTo>
                    <a:lnTo>
                      <a:pt x="276" y="174"/>
                    </a:lnTo>
                    <a:lnTo>
                      <a:pt x="276" y="168"/>
                    </a:lnTo>
                    <a:lnTo>
                      <a:pt x="276" y="154"/>
                    </a:lnTo>
                    <a:lnTo>
                      <a:pt x="274" y="136"/>
                    </a:lnTo>
                    <a:lnTo>
                      <a:pt x="276" y="114"/>
                    </a:lnTo>
                    <a:lnTo>
                      <a:pt x="276" y="114"/>
                    </a:lnTo>
                    <a:lnTo>
                      <a:pt x="276" y="102"/>
                    </a:lnTo>
                    <a:lnTo>
                      <a:pt x="272" y="90"/>
                    </a:lnTo>
                    <a:lnTo>
                      <a:pt x="266" y="76"/>
                    </a:lnTo>
                    <a:lnTo>
                      <a:pt x="260" y="64"/>
                    </a:lnTo>
                    <a:lnTo>
                      <a:pt x="240" y="40"/>
                    </a:lnTo>
                    <a:lnTo>
                      <a:pt x="222" y="22"/>
                    </a:lnTo>
                    <a:lnTo>
                      <a:pt x="222" y="22"/>
                    </a:lnTo>
                    <a:lnTo>
                      <a:pt x="214" y="16"/>
                    </a:lnTo>
                    <a:lnTo>
                      <a:pt x="204" y="12"/>
                    </a:lnTo>
                    <a:lnTo>
                      <a:pt x="182" y="4"/>
                    </a:lnTo>
                    <a:lnTo>
                      <a:pt x="162" y="2"/>
                    </a:lnTo>
                    <a:lnTo>
                      <a:pt x="148" y="0"/>
                    </a:lnTo>
                    <a:lnTo>
                      <a:pt x="148" y="0"/>
                    </a:lnTo>
                    <a:lnTo>
                      <a:pt x="126" y="2"/>
                    </a:lnTo>
                    <a:lnTo>
                      <a:pt x="108" y="4"/>
                    </a:lnTo>
                    <a:lnTo>
                      <a:pt x="92" y="10"/>
                    </a:lnTo>
                    <a:lnTo>
                      <a:pt x="78" y="16"/>
                    </a:lnTo>
                    <a:lnTo>
                      <a:pt x="64" y="24"/>
                    </a:lnTo>
                    <a:lnTo>
                      <a:pt x="54" y="30"/>
                    </a:lnTo>
                    <a:lnTo>
                      <a:pt x="38" y="44"/>
                    </a:lnTo>
                    <a:lnTo>
                      <a:pt x="38" y="44"/>
                    </a:lnTo>
                    <a:lnTo>
                      <a:pt x="32" y="52"/>
                    </a:lnTo>
                    <a:lnTo>
                      <a:pt x="26" y="64"/>
                    </a:lnTo>
                    <a:lnTo>
                      <a:pt x="16" y="90"/>
                    </a:lnTo>
                    <a:lnTo>
                      <a:pt x="12" y="116"/>
                    </a:lnTo>
                    <a:lnTo>
                      <a:pt x="10" y="132"/>
                    </a:lnTo>
                    <a:lnTo>
                      <a:pt x="10" y="132"/>
                    </a:lnTo>
                    <a:lnTo>
                      <a:pt x="10" y="144"/>
                    </a:lnTo>
                    <a:lnTo>
                      <a:pt x="10" y="156"/>
                    </a:lnTo>
                    <a:lnTo>
                      <a:pt x="10" y="168"/>
                    </a:lnTo>
                    <a:lnTo>
                      <a:pt x="8" y="174"/>
                    </a:lnTo>
                    <a:lnTo>
                      <a:pt x="4" y="178"/>
                    </a:lnTo>
                    <a:lnTo>
                      <a:pt x="4" y="178"/>
                    </a:lnTo>
                    <a:lnTo>
                      <a:pt x="2" y="182"/>
                    </a:lnTo>
                    <a:lnTo>
                      <a:pt x="0" y="188"/>
                    </a:lnTo>
                    <a:lnTo>
                      <a:pt x="2" y="204"/>
                    </a:lnTo>
                    <a:lnTo>
                      <a:pt x="6" y="222"/>
                    </a:lnTo>
                    <a:lnTo>
                      <a:pt x="12" y="238"/>
                    </a:lnTo>
                    <a:lnTo>
                      <a:pt x="12" y="238"/>
                    </a:lnTo>
                    <a:lnTo>
                      <a:pt x="18" y="252"/>
                    </a:lnTo>
                    <a:lnTo>
                      <a:pt x="26" y="262"/>
                    </a:lnTo>
                    <a:lnTo>
                      <a:pt x="36" y="270"/>
                    </a:lnTo>
                    <a:lnTo>
                      <a:pt x="40" y="270"/>
                    </a:lnTo>
                    <a:lnTo>
                      <a:pt x="44" y="270"/>
                    </a:lnTo>
                    <a:lnTo>
                      <a:pt x="44"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a:spLocks noEditPoints="1"/>
              </p:cNvSpPr>
              <p:nvPr/>
            </p:nvSpPr>
            <p:spPr bwMode="auto">
              <a:xfrm>
                <a:off x="6625852" y="3192033"/>
                <a:ext cx="1390650" cy="4000500"/>
              </a:xfrm>
              <a:custGeom>
                <a:avLst/>
                <a:gdLst>
                  <a:gd name="T0" fmla="*/ 840 w 876"/>
                  <a:gd name="T1" fmla="*/ 740 h 2520"/>
                  <a:gd name="T2" fmla="*/ 854 w 876"/>
                  <a:gd name="T3" fmla="*/ 710 h 2520"/>
                  <a:gd name="T4" fmla="*/ 862 w 876"/>
                  <a:gd name="T5" fmla="*/ 666 h 2520"/>
                  <a:gd name="T6" fmla="*/ 850 w 876"/>
                  <a:gd name="T7" fmla="*/ 548 h 2520"/>
                  <a:gd name="T8" fmla="*/ 840 w 876"/>
                  <a:gd name="T9" fmla="*/ 314 h 2520"/>
                  <a:gd name="T10" fmla="*/ 818 w 876"/>
                  <a:gd name="T11" fmla="*/ 158 h 2520"/>
                  <a:gd name="T12" fmla="*/ 602 w 876"/>
                  <a:gd name="T13" fmla="*/ 50 h 2520"/>
                  <a:gd name="T14" fmla="*/ 598 w 876"/>
                  <a:gd name="T15" fmla="*/ 114 h 2520"/>
                  <a:gd name="T16" fmla="*/ 616 w 876"/>
                  <a:gd name="T17" fmla="*/ 308 h 2520"/>
                  <a:gd name="T18" fmla="*/ 580 w 876"/>
                  <a:gd name="T19" fmla="*/ 270 h 2520"/>
                  <a:gd name="T20" fmla="*/ 536 w 876"/>
                  <a:gd name="T21" fmla="*/ 122 h 2520"/>
                  <a:gd name="T22" fmla="*/ 518 w 876"/>
                  <a:gd name="T23" fmla="*/ 80 h 2520"/>
                  <a:gd name="T24" fmla="*/ 478 w 876"/>
                  <a:gd name="T25" fmla="*/ 86 h 2520"/>
                  <a:gd name="T26" fmla="*/ 494 w 876"/>
                  <a:gd name="T27" fmla="*/ 114 h 2520"/>
                  <a:gd name="T28" fmla="*/ 472 w 876"/>
                  <a:gd name="T29" fmla="*/ 194 h 2520"/>
                  <a:gd name="T30" fmla="*/ 476 w 876"/>
                  <a:gd name="T31" fmla="*/ 364 h 2520"/>
                  <a:gd name="T32" fmla="*/ 432 w 876"/>
                  <a:gd name="T33" fmla="*/ 220 h 2520"/>
                  <a:gd name="T34" fmla="*/ 402 w 876"/>
                  <a:gd name="T35" fmla="*/ 48 h 2520"/>
                  <a:gd name="T36" fmla="*/ 358 w 876"/>
                  <a:gd name="T37" fmla="*/ 16 h 2520"/>
                  <a:gd name="T38" fmla="*/ 164 w 876"/>
                  <a:gd name="T39" fmla="*/ 70 h 2520"/>
                  <a:gd name="T40" fmla="*/ 104 w 876"/>
                  <a:gd name="T41" fmla="*/ 132 h 2520"/>
                  <a:gd name="T42" fmla="*/ 58 w 876"/>
                  <a:gd name="T43" fmla="*/ 338 h 2520"/>
                  <a:gd name="T44" fmla="*/ 14 w 876"/>
                  <a:gd name="T45" fmla="*/ 540 h 2520"/>
                  <a:gd name="T46" fmla="*/ 10 w 876"/>
                  <a:gd name="T47" fmla="*/ 648 h 2520"/>
                  <a:gd name="T48" fmla="*/ 46 w 876"/>
                  <a:gd name="T49" fmla="*/ 722 h 2520"/>
                  <a:gd name="T50" fmla="*/ 76 w 876"/>
                  <a:gd name="T51" fmla="*/ 764 h 2520"/>
                  <a:gd name="T52" fmla="*/ 70 w 876"/>
                  <a:gd name="T53" fmla="*/ 852 h 2520"/>
                  <a:gd name="T54" fmla="*/ 168 w 876"/>
                  <a:gd name="T55" fmla="*/ 974 h 2520"/>
                  <a:gd name="T56" fmla="*/ 166 w 876"/>
                  <a:gd name="T57" fmla="*/ 1188 h 2520"/>
                  <a:gd name="T58" fmla="*/ 144 w 876"/>
                  <a:gd name="T59" fmla="*/ 1580 h 2520"/>
                  <a:gd name="T60" fmla="*/ 122 w 876"/>
                  <a:gd name="T61" fmla="*/ 1922 h 2520"/>
                  <a:gd name="T62" fmla="*/ 116 w 876"/>
                  <a:gd name="T63" fmla="*/ 2170 h 2520"/>
                  <a:gd name="T64" fmla="*/ 130 w 876"/>
                  <a:gd name="T65" fmla="*/ 2392 h 2520"/>
                  <a:gd name="T66" fmla="*/ 136 w 876"/>
                  <a:gd name="T67" fmla="*/ 2486 h 2520"/>
                  <a:gd name="T68" fmla="*/ 226 w 876"/>
                  <a:gd name="T69" fmla="*/ 2520 h 2520"/>
                  <a:gd name="T70" fmla="*/ 304 w 876"/>
                  <a:gd name="T71" fmla="*/ 2504 h 2520"/>
                  <a:gd name="T72" fmla="*/ 280 w 876"/>
                  <a:gd name="T73" fmla="*/ 2398 h 2520"/>
                  <a:gd name="T74" fmla="*/ 312 w 876"/>
                  <a:gd name="T75" fmla="*/ 2292 h 2520"/>
                  <a:gd name="T76" fmla="*/ 320 w 876"/>
                  <a:gd name="T77" fmla="*/ 2188 h 2520"/>
                  <a:gd name="T78" fmla="*/ 328 w 876"/>
                  <a:gd name="T79" fmla="*/ 1976 h 2520"/>
                  <a:gd name="T80" fmla="*/ 326 w 876"/>
                  <a:gd name="T81" fmla="*/ 1876 h 2520"/>
                  <a:gd name="T82" fmla="*/ 386 w 876"/>
                  <a:gd name="T83" fmla="*/ 1490 h 2520"/>
                  <a:gd name="T84" fmla="*/ 428 w 876"/>
                  <a:gd name="T85" fmla="*/ 1322 h 2520"/>
                  <a:gd name="T86" fmla="*/ 464 w 876"/>
                  <a:gd name="T87" fmla="*/ 1324 h 2520"/>
                  <a:gd name="T88" fmla="*/ 480 w 876"/>
                  <a:gd name="T89" fmla="*/ 1628 h 2520"/>
                  <a:gd name="T90" fmla="*/ 490 w 876"/>
                  <a:gd name="T91" fmla="*/ 1854 h 2520"/>
                  <a:gd name="T92" fmla="*/ 518 w 876"/>
                  <a:gd name="T93" fmla="*/ 2208 h 2520"/>
                  <a:gd name="T94" fmla="*/ 546 w 876"/>
                  <a:gd name="T95" fmla="*/ 2434 h 2520"/>
                  <a:gd name="T96" fmla="*/ 598 w 876"/>
                  <a:gd name="T97" fmla="*/ 2446 h 2520"/>
                  <a:gd name="T98" fmla="*/ 666 w 876"/>
                  <a:gd name="T99" fmla="*/ 2448 h 2520"/>
                  <a:gd name="T100" fmla="*/ 800 w 876"/>
                  <a:gd name="T101" fmla="*/ 2472 h 2520"/>
                  <a:gd name="T102" fmla="*/ 856 w 876"/>
                  <a:gd name="T103" fmla="*/ 2426 h 2520"/>
                  <a:gd name="T104" fmla="*/ 788 w 876"/>
                  <a:gd name="T105" fmla="*/ 2398 h 2520"/>
                  <a:gd name="T106" fmla="*/ 704 w 876"/>
                  <a:gd name="T107" fmla="*/ 2256 h 2520"/>
                  <a:gd name="T108" fmla="*/ 676 w 876"/>
                  <a:gd name="T109" fmla="*/ 1974 h 2520"/>
                  <a:gd name="T110" fmla="*/ 692 w 876"/>
                  <a:gd name="T111" fmla="*/ 1570 h 2520"/>
                  <a:gd name="T112" fmla="*/ 720 w 876"/>
                  <a:gd name="T113" fmla="*/ 1350 h 2520"/>
                  <a:gd name="T114" fmla="*/ 752 w 876"/>
                  <a:gd name="T115" fmla="*/ 1118 h 2520"/>
                  <a:gd name="T116" fmla="*/ 812 w 876"/>
                  <a:gd name="T117" fmla="*/ 1094 h 2520"/>
                  <a:gd name="T118" fmla="*/ 868 w 876"/>
                  <a:gd name="T119" fmla="*/ 1132 h 2520"/>
                  <a:gd name="T120" fmla="*/ 856 w 876"/>
                  <a:gd name="T121" fmla="*/ 844 h 2520"/>
                  <a:gd name="T122" fmla="*/ 162 w 876"/>
                  <a:gd name="T123" fmla="*/ 556 h 2520"/>
                  <a:gd name="T124" fmla="*/ 174 w 876"/>
                  <a:gd name="T125" fmla="*/ 588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6" h="2520">
                    <a:moveTo>
                      <a:pt x="848" y="826"/>
                    </a:moveTo>
                    <a:lnTo>
                      <a:pt x="848" y="826"/>
                    </a:lnTo>
                    <a:lnTo>
                      <a:pt x="846" y="822"/>
                    </a:lnTo>
                    <a:lnTo>
                      <a:pt x="844" y="812"/>
                    </a:lnTo>
                    <a:lnTo>
                      <a:pt x="844" y="788"/>
                    </a:lnTo>
                    <a:lnTo>
                      <a:pt x="842" y="752"/>
                    </a:lnTo>
                    <a:lnTo>
                      <a:pt x="842" y="752"/>
                    </a:lnTo>
                    <a:lnTo>
                      <a:pt x="840" y="740"/>
                    </a:lnTo>
                    <a:lnTo>
                      <a:pt x="842" y="734"/>
                    </a:lnTo>
                    <a:lnTo>
                      <a:pt x="842" y="732"/>
                    </a:lnTo>
                    <a:lnTo>
                      <a:pt x="844" y="732"/>
                    </a:lnTo>
                    <a:lnTo>
                      <a:pt x="844" y="732"/>
                    </a:lnTo>
                    <a:lnTo>
                      <a:pt x="846" y="732"/>
                    </a:lnTo>
                    <a:lnTo>
                      <a:pt x="848" y="730"/>
                    </a:lnTo>
                    <a:lnTo>
                      <a:pt x="852" y="722"/>
                    </a:lnTo>
                    <a:lnTo>
                      <a:pt x="854" y="710"/>
                    </a:lnTo>
                    <a:lnTo>
                      <a:pt x="856" y="702"/>
                    </a:lnTo>
                    <a:lnTo>
                      <a:pt x="856" y="702"/>
                    </a:lnTo>
                    <a:lnTo>
                      <a:pt x="852" y="686"/>
                    </a:lnTo>
                    <a:lnTo>
                      <a:pt x="854" y="676"/>
                    </a:lnTo>
                    <a:lnTo>
                      <a:pt x="856" y="672"/>
                    </a:lnTo>
                    <a:lnTo>
                      <a:pt x="858" y="670"/>
                    </a:lnTo>
                    <a:lnTo>
                      <a:pt x="858" y="670"/>
                    </a:lnTo>
                    <a:lnTo>
                      <a:pt x="862" y="666"/>
                    </a:lnTo>
                    <a:lnTo>
                      <a:pt x="864" y="658"/>
                    </a:lnTo>
                    <a:lnTo>
                      <a:pt x="864" y="642"/>
                    </a:lnTo>
                    <a:lnTo>
                      <a:pt x="862" y="626"/>
                    </a:lnTo>
                    <a:lnTo>
                      <a:pt x="856" y="614"/>
                    </a:lnTo>
                    <a:lnTo>
                      <a:pt x="856" y="614"/>
                    </a:lnTo>
                    <a:lnTo>
                      <a:pt x="854" y="606"/>
                    </a:lnTo>
                    <a:lnTo>
                      <a:pt x="854" y="590"/>
                    </a:lnTo>
                    <a:lnTo>
                      <a:pt x="850" y="548"/>
                    </a:lnTo>
                    <a:lnTo>
                      <a:pt x="848" y="504"/>
                    </a:lnTo>
                    <a:lnTo>
                      <a:pt x="846" y="486"/>
                    </a:lnTo>
                    <a:lnTo>
                      <a:pt x="844" y="474"/>
                    </a:lnTo>
                    <a:lnTo>
                      <a:pt x="844" y="474"/>
                    </a:lnTo>
                    <a:lnTo>
                      <a:pt x="842" y="460"/>
                    </a:lnTo>
                    <a:lnTo>
                      <a:pt x="842" y="438"/>
                    </a:lnTo>
                    <a:lnTo>
                      <a:pt x="840" y="376"/>
                    </a:lnTo>
                    <a:lnTo>
                      <a:pt x="840" y="314"/>
                    </a:lnTo>
                    <a:lnTo>
                      <a:pt x="840" y="278"/>
                    </a:lnTo>
                    <a:lnTo>
                      <a:pt x="840" y="278"/>
                    </a:lnTo>
                    <a:lnTo>
                      <a:pt x="834" y="232"/>
                    </a:lnTo>
                    <a:lnTo>
                      <a:pt x="832" y="182"/>
                    </a:lnTo>
                    <a:lnTo>
                      <a:pt x="832" y="182"/>
                    </a:lnTo>
                    <a:lnTo>
                      <a:pt x="830" y="174"/>
                    </a:lnTo>
                    <a:lnTo>
                      <a:pt x="824" y="164"/>
                    </a:lnTo>
                    <a:lnTo>
                      <a:pt x="818" y="158"/>
                    </a:lnTo>
                    <a:lnTo>
                      <a:pt x="808" y="152"/>
                    </a:lnTo>
                    <a:lnTo>
                      <a:pt x="790" y="140"/>
                    </a:lnTo>
                    <a:lnTo>
                      <a:pt x="774" y="134"/>
                    </a:lnTo>
                    <a:lnTo>
                      <a:pt x="774" y="134"/>
                    </a:lnTo>
                    <a:lnTo>
                      <a:pt x="652" y="76"/>
                    </a:lnTo>
                    <a:lnTo>
                      <a:pt x="652" y="76"/>
                    </a:lnTo>
                    <a:lnTo>
                      <a:pt x="618" y="58"/>
                    </a:lnTo>
                    <a:lnTo>
                      <a:pt x="602" y="50"/>
                    </a:lnTo>
                    <a:lnTo>
                      <a:pt x="592" y="46"/>
                    </a:lnTo>
                    <a:lnTo>
                      <a:pt x="592" y="46"/>
                    </a:lnTo>
                    <a:lnTo>
                      <a:pt x="592" y="46"/>
                    </a:lnTo>
                    <a:lnTo>
                      <a:pt x="592" y="46"/>
                    </a:lnTo>
                    <a:lnTo>
                      <a:pt x="594" y="62"/>
                    </a:lnTo>
                    <a:lnTo>
                      <a:pt x="596" y="82"/>
                    </a:lnTo>
                    <a:lnTo>
                      <a:pt x="596" y="102"/>
                    </a:lnTo>
                    <a:lnTo>
                      <a:pt x="598" y="114"/>
                    </a:lnTo>
                    <a:lnTo>
                      <a:pt x="598" y="114"/>
                    </a:lnTo>
                    <a:lnTo>
                      <a:pt x="602" y="138"/>
                    </a:lnTo>
                    <a:lnTo>
                      <a:pt x="606" y="180"/>
                    </a:lnTo>
                    <a:lnTo>
                      <a:pt x="610" y="224"/>
                    </a:lnTo>
                    <a:lnTo>
                      <a:pt x="616" y="256"/>
                    </a:lnTo>
                    <a:lnTo>
                      <a:pt x="616" y="256"/>
                    </a:lnTo>
                    <a:lnTo>
                      <a:pt x="616" y="276"/>
                    </a:lnTo>
                    <a:lnTo>
                      <a:pt x="616" y="308"/>
                    </a:lnTo>
                    <a:lnTo>
                      <a:pt x="616" y="394"/>
                    </a:lnTo>
                    <a:lnTo>
                      <a:pt x="612" y="508"/>
                    </a:lnTo>
                    <a:lnTo>
                      <a:pt x="612" y="508"/>
                    </a:lnTo>
                    <a:lnTo>
                      <a:pt x="596" y="408"/>
                    </a:lnTo>
                    <a:lnTo>
                      <a:pt x="586" y="342"/>
                    </a:lnTo>
                    <a:lnTo>
                      <a:pt x="582" y="300"/>
                    </a:lnTo>
                    <a:lnTo>
                      <a:pt x="582" y="300"/>
                    </a:lnTo>
                    <a:lnTo>
                      <a:pt x="580" y="270"/>
                    </a:lnTo>
                    <a:lnTo>
                      <a:pt x="574" y="234"/>
                    </a:lnTo>
                    <a:lnTo>
                      <a:pt x="568" y="196"/>
                    </a:lnTo>
                    <a:lnTo>
                      <a:pt x="562" y="170"/>
                    </a:lnTo>
                    <a:lnTo>
                      <a:pt x="562" y="170"/>
                    </a:lnTo>
                    <a:lnTo>
                      <a:pt x="556" y="156"/>
                    </a:lnTo>
                    <a:lnTo>
                      <a:pt x="550" y="142"/>
                    </a:lnTo>
                    <a:lnTo>
                      <a:pt x="536" y="122"/>
                    </a:lnTo>
                    <a:lnTo>
                      <a:pt x="536" y="122"/>
                    </a:lnTo>
                    <a:lnTo>
                      <a:pt x="534" y="114"/>
                    </a:lnTo>
                    <a:lnTo>
                      <a:pt x="534" y="108"/>
                    </a:lnTo>
                    <a:lnTo>
                      <a:pt x="540" y="92"/>
                    </a:lnTo>
                    <a:lnTo>
                      <a:pt x="540" y="92"/>
                    </a:lnTo>
                    <a:lnTo>
                      <a:pt x="540" y="88"/>
                    </a:lnTo>
                    <a:lnTo>
                      <a:pt x="538" y="86"/>
                    </a:lnTo>
                    <a:lnTo>
                      <a:pt x="534" y="82"/>
                    </a:lnTo>
                    <a:lnTo>
                      <a:pt x="518" y="80"/>
                    </a:lnTo>
                    <a:lnTo>
                      <a:pt x="518" y="80"/>
                    </a:lnTo>
                    <a:lnTo>
                      <a:pt x="504" y="76"/>
                    </a:lnTo>
                    <a:lnTo>
                      <a:pt x="494" y="74"/>
                    </a:lnTo>
                    <a:lnTo>
                      <a:pt x="488" y="74"/>
                    </a:lnTo>
                    <a:lnTo>
                      <a:pt x="484" y="76"/>
                    </a:lnTo>
                    <a:lnTo>
                      <a:pt x="480" y="80"/>
                    </a:lnTo>
                    <a:lnTo>
                      <a:pt x="478" y="86"/>
                    </a:lnTo>
                    <a:lnTo>
                      <a:pt x="478" y="86"/>
                    </a:lnTo>
                    <a:lnTo>
                      <a:pt x="476" y="92"/>
                    </a:lnTo>
                    <a:lnTo>
                      <a:pt x="476" y="96"/>
                    </a:lnTo>
                    <a:lnTo>
                      <a:pt x="480" y="100"/>
                    </a:lnTo>
                    <a:lnTo>
                      <a:pt x="482" y="102"/>
                    </a:lnTo>
                    <a:lnTo>
                      <a:pt x="490" y="106"/>
                    </a:lnTo>
                    <a:lnTo>
                      <a:pt x="494" y="110"/>
                    </a:lnTo>
                    <a:lnTo>
                      <a:pt x="494" y="114"/>
                    </a:lnTo>
                    <a:lnTo>
                      <a:pt x="494" y="114"/>
                    </a:lnTo>
                    <a:lnTo>
                      <a:pt x="496" y="124"/>
                    </a:lnTo>
                    <a:lnTo>
                      <a:pt x="494" y="132"/>
                    </a:lnTo>
                    <a:lnTo>
                      <a:pt x="490" y="140"/>
                    </a:lnTo>
                    <a:lnTo>
                      <a:pt x="482" y="152"/>
                    </a:lnTo>
                    <a:lnTo>
                      <a:pt x="482" y="152"/>
                    </a:lnTo>
                    <a:lnTo>
                      <a:pt x="478" y="160"/>
                    </a:lnTo>
                    <a:lnTo>
                      <a:pt x="476" y="170"/>
                    </a:lnTo>
                    <a:lnTo>
                      <a:pt x="472" y="194"/>
                    </a:lnTo>
                    <a:lnTo>
                      <a:pt x="470" y="234"/>
                    </a:lnTo>
                    <a:lnTo>
                      <a:pt x="470" y="234"/>
                    </a:lnTo>
                    <a:lnTo>
                      <a:pt x="470" y="258"/>
                    </a:lnTo>
                    <a:lnTo>
                      <a:pt x="470" y="296"/>
                    </a:lnTo>
                    <a:lnTo>
                      <a:pt x="472" y="334"/>
                    </a:lnTo>
                    <a:lnTo>
                      <a:pt x="472" y="352"/>
                    </a:lnTo>
                    <a:lnTo>
                      <a:pt x="476" y="364"/>
                    </a:lnTo>
                    <a:lnTo>
                      <a:pt x="476" y="364"/>
                    </a:lnTo>
                    <a:lnTo>
                      <a:pt x="478" y="380"/>
                    </a:lnTo>
                    <a:lnTo>
                      <a:pt x="478" y="402"/>
                    </a:lnTo>
                    <a:lnTo>
                      <a:pt x="478" y="456"/>
                    </a:lnTo>
                    <a:lnTo>
                      <a:pt x="476" y="526"/>
                    </a:lnTo>
                    <a:lnTo>
                      <a:pt x="476" y="526"/>
                    </a:lnTo>
                    <a:lnTo>
                      <a:pt x="440" y="280"/>
                    </a:lnTo>
                    <a:lnTo>
                      <a:pt x="440" y="280"/>
                    </a:lnTo>
                    <a:lnTo>
                      <a:pt x="432" y="220"/>
                    </a:lnTo>
                    <a:lnTo>
                      <a:pt x="426" y="186"/>
                    </a:lnTo>
                    <a:lnTo>
                      <a:pt x="420" y="160"/>
                    </a:lnTo>
                    <a:lnTo>
                      <a:pt x="420" y="160"/>
                    </a:lnTo>
                    <a:lnTo>
                      <a:pt x="408" y="120"/>
                    </a:lnTo>
                    <a:lnTo>
                      <a:pt x="404" y="98"/>
                    </a:lnTo>
                    <a:lnTo>
                      <a:pt x="402" y="82"/>
                    </a:lnTo>
                    <a:lnTo>
                      <a:pt x="402" y="82"/>
                    </a:lnTo>
                    <a:lnTo>
                      <a:pt x="402" y="48"/>
                    </a:lnTo>
                    <a:lnTo>
                      <a:pt x="400" y="30"/>
                    </a:lnTo>
                    <a:lnTo>
                      <a:pt x="396" y="14"/>
                    </a:lnTo>
                    <a:lnTo>
                      <a:pt x="396" y="14"/>
                    </a:lnTo>
                    <a:lnTo>
                      <a:pt x="394" y="0"/>
                    </a:lnTo>
                    <a:lnTo>
                      <a:pt x="394" y="0"/>
                    </a:lnTo>
                    <a:lnTo>
                      <a:pt x="378" y="6"/>
                    </a:lnTo>
                    <a:lnTo>
                      <a:pt x="358" y="16"/>
                    </a:lnTo>
                    <a:lnTo>
                      <a:pt x="358" y="16"/>
                    </a:lnTo>
                    <a:lnTo>
                      <a:pt x="346" y="22"/>
                    </a:lnTo>
                    <a:lnTo>
                      <a:pt x="334" y="26"/>
                    </a:lnTo>
                    <a:lnTo>
                      <a:pt x="306" y="34"/>
                    </a:lnTo>
                    <a:lnTo>
                      <a:pt x="280" y="38"/>
                    </a:lnTo>
                    <a:lnTo>
                      <a:pt x="256" y="46"/>
                    </a:lnTo>
                    <a:lnTo>
                      <a:pt x="256" y="46"/>
                    </a:lnTo>
                    <a:lnTo>
                      <a:pt x="198" y="62"/>
                    </a:lnTo>
                    <a:lnTo>
                      <a:pt x="164" y="70"/>
                    </a:lnTo>
                    <a:lnTo>
                      <a:pt x="134" y="74"/>
                    </a:lnTo>
                    <a:lnTo>
                      <a:pt x="134" y="74"/>
                    </a:lnTo>
                    <a:lnTo>
                      <a:pt x="128" y="76"/>
                    </a:lnTo>
                    <a:lnTo>
                      <a:pt x="124" y="78"/>
                    </a:lnTo>
                    <a:lnTo>
                      <a:pt x="116" y="86"/>
                    </a:lnTo>
                    <a:lnTo>
                      <a:pt x="110" y="96"/>
                    </a:lnTo>
                    <a:lnTo>
                      <a:pt x="106" y="108"/>
                    </a:lnTo>
                    <a:lnTo>
                      <a:pt x="104" y="132"/>
                    </a:lnTo>
                    <a:lnTo>
                      <a:pt x="100" y="150"/>
                    </a:lnTo>
                    <a:lnTo>
                      <a:pt x="100" y="150"/>
                    </a:lnTo>
                    <a:lnTo>
                      <a:pt x="86" y="212"/>
                    </a:lnTo>
                    <a:lnTo>
                      <a:pt x="78" y="250"/>
                    </a:lnTo>
                    <a:lnTo>
                      <a:pt x="74" y="272"/>
                    </a:lnTo>
                    <a:lnTo>
                      <a:pt x="74" y="272"/>
                    </a:lnTo>
                    <a:lnTo>
                      <a:pt x="70" y="296"/>
                    </a:lnTo>
                    <a:lnTo>
                      <a:pt x="58" y="338"/>
                    </a:lnTo>
                    <a:lnTo>
                      <a:pt x="46" y="382"/>
                    </a:lnTo>
                    <a:lnTo>
                      <a:pt x="42" y="400"/>
                    </a:lnTo>
                    <a:lnTo>
                      <a:pt x="42" y="416"/>
                    </a:lnTo>
                    <a:lnTo>
                      <a:pt x="42" y="416"/>
                    </a:lnTo>
                    <a:lnTo>
                      <a:pt x="38" y="446"/>
                    </a:lnTo>
                    <a:lnTo>
                      <a:pt x="32" y="484"/>
                    </a:lnTo>
                    <a:lnTo>
                      <a:pt x="20" y="522"/>
                    </a:lnTo>
                    <a:lnTo>
                      <a:pt x="14" y="540"/>
                    </a:lnTo>
                    <a:lnTo>
                      <a:pt x="8" y="556"/>
                    </a:lnTo>
                    <a:lnTo>
                      <a:pt x="8" y="556"/>
                    </a:lnTo>
                    <a:lnTo>
                      <a:pt x="2" y="572"/>
                    </a:lnTo>
                    <a:lnTo>
                      <a:pt x="0" y="588"/>
                    </a:lnTo>
                    <a:lnTo>
                      <a:pt x="0" y="604"/>
                    </a:lnTo>
                    <a:lnTo>
                      <a:pt x="2" y="620"/>
                    </a:lnTo>
                    <a:lnTo>
                      <a:pt x="6" y="634"/>
                    </a:lnTo>
                    <a:lnTo>
                      <a:pt x="10" y="648"/>
                    </a:lnTo>
                    <a:lnTo>
                      <a:pt x="22" y="670"/>
                    </a:lnTo>
                    <a:lnTo>
                      <a:pt x="22" y="670"/>
                    </a:lnTo>
                    <a:lnTo>
                      <a:pt x="30" y="684"/>
                    </a:lnTo>
                    <a:lnTo>
                      <a:pt x="36" y="692"/>
                    </a:lnTo>
                    <a:lnTo>
                      <a:pt x="38" y="696"/>
                    </a:lnTo>
                    <a:lnTo>
                      <a:pt x="42" y="702"/>
                    </a:lnTo>
                    <a:lnTo>
                      <a:pt x="46" y="722"/>
                    </a:lnTo>
                    <a:lnTo>
                      <a:pt x="46" y="722"/>
                    </a:lnTo>
                    <a:lnTo>
                      <a:pt x="48" y="734"/>
                    </a:lnTo>
                    <a:lnTo>
                      <a:pt x="50" y="744"/>
                    </a:lnTo>
                    <a:lnTo>
                      <a:pt x="54" y="750"/>
                    </a:lnTo>
                    <a:lnTo>
                      <a:pt x="58" y="752"/>
                    </a:lnTo>
                    <a:lnTo>
                      <a:pt x="66" y="756"/>
                    </a:lnTo>
                    <a:lnTo>
                      <a:pt x="72" y="760"/>
                    </a:lnTo>
                    <a:lnTo>
                      <a:pt x="76" y="764"/>
                    </a:lnTo>
                    <a:lnTo>
                      <a:pt x="76" y="764"/>
                    </a:lnTo>
                    <a:lnTo>
                      <a:pt x="80" y="770"/>
                    </a:lnTo>
                    <a:lnTo>
                      <a:pt x="82" y="780"/>
                    </a:lnTo>
                    <a:lnTo>
                      <a:pt x="80" y="792"/>
                    </a:lnTo>
                    <a:lnTo>
                      <a:pt x="78" y="804"/>
                    </a:lnTo>
                    <a:lnTo>
                      <a:pt x="72" y="830"/>
                    </a:lnTo>
                    <a:lnTo>
                      <a:pt x="70" y="842"/>
                    </a:lnTo>
                    <a:lnTo>
                      <a:pt x="70" y="852"/>
                    </a:lnTo>
                    <a:lnTo>
                      <a:pt x="70" y="852"/>
                    </a:lnTo>
                    <a:lnTo>
                      <a:pt x="76" y="864"/>
                    </a:lnTo>
                    <a:lnTo>
                      <a:pt x="84" y="876"/>
                    </a:lnTo>
                    <a:lnTo>
                      <a:pt x="108" y="910"/>
                    </a:lnTo>
                    <a:lnTo>
                      <a:pt x="136" y="940"/>
                    </a:lnTo>
                    <a:lnTo>
                      <a:pt x="156" y="960"/>
                    </a:lnTo>
                    <a:lnTo>
                      <a:pt x="156" y="960"/>
                    </a:lnTo>
                    <a:lnTo>
                      <a:pt x="166" y="970"/>
                    </a:lnTo>
                    <a:lnTo>
                      <a:pt x="168" y="974"/>
                    </a:lnTo>
                    <a:lnTo>
                      <a:pt x="170" y="980"/>
                    </a:lnTo>
                    <a:lnTo>
                      <a:pt x="168" y="994"/>
                    </a:lnTo>
                    <a:lnTo>
                      <a:pt x="166" y="1014"/>
                    </a:lnTo>
                    <a:lnTo>
                      <a:pt x="166" y="1014"/>
                    </a:lnTo>
                    <a:lnTo>
                      <a:pt x="164" y="1048"/>
                    </a:lnTo>
                    <a:lnTo>
                      <a:pt x="164" y="1096"/>
                    </a:lnTo>
                    <a:lnTo>
                      <a:pt x="166" y="1188"/>
                    </a:lnTo>
                    <a:lnTo>
                      <a:pt x="166" y="1188"/>
                    </a:lnTo>
                    <a:lnTo>
                      <a:pt x="166" y="1222"/>
                    </a:lnTo>
                    <a:lnTo>
                      <a:pt x="162" y="1252"/>
                    </a:lnTo>
                    <a:lnTo>
                      <a:pt x="150" y="1308"/>
                    </a:lnTo>
                    <a:lnTo>
                      <a:pt x="150" y="1308"/>
                    </a:lnTo>
                    <a:lnTo>
                      <a:pt x="148" y="1330"/>
                    </a:lnTo>
                    <a:lnTo>
                      <a:pt x="146" y="1364"/>
                    </a:lnTo>
                    <a:lnTo>
                      <a:pt x="144" y="1448"/>
                    </a:lnTo>
                    <a:lnTo>
                      <a:pt x="144" y="1580"/>
                    </a:lnTo>
                    <a:lnTo>
                      <a:pt x="144" y="1580"/>
                    </a:lnTo>
                    <a:lnTo>
                      <a:pt x="142" y="1620"/>
                    </a:lnTo>
                    <a:lnTo>
                      <a:pt x="136" y="1676"/>
                    </a:lnTo>
                    <a:lnTo>
                      <a:pt x="132" y="1734"/>
                    </a:lnTo>
                    <a:lnTo>
                      <a:pt x="130" y="1776"/>
                    </a:lnTo>
                    <a:lnTo>
                      <a:pt x="130" y="1776"/>
                    </a:lnTo>
                    <a:lnTo>
                      <a:pt x="126" y="1872"/>
                    </a:lnTo>
                    <a:lnTo>
                      <a:pt x="122" y="1922"/>
                    </a:lnTo>
                    <a:lnTo>
                      <a:pt x="120" y="1942"/>
                    </a:lnTo>
                    <a:lnTo>
                      <a:pt x="118" y="1954"/>
                    </a:lnTo>
                    <a:lnTo>
                      <a:pt x="118" y="1954"/>
                    </a:lnTo>
                    <a:lnTo>
                      <a:pt x="116" y="1968"/>
                    </a:lnTo>
                    <a:lnTo>
                      <a:pt x="114" y="1992"/>
                    </a:lnTo>
                    <a:lnTo>
                      <a:pt x="114" y="2060"/>
                    </a:lnTo>
                    <a:lnTo>
                      <a:pt x="116" y="2170"/>
                    </a:lnTo>
                    <a:lnTo>
                      <a:pt x="116" y="2170"/>
                    </a:lnTo>
                    <a:lnTo>
                      <a:pt x="120" y="2240"/>
                    </a:lnTo>
                    <a:lnTo>
                      <a:pt x="122" y="2282"/>
                    </a:lnTo>
                    <a:lnTo>
                      <a:pt x="120" y="2314"/>
                    </a:lnTo>
                    <a:lnTo>
                      <a:pt x="120" y="2314"/>
                    </a:lnTo>
                    <a:lnTo>
                      <a:pt x="120" y="2338"/>
                    </a:lnTo>
                    <a:lnTo>
                      <a:pt x="122" y="2360"/>
                    </a:lnTo>
                    <a:lnTo>
                      <a:pt x="126" y="2378"/>
                    </a:lnTo>
                    <a:lnTo>
                      <a:pt x="130" y="2392"/>
                    </a:lnTo>
                    <a:lnTo>
                      <a:pt x="130" y="2392"/>
                    </a:lnTo>
                    <a:lnTo>
                      <a:pt x="134" y="2398"/>
                    </a:lnTo>
                    <a:lnTo>
                      <a:pt x="134" y="2404"/>
                    </a:lnTo>
                    <a:lnTo>
                      <a:pt x="134" y="2424"/>
                    </a:lnTo>
                    <a:lnTo>
                      <a:pt x="134" y="2448"/>
                    </a:lnTo>
                    <a:lnTo>
                      <a:pt x="134" y="2478"/>
                    </a:lnTo>
                    <a:lnTo>
                      <a:pt x="134" y="2478"/>
                    </a:lnTo>
                    <a:lnTo>
                      <a:pt x="136" y="2486"/>
                    </a:lnTo>
                    <a:lnTo>
                      <a:pt x="138" y="2492"/>
                    </a:lnTo>
                    <a:lnTo>
                      <a:pt x="142" y="2498"/>
                    </a:lnTo>
                    <a:lnTo>
                      <a:pt x="146" y="2504"/>
                    </a:lnTo>
                    <a:lnTo>
                      <a:pt x="158" y="2510"/>
                    </a:lnTo>
                    <a:lnTo>
                      <a:pt x="170" y="2516"/>
                    </a:lnTo>
                    <a:lnTo>
                      <a:pt x="186" y="2520"/>
                    </a:lnTo>
                    <a:lnTo>
                      <a:pt x="200" y="2520"/>
                    </a:lnTo>
                    <a:lnTo>
                      <a:pt x="226" y="2520"/>
                    </a:lnTo>
                    <a:lnTo>
                      <a:pt x="226" y="2520"/>
                    </a:lnTo>
                    <a:lnTo>
                      <a:pt x="248" y="2520"/>
                    </a:lnTo>
                    <a:lnTo>
                      <a:pt x="272" y="2518"/>
                    </a:lnTo>
                    <a:lnTo>
                      <a:pt x="282" y="2516"/>
                    </a:lnTo>
                    <a:lnTo>
                      <a:pt x="292" y="2514"/>
                    </a:lnTo>
                    <a:lnTo>
                      <a:pt x="298" y="2510"/>
                    </a:lnTo>
                    <a:lnTo>
                      <a:pt x="304" y="2504"/>
                    </a:lnTo>
                    <a:lnTo>
                      <a:pt x="304" y="2504"/>
                    </a:lnTo>
                    <a:lnTo>
                      <a:pt x="306" y="2496"/>
                    </a:lnTo>
                    <a:lnTo>
                      <a:pt x="304" y="2486"/>
                    </a:lnTo>
                    <a:lnTo>
                      <a:pt x="298" y="2458"/>
                    </a:lnTo>
                    <a:lnTo>
                      <a:pt x="290" y="2430"/>
                    </a:lnTo>
                    <a:lnTo>
                      <a:pt x="282" y="2412"/>
                    </a:lnTo>
                    <a:lnTo>
                      <a:pt x="282" y="2412"/>
                    </a:lnTo>
                    <a:lnTo>
                      <a:pt x="280" y="2404"/>
                    </a:lnTo>
                    <a:lnTo>
                      <a:pt x="280" y="2398"/>
                    </a:lnTo>
                    <a:lnTo>
                      <a:pt x="286" y="2384"/>
                    </a:lnTo>
                    <a:lnTo>
                      <a:pt x="292" y="2368"/>
                    </a:lnTo>
                    <a:lnTo>
                      <a:pt x="300" y="2356"/>
                    </a:lnTo>
                    <a:lnTo>
                      <a:pt x="300" y="2356"/>
                    </a:lnTo>
                    <a:lnTo>
                      <a:pt x="306" y="2344"/>
                    </a:lnTo>
                    <a:lnTo>
                      <a:pt x="310" y="2330"/>
                    </a:lnTo>
                    <a:lnTo>
                      <a:pt x="312" y="2312"/>
                    </a:lnTo>
                    <a:lnTo>
                      <a:pt x="312" y="2292"/>
                    </a:lnTo>
                    <a:lnTo>
                      <a:pt x="312" y="2292"/>
                    </a:lnTo>
                    <a:lnTo>
                      <a:pt x="310" y="2248"/>
                    </a:lnTo>
                    <a:lnTo>
                      <a:pt x="312" y="2226"/>
                    </a:lnTo>
                    <a:lnTo>
                      <a:pt x="314" y="2216"/>
                    </a:lnTo>
                    <a:lnTo>
                      <a:pt x="316" y="2208"/>
                    </a:lnTo>
                    <a:lnTo>
                      <a:pt x="316" y="2208"/>
                    </a:lnTo>
                    <a:lnTo>
                      <a:pt x="318" y="2200"/>
                    </a:lnTo>
                    <a:lnTo>
                      <a:pt x="320" y="2188"/>
                    </a:lnTo>
                    <a:lnTo>
                      <a:pt x="322" y="2156"/>
                    </a:lnTo>
                    <a:lnTo>
                      <a:pt x="322" y="2122"/>
                    </a:lnTo>
                    <a:lnTo>
                      <a:pt x="326" y="2098"/>
                    </a:lnTo>
                    <a:lnTo>
                      <a:pt x="326" y="2098"/>
                    </a:lnTo>
                    <a:lnTo>
                      <a:pt x="328" y="2070"/>
                    </a:lnTo>
                    <a:lnTo>
                      <a:pt x="330" y="2030"/>
                    </a:lnTo>
                    <a:lnTo>
                      <a:pt x="330" y="1992"/>
                    </a:lnTo>
                    <a:lnTo>
                      <a:pt x="328" y="1976"/>
                    </a:lnTo>
                    <a:lnTo>
                      <a:pt x="326" y="1964"/>
                    </a:lnTo>
                    <a:lnTo>
                      <a:pt x="326" y="1964"/>
                    </a:lnTo>
                    <a:lnTo>
                      <a:pt x="322" y="1954"/>
                    </a:lnTo>
                    <a:lnTo>
                      <a:pt x="320" y="1944"/>
                    </a:lnTo>
                    <a:lnTo>
                      <a:pt x="320" y="1920"/>
                    </a:lnTo>
                    <a:lnTo>
                      <a:pt x="320" y="1896"/>
                    </a:lnTo>
                    <a:lnTo>
                      <a:pt x="326" y="1876"/>
                    </a:lnTo>
                    <a:lnTo>
                      <a:pt x="326" y="1876"/>
                    </a:lnTo>
                    <a:lnTo>
                      <a:pt x="334" y="1832"/>
                    </a:lnTo>
                    <a:lnTo>
                      <a:pt x="348" y="1756"/>
                    </a:lnTo>
                    <a:lnTo>
                      <a:pt x="360" y="1682"/>
                    </a:lnTo>
                    <a:lnTo>
                      <a:pt x="364" y="1640"/>
                    </a:lnTo>
                    <a:lnTo>
                      <a:pt x="364" y="1640"/>
                    </a:lnTo>
                    <a:lnTo>
                      <a:pt x="368" y="1604"/>
                    </a:lnTo>
                    <a:lnTo>
                      <a:pt x="376" y="1548"/>
                    </a:lnTo>
                    <a:lnTo>
                      <a:pt x="386" y="1490"/>
                    </a:lnTo>
                    <a:lnTo>
                      <a:pt x="390" y="1466"/>
                    </a:lnTo>
                    <a:lnTo>
                      <a:pt x="394" y="1452"/>
                    </a:lnTo>
                    <a:lnTo>
                      <a:pt x="394" y="1452"/>
                    </a:lnTo>
                    <a:lnTo>
                      <a:pt x="404" y="1428"/>
                    </a:lnTo>
                    <a:lnTo>
                      <a:pt x="412" y="1396"/>
                    </a:lnTo>
                    <a:lnTo>
                      <a:pt x="426" y="1332"/>
                    </a:lnTo>
                    <a:lnTo>
                      <a:pt x="426" y="1332"/>
                    </a:lnTo>
                    <a:lnTo>
                      <a:pt x="428" y="1322"/>
                    </a:lnTo>
                    <a:lnTo>
                      <a:pt x="432" y="1314"/>
                    </a:lnTo>
                    <a:lnTo>
                      <a:pt x="438" y="1310"/>
                    </a:lnTo>
                    <a:lnTo>
                      <a:pt x="442" y="1308"/>
                    </a:lnTo>
                    <a:lnTo>
                      <a:pt x="448" y="1308"/>
                    </a:lnTo>
                    <a:lnTo>
                      <a:pt x="452" y="1310"/>
                    </a:lnTo>
                    <a:lnTo>
                      <a:pt x="460" y="1318"/>
                    </a:lnTo>
                    <a:lnTo>
                      <a:pt x="460" y="1318"/>
                    </a:lnTo>
                    <a:lnTo>
                      <a:pt x="464" y="1324"/>
                    </a:lnTo>
                    <a:lnTo>
                      <a:pt x="468" y="1338"/>
                    </a:lnTo>
                    <a:lnTo>
                      <a:pt x="476" y="1374"/>
                    </a:lnTo>
                    <a:lnTo>
                      <a:pt x="484" y="1414"/>
                    </a:lnTo>
                    <a:lnTo>
                      <a:pt x="488" y="1446"/>
                    </a:lnTo>
                    <a:lnTo>
                      <a:pt x="488" y="1446"/>
                    </a:lnTo>
                    <a:lnTo>
                      <a:pt x="486" y="1490"/>
                    </a:lnTo>
                    <a:lnTo>
                      <a:pt x="484" y="1558"/>
                    </a:lnTo>
                    <a:lnTo>
                      <a:pt x="480" y="1628"/>
                    </a:lnTo>
                    <a:lnTo>
                      <a:pt x="480" y="1676"/>
                    </a:lnTo>
                    <a:lnTo>
                      <a:pt x="480" y="1676"/>
                    </a:lnTo>
                    <a:lnTo>
                      <a:pt x="482" y="1710"/>
                    </a:lnTo>
                    <a:lnTo>
                      <a:pt x="486" y="1748"/>
                    </a:lnTo>
                    <a:lnTo>
                      <a:pt x="490" y="1784"/>
                    </a:lnTo>
                    <a:lnTo>
                      <a:pt x="490" y="1808"/>
                    </a:lnTo>
                    <a:lnTo>
                      <a:pt x="490" y="1808"/>
                    </a:lnTo>
                    <a:lnTo>
                      <a:pt x="490" y="1854"/>
                    </a:lnTo>
                    <a:lnTo>
                      <a:pt x="496" y="1934"/>
                    </a:lnTo>
                    <a:lnTo>
                      <a:pt x="500" y="2014"/>
                    </a:lnTo>
                    <a:lnTo>
                      <a:pt x="506" y="2062"/>
                    </a:lnTo>
                    <a:lnTo>
                      <a:pt x="506" y="2062"/>
                    </a:lnTo>
                    <a:lnTo>
                      <a:pt x="508" y="2094"/>
                    </a:lnTo>
                    <a:lnTo>
                      <a:pt x="512" y="2138"/>
                    </a:lnTo>
                    <a:lnTo>
                      <a:pt x="514" y="2180"/>
                    </a:lnTo>
                    <a:lnTo>
                      <a:pt x="518" y="2208"/>
                    </a:lnTo>
                    <a:lnTo>
                      <a:pt x="518" y="2208"/>
                    </a:lnTo>
                    <a:lnTo>
                      <a:pt x="520" y="2232"/>
                    </a:lnTo>
                    <a:lnTo>
                      <a:pt x="522" y="2268"/>
                    </a:lnTo>
                    <a:lnTo>
                      <a:pt x="522" y="2330"/>
                    </a:lnTo>
                    <a:lnTo>
                      <a:pt x="522" y="2330"/>
                    </a:lnTo>
                    <a:lnTo>
                      <a:pt x="522" y="2434"/>
                    </a:lnTo>
                    <a:lnTo>
                      <a:pt x="522" y="2434"/>
                    </a:lnTo>
                    <a:lnTo>
                      <a:pt x="546" y="2434"/>
                    </a:lnTo>
                    <a:lnTo>
                      <a:pt x="546" y="2434"/>
                    </a:lnTo>
                    <a:lnTo>
                      <a:pt x="548" y="2440"/>
                    </a:lnTo>
                    <a:lnTo>
                      <a:pt x="554" y="2444"/>
                    </a:lnTo>
                    <a:lnTo>
                      <a:pt x="564" y="2446"/>
                    </a:lnTo>
                    <a:lnTo>
                      <a:pt x="582" y="2446"/>
                    </a:lnTo>
                    <a:lnTo>
                      <a:pt x="582" y="2446"/>
                    </a:lnTo>
                    <a:lnTo>
                      <a:pt x="590" y="2448"/>
                    </a:lnTo>
                    <a:lnTo>
                      <a:pt x="598" y="2446"/>
                    </a:lnTo>
                    <a:lnTo>
                      <a:pt x="604" y="2442"/>
                    </a:lnTo>
                    <a:lnTo>
                      <a:pt x="612" y="2438"/>
                    </a:lnTo>
                    <a:lnTo>
                      <a:pt x="616" y="2436"/>
                    </a:lnTo>
                    <a:lnTo>
                      <a:pt x="624" y="2436"/>
                    </a:lnTo>
                    <a:lnTo>
                      <a:pt x="624" y="2436"/>
                    </a:lnTo>
                    <a:lnTo>
                      <a:pt x="638" y="2436"/>
                    </a:lnTo>
                    <a:lnTo>
                      <a:pt x="652" y="2442"/>
                    </a:lnTo>
                    <a:lnTo>
                      <a:pt x="666" y="2448"/>
                    </a:lnTo>
                    <a:lnTo>
                      <a:pt x="676" y="2454"/>
                    </a:lnTo>
                    <a:lnTo>
                      <a:pt x="676" y="2454"/>
                    </a:lnTo>
                    <a:lnTo>
                      <a:pt x="692" y="2462"/>
                    </a:lnTo>
                    <a:lnTo>
                      <a:pt x="718" y="2470"/>
                    </a:lnTo>
                    <a:lnTo>
                      <a:pt x="734" y="2472"/>
                    </a:lnTo>
                    <a:lnTo>
                      <a:pt x="754" y="2474"/>
                    </a:lnTo>
                    <a:lnTo>
                      <a:pt x="776" y="2474"/>
                    </a:lnTo>
                    <a:lnTo>
                      <a:pt x="800" y="2472"/>
                    </a:lnTo>
                    <a:lnTo>
                      <a:pt x="800" y="2472"/>
                    </a:lnTo>
                    <a:lnTo>
                      <a:pt x="822" y="2468"/>
                    </a:lnTo>
                    <a:lnTo>
                      <a:pt x="838" y="2464"/>
                    </a:lnTo>
                    <a:lnTo>
                      <a:pt x="848" y="2458"/>
                    </a:lnTo>
                    <a:lnTo>
                      <a:pt x="854" y="2452"/>
                    </a:lnTo>
                    <a:lnTo>
                      <a:pt x="856" y="2446"/>
                    </a:lnTo>
                    <a:lnTo>
                      <a:pt x="858" y="2440"/>
                    </a:lnTo>
                    <a:lnTo>
                      <a:pt x="856" y="2426"/>
                    </a:lnTo>
                    <a:lnTo>
                      <a:pt x="856" y="2426"/>
                    </a:lnTo>
                    <a:lnTo>
                      <a:pt x="854" y="2420"/>
                    </a:lnTo>
                    <a:lnTo>
                      <a:pt x="850" y="2416"/>
                    </a:lnTo>
                    <a:lnTo>
                      <a:pt x="844" y="2414"/>
                    </a:lnTo>
                    <a:lnTo>
                      <a:pt x="834" y="2412"/>
                    </a:lnTo>
                    <a:lnTo>
                      <a:pt x="814" y="2408"/>
                    </a:lnTo>
                    <a:lnTo>
                      <a:pt x="800" y="2404"/>
                    </a:lnTo>
                    <a:lnTo>
                      <a:pt x="788" y="2398"/>
                    </a:lnTo>
                    <a:lnTo>
                      <a:pt x="788" y="2398"/>
                    </a:lnTo>
                    <a:lnTo>
                      <a:pt x="762" y="2380"/>
                    </a:lnTo>
                    <a:lnTo>
                      <a:pt x="740" y="2360"/>
                    </a:lnTo>
                    <a:lnTo>
                      <a:pt x="724" y="2342"/>
                    </a:lnTo>
                    <a:lnTo>
                      <a:pt x="720" y="2334"/>
                    </a:lnTo>
                    <a:lnTo>
                      <a:pt x="718" y="2330"/>
                    </a:lnTo>
                    <a:lnTo>
                      <a:pt x="718" y="2330"/>
                    </a:lnTo>
                    <a:lnTo>
                      <a:pt x="704" y="2256"/>
                    </a:lnTo>
                    <a:lnTo>
                      <a:pt x="686" y="2164"/>
                    </a:lnTo>
                    <a:lnTo>
                      <a:pt x="686" y="2164"/>
                    </a:lnTo>
                    <a:lnTo>
                      <a:pt x="682" y="2146"/>
                    </a:lnTo>
                    <a:lnTo>
                      <a:pt x="680" y="2122"/>
                    </a:lnTo>
                    <a:lnTo>
                      <a:pt x="676" y="2066"/>
                    </a:lnTo>
                    <a:lnTo>
                      <a:pt x="676" y="2010"/>
                    </a:lnTo>
                    <a:lnTo>
                      <a:pt x="676" y="1974"/>
                    </a:lnTo>
                    <a:lnTo>
                      <a:pt x="676" y="1974"/>
                    </a:lnTo>
                    <a:lnTo>
                      <a:pt x="680" y="1888"/>
                    </a:lnTo>
                    <a:lnTo>
                      <a:pt x="686" y="1802"/>
                    </a:lnTo>
                    <a:lnTo>
                      <a:pt x="686" y="1802"/>
                    </a:lnTo>
                    <a:lnTo>
                      <a:pt x="688" y="1756"/>
                    </a:lnTo>
                    <a:lnTo>
                      <a:pt x="688" y="1682"/>
                    </a:lnTo>
                    <a:lnTo>
                      <a:pt x="690" y="1610"/>
                    </a:lnTo>
                    <a:lnTo>
                      <a:pt x="692" y="1584"/>
                    </a:lnTo>
                    <a:lnTo>
                      <a:pt x="692" y="1570"/>
                    </a:lnTo>
                    <a:lnTo>
                      <a:pt x="692" y="1570"/>
                    </a:lnTo>
                    <a:lnTo>
                      <a:pt x="698" y="1542"/>
                    </a:lnTo>
                    <a:lnTo>
                      <a:pt x="704" y="1496"/>
                    </a:lnTo>
                    <a:lnTo>
                      <a:pt x="710" y="1450"/>
                    </a:lnTo>
                    <a:lnTo>
                      <a:pt x="712" y="1422"/>
                    </a:lnTo>
                    <a:lnTo>
                      <a:pt x="712" y="1422"/>
                    </a:lnTo>
                    <a:lnTo>
                      <a:pt x="714" y="1394"/>
                    </a:lnTo>
                    <a:lnTo>
                      <a:pt x="720" y="1350"/>
                    </a:lnTo>
                    <a:lnTo>
                      <a:pt x="732" y="1274"/>
                    </a:lnTo>
                    <a:lnTo>
                      <a:pt x="732" y="1274"/>
                    </a:lnTo>
                    <a:lnTo>
                      <a:pt x="736" y="1198"/>
                    </a:lnTo>
                    <a:lnTo>
                      <a:pt x="742" y="1156"/>
                    </a:lnTo>
                    <a:lnTo>
                      <a:pt x="744" y="1138"/>
                    </a:lnTo>
                    <a:lnTo>
                      <a:pt x="748" y="1128"/>
                    </a:lnTo>
                    <a:lnTo>
                      <a:pt x="748" y="1128"/>
                    </a:lnTo>
                    <a:lnTo>
                      <a:pt x="752" y="1118"/>
                    </a:lnTo>
                    <a:lnTo>
                      <a:pt x="754" y="1104"/>
                    </a:lnTo>
                    <a:lnTo>
                      <a:pt x="758" y="1068"/>
                    </a:lnTo>
                    <a:lnTo>
                      <a:pt x="760" y="1020"/>
                    </a:lnTo>
                    <a:lnTo>
                      <a:pt x="760" y="1020"/>
                    </a:lnTo>
                    <a:lnTo>
                      <a:pt x="764" y="1030"/>
                    </a:lnTo>
                    <a:lnTo>
                      <a:pt x="772" y="1040"/>
                    </a:lnTo>
                    <a:lnTo>
                      <a:pt x="790" y="1066"/>
                    </a:lnTo>
                    <a:lnTo>
                      <a:pt x="812" y="1094"/>
                    </a:lnTo>
                    <a:lnTo>
                      <a:pt x="828" y="1120"/>
                    </a:lnTo>
                    <a:lnTo>
                      <a:pt x="828" y="1120"/>
                    </a:lnTo>
                    <a:lnTo>
                      <a:pt x="844" y="1144"/>
                    </a:lnTo>
                    <a:lnTo>
                      <a:pt x="858" y="1160"/>
                    </a:lnTo>
                    <a:lnTo>
                      <a:pt x="874" y="1176"/>
                    </a:lnTo>
                    <a:lnTo>
                      <a:pt x="874" y="1176"/>
                    </a:lnTo>
                    <a:lnTo>
                      <a:pt x="870" y="1160"/>
                    </a:lnTo>
                    <a:lnTo>
                      <a:pt x="868" y="1132"/>
                    </a:lnTo>
                    <a:lnTo>
                      <a:pt x="870" y="1058"/>
                    </a:lnTo>
                    <a:lnTo>
                      <a:pt x="874" y="982"/>
                    </a:lnTo>
                    <a:lnTo>
                      <a:pt x="876" y="938"/>
                    </a:lnTo>
                    <a:lnTo>
                      <a:pt x="876" y="938"/>
                    </a:lnTo>
                    <a:lnTo>
                      <a:pt x="876" y="926"/>
                    </a:lnTo>
                    <a:lnTo>
                      <a:pt x="874" y="910"/>
                    </a:lnTo>
                    <a:lnTo>
                      <a:pt x="866" y="876"/>
                    </a:lnTo>
                    <a:lnTo>
                      <a:pt x="856" y="844"/>
                    </a:lnTo>
                    <a:lnTo>
                      <a:pt x="848" y="826"/>
                    </a:lnTo>
                    <a:lnTo>
                      <a:pt x="848" y="826"/>
                    </a:lnTo>
                    <a:close/>
                    <a:moveTo>
                      <a:pt x="174" y="588"/>
                    </a:moveTo>
                    <a:lnTo>
                      <a:pt x="174" y="588"/>
                    </a:lnTo>
                    <a:lnTo>
                      <a:pt x="162" y="570"/>
                    </a:lnTo>
                    <a:lnTo>
                      <a:pt x="162" y="570"/>
                    </a:lnTo>
                    <a:lnTo>
                      <a:pt x="162" y="564"/>
                    </a:lnTo>
                    <a:lnTo>
                      <a:pt x="162" y="556"/>
                    </a:lnTo>
                    <a:lnTo>
                      <a:pt x="166" y="548"/>
                    </a:lnTo>
                    <a:lnTo>
                      <a:pt x="170" y="544"/>
                    </a:lnTo>
                    <a:lnTo>
                      <a:pt x="174" y="542"/>
                    </a:lnTo>
                    <a:lnTo>
                      <a:pt x="174" y="542"/>
                    </a:lnTo>
                    <a:lnTo>
                      <a:pt x="176" y="546"/>
                    </a:lnTo>
                    <a:lnTo>
                      <a:pt x="176" y="560"/>
                    </a:lnTo>
                    <a:lnTo>
                      <a:pt x="174" y="588"/>
                    </a:lnTo>
                    <a:lnTo>
                      <a:pt x="174" y="5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5" name="组合 14"/>
          <p:cNvGrpSpPr/>
          <p:nvPr/>
        </p:nvGrpSpPr>
        <p:grpSpPr>
          <a:xfrm>
            <a:off x="5268164" y="1889429"/>
            <a:ext cx="1221658" cy="1221658"/>
            <a:chOff x="3893061" y="1947755"/>
            <a:chExt cx="1346479" cy="1346479"/>
          </a:xfrm>
        </p:grpSpPr>
        <p:grpSp>
          <p:nvGrpSpPr>
            <p:cNvPr id="53" name="组合 52"/>
            <p:cNvGrpSpPr/>
            <p:nvPr/>
          </p:nvGrpSpPr>
          <p:grpSpPr>
            <a:xfrm>
              <a:off x="3893061" y="1947755"/>
              <a:ext cx="1346479" cy="1346479"/>
              <a:chOff x="372609" y="2524616"/>
              <a:chExt cx="2739344" cy="2739343"/>
            </a:xfrm>
          </p:grpSpPr>
          <p:sp>
            <p:nvSpPr>
              <p:cNvPr id="54" name="椭圆 5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55" name="椭圆 5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57" name="TextBox 56"/>
            <p:cNvSpPr txBox="1"/>
            <p:nvPr/>
          </p:nvSpPr>
          <p:spPr>
            <a:xfrm>
              <a:off x="3917869" y="2106233"/>
              <a:ext cx="1296861" cy="1101416"/>
            </a:xfrm>
            <a:prstGeom prst="rect">
              <a:avLst/>
            </a:prstGeom>
            <a:noFill/>
          </p:spPr>
          <p:txBody>
            <a:bodyPr wrap="square" rtlCol="0">
              <a:spAutoFit/>
            </a:bodyPr>
            <a:lstStyle/>
            <a:p>
              <a:pPr algn="ctr">
                <a:lnSpc>
                  <a:spcPct val="130000"/>
                </a:lnSpc>
              </a:pPr>
              <a:r>
                <a:rPr lang="zh-CN" altLang="en-US" sz="2400" b="1" dirty="0">
                  <a:solidFill>
                    <a:schemeClr val="bg2">
                      <a:lumMod val="10000"/>
                    </a:schemeClr>
                  </a:solidFill>
                  <a:cs typeface="+mn-ea"/>
                  <a:sym typeface="+mn-lt"/>
                </a:rPr>
                <a:t>添加</a:t>
              </a:r>
              <a:endParaRPr lang="en-US" altLang="zh-CN" sz="2400" b="1" dirty="0">
                <a:solidFill>
                  <a:schemeClr val="bg2">
                    <a:lumMod val="10000"/>
                  </a:schemeClr>
                </a:solidFill>
                <a:cs typeface="+mn-ea"/>
                <a:sym typeface="+mn-lt"/>
              </a:endParaRPr>
            </a:p>
            <a:p>
              <a:pPr algn="ctr">
                <a:lnSpc>
                  <a:spcPct val="130000"/>
                </a:lnSpc>
              </a:pPr>
              <a:r>
                <a:rPr lang="zh-CN" altLang="en-US" sz="2400" b="1" dirty="0">
                  <a:solidFill>
                    <a:schemeClr val="bg2">
                      <a:lumMod val="10000"/>
                    </a:schemeClr>
                  </a:solidFill>
                  <a:cs typeface="+mn-ea"/>
                  <a:sym typeface="+mn-lt"/>
                </a:rPr>
                <a:t>标题</a:t>
              </a:r>
            </a:p>
          </p:txBody>
        </p:sp>
      </p:grpSp>
      <p:sp>
        <p:nvSpPr>
          <p:cNvPr id="59" name="TextBox 58"/>
          <p:cNvSpPr txBox="1"/>
          <p:nvPr/>
        </p:nvSpPr>
        <p:spPr>
          <a:xfrm>
            <a:off x="6865168" y="2188874"/>
            <a:ext cx="3457355" cy="553998"/>
          </a:xfrm>
          <a:prstGeom prst="rect">
            <a:avLst/>
          </a:prstGeom>
          <a:noFill/>
        </p:spPr>
        <p:txBody>
          <a:bodyPr wrap="square" rtlCol="0">
            <a:spAutoFit/>
          </a:bodyPr>
          <a:lstStyle/>
          <a:p>
            <a:r>
              <a:rPr lang="zh-CN" altLang="en-US" sz="1500" dirty="0">
                <a:solidFill>
                  <a:schemeClr val="bg2">
                    <a:lumMod val="10000"/>
                  </a:schemeClr>
                </a:solidFill>
                <a:cs typeface="+mn-ea"/>
                <a:sym typeface="+mn-lt"/>
              </a:rPr>
              <a:t>此处添加详细文本描述点击添加文本点击添加文本点击添加文本</a:t>
            </a:r>
          </a:p>
        </p:txBody>
      </p:sp>
      <p:grpSp>
        <p:nvGrpSpPr>
          <p:cNvPr id="61" name="组合 60"/>
          <p:cNvGrpSpPr/>
          <p:nvPr/>
        </p:nvGrpSpPr>
        <p:grpSpPr>
          <a:xfrm>
            <a:off x="5268164" y="3260113"/>
            <a:ext cx="1221658" cy="1221658"/>
            <a:chOff x="3893061" y="1947755"/>
            <a:chExt cx="1346479" cy="1346479"/>
          </a:xfrm>
        </p:grpSpPr>
        <p:grpSp>
          <p:nvGrpSpPr>
            <p:cNvPr id="62" name="组合 61"/>
            <p:cNvGrpSpPr/>
            <p:nvPr/>
          </p:nvGrpSpPr>
          <p:grpSpPr>
            <a:xfrm>
              <a:off x="3893061" y="1947755"/>
              <a:ext cx="1346479" cy="1346479"/>
              <a:chOff x="372609" y="2524616"/>
              <a:chExt cx="2739344" cy="2739343"/>
            </a:xfrm>
          </p:grpSpPr>
          <p:sp>
            <p:nvSpPr>
              <p:cNvPr id="64" name="椭圆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65" name="椭圆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63" name="TextBox 62"/>
            <p:cNvSpPr txBox="1"/>
            <p:nvPr/>
          </p:nvSpPr>
          <p:spPr>
            <a:xfrm>
              <a:off x="3917869" y="2095572"/>
              <a:ext cx="1296861" cy="1101416"/>
            </a:xfrm>
            <a:prstGeom prst="rect">
              <a:avLst/>
            </a:prstGeom>
            <a:noFill/>
          </p:spPr>
          <p:txBody>
            <a:bodyPr wrap="square" rtlCol="0">
              <a:spAutoFit/>
            </a:bodyPr>
            <a:lstStyle/>
            <a:p>
              <a:pPr algn="ctr">
                <a:lnSpc>
                  <a:spcPct val="130000"/>
                </a:lnSpc>
              </a:pPr>
              <a:r>
                <a:rPr lang="zh-CN" altLang="en-US" sz="2400" b="1" dirty="0">
                  <a:solidFill>
                    <a:schemeClr val="bg2">
                      <a:lumMod val="10000"/>
                    </a:schemeClr>
                  </a:solidFill>
                  <a:cs typeface="+mn-ea"/>
                  <a:sym typeface="+mn-lt"/>
                </a:rPr>
                <a:t>添加</a:t>
              </a:r>
              <a:endParaRPr lang="en-US" altLang="zh-CN" sz="2400" b="1" dirty="0">
                <a:solidFill>
                  <a:schemeClr val="bg2">
                    <a:lumMod val="10000"/>
                  </a:schemeClr>
                </a:solidFill>
                <a:cs typeface="+mn-ea"/>
                <a:sym typeface="+mn-lt"/>
              </a:endParaRPr>
            </a:p>
            <a:p>
              <a:pPr algn="ctr">
                <a:lnSpc>
                  <a:spcPct val="130000"/>
                </a:lnSpc>
              </a:pPr>
              <a:r>
                <a:rPr lang="zh-CN" altLang="en-US" sz="2400" b="1" dirty="0">
                  <a:solidFill>
                    <a:schemeClr val="bg2">
                      <a:lumMod val="10000"/>
                    </a:schemeClr>
                  </a:solidFill>
                  <a:cs typeface="+mn-ea"/>
                  <a:sym typeface="+mn-lt"/>
                </a:rPr>
                <a:t>标题</a:t>
              </a:r>
            </a:p>
          </p:txBody>
        </p:sp>
      </p:grpSp>
      <p:grpSp>
        <p:nvGrpSpPr>
          <p:cNvPr id="68" name="组合 67"/>
          <p:cNvGrpSpPr/>
          <p:nvPr/>
        </p:nvGrpSpPr>
        <p:grpSpPr>
          <a:xfrm>
            <a:off x="5268164" y="4633038"/>
            <a:ext cx="1221658" cy="1221658"/>
            <a:chOff x="3893061" y="1947755"/>
            <a:chExt cx="1346479" cy="1346479"/>
          </a:xfrm>
        </p:grpSpPr>
        <p:grpSp>
          <p:nvGrpSpPr>
            <p:cNvPr id="70" name="组合 69"/>
            <p:cNvGrpSpPr/>
            <p:nvPr/>
          </p:nvGrpSpPr>
          <p:grpSpPr>
            <a:xfrm>
              <a:off x="3893061" y="1947755"/>
              <a:ext cx="1346479" cy="1346479"/>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71" name="TextBox 70"/>
            <p:cNvSpPr txBox="1"/>
            <p:nvPr/>
          </p:nvSpPr>
          <p:spPr>
            <a:xfrm>
              <a:off x="3917869" y="2087831"/>
              <a:ext cx="1296861" cy="1101416"/>
            </a:xfrm>
            <a:prstGeom prst="rect">
              <a:avLst/>
            </a:prstGeom>
            <a:noFill/>
          </p:spPr>
          <p:txBody>
            <a:bodyPr wrap="square" rtlCol="0">
              <a:spAutoFit/>
            </a:bodyPr>
            <a:lstStyle/>
            <a:p>
              <a:pPr algn="ctr">
                <a:lnSpc>
                  <a:spcPct val="130000"/>
                </a:lnSpc>
              </a:pPr>
              <a:r>
                <a:rPr lang="zh-CN" altLang="en-US" sz="2400" b="1" dirty="0">
                  <a:solidFill>
                    <a:schemeClr val="bg2">
                      <a:lumMod val="10000"/>
                    </a:schemeClr>
                  </a:solidFill>
                  <a:cs typeface="+mn-ea"/>
                  <a:sym typeface="+mn-lt"/>
                </a:rPr>
                <a:t>添加</a:t>
              </a:r>
              <a:endParaRPr lang="en-US" altLang="zh-CN" sz="2400" b="1" dirty="0">
                <a:solidFill>
                  <a:schemeClr val="bg2">
                    <a:lumMod val="10000"/>
                  </a:schemeClr>
                </a:solidFill>
                <a:cs typeface="+mn-ea"/>
                <a:sym typeface="+mn-lt"/>
              </a:endParaRPr>
            </a:p>
            <a:p>
              <a:pPr algn="ctr">
                <a:lnSpc>
                  <a:spcPct val="130000"/>
                </a:lnSpc>
              </a:pPr>
              <a:r>
                <a:rPr lang="zh-CN" altLang="en-US" sz="2400" b="1" dirty="0">
                  <a:solidFill>
                    <a:schemeClr val="bg2">
                      <a:lumMod val="10000"/>
                    </a:schemeClr>
                  </a:solidFill>
                  <a:cs typeface="+mn-ea"/>
                  <a:sym typeface="+mn-lt"/>
                </a:rPr>
                <a:t>标题</a:t>
              </a:r>
            </a:p>
          </p:txBody>
        </p:sp>
      </p:grpSp>
      <p:sp>
        <p:nvSpPr>
          <p:cNvPr id="88" name="TextBox 87"/>
          <p:cNvSpPr txBox="1"/>
          <p:nvPr/>
        </p:nvSpPr>
        <p:spPr>
          <a:xfrm>
            <a:off x="4179386" y="2169805"/>
            <a:ext cx="588320" cy="584775"/>
          </a:xfrm>
          <a:prstGeom prst="rect">
            <a:avLst/>
          </a:prstGeom>
          <a:noFill/>
        </p:spPr>
        <p:txBody>
          <a:bodyPr wrap="square" rtlCol="0">
            <a:spAutoFit/>
          </a:bodyPr>
          <a:lstStyle/>
          <a:p>
            <a:pPr algn="ctr"/>
            <a:r>
              <a:rPr lang="en-US" altLang="zh-CN" sz="3200" dirty="0">
                <a:solidFill>
                  <a:schemeClr val="tx1">
                    <a:lumMod val="75000"/>
                    <a:lumOff val="25000"/>
                  </a:schemeClr>
                </a:solidFill>
                <a:cs typeface="+mn-ea"/>
                <a:sym typeface="+mn-lt"/>
              </a:rPr>
              <a:t>A</a:t>
            </a:r>
            <a:endParaRPr lang="zh-CN" altLang="en-US" sz="3200" dirty="0">
              <a:solidFill>
                <a:schemeClr val="tx1">
                  <a:lumMod val="75000"/>
                  <a:lumOff val="25000"/>
                </a:schemeClr>
              </a:solidFill>
              <a:cs typeface="+mn-ea"/>
              <a:sym typeface="+mn-lt"/>
            </a:endParaRPr>
          </a:p>
        </p:txBody>
      </p:sp>
      <p:sp>
        <p:nvSpPr>
          <p:cNvPr id="89" name="TextBox 88"/>
          <p:cNvSpPr txBox="1"/>
          <p:nvPr/>
        </p:nvSpPr>
        <p:spPr>
          <a:xfrm>
            <a:off x="4179386" y="3596009"/>
            <a:ext cx="588320" cy="584775"/>
          </a:xfrm>
          <a:prstGeom prst="rect">
            <a:avLst/>
          </a:prstGeom>
          <a:noFill/>
        </p:spPr>
        <p:txBody>
          <a:bodyPr wrap="square" rtlCol="0">
            <a:spAutoFit/>
          </a:bodyPr>
          <a:lstStyle/>
          <a:p>
            <a:pPr algn="ctr"/>
            <a:r>
              <a:rPr lang="en-US" altLang="zh-CN" sz="3200" dirty="0">
                <a:solidFill>
                  <a:schemeClr val="tx1">
                    <a:lumMod val="75000"/>
                    <a:lumOff val="25000"/>
                  </a:schemeClr>
                </a:solidFill>
                <a:cs typeface="+mn-ea"/>
                <a:sym typeface="+mn-lt"/>
              </a:rPr>
              <a:t>B</a:t>
            </a:r>
            <a:endParaRPr lang="zh-CN" altLang="en-US" sz="3200" dirty="0">
              <a:solidFill>
                <a:schemeClr val="tx1">
                  <a:lumMod val="75000"/>
                  <a:lumOff val="25000"/>
                </a:schemeClr>
              </a:solidFill>
              <a:cs typeface="+mn-ea"/>
              <a:sym typeface="+mn-lt"/>
            </a:endParaRPr>
          </a:p>
        </p:txBody>
      </p:sp>
      <p:sp>
        <p:nvSpPr>
          <p:cNvPr id="90" name="TextBox 89"/>
          <p:cNvSpPr txBox="1"/>
          <p:nvPr/>
        </p:nvSpPr>
        <p:spPr>
          <a:xfrm>
            <a:off x="4179386" y="4950714"/>
            <a:ext cx="588320" cy="584775"/>
          </a:xfrm>
          <a:prstGeom prst="rect">
            <a:avLst/>
          </a:prstGeom>
          <a:noFill/>
        </p:spPr>
        <p:txBody>
          <a:bodyPr wrap="square" rtlCol="0">
            <a:spAutoFit/>
          </a:bodyPr>
          <a:lstStyle/>
          <a:p>
            <a:pPr algn="ctr"/>
            <a:r>
              <a:rPr lang="en-US" altLang="zh-CN" sz="3200" dirty="0">
                <a:solidFill>
                  <a:schemeClr val="tx1">
                    <a:lumMod val="75000"/>
                    <a:lumOff val="25000"/>
                  </a:schemeClr>
                </a:solidFill>
                <a:cs typeface="+mn-ea"/>
                <a:sym typeface="+mn-lt"/>
              </a:rPr>
              <a:t>C</a:t>
            </a:r>
            <a:endParaRPr lang="zh-CN" altLang="en-US" sz="3200" dirty="0">
              <a:solidFill>
                <a:schemeClr val="tx1">
                  <a:lumMod val="75000"/>
                  <a:lumOff val="25000"/>
                </a:schemeClr>
              </a:solidFill>
              <a:cs typeface="+mn-ea"/>
              <a:sym typeface="+mn-lt"/>
            </a:endParaRPr>
          </a:p>
        </p:txBody>
      </p:sp>
      <p:sp>
        <p:nvSpPr>
          <p:cNvPr id="38"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2" presetClass="entr" presetSubtype="4" decel="5200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1000" fill="hold"/>
                                        <p:tgtEl>
                                          <p:spTgt spid="88"/>
                                        </p:tgtEl>
                                        <p:attrNameLst>
                                          <p:attrName>ppt_x</p:attrName>
                                        </p:attrNameLst>
                                      </p:cBhvr>
                                      <p:tavLst>
                                        <p:tav tm="0">
                                          <p:val>
                                            <p:strVal val="#ppt_x"/>
                                          </p:val>
                                        </p:tav>
                                        <p:tav tm="100000">
                                          <p:val>
                                            <p:strVal val="#ppt_x"/>
                                          </p:val>
                                        </p:tav>
                                      </p:tavLst>
                                    </p:anim>
                                    <p:anim calcmode="lin" valueType="num">
                                      <p:cBhvr additive="base">
                                        <p:cTn id="27" dur="1000" fill="hold"/>
                                        <p:tgtEl>
                                          <p:spTgt spid="88"/>
                                        </p:tgtEl>
                                        <p:attrNameLst>
                                          <p:attrName>ppt_y</p:attrName>
                                        </p:attrNameLst>
                                      </p:cBhvr>
                                      <p:tavLst>
                                        <p:tav tm="0">
                                          <p:val>
                                            <p:strVal val="1+#ppt_h/2"/>
                                          </p:val>
                                        </p:tav>
                                        <p:tav tm="100000">
                                          <p:val>
                                            <p:strVal val="#ppt_y"/>
                                          </p:val>
                                        </p:tav>
                                      </p:tavLst>
                                    </p:anim>
                                  </p:childTnLst>
                                </p:cTn>
                              </p:par>
                              <p:par>
                                <p:cTn id="28" presetID="10" presetClass="entr" presetSubtype="0" fill="hold" grpId="1"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1000"/>
                                        <p:tgtEl>
                                          <p:spTgt spid="88"/>
                                        </p:tgtEl>
                                      </p:cBhvr>
                                    </p:animEffect>
                                  </p:childTnLst>
                                </p:cTn>
                              </p:par>
                            </p:childTnLst>
                          </p:cTn>
                        </p:par>
                        <p:par>
                          <p:cTn id="31" fill="hold">
                            <p:stCondLst>
                              <p:cond delay="1750"/>
                            </p:stCondLst>
                            <p:childTnLst>
                              <p:par>
                                <p:cTn id="32" presetID="2" presetClass="entr" presetSubtype="2" decel="5200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1+#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par>
                          <p:cTn id="39" fill="hold">
                            <p:stCondLst>
                              <p:cond delay="2750"/>
                            </p:stCondLst>
                            <p:childTnLst>
                              <p:par>
                                <p:cTn id="40" presetID="1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750"/>
                                        <p:tgtEl>
                                          <p:spTgt spid="58"/>
                                        </p:tgtEl>
                                        <p:attrNameLst>
                                          <p:attrName>ppt_x</p:attrName>
                                        </p:attrNameLst>
                                      </p:cBhvr>
                                      <p:tavLst>
                                        <p:tav tm="0">
                                          <p:val>
                                            <p:strVal val="#ppt_x-#ppt_w*1.125000"/>
                                          </p:val>
                                        </p:tav>
                                        <p:tav tm="100000">
                                          <p:val>
                                            <p:strVal val="#ppt_x"/>
                                          </p:val>
                                        </p:tav>
                                      </p:tavLst>
                                    </p:anim>
                                    <p:animEffect transition="in" filter="wipe(right)">
                                      <p:cBhvr>
                                        <p:cTn id="43" dur="750"/>
                                        <p:tgtEl>
                                          <p:spTgt spid="58"/>
                                        </p:tgtEl>
                                      </p:cBhvr>
                                    </p:animEffect>
                                  </p:childTnLst>
                                </p:cTn>
                              </p:par>
                            </p:childTnLst>
                          </p:cTn>
                        </p:par>
                        <p:par>
                          <p:cTn id="44" fill="hold">
                            <p:stCondLst>
                              <p:cond delay="37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59"/>
                                        </p:tgtEl>
                                        <p:attrNameLst>
                                          <p:attrName>style.visibility</p:attrName>
                                        </p:attrNameLst>
                                      </p:cBhvr>
                                      <p:to>
                                        <p:strVal val="visible"/>
                                      </p:to>
                                    </p:set>
                                    <p:anim calcmode="lin" valueType="num">
                                      <p:cBhvr>
                                        <p:cTn id="47" dur="250" fill="hold"/>
                                        <p:tgtEl>
                                          <p:spTgt spid="59"/>
                                        </p:tgtEl>
                                        <p:attrNameLst>
                                          <p:attrName>ppt_w</p:attrName>
                                        </p:attrNameLst>
                                      </p:cBhvr>
                                      <p:tavLst>
                                        <p:tav tm="0">
                                          <p:val>
                                            <p:fltVal val="0"/>
                                          </p:val>
                                        </p:tav>
                                        <p:tav tm="100000">
                                          <p:val>
                                            <p:strVal val="#ppt_w"/>
                                          </p:val>
                                        </p:tav>
                                      </p:tavLst>
                                    </p:anim>
                                    <p:anim calcmode="lin" valueType="num">
                                      <p:cBhvr>
                                        <p:cTn id="48" dur="250" fill="hold"/>
                                        <p:tgtEl>
                                          <p:spTgt spid="59"/>
                                        </p:tgtEl>
                                        <p:attrNameLst>
                                          <p:attrName>ppt_h</p:attrName>
                                        </p:attrNameLst>
                                      </p:cBhvr>
                                      <p:tavLst>
                                        <p:tav tm="0">
                                          <p:val>
                                            <p:fltVal val="0"/>
                                          </p:val>
                                        </p:tav>
                                        <p:tav tm="100000">
                                          <p:val>
                                            <p:strVal val="#ppt_h"/>
                                          </p:val>
                                        </p:tav>
                                      </p:tavLst>
                                    </p:anim>
                                    <p:animEffect transition="in" filter="fade">
                                      <p:cBhvr>
                                        <p:cTn id="49" dur="250"/>
                                        <p:tgtEl>
                                          <p:spTgt spid="59"/>
                                        </p:tgtEl>
                                      </p:cBhvr>
                                    </p:animEffect>
                                  </p:childTnLst>
                                </p:cTn>
                              </p:par>
                              <p:par>
                                <p:cTn id="50" presetID="2" presetClass="entr" presetSubtype="4" decel="5200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800" fill="hold"/>
                                        <p:tgtEl>
                                          <p:spTgt spid="89"/>
                                        </p:tgtEl>
                                        <p:attrNameLst>
                                          <p:attrName>ppt_x</p:attrName>
                                        </p:attrNameLst>
                                      </p:cBhvr>
                                      <p:tavLst>
                                        <p:tav tm="0">
                                          <p:val>
                                            <p:strVal val="#ppt_x"/>
                                          </p:val>
                                        </p:tav>
                                        <p:tav tm="100000">
                                          <p:val>
                                            <p:strVal val="#ppt_x"/>
                                          </p:val>
                                        </p:tav>
                                      </p:tavLst>
                                    </p:anim>
                                    <p:anim calcmode="lin" valueType="num">
                                      <p:cBhvr additive="base">
                                        <p:cTn id="53" dur="800" fill="hold"/>
                                        <p:tgtEl>
                                          <p:spTgt spid="89"/>
                                        </p:tgtEl>
                                        <p:attrNameLst>
                                          <p:attrName>ppt_y</p:attrName>
                                        </p:attrNameLst>
                                      </p:cBhvr>
                                      <p:tavLst>
                                        <p:tav tm="0">
                                          <p:val>
                                            <p:strVal val="1+#ppt_h/2"/>
                                          </p:val>
                                        </p:tav>
                                        <p:tav tm="100000">
                                          <p:val>
                                            <p:strVal val="#ppt_y"/>
                                          </p:val>
                                        </p:tav>
                                      </p:tavLst>
                                    </p:anim>
                                  </p:childTnLst>
                                </p:cTn>
                              </p:par>
                              <p:par>
                                <p:cTn id="54" presetID="10" presetClass="entr" presetSubtype="0" fill="hold" grpId="1"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800"/>
                                        <p:tgtEl>
                                          <p:spTgt spid="89"/>
                                        </p:tgtEl>
                                      </p:cBhvr>
                                    </p:animEffect>
                                  </p:childTnLst>
                                </p:cTn>
                              </p:par>
                            </p:childTnLst>
                          </p:cTn>
                        </p:par>
                        <p:par>
                          <p:cTn id="57" fill="hold">
                            <p:stCondLst>
                              <p:cond delay="4425"/>
                            </p:stCondLst>
                            <p:childTnLst>
                              <p:par>
                                <p:cTn id="58" presetID="2" presetClass="entr" presetSubtype="2" decel="5200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1000" fill="hold"/>
                                        <p:tgtEl>
                                          <p:spTgt spid="61"/>
                                        </p:tgtEl>
                                        <p:attrNameLst>
                                          <p:attrName>ppt_x</p:attrName>
                                        </p:attrNameLst>
                                      </p:cBhvr>
                                      <p:tavLst>
                                        <p:tav tm="0">
                                          <p:val>
                                            <p:strVal val="1+#ppt_w/2"/>
                                          </p:val>
                                        </p:tav>
                                        <p:tav tm="100000">
                                          <p:val>
                                            <p:strVal val="#ppt_x"/>
                                          </p:val>
                                        </p:tav>
                                      </p:tavLst>
                                    </p:anim>
                                    <p:anim calcmode="lin" valueType="num">
                                      <p:cBhvr additive="base">
                                        <p:cTn id="61" dur="1000" fill="hold"/>
                                        <p:tgtEl>
                                          <p:spTgt spid="61"/>
                                        </p:tgtEl>
                                        <p:attrNameLst>
                                          <p:attrName>ppt_y</p:attrName>
                                        </p:attrNameLst>
                                      </p:cBhvr>
                                      <p:tavLst>
                                        <p:tav tm="0">
                                          <p:val>
                                            <p:strVal val="#ppt_y"/>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1000"/>
                                        <p:tgtEl>
                                          <p:spTgt spid="61"/>
                                        </p:tgtEl>
                                      </p:cBhvr>
                                    </p:animEffect>
                                  </p:childTnLst>
                                </p:cTn>
                              </p:par>
                            </p:childTnLst>
                          </p:cTn>
                        </p:par>
                        <p:par>
                          <p:cTn id="65" fill="hold">
                            <p:stCondLst>
                              <p:cond delay="5425"/>
                            </p:stCondLst>
                            <p:childTnLst>
                              <p:par>
                                <p:cTn id="66" presetID="12" presetClass="entr" presetSubtype="8"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750"/>
                                        <p:tgtEl>
                                          <p:spTgt spid="84"/>
                                        </p:tgtEl>
                                        <p:attrNameLst>
                                          <p:attrName>ppt_x</p:attrName>
                                        </p:attrNameLst>
                                      </p:cBhvr>
                                      <p:tavLst>
                                        <p:tav tm="0">
                                          <p:val>
                                            <p:strVal val="#ppt_x-#ppt_w*1.125000"/>
                                          </p:val>
                                        </p:tav>
                                        <p:tav tm="100000">
                                          <p:val>
                                            <p:strVal val="#ppt_x"/>
                                          </p:val>
                                        </p:tav>
                                      </p:tavLst>
                                    </p:anim>
                                    <p:animEffect transition="in" filter="wipe(right)">
                                      <p:cBhvr>
                                        <p:cTn id="69" dur="750"/>
                                        <p:tgtEl>
                                          <p:spTgt spid="84"/>
                                        </p:tgtEl>
                                      </p:cBhvr>
                                    </p:animEffect>
                                  </p:childTnLst>
                                </p:cTn>
                              </p:par>
                            </p:childTnLst>
                          </p:cTn>
                        </p:par>
                        <p:par>
                          <p:cTn id="70" fill="hold">
                            <p:stCondLst>
                              <p:cond delay="6425"/>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85"/>
                                        </p:tgtEl>
                                        <p:attrNameLst>
                                          <p:attrName>style.visibility</p:attrName>
                                        </p:attrNameLst>
                                      </p:cBhvr>
                                      <p:to>
                                        <p:strVal val="visible"/>
                                      </p:to>
                                    </p:set>
                                    <p:anim calcmode="lin" valueType="num">
                                      <p:cBhvr>
                                        <p:cTn id="73" dur="250" fill="hold"/>
                                        <p:tgtEl>
                                          <p:spTgt spid="85"/>
                                        </p:tgtEl>
                                        <p:attrNameLst>
                                          <p:attrName>ppt_w</p:attrName>
                                        </p:attrNameLst>
                                      </p:cBhvr>
                                      <p:tavLst>
                                        <p:tav tm="0">
                                          <p:val>
                                            <p:fltVal val="0"/>
                                          </p:val>
                                        </p:tav>
                                        <p:tav tm="100000">
                                          <p:val>
                                            <p:strVal val="#ppt_w"/>
                                          </p:val>
                                        </p:tav>
                                      </p:tavLst>
                                    </p:anim>
                                    <p:anim calcmode="lin" valueType="num">
                                      <p:cBhvr>
                                        <p:cTn id="74" dur="250" fill="hold"/>
                                        <p:tgtEl>
                                          <p:spTgt spid="85"/>
                                        </p:tgtEl>
                                        <p:attrNameLst>
                                          <p:attrName>ppt_h</p:attrName>
                                        </p:attrNameLst>
                                      </p:cBhvr>
                                      <p:tavLst>
                                        <p:tav tm="0">
                                          <p:val>
                                            <p:fltVal val="0"/>
                                          </p:val>
                                        </p:tav>
                                        <p:tav tm="100000">
                                          <p:val>
                                            <p:strVal val="#ppt_h"/>
                                          </p:val>
                                        </p:tav>
                                      </p:tavLst>
                                    </p:anim>
                                    <p:animEffect transition="in" filter="fade">
                                      <p:cBhvr>
                                        <p:cTn id="75" dur="250"/>
                                        <p:tgtEl>
                                          <p:spTgt spid="85"/>
                                        </p:tgtEl>
                                      </p:cBhvr>
                                    </p:animEffect>
                                  </p:childTnLst>
                                </p:cTn>
                              </p:par>
                              <p:par>
                                <p:cTn id="76" presetID="2" presetClass="entr" presetSubtype="4" decel="5200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700" fill="hold"/>
                                        <p:tgtEl>
                                          <p:spTgt spid="90"/>
                                        </p:tgtEl>
                                        <p:attrNameLst>
                                          <p:attrName>ppt_x</p:attrName>
                                        </p:attrNameLst>
                                      </p:cBhvr>
                                      <p:tavLst>
                                        <p:tav tm="0">
                                          <p:val>
                                            <p:strVal val="#ppt_x"/>
                                          </p:val>
                                        </p:tav>
                                        <p:tav tm="100000">
                                          <p:val>
                                            <p:strVal val="#ppt_x"/>
                                          </p:val>
                                        </p:tav>
                                      </p:tavLst>
                                    </p:anim>
                                    <p:anim calcmode="lin" valueType="num">
                                      <p:cBhvr additive="base">
                                        <p:cTn id="79" dur="700" fill="hold"/>
                                        <p:tgtEl>
                                          <p:spTgt spid="90"/>
                                        </p:tgtEl>
                                        <p:attrNameLst>
                                          <p:attrName>ppt_y</p:attrName>
                                        </p:attrNameLst>
                                      </p:cBhvr>
                                      <p:tavLst>
                                        <p:tav tm="0">
                                          <p:val>
                                            <p:strVal val="1+#ppt_h/2"/>
                                          </p:val>
                                        </p:tav>
                                        <p:tav tm="100000">
                                          <p:val>
                                            <p:strVal val="#ppt_y"/>
                                          </p:val>
                                        </p:tav>
                                      </p:tavLst>
                                    </p:anim>
                                  </p:childTnLst>
                                </p:cTn>
                              </p:par>
                              <p:par>
                                <p:cTn id="80" presetID="10" presetClass="entr" presetSubtype="0" fill="hold" grpId="1" nodeType="with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700"/>
                                        <p:tgtEl>
                                          <p:spTgt spid="90"/>
                                        </p:tgtEl>
                                      </p:cBhvr>
                                    </p:animEffect>
                                  </p:childTnLst>
                                </p:cTn>
                              </p:par>
                            </p:childTnLst>
                          </p:cTn>
                        </p:par>
                        <p:par>
                          <p:cTn id="83" fill="hold">
                            <p:stCondLst>
                              <p:cond delay="7099"/>
                            </p:stCondLst>
                            <p:childTnLst>
                              <p:par>
                                <p:cTn id="84" presetID="2" presetClass="entr" presetSubtype="2" decel="52000" fill="hold"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1000" fill="hold"/>
                                        <p:tgtEl>
                                          <p:spTgt spid="68"/>
                                        </p:tgtEl>
                                        <p:attrNameLst>
                                          <p:attrName>ppt_x</p:attrName>
                                        </p:attrNameLst>
                                      </p:cBhvr>
                                      <p:tavLst>
                                        <p:tav tm="0">
                                          <p:val>
                                            <p:strVal val="1+#ppt_w/2"/>
                                          </p:val>
                                        </p:tav>
                                        <p:tav tm="100000">
                                          <p:val>
                                            <p:strVal val="#ppt_x"/>
                                          </p:val>
                                        </p:tav>
                                      </p:tavLst>
                                    </p:anim>
                                    <p:anim calcmode="lin" valueType="num">
                                      <p:cBhvr additive="base">
                                        <p:cTn id="87" dur="1000" fill="hold"/>
                                        <p:tgtEl>
                                          <p:spTgt spid="68"/>
                                        </p:tgtEl>
                                        <p:attrNameLst>
                                          <p:attrName>ppt_y</p:attrName>
                                        </p:attrNameLst>
                                      </p:cBhvr>
                                      <p:tavLst>
                                        <p:tav tm="0">
                                          <p:val>
                                            <p:strVal val="#ppt_y"/>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childTnLst>
                                </p:cTn>
                              </p:par>
                            </p:childTnLst>
                          </p:cTn>
                        </p:par>
                        <p:par>
                          <p:cTn id="91" fill="hold">
                            <p:stCondLst>
                              <p:cond delay="8099"/>
                            </p:stCondLst>
                            <p:childTnLst>
                              <p:par>
                                <p:cTn id="92" presetID="1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750"/>
                                        <p:tgtEl>
                                          <p:spTgt spid="86"/>
                                        </p:tgtEl>
                                        <p:attrNameLst>
                                          <p:attrName>ppt_x</p:attrName>
                                        </p:attrNameLst>
                                      </p:cBhvr>
                                      <p:tavLst>
                                        <p:tav tm="0">
                                          <p:val>
                                            <p:strVal val="#ppt_x-#ppt_w*1.125000"/>
                                          </p:val>
                                        </p:tav>
                                        <p:tav tm="100000">
                                          <p:val>
                                            <p:strVal val="#ppt_x"/>
                                          </p:val>
                                        </p:tav>
                                      </p:tavLst>
                                    </p:anim>
                                    <p:animEffect transition="in" filter="wipe(right)">
                                      <p:cBhvr>
                                        <p:cTn id="95" dur="750"/>
                                        <p:tgtEl>
                                          <p:spTgt spid="86"/>
                                        </p:tgtEl>
                                      </p:cBhvr>
                                    </p:animEffect>
                                  </p:childTnLst>
                                </p:cTn>
                              </p:par>
                            </p:childTnLst>
                          </p:cTn>
                        </p:par>
                        <p:par>
                          <p:cTn id="96" fill="hold">
                            <p:stCondLst>
                              <p:cond delay="909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87"/>
                                        </p:tgtEl>
                                        <p:attrNameLst>
                                          <p:attrName>style.visibility</p:attrName>
                                        </p:attrNameLst>
                                      </p:cBhvr>
                                      <p:to>
                                        <p:strVal val="visible"/>
                                      </p:to>
                                    </p:set>
                                    <p:anim calcmode="lin" valueType="num">
                                      <p:cBhvr>
                                        <p:cTn id="99" dur="250" fill="hold"/>
                                        <p:tgtEl>
                                          <p:spTgt spid="87"/>
                                        </p:tgtEl>
                                        <p:attrNameLst>
                                          <p:attrName>ppt_w</p:attrName>
                                        </p:attrNameLst>
                                      </p:cBhvr>
                                      <p:tavLst>
                                        <p:tav tm="0">
                                          <p:val>
                                            <p:fltVal val="0"/>
                                          </p:val>
                                        </p:tav>
                                        <p:tav tm="100000">
                                          <p:val>
                                            <p:strVal val="#ppt_w"/>
                                          </p:val>
                                        </p:tav>
                                      </p:tavLst>
                                    </p:anim>
                                    <p:anim calcmode="lin" valueType="num">
                                      <p:cBhvr>
                                        <p:cTn id="100" dur="250" fill="hold"/>
                                        <p:tgtEl>
                                          <p:spTgt spid="87"/>
                                        </p:tgtEl>
                                        <p:attrNameLst>
                                          <p:attrName>ppt_h</p:attrName>
                                        </p:attrNameLst>
                                      </p:cBhvr>
                                      <p:tavLst>
                                        <p:tav tm="0">
                                          <p:val>
                                            <p:fltVal val="0"/>
                                          </p:val>
                                        </p:tav>
                                        <p:tav tm="100000">
                                          <p:val>
                                            <p:strVal val="#ppt_h"/>
                                          </p:val>
                                        </p:tav>
                                      </p:tavLst>
                                    </p:anim>
                                    <p:animEffect transition="in" filter="fade">
                                      <p:cBhvr>
                                        <p:cTn id="101"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4" grpId="0" animBg="1"/>
      <p:bldP spid="85" grpId="0"/>
      <p:bldP spid="58" grpId="0" animBg="1"/>
      <p:bldP spid="33" grpId="0"/>
      <p:bldP spid="59" grpId="0"/>
      <p:bldP spid="88" grpId="0"/>
      <p:bldP spid="88" grpId="1"/>
      <p:bldP spid="89" grpId="0"/>
      <p:bldP spid="89" grpId="1"/>
      <p:bldP spid="90" grpId="0"/>
      <p:bldP spid="9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右箭头 67"/>
          <p:cNvSpPr/>
          <p:nvPr/>
        </p:nvSpPr>
        <p:spPr>
          <a:xfrm flipH="1">
            <a:off x="7248128" y="3106296"/>
            <a:ext cx="4953000" cy="1440664"/>
          </a:xfrm>
          <a:prstGeom prst="rightArrow">
            <a:avLst>
              <a:gd name="adj1" fmla="val 66926"/>
              <a:gd name="adj2"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73" name="右箭头 72"/>
          <p:cNvSpPr/>
          <p:nvPr/>
        </p:nvSpPr>
        <p:spPr>
          <a:xfrm>
            <a:off x="0" y="4546456"/>
            <a:ext cx="4953000" cy="1440664"/>
          </a:xfrm>
          <a:prstGeom prst="rightArrow">
            <a:avLst>
              <a:gd name="adj1" fmla="val 66926"/>
              <a:gd name="adj2"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47" name="TextBox 20"/>
          <p:cNvSpPr>
            <a:spLocks noChangeArrowheads="1"/>
          </p:cNvSpPr>
          <p:nvPr/>
        </p:nvSpPr>
        <p:spPr bwMode="auto">
          <a:xfrm>
            <a:off x="6191949" y="1912201"/>
            <a:ext cx="4225608" cy="93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8" name="TextBox 21"/>
          <p:cNvSpPr>
            <a:spLocks noChangeArrowheads="1"/>
          </p:cNvSpPr>
          <p:nvPr/>
        </p:nvSpPr>
        <p:spPr bwMode="auto">
          <a:xfrm>
            <a:off x="1666680" y="3363848"/>
            <a:ext cx="4346338" cy="93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lnSpc>
                <a:spcPct val="120000"/>
              </a:lnSpc>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9" name="TextBox 22"/>
          <p:cNvSpPr>
            <a:spLocks noChangeArrowheads="1"/>
          </p:cNvSpPr>
          <p:nvPr/>
        </p:nvSpPr>
        <p:spPr bwMode="auto">
          <a:xfrm>
            <a:off x="6191949" y="4807374"/>
            <a:ext cx="4225608" cy="93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63" name="右箭头 62"/>
          <p:cNvSpPr/>
          <p:nvPr/>
        </p:nvSpPr>
        <p:spPr>
          <a:xfrm>
            <a:off x="0" y="1669707"/>
            <a:ext cx="4953000" cy="1440664"/>
          </a:xfrm>
          <a:prstGeom prst="rightArrow">
            <a:avLst>
              <a:gd name="adj1" fmla="val 66926"/>
              <a:gd name="adj2" fmla="val 50000"/>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3" name="组合 2"/>
          <p:cNvGrpSpPr/>
          <p:nvPr/>
        </p:nvGrpSpPr>
        <p:grpSpPr>
          <a:xfrm>
            <a:off x="1409360" y="1964387"/>
            <a:ext cx="2134279" cy="858253"/>
            <a:chOff x="1049747" y="1831968"/>
            <a:chExt cx="2667908" cy="1072840"/>
          </a:xfrm>
        </p:grpSpPr>
        <p:grpSp>
          <p:nvGrpSpPr>
            <p:cNvPr id="64" name="组合 63"/>
            <p:cNvGrpSpPr/>
            <p:nvPr/>
          </p:nvGrpSpPr>
          <p:grpSpPr>
            <a:xfrm>
              <a:off x="1049747" y="1831968"/>
              <a:ext cx="2667908" cy="1072840"/>
              <a:chOff x="4143851" y="532568"/>
              <a:chExt cx="4142700" cy="584449"/>
            </a:xfrm>
          </p:grpSpPr>
          <p:sp>
            <p:nvSpPr>
              <p:cNvPr id="65" name="圆角矩形 6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66" name="圆角矩形 6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67" name="TextBox 66"/>
            <p:cNvSpPr txBox="1"/>
            <p:nvPr/>
          </p:nvSpPr>
          <p:spPr>
            <a:xfrm>
              <a:off x="1319530" y="2071967"/>
              <a:ext cx="2153447" cy="652116"/>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CN" altLang="en-US" sz="2400" dirty="0">
                  <a:solidFill>
                    <a:schemeClr val="bg2">
                      <a:lumMod val="10000"/>
                    </a:schemeClr>
                  </a:solidFill>
                  <a:latin typeface="+mn-lt"/>
                  <a:ea typeface="+mn-ea"/>
                  <a:cs typeface="+mn-ea"/>
                  <a:sym typeface="+mn-lt"/>
                </a:rPr>
                <a:t>添加标题</a:t>
              </a:r>
            </a:p>
          </p:txBody>
        </p:sp>
      </p:grpSp>
      <p:grpSp>
        <p:nvGrpSpPr>
          <p:cNvPr id="5" name="组合 4"/>
          <p:cNvGrpSpPr/>
          <p:nvPr/>
        </p:nvGrpSpPr>
        <p:grpSpPr>
          <a:xfrm>
            <a:off x="8547426" y="3388219"/>
            <a:ext cx="2134279" cy="858253"/>
            <a:chOff x="8283278" y="3284984"/>
            <a:chExt cx="2667908" cy="1072840"/>
          </a:xfrm>
        </p:grpSpPr>
        <p:grpSp>
          <p:nvGrpSpPr>
            <p:cNvPr id="87" name="组合 86"/>
            <p:cNvGrpSpPr/>
            <p:nvPr/>
          </p:nvGrpSpPr>
          <p:grpSpPr>
            <a:xfrm>
              <a:off x="8283278" y="3284984"/>
              <a:ext cx="2667908" cy="1072840"/>
              <a:chOff x="4143851" y="532568"/>
              <a:chExt cx="4142700" cy="584449"/>
            </a:xfrm>
          </p:grpSpPr>
          <p:sp>
            <p:nvSpPr>
              <p:cNvPr id="88" name="圆角矩形 87"/>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89" name="圆角矩形 88"/>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72" name="TextBox 71"/>
            <p:cNvSpPr txBox="1"/>
            <p:nvPr/>
          </p:nvSpPr>
          <p:spPr>
            <a:xfrm>
              <a:off x="8540509" y="3523613"/>
              <a:ext cx="2153447" cy="652116"/>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CN" altLang="en-US" sz="2400" dirty="0">
                  <a:solidFill>
                    <a:schemeClr val="bg2">
                      <a:lumMod val="10000"/>
                    </a:schemeClr>
                  </a:solidFill>
                  <a:latin typeface="+mn-lt"/>
                  <a:ea typeface="+mn-ea"/>
                  <a:cs typeface="+mn-ea"/>
                  <a:sym typeface="+mn-lt"/>
                </a:rPr>
                <a:t>添加标题</a:t>
              </a:r>
            </a:p>
          </p:txBody>
        </p:sp>
      </p:grpSp>
      <p:grpSp>
        <p:nvGrpSpPr>
          <p:cNvPr id="4" name="组合 3"/>
          <p:cNvGrpSpPr/>
          <p:nvPr/>
        </p:nvGrpSpPr>
        <p:grpSpPr>
          <a:xfrm>
            <a:off x="1409360" y="4828535"/>
            <a:ext cx="2134279" cy="858253"/>
            <a:chOff x="1049747" y="4725144"/>
            <a:chExt cx="2667908" cy="1072840"/>
          </a:xfrm>
        </p:grpSpPr>
        <p:grpSp>
          <p:nvGrpSpPr>
            <p:cNvPr id="84" name="组合 83"/>
            <p:cNvGrpSpPr/>
            <p:nvPr/>
          </p:nvGrpSpPr>
          <p:grpSpPr>
            <a:xfrm>
              <a:off x="1049747" y="4725144"/>
              <a:ext cx="2667908" cy="1072840"/>
              <a:chOff x="4143851" y="532568"/>
              <a:chExt cx="4142700" cy="584449"/>
            </a:xfrm>
          </p:grpSpPr>
          <p:sp>
            <p:nvSpPr>
              <p:cNvPr id="85" name="圆角矩形 8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86" name="圆角矩形 8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77" name="TextBox 76"/>
            <p:cNvSpPr txBox="1"/>
            <p:nvPr/>
          </p:nvSpPr>
          <p:spPr>
            <a:xfrm>
              <a:off x="1319530" y="4976302"/>
              <a:ext cx="2153447" cy="652116"/>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CN" altLang="en-US" sz="2400" dirty="0">
                  <a:solidFill>
                    <a:schemeClr val="bg2">
                      <a:lumMod val="10000"/>
                    </a:schemeClr>
                  </a:solidFill>
                  <a:latin typeface="+mn-lt"/>
                  <a:ea typeface="+mn-ea"/>
                  <a:cs typeface="+mn-ea"/>
                  <a:sym typeface="+mn-lt"/>
                </a:rPr>
                <a:t>添加标题</a:t>
              </a:r>
            </a:p>
          </p:txBody>
        </p:sp>
      </p:grpSp>
      <p:sp>
        <p:nvSpPr>
          <p:cNvPr id="78" name="Freeform 13"/>
          <p:cNvSpPr>
            <a:spLocks noEditPoints="1"/>
          </p:cNvSpPr>
          <p:nvPr/>
        </p:nvSpPr>
        <p:spPr bwMode="auto">
          <a:xfrm>
            <a:off x="5238667" y="1988841"/>
            <a:ext cx="736136" cy="792087"/>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80" name="KSO_Shape"/>
          <p:cNvSpPr/>
          <p:nvPr/>
        </p:nvSpPr>
        <p:spPr bwMode="auto">
          <a:xfrm>
            <a:off x="6251480" y="3411515"/>
            <a:ext cx="751032" cy="809574"/>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83" name="KSO_Shape"/>
          <p:cNvSpPr/>
          <p:nvPr/>
        </p:nvSpPr>
        <p:spPr bwMode="auto">
          <a:xfrm>
            <a:off x="5237839" y="4894156"/>
            <a:ext cx="750092" cy="757668"/>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6"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000"/>
                            </p:stCondLst>
                            <p:childTnLst>
                              <p:par>
                                <p:cTn id="13" presetID="2" presetClass="entr" presetSubtype="8" decel="5200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750" fill="hold"/>
                                        <p:tgtEl>
                                          <p:spTgt spid="63"/>
                                        </p:tgtEl>
                                        <p:attrNameLst>
                                          <p:attrName>ppt_x</p:attrName>
                                        </p:attrNameLst>
                                      </p:cBhvr>
                                      <p:tavLst>
                                        <p:tav tm="0">
                                          <p:val>
                                            <p:strVal val="0-#ppt_w/2"/>
                                          </p:val>
                                        </p:tav>
                                        <p:tav tm="100000">
                                          <p:val>
                                            <p:strVal val="#ppt_x"/>
                                          </p:val>
                                        </p:tav>
                                      </p:tavLst>
                                    </p:anim>
                                    <p:anim calcmode="lin" valueType="num">
                                      <p:cBhvr additive="base">
                                        <p:cTn id="16" dur="750" fill="hold"/>
                                        <p:tgtEl>
                                          <p:spTgt spid="63"/>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750"/>
                                        <p:tgtEl>
                                          <p:spTgt spid="6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750"/>
                                        <p:tgtEl>
                                          <p:spTgt spid="78"/>
                                        </p:tgtEl>
                                      </p:cBhvr>
                                    </p:animEffect>
                                    <p:anim calcmode="lin" valueType="num">
                                      <p:cBhvr>
                                        <p:cTn id="24" dur="750" fill="hold"/>
                                        <p:tgtEl>
                                          <p:spTgt spid="78"/>
                                        </p:tgtEl>
                                        <p:attrNameLst>
                                          <p:attrName>ppt_x</p:attrName>
                                        </p:attrNameLst>
                                      </p:cBhvr>
                                      <p:tavLst>
                                        <p:tav tm="0">
                                          <p:val>
                                            <p:strVal val="#ppt_x"/>
                                          </p:val>
                                        </p:tav>
                                        <p:tav tm="100000">
                                          <p:val>
                                            <p:strVal val="#ppt_x"/>
                                          </p:val>
                                        </p:tav>
                                      </p:tavLst>
                                    </p:anim>
                                    <p:anim calcmode="lin" valueType="num">
                                      <p:cBhvr>
                                        <p:cTn id="25" dur="750" fill="hold"/>
                                        <p:tgtEl>
                                          <p:spTgt spid="7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47"/>
                                        </p:tgtEl>
                                        <p:attrNameLst>
                                          <p:attrName>style.visibility</p:attrName>
                                        </p:attrNameLst>
                                      </p:cBhvr>
                                      <p:to>
                                        <p:strVal val="visible"/>
                                      </p:to>
                                    </p:set>
                                    <p:anim calcmode="lin" valueType="num">
                                      <p:cBhvr>
                                        <p:cTn id="29" dur="250" fill="hold"/>
                                        <p:tgtEl>
                                          <p:spTgt spid="47"/>
                                        </p:tgtEl>
                                        <p:attrNameLst>
                                          <p:attrName>ppt_w</p:attrName>
                                        </p:attrNameLst>
                                      </p:cBhvr>
                                      <p:tavLst>
                                        <p:tav tm="0">
                                          <p:val>
                                            <p:fltVal val="0"/>
                                          </p:val>
                                        </p:tav>
                                        <p:tav tm="100000">
                                          <p:val>
                                            <p:strVal val="#ppt_w"/>
                                          </p:val>
                                        </p:tav>
                                      </p:tavLst>
                                    </p:anim>
                                    <p:anim calcmode="lin" valueType="num">
                                      <p:cBhvr>
                                        <p:cTn id="30" dur="250" fill="hold"/>
                                        <p:tgtEl>
                                          <p:spTgt spid="47"/>
                                        </p:tgtEl>
                                        <p:attrNameLst>
                                          <p:attrName>ppt_h</p:attrName>
                                        </p:attrNameLst>
                                      </p:cBhvr>
                                      <p:tavLst>
                                        <p:tav tm="0">
                                          <p:val>
                                            <p:fltVal val="0"/>
                                          </p:val>
                                        </p:tav>
                                        <p:tav tm="100000">
                                          <p:val>
                                            <p:strVal val="#ppt_h"/>
                                          </p:val>
                                        </p:tav>
                                      </p:tavLst>
                                    </p:anim>
                                    <p:animEffect transition="in" filter="fade">
                                      <p:cBhvr>
                                        <p:cTn id="31" dur="250"/>
                                        <p:tgtEl>
                                          <p:spTgt spid="47"/>
                                        </p:tgtEl>
                                      </p:cBhvr>
                                    </p:animEffect>
                                  </p:childTnLst>
                                </p:cTn>
                              </p:par>
                            </p:childTnLst>
                          </p:cTn>
                        </p:par>
                        <p:par>
                          <p:cTn id="32" fill="hold">
                            <p:stCondLst>
                              <p:cond delay="4099"/>
                            </p:stCondLst>
                            <p:childTnLst>
                              <p:par>
                                <p:cTn id="33" presetID="2" presetClass="entr" presetSubtype="8" decel="52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par>
                          <p:cTn id="40" fill="hold">
                            <p:stCondLst>
                              <p:cond delay="5099"/>
                            </p:stCondLst>
                            <p:childTnLst>
                              <p:par>
                                <p:cTn id="41" presetID="2" presetClass="entr" presetSubtype="2" decel="5200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750" fill="hold"/>
                                        <p:tgtEl>
                                          <p:spTgt spid="68"/>
                                        </p:tgtEl>
                                        <p:attrNameLst>
                                          <p:attrName>ppt_x</p:attrName>
                                        </p:attrNameLst>
                                      </p:cBhvr>
                                      <p:tavLst>
                                        <p:tav tm="0">
                                          <p:val>
                                            <p:strVal val="1+#ppt_w/2"/>
                                          </p:val>
                                        </p:tav>
                                        <p:tav tm="100000">
                                          <p:val>
                                            <p:strVal val="#ppt_x"/>
                                          </p:val>
                                        </p:tav>
                                      </p:tavLst>
                                    </p:anim>
                                    <p:anim calcmode="lin" valueType="num">
                                      <p:cBhvr additive="base">
                                        <p:cTn id="44" dur="750" fill="hold"/>
                                        <p:tgtEl>
                                          <p:spTgt spid="68"/>
                                        </p:tgtEl>
                                        <p:attrNameLst>
                                          <p:attrName>ppt_y</p:attrName>
                                        </p:attrNameLst>
                                      </p:cBhvr>
                                      <p:tavLst>
                                        <p:tav tm="0">
                                          <p:val>
                                            <p:strVal val="#ppt_y"/>
                                          </p:val>
                                        </p:tav>
                                        <p:tav tm="100000">
                                          <p:val>
                                            <p:strVal val="#ppt_y"/>
                                          </p:val>
                                        </p:tav>
                                      </p:tavLst>
                                    </p:anim>
                                  </p:childTnLst>
                                </p:cTn>
                              </p:par>
                              <p:par>
                                <p:cTn id="45" presetID="10" presetClass="entr" presetSubtype="0" fill="hold" grpId="1"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750"/>
                                        <p:tgtEl>
                                          <p:spTgt spid="68"/>
                                        </p:tgtEl>
                                      </p:cBhvr>
                                    </p:animEffect>
                                  </p:childTnLst>
                                </p:cTn>
                              </p:par>
                            </p:childTnLst>
                          </p:cTn>
                        </p:par>
                        <p:par>
                          <p:cTn id="48" fill="hold">
                            <p:stCondLst>
                              <p:cond delay="6099"/>
                            </p:stCondLst>
                            <p:childTnLst>
                              <p:par>
                                <p:cTn id="49" presetID="42" presetClass="entr" presetSubtype="0"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750"/>
                                        <p:tgtEl>
                                          <p:spTgt spid="80"/>
                                        </p:tgtEl>
                                      </p:cBhvr>
                                    </p:animEffect>
                                    <p:anim calcmode="lin" valueType="num">
                                      <p:cBhvr>
                                        <p:cTn id="52" dur="750" fill="hold"/>
                                        <p:tgtEl>
                                          <p:spTgt spid="80"/>
                                        </p:tgtEl>
                                        <p:attrNameLst>
                                          <p:attrName>ppt_x</p:attrName>
                                        </p:attrNameLst>
                                      </p:cBhvr>
                                      <p:tavLst>
                                        <p:tav tm="0">
                                          <p:val>
                                            <p:strVal val="#ppt_x"/>
                                          </p:val>
                                        </p:tav>
                                        <p:tav tm="100000">
                                          <p:val>
                                            <p:strVal val="#ppt_x"/>
                                          </p:val>
                                        </p:tav>
                                      </p:tavLst>
                                    </p:anim>
                                    <p:anim calcmode="lin" valueType="num">
                                      <p:cBhvr>
                                        <p:cTn id="53" dur="750" fill="hold"/>
                                        <p:tgtEl>
                                          <p:spTgt spid="80"/>
                                        </p:tgtEl>
                                        <p:attrNameLst>
                                          <p:attrName>ppt_y</p:attrName>
                                        </p:attrNameLst>
                                      </p:cBhvr>
                                      <p:tavLst>
                                        <p:tav tm="0">
                                          <p:val>
                                            <p:strVal val="#ppt_y+.1"/>
                                          </p:val>
                                        </p:tav>
                                        <p:tav tm="100000">
                                          <p:val>
                                            <p:strVal val="#ppt_y"/>
                                          </p:val>
                                        </p:tav>
                                      </p:tavLst>
                                    </p:anim>
                                  </p:childTnLst>
                                </p:cTn>
                              </p:par>
                            </p:childTnLst>
                          </p:cTn>
                        </p:par>
                        <p:par>
                          <p:cTn id="54" fill="hold">
                            <p:stCondLst>
                              <p:cond delay="7099"/>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ppt_w</p:attrName>
                                        </p:attrNameLst>
                                      </p:cBhvr>
                                      <p:tavLst>
                                        <p:tav tm="0">
                                          <p:val>
                                            <p:fltVal val="0"/>
                                          </p:val>
                                        </p:tav>
                                        <p:tav tm="100000">
                                          <p:val>
                                            <p:strVal val="#ppt_w"/>
                                          </p:val>
                                        </p:tav>
                                      </p:tavLst>
                                    </p:anim>
                                    <p:anim calcmode="lin" valueType="num">
                                      <p:cBhvr>
                                        <p:cTn id="58" dur="250" fill="hold"/>
                                        <p:tgtEl>
                                          <p:spTgt spid="48"/>
                                        </p:tgtEl>
                                        <p:attrNameLst>
                                          <p:attrName>ppt_h</p:attrName>
                                        </p:attrNameLst>
                                      </p:cBhvr>
                                      <p:tavLst>
                                        <p:tav tm="0">
                                          <p:val>
                                            <p:fltVal val="0"/>
                                          </p:val>
                                        </p:tav>
                                        <p:tav tm="100000">
                                          <p:val>
                                            <p:strVal val="#ppt_h"/>
                                          </p:val>
                                        </p:tav>
                                      </p:tavLst>
                                    </p:anim>
                                    <p:animEffect transition="in" filter="fade">
                                      <p:cBhvr>
                                        <p:cTn id="59" dur="250"/>
                                        <p:tgtEl>
                                          <p:spTgt spid="48"/>
                                        </p:tgtEl>
                                      </p:cBhvr>
                                    </p:animEffect>
                                  </p:childTnLst>
                                </p:cTn>
                              </p:par>
                            </p:childTnLst>
                          </p:cTn>
                        </p:par>
                        <p:par>
                          <p:cTn id="60" fill="hold">
                            <p:stCondLst>
                              <p:cond delay="8174"/>
                            </p:stCondLst>
                            <p:childTnLst>
                              <p:par>
                                <p:cTn id="61" presetID="2" presetClass="entr" presetSubtype="2" decel="5200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1000" fill="hold"/>
                                        <p:tgtEl>
                                          <p:spTgt spid="4"/>
                                        </p:tgtEl>
                                        <p:attrNameLst>
                                          <p:attrName>ppt_x</p:attrName>
                                        </p:attrNameLst>
                                      </p:cBhvr>
                                      <p:tavLst>
                                        <p:tav tm="0">
                                          <p:val>
                                            <p:strVal val="1+#ppt_w/2"/>
                                          </p:val>
                                        </p:tav>
                                        <p:tav tm="100000">
                                          <p:val>
                                            <p:strVal val="#ppt_x"/>
                                          </p:val>
                                        </p:tav>
                                      </p:tavLst>
                                    </p:anim>
                                    <p:anim calcmode="lin" valueType="num">
                                      <p:cBhvr additive="base">
                                        <p:cTn id="64" dur="1000" fill="hold"/>
                                        <p:tgtEl>
                                          <p:spTgt spid="4"/>
                                        </p:tgtEl>
                                        <p:attrNameLst>
                                          <p:attrName>ppt_y</p:attrName>
                                        </p:attrNameLst>
                                      </p:cBhvr>
                                      <p:tavLst>
                                        <p:tav tm="0">
                                          <p:val>
                                            <p:strVal val="#ppt_y"/>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childTnLst>
                                </p:cTn>
                              </p:par>
                            </p:childTnLst>
                          </p:cTn>
                        </p:par>
                        <p:par>
                          <p:cTn id="68" fill="hold">
                            <p:stCondLst>
                              <p:cond delay="9174"/>
                            </p:stCondLst>
                            <p:childTnLst>
                              <p:par>
                                <p:cTn id="69" presetID="2" presetClass="entr" presetSubtype="8" decel="5200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750" fill="hold"/>
                                        <p:tgtEl>
                                          <p:spTgt spid="73"/>
                                        </p:tgtEl>
                                        <p:attrNameLst>
                                          <p:attrName>ppt_x</p:attrName>
                                        </p:attrNameLst>
                                      </p:cBhvr>
                                      <p:tavLst>
                                        <p:tav tm="0">
                                          <p:val>
                                            <p:strVal val="0-#ppt_w/2"/>
                                          </p:val>
                                        </p:tav>
                                        <p:tav tm="100000">
                                          <p:val>
                                            <p:strVal val="#ppt_x"/>
                                          </p:val>
                                        </p:tav>
                                      </p:tavLst>
                                    </p:anim>
                                    <p:anim calcmode="lin" valueType="num">
                                      <p:cBhvr additive="base">
                                        <p:cTn id="72" dur="750" fill="hold"/>
                                        <p:tgtEl>
                                          <p:spTgt spid="73"/>
                                        </p:tgtEl>
                                        <p:attrNameLst>
                                          <p:attrName>ppt_y</p:attrName>
                                        </p:attrNameLst>
                                      </p:cBhvr>
                                      <p:tavLst>
                                        <p:tav tm="0">
                                          <p:val>
                                            <p:strVal val="#ppt_y"/>
                                          </p:val>
                                        </p:tav>
                                        <p:tav tm="100000">
                                          <p:val>
                                            <p:strVal val="#ppt_y"/>
                                          </p:val>
                                        </p:tav>
                                      </p:tavLst>
                                    </p:anim>
                                  </p:childTnLst>
                                </p:cTn>
                              </p:par>
                              <p:par>
                                <p:cTn id="73" presetID="10" presetClass="entr" presetSubtype="0" fill="hold" grpId="1"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750"/>
                                        <p:tgtEl>
                                          <p:spTgt spid="73"/>
                                        </p:tgtEl>
                                      </p:cBhvr>
                                    </p:animEffect>
                                  </p:childTnLst>
                                </p:cTn>
                              </p:par>
                            </p:childTnLst>
                          </p:cTn>
                        </p:par>
                        <p:par>
                          <p:cTn id="76" fill="hold">
                            <p:stCondLst>
                              <p:cond delay="10174"/>
                            </p:stCondLst>
                            <p:childTnLst>
                              <p:par>
                                <p:cTn id="77" presetID="42" presetClass="entr" presetSubtype="0"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750"/>
                                        <p:tgtEl>
                                          <p:spTgt spid="83"/>
                                        </p:tgtEl>
                                      </p:cBhvr>
                                    </p:animEffect>
                                    <p:anim calcmode="lin" valueType="num">
                                      <p:cBhvr>
                                        <p:cTn id="80" dur="750" fill="hold"/>
                                        <p:tgtEl>
                                          <p:spTgt spid="83"/>
                                        </p:tgtEl>
                                        <p:attrNameLst>
                                          <p:attrName>ppt_x</p:attrName>
                                        </p:attrNameLst>
                                      </p:cBhvr>
                                      <p:tavLst>
                                        <p:tav tm="0">
                                          <p:val>
                                            <p:strVal val="#ppt_x"/>
                                          </p:val>
                                        </p:tav>
                                        <p:tav tm="100000">
                                          <p:val>
                                            <p:strVal val="#ppt_x"/>
                                          </p:val>
                                        </p:tav>
                                      </p:tavLst>
                                    </p:anim>
                                    <p:anim calcmode="lin" valueType="num">
                                      <p:cBhvr>
                                        <p:cTn id="81" dur="750" fill="hold"/>
                                        <p:tgtEl>
                                          <p:spTgt spid="83"/>
                                        </p:tgtEl>
                                        <p:attrNameLst>
                                          <p:attrName>ppt_y</p:attrName>
                                        </p:attrNameLst>
                                      </p:cBhvr>
                                      <p:tavLst>
                                        <p:tav tm="0">
                                          <p:val>
                                            <p:strVal val="#ppt_y+.1"/>
                                          </p:val>
                                        </p:tav>
                                        <p:tav tm="100000">
                                          <p:val>
                                            <p:strVal val="#ppt_y"/>
                                          </p:val>
                                        </p:tav>
                                      </p:tavLst>
                                    </p:anim>
                                  </p:childTnLst>
                                </p:cTn>
                              </p:par>
                            </p:childTnLst>
                          </p:cTn>
                        </p:par>
                        <p:par>
                          <p:cTn id="82" fill="hold">
                            <p:stCondLst>
                              <p:cond delay="11174"/>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49"/>
                                        </p:tgtEl>
                                        <p:attrNameLst>
                                          <p:attrName>style.visibility</p:attrName>
                                        </p:attrNameLst>
                                      </p:cBhvr>
                                      <p:to>
                                        <p:strVal val="visible"/>
                                      </p:to>
                                    </p:set>
                                    <p:anim calcmode="lin" valueType="num">
                                      <p:cBhvr>
                                        <p:cTn id="85" dur="250" fill="hold"/>
                                        <p:tgtEl>
                                          <p:spTgt spid="49"/>
                                        </p:tgtEl>
                                        <p:attrNameLst>
                                          <p:attrName>ppt_w</p:attrName>
                                        </p:attrNameLst>
                                      </p:cBhvr>
                                      <p:tavLst>
                                        <p:tav tm="0">
                                          <p:val>
                                            <p:fltVal val="0"/>
                                          </p:val>
                                        </p:tav>
                                        <p:tav tm="100000">
                                          <p:val>
                                            <p:strVal val="#ppt_w"/>
                                          </p:val>
                                        </p:tav>
                                      </p:tavLst>
                                    </p:anim>
                                    <p:anim calcmode="lin" valueType="num">
                                      <p:cBhvr>
                                        <p:cTn id="86" dur="250" fill="hold"/>
                                        <p:tgtEl>
                                          <p:spTgt spid="49"/>
                                        </p:tgtEl>
                                        <p:attrNameLst>
                                          <p:attrName>ppt_h</p:attrName>
                                        </p:attrNameLst>
                                      </p:cBhvr>
                                      <p:tavLst>
                                        <p:tav tm="0">
                                          <p:val>
                                            <p:fltVal val="0"/>
                                          </p:val>
                                        </p:tav>
                                        <p:tav tm="100000">
                                          <p:val>
                                            <p:strVal val="#ppt_h"/>
                                          </p:val>
                                        </p:tav>
                                      </p:tavLst>
                                    </p:anim>
                                    <p:animEffect transition="in" filter="fade">
                                      <p:cBhvr>
                                        <p:cTn id="87"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3" grpId="0" animBg="1"/>
      <p:bldP spid="73" grpId="1" animBg="1"/>
      <p:bldP spid="47" grpId="0"/>
      <p:bldP spid="48" grpId="0"/>
      <p:bldP spid="49" grpId="0"/>
      <p:bldP spid="63" grpId="0" animBg="1"/>
      <p:bldP spid="63" grpId="1" animBg="1"/>
      <p:bldP spid="78" grpId="0" animBg="1"/>
      <p:bldP spid="80" grpId="0" animBg="1"/>
      <p:bldP spid="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0" y="2349097"/>
            <a:ext cx="11883528" cy="4911239"/>
          </a:xfrm>
          <a:prstGeom prst="rect">
            <a:avLst/>
          </a:prstGeom>
        </p:spPr>
      </p:pic>
      <p:grpSp>
        <p:nvGrpSpPr>
          <p:cNvPr id="6" name="组合 5"/>
          <p:cNvGrpSpPr/>
          <p:nvPr/>
        </p:nvGrpSpPr>
        <p:grpSpPr>
          <a:xfrm rot="8869549">
            <a:off x="4788667" y="1391678"/>
            <a:ext cx="2984251" cy="1255288"/>
            <a:chOff x="4105117" y="764592"/>
            <a:chExt cx="2984251" cy="1255288"/>
          </a:xfrm>
        </p:grpSpPr>
        <p:sp>
          <p:nvSpPr>
            <p:cNvPr id="85" name="Freeform 34"/>
            <p:cNvSpPr>
              <a:spLocks noEditPoints="1"/>
            </p:cNvSpPr>
            <p:nvPr/>
          </p:nvSpPr>
          <p:spPr bwMode="auto">
            <a:xfrm flipH="1">
              <a:off x="4105117" y="764592"/>
              <a:ext cx="686851" cy="44533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任意多边形 85"/>
            <p:cNvSpPr/>
            <p:nvPr/>
          </p:nvSpPr>
          <p:spPr>
            <a:xfrm>
              <a:off x="4859515" y="1043962"/>
              <a:ext cx="2229853" cy="975918"/>
            </a:xfrm>
            <a:custGeom>
              <a:avLst/>
              <a:gdLst>
                <a:gd name="connsiteX0" fmla="*/ 0 w 2229853"/>
                <a:gd name="connsiteY0" fmla="*/ 0 h 1090863"/>
                <a:gd name="connsiteX1" fmla="*/ 914400 w 2229853"/>
                <a:gd name="connsiteY1" fmla="*/ 240632 h 1090863"/>
                <a:gd name="connsiteX2" fmla="*/ 1042737 w 2229853"/>
                <a:gd name="connsiteY2" fmla="*/ 850232 h 1090863"/>
                <a:gd name="connsiteX3" fmla="*/ 2229853 w 2229853"/>
                <a:gd name="connsiteY3" fmla="*/ 1090863 h 1090863"/>
              </a:gdLst>
              <a:ahLst/>
              <a:cxnLst>
                <a:cxn ang="0">
                  <a:pos x="connsiteX0" y="connsiteY0"/>
                </a:cxn>
                <a:cxn ang="0">
                  <a:pos x="connsiteX1" y="connsiteY1"/>
                </a:cxn>
                <a:cxn ang="0">
                  <a:pos x="connsiteX2" y="connsiteY2"/>
                </a:cxn>
                <a:cxn ang="0">
                  <a:pos x="connsiteX3" y="connsiteY3"/>
                </a:cxn>
              </a:cxnLst>
              <a:rect l="l" t="t" r="r" b="b"/>
              <a:pathLst>
                <a:path w="2229853" h="1090863">
                  <a:moveTo>
                    <a:pt x="0" y="0"/>
                  </a:moveTo>
                  <a:cubicBezTo>
                    <a:pt x="370305" y="49463"/>
                    <a:pt x="740611" y="98927"/>
                    <a:pt x="914400" y="240632"/>
                  </a:cubicBezTo>
                  <a:cubicBezTo>
                    <a:pt x="1088189" y="382337"/>
                    <a:pt x="823495" y="708527"/>
                    <a:pt x="1042737" y="850232"/>
                  </a:cubicBezTo>
                  <a:cubicBezTo>
                    <a:pt x="1261979" y="991937"/>
                    <a:pt x="1745916" y="1041400"/>
                    <a:pt x="2229853" y="1090863"/>
                  </a:cubicBezTo>
                </a:path>
              </a:pathLst>
            </a:custGeom>
            <a:noFill/>
            <a:ln w="19050" cap="rnd">
              <a:solidFill>
                <a:schemeClr val="bg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3126333" y="2930854"/>
            <a:ext cx="5927074" cy="923330"/>
          </a:xfrm>
          <a:prstGeom prst="rect">
            <a:avLst/>
          </a:prstGeom>
          <a:noFill/>
        </p:spPr>
        <p:txBody>
          <a:bodyPr wrap="square" rtlCol="0">
            <a:spAutoFit/>
          </a:bodyPr>
          <a:lstStyle/>
          <a:p>
            <a:r>
              <a:rPr lang="zh-CN" altLang="en-US" sz="5400" dirty="0">
                <a:solidFill>
                  <a:schemeClr val="bg1"/>
                </a:solidFill>
                <a:cs typeface="+mn-ea"/>
                <a:sym typeface="+mn-lt"/>
              </a:rPr>
              <a:t>感谢你的</a:t>
            </a:r>
            <a:r>
              <a:rPr lang="zh-CN" altLang="en-US" sz="5400" dirty="0">
                <a:solidFill>
                  <a:srgbClr val="FFC000"/>
                </a:solidFill>
                <a:cs typeface="+mn-ea"/>
                <a:sym typeface="+mn-lt"/>
              </a:rPr>
              <a:t>耐心</a:t>
            </a:r>
            <a:r>
              <a:rPr lang="zh-CN" altLang="en-US" sz="5400" dirty="0">
                <a:solidFill>
                  <a:schemeClr val="bg1"/>
                </a:solidFill>
                <a:cs typeface="+mn-ea"/>
                <a:sym typeface="+mn-lt"/>
              </a:rPr>
              <a:t>倾听</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图片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bwMode="auto">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avLst/>
              <a:gdLst>
                <a:gd name="T0" fmla="*/ 4 w 68"/>
                <a:gd name="T1" fmla="*/ 11 h 196"/>
                <a:gd name="T2" fmla="*/ 52 w 68"/>
                <a:gd name="T3" fmla="*/ 189 h 196"/>
                <a:gd name="T4" fmla="*/ 67 w 68"/>
                <a:gd name="T5" fmla="*/ 185 h 196"/>
                <a:gd name="T6" fmla="*/ 18 w 68"/>
                <a:gd name="T7" fmla="*/ 5 h 196"/>
                <a:gd name="T8" fmla="*/ 4 w 68"/>
                <a:gd name="T9" fmla="*/ 11 h 196"/>
              </a:gdLst>
              <a:ahLst/>
              <a:cxnLst>
                <a:cxn ang="0">
                  <a:pos x="T0" y="T1"/>
                </a:cxn>
                <a:cxn ang="0">
                  <a:pos x="T2" y="T3"/>
                </a:cxn>
                <a:cxn ang="0">
                  <a:pos x="T4" y="T5"/>
                </a:cxn>
                <a:cxn ang="0">
                  <a:pos x="T6" y="T7"/>
                </a:cxn>
                <a:cxn ang="0">
                  <a:pos x="T8" y="T9"/>
                </a:cxn>
              </a:cxnLst>
              <a:rect l="0" t="0" r="r" b="b"/>
              <a:pathLst>
                <a:path w="68" h="196">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9"/>
            <p:cNvSpPr/>
            <p:nvPr/>
          </p:nvSpPr>
          <p:spPr bwMode="auto">
            <a:xfrm>
              <a:off x="4752" y="979"/>
              <a:ext cx="304" cy="57"/>
            </a:xfrm>
            <a:custGeom>
              <a:avLst/>
              <a:gdLst>
                <a:gd name="T0" fmla="*/ 10 w 128"/>
                <a:gd name="T1" fmla="*/ 24 h 24"/>
                <a:gd name="T2" fmla="*/ 119 w 128"/>
                <a:gd name="T3" fmla="*/ 6 h 24"/>
                <a:gd name="T4" fmla="*/ 110 w 128"/>
                <a:gd name="T5" fmla="*/ 2 h 24"/>
                <a:gd name="T6" fmla="*/ 16 w 128"/>
                <a:gd name="T7" fmla="*/ 16 h 24"/>
                <a:gd name="T8" fmla="*/ 10 w 128"/>
                <a:gd name="T9" fmla="*/ 24 h 24"/>
              </a:gdLst>
              <a:ahLst/>
              <a:cxnLst>
                <a:cxn ang="0">
                  <a:pos x="T0" y="T1"/>
                </a:cxn>
                <a:cxn ang="0">
                  <a:pos x="T2" y="T3"/>
                </a:cxn>
                <a:cxn ang="0">
                  <a:pos x="T4" y="T5"/>
                </a:cxn>
                <a:cxn ang="0">
                  <a:pos x="T6" y="T7"/>
                </a:cxn>
                <a:cxn ang="0">
                  <a:pos x="T8" y="T9"/>
                </a:cxn>
              </a:cxnLst>
              <a:rect l="0" t="0" r="r" b="b"/>
              <a:pathLst>
                <a:path w="128" h="24">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0"/>
            <p:cNvSpPr/>
            <p:nvPr/>
          </p:nvSpPr>
          <p:spPr bwMode="auto">
            <a:xfrm>
              <a:off x="4892" y="821"/>
              <a:ext cx="185" cy="431"/>
            </a:xfrm>
            <a:custGeom>
              <a:avLst/>
              <a:gdLst>
                <a:gd name="T0" fmla="*/ 4 w 78"/>
                <a:gd name="T1" fmla="*/ 10 h 182"/>
                <a:gd name="T2" fmla="*/ 61 w 78"/>
                <a:gd name="T3" fmla="*/ 177 h 182"/>
                <a:gd name="T4" fmla="*/ 76 w 78"/>
                <a:gd name="T5" fmla="*/ 173 h 182"/>
                <a:gd name="T6" fmla="*/ 18 w 78"/>
                <a:gd name="T7" fmla="*/ 4 h 182"/>
                <a:gd name="T8" fmla="*/ 4 w 78"/>
                <a:gd name="T9" fmla="*/ 10 h 182"/>
              </a:gdLst>
              <a:ahLst/>
              <a:cxnLst>
                <a:cxn ang="0">
                  <a:pos x="T0" y="T1"/>
                </a:cxn>
                <a:cxn ang="0">
                  <a:pos x="T2" y="T3"/>
                </a:cxn>
                <a:cxn ang="0">
                  <a:pos x="T4" y="T5"/>
                </a:cxn>
                <a:cxn ang="0">
                  <a:pos x="T6" y="T7"/>
                </a:cxn>
                <a:cxn ang="0">
                  <a:pos x="T8" y="T9"/>
                </a:cxn>
              </a:cxnLst>
              <a:rect l="0" t="0" r="r" b="b"/>
              <a:pathLst>
                <a:path w="78" h="182">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1"/>
            <p:cNvSpPr/>
            <p:nvPr/>
          </p:nvSpPr>
          <p:spPr bwMode="auto">
            <a:xfrm>
              <a:off x="5044" y="811"/>
              <a:ext cx="355" cy="379"/>
            </a:xfrm>
            <a:custGeom>
              <a:avLst/>
              <a:gdLst>
                <a:gd name="T0" fmla="*/ 18 w 150"/>
                <a:gd name="T1" fmla="*/ 30 h 160"/>
                <a:gd name="T2" fmla="*/ 56 w 150"/>
                <a:gd name="T3" fmla="*/ 39 h 160"/>
                <a:gd name="T4" fmla="*/ 58 w 150"/>
                <a:gd name="T5" fmla="*/ 105 h 160"/>
                <a:gd name="T6" fmla="*/ 76 w 150"/>
                <a:gd name="T7" fmla="*/ 150 h 160"/>
                <a:gd name="T8" fmla="*/ 142 w 150"/>
                <a:gd name="T9" fmla="*/ 129 h 160"/>
                <a:gd name="T10" fmla="*/ 132 w 150"/>
                <a:gd name="T11" fmla="*/ 124 h 160"/>
                <a:gd name="T12" fmla="*/ 77 w 150"/>
                <a:gd name="T13" fmla="*/ 128 h 160"/>
                <a:gd name="T14" fmla="*/ 73 w 150"/>
                <a:gd name="T15" fmla="*/ 62 h 160"/>
                <a:gd name="T16" fmla="*/ 62 w 150"/>
                <a:gd name="T17" fmla="*/ 14 h 160"/>
                <a:gd name="T18" fmla="*/ 9 w 150"/>
                <a:gd name="T19" fmla="*/ 24 h 160"/>
                <a:gd name="T20" fmla="*/ 18 w 150"/>
                <a:gd name="T21" fmla="*/ 3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6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2"/>
            <p:cNvSpPr/>
            <p:nvPr/>
          </p:nvSpPr>
          <p:spPr bwMode="auto">
            <a:xfrm>
              <a:off x="5347" y="752"/>
              <a:ext cx="228" cy="275"/>
            </a:xfrm>
            <a:custGeom>
              <a:avLst/>
              <a:gdLst>
                <a:gd name="T0" fmla="*/ 49 w 96"/>
                <a:gd name="T1" fmla="*/ 17 h 116"/>
                <a:gd name="T2" fmla="*/ 0 w 96"/>
                <a:gd name="T3" fmla="*/ 73 h 116"/>
                <a:gd name="T4" fmla="*/ 60 w 96"/>
                <a:gd name="T5" fmla="*/ 107 h 116"/>
                <a:gd name="T6" fmla="*/ 95 w 96"/>
                <a:gd name="T7" fmla="*/ 52 h 116"/>
                <a:gd name="T8" fmla="*/ 40 w 96"/>
                <a:gd name="T9" fmla="*/ 1 h 116"/>
                <a:gd name="T10" fmla="*/ 31 w 96"/>
                <a:gd name="T11" fmla="*/ 8 h 116"/>
                <a:gd name="T12" fmla="*/ 73 w 96"/>
                <a:gd name="T13" fmla="*/ 85 h 116"/>
                <a:gd name="T14" fmla="*/ 23 w 96"/>
                <a:gd name="T15" fmla="*/ 92 h 116"/>
                <a:gd name="T16" fmla="*/ 15 w 96"/>
                <a:gd name="T17" fmla="*/ 58 h 116"/>
                <a:gd name="T18" fmla="*/ 39 w 96"/>
                <a:gd name="T19" fmla="*/ 24 h 116"/>
                <a:gd name="T20" fmla="*/ 49 w 96"/>
                <a:gd name="T2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11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3" name="Group 15"/>
          <p:cNvGrpSpPr>
            <a:grpSpLocks noChangeAspect="1"/>
          </p:cNvGrpSpPr>
          <p:nvPr/>
        </p:nvGrpSpPr>
        <p:grpSpPr bwMode="auto">
          <a:xfrm rot="20784109">
            <a:off x="10437465" y="4336068"/>
            <a:ext cx="613188" cy="503065"/>
            <a:chOff x="2607" y="911"/>
            <a:chExt cx="490" cy="402"/>
          </a:xfrm>
          <a:solidFill>
            <a:schemeClr val="bg1"/>
          </a:solidFill>
        </p:grpSpPr>
        <p:sp>
          <p:nvSpPr>
            <p:cNvPr id="94" name="Freeform 16"/>
            <p:cNvSpPr/>
            <p:nvPr/>
          </p:nvSpPr>
          <p:spPr bwMode="auto">
            <a:xfrm>
              <a:off x="2607" y="1000"/>
              <a:ext cx="245" cy="258"/>
            </a:xfrm>
            <a:custGeom>
              <a:avLst/>
              <a:gdLst>
                <a:gd name="T0" fmla="*/ 9 w 102"/>
                <a:gd name="T1" fmla="*/ 105 h 107"/>
                <a:gd name="T2" fmla="*/ 82 w 102"/>
                <a:gd name="T3" fmla="*/ 26 h 107"/>
                <a:gd name="T4" fmla="*/ 75 w 102"/>
                <a:gd name="T5" fmla="*/ 24 h 107"/>
                <a:gd name="T6" fmla="*/ 9 w 102"/>
                <a:gd name="T7" fmla="*/ 102 h 107"/>
                <a:gd name="T8" fmla="*/ 16 w 102"/>
                <a:gd name="T9" fmla="*/ 104 h 107"/>
                <a:gd name="T10" fmla="*/ 100 w 102"/>
                <a:gd name="T11" fmla="*/ 4 h 107"/>
                <a:gd name="T12" fmla="*/ 93 w 102"/>
                <a:gd name="T13" fmla="*/ 2 h 107"/>
                <a:gd name="T14" fmla="*/ 52 w 102"/>
                <a:gd name="T15" fmla="*/ 54 h 107"/>
                <a:gd name="T16" fmla="*/ 32 w 102"/>
                <a:gd name="T17" fmla="*/ 79 h 107"/>
                <a:gd name="T18" fmla="*/ 29 w 102"/>
                <a:gd name="T19" fmla="*/ 83 h 107"/>
                <a:gd name="T20" fmla="*/ 34 w 102"/>
                <a:gd name="T21" fmla="*/ 86 h 107"/>
                <a:gd name="T22" fmla="*/ 40 w 102"/>
                <a:gd name="T23" fmla="*/ 76 h 107"/>
                <a:gd name="T24" fmla="*/ 33 w 102"/>
                <a:gd name="T25" fmla="*/ 75 h 107"/>
                <a:gd name="T26" fmla="*/ 26 w 102"/>
                <a:gd name="T27" fmla="*/ 87 h 107"/>
                <a:gd name="T28" fmla="*/ 27 w 102"/>
                <a:gd name="T29" fmla="*/ 89 h 107"/>
                <a:gd name="T30" fmla="*/ 56 w 102"/>
                <a:gd name="T31" fmla="*/ 59 h 107"/>
                <a:gd name="T32" fmla="*/ 100 w 102"/>
                <a:gd name="T33" fmla="*/ 4 h 107"/>
                <a:gd name="T34" fmla="*/ 93 w 102"/>
                <a:gd name="T35" fmla="*/ 2 h 107"/>
                <a:gd name="T36" fmla="*/ 9 w 102"/>
                <a:gd name="T37" fmla="*/ 102 h 107"/>
                <a:gd name="T38" fmla="*/ 16 w 102"/>
                <a:gd name="T39" fmla="*/ 104 h 107"/>
                <a:gd name="T40" fmla="*/ 82 w 102"/>
                <a:gd name="T41" fmla="*/ 26 h 107"/>
                <a:gd name="T42" fmla="*/ 75 w 102"/>
                <a:gd name="T43" fmla="*/ 24 h 107"/>
                <a:gd name="T44" fmla="*/ 4 w 102"/>
                <a:gd name="T45" fmla="*/ 102 h 107"/>
                <a:gd name="T46" fmla="*/ 9 w 102"/>
                <a:gd name="T47"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07">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7"/>
            <p:cNvSpPr/>
            <p:nvPr/>
          </p:nvSpPr>
          <p:spPr bwMode="auto">
            <a:xfrm>
              <a:off x="2799" y="998"/>
              <a:ext cx="106" cy="315"/>
            </a:xfrm>
            <a:custGeom>
              <a:avLst/>
              <a:gdLst>
                <a:gd name="T0" fmla="*/ 1 w 44"/>
                <a:gd name="T1" fmla="*/ 5 h 131"/>
                <a:gd name="T2" fmla="*/ 22 w 44"/>
                <a:gd name="T3" fmla="*/ 72 h 131"/>
                <a:gd name="T4" fmla="*/ 37 w 44"/>
                <a:gd name="T5" fmla="*/ 128 h 131"/>
                <a:gd name="T6" fmla="*/ 44 w 44"/>
                <a:gd name="T7" fmla="*/ 126 h 131"/>
                <a:gd name="T8" fmla="*/ 31 w 44"/>
                <a:gd name="T9" fmla="*/ 75 h 131"/>
                <a:gd name="T10" fmla="*/ 8 w 44"/>
                <a:gd name="T11" fmla="*/ 3 h 131"/>
                <a:gd name="T12" fmla="*/ 1 w 44"/>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44" h="131">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8"/>
            <p:cNvSpPr/>
            <p:nvPr/>
          </p:nvSpPr>
          <p:spPr bwMode="auto">
            <a:xfrm>
              <a:off x="2682" y="1135"/>
              <a:ext cx="215" cy="70"/>
            </a:xfrm>
            <a:custGeom>
              <a:avLst/>
              <a:gdLst>
                <a:gd name="T0" fmla="*/ 5 w 90"/>
                <a:gd name="T1" fmla="*/ 6 h 29"/>
                <a:gd name="T2" fmla="*/ 81 w 90"/>
                <a:gd name="T3" fmla="*/ 27 h 29"/>
                <a:gd name="T4" fmla="*/ 86 w 90"/>
                <a:gd name="T5" fmla="*/ 23 h 29"/>
                <a:gd name="T6" fmla="*/ 6 w 90"/>
                <a:gd name="T7" fmla="*/ 0 h 29"/>
                <a:gd name="T8" fmla="*/ 5 w 90"/>
                <a:gd name="T9" fmla="*/ 6 h 29"/>
              </a:gdLst>
              <a:ahLst/>
              <a:cxnLst>
                <a:cxn ang="0">
                  <a:pos x="T0" y="T1"/>
                </a:cxn>
                <a:cxn ang="0">
                  <a:pos x="T2" y="T3"/>
                </a:cxn>
                <a:cxn ang="0">
                  <a:pos x="T4" y="T5"/>
                </a:cxn>
                <a:cxn ang="0">
                  <a:pos x="T6" y="T7"/>
                </a:cxn>
                <a:cxn ang="0">
                  <a:pos x="T8" y="T9"/>
                </a:cxn>
              </a:cxnLst>
              <a:rect l="0" t="0" r="r" b="b"/>
              <a:pathLst>
                <a:path w="90" h="29">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9"/>
            <p:cNvSpPr/>
            <p:nvPr/>
          </p:nvSpPr>
          <p:spPr bwMode="auto">
            <a:xfrm>
              <a:off x="2895" y="911"/>
              <a:ext cx="202" cy="210"/>
            </a:xfrm>
            <a:custGeom>
              <a:avLst/>
              <a:gdLst>
                <a:gd name="T0" fmla="*/ 9 w 84"/>
                <a:gd name="T1" fmla="*/ 19 h 87"/>
                <a:gd name="T2" fmla="*/ 25 w 84"/>
                <a:gd name="T3" fmla="*/ 9 h 87"/>
                <a:gd name="T4" fmla="*/ 57 w 84"/>
                <a:gd name="T5" fmla="*/ 25 h 87"/>
                <a:gd name="T6" fmla="*/ 61 w 84"/>
                <a:gd name="T7" fmla="*/ 21 h 87"/>
                <a:gd name="T8" fmla="*/ 27 w 84"/>
                <a:gd name="T9" fmla="*/ 40 h 87"/>
                <a:gd name="T10" fmla="*/ 27 w 84"/>
                <a:gd name="T11" fmla="*/ 42 h 87"/>
                <a:gd name="T12" fmla="*/ 75 w 84"/>
                <a:gd name="T13" fmla="*/ 75 h 87"/>
                <a:gd name="T14" fmla="*/ 79 w 84"/>
                <a:gd name="T15" fmla="*/ 71 h 87"/>
                <a:gd name="T16" fmla="*/ 37 w 84"/>
                <a:gd name="T17" fmla="*/ 83 h 87"/>
                <a:gd name="T18" fmla="*/ 36 w 84"/>
                <a:gd name="T19" fmla="*/ 87 h 87"/>
                <a:gd name="T20" fmla="*/ 78 w 84"/>
                <a:gd name="T21" fmla="*/ 76 h 87"/>
                <a:gd name="T22" fmla="*/ 81 w 84"/>
                <a:gd name="T23" fmla="*/ 72 h 87"/>
                <a:gd name="T24" fmla="*/ 48 w 84"/>
                <a:gd name="T25" fmla="*/ 46 h 87"/>
                <a:gd name="T26" fmla="*/ 41 w 84"/>
                <a:gd name="T27" fmla="*/ 41 h 87"/>
                <a:gd name="T28" fmla="*/ 39 w 84"/>
                <a:gd name="T29" fmla="*/ 37 h 87"/>
                <a:gd name="T30" fmla="*/ 60 w 84"/>
                <a:gd name="T31" fmla="*/ 26 h 87"/>
                <a:gd name="T32" fmla="*/ 64 w 84"/>
                <a:gd name="T33" fmla="*/ 22 h 87"/>
                <a:gd name="T34" fmla="*/ 34 w 84"/>
                <a:gd name="T35" fmla="*/ 2 h 87"/>
                <a:gd name="T36" fmla="*/ 4 w 84"/>
                <a:gd name="T37" fmla="*/ 17 h 87"/>
                <a:gd name="T38" fmla="*/ 9 w 84"/>
                <a:gd name="T39"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7">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8" name="Group 22"/>
          <p:cNvGrpSpPr>
            <a:grpSpLocks noChangeAspect="1"/>
          </p:cNvGrpSpPr>
          <p:nvPr/>
        </p:nvGrpSpPr>
        <p:grpSpPr bwMode="auto">
          <a:xfrm rot="20737309">
            <a:off x="346985" y="4935836"/>
            <a:ext cx="2187081" cy="782135"/>
            <a:chOff x="3582" y="1042"/>
            <a:chExt cx="1661" cy="594"/>
          </a:xfrm>
          <a:solidFill>
            <a:schemeClr val="bg1"/>
          </a:solidFill>
        </p:grpSpPr>
        <p:sp>
          <p:nvSpPr>
            <p:cNvPr id="99" name="Freeform 42"/>
            <p:cNvSpPr/>
            <p:nvPr/>
          </p:nvSpPr>
          <p:spPr bwMode="auto">
            <a:xfrm>
              <a:off x="3620" y="1042"/>
              <a:ext cx="881" cy="228"/>
            </a:xfrm>
            <a:custGeom>
              <a:avLst/>
              <a:gdLst>
                <a:gd name="T0" fmla="*/ 3 w 372"/>
                <a:gd name="T1" fmla="*/ 30 h 96"/>
                <a:gd name="T2" fmla="*/ 33 w 372"/>
                <a:gd name="T3" fmla="*/ 93 h 96"/>
                <a:gd name="T4" fmla="*/ 43 w 372"/>
                <a:gd name="T5" fmla="*/ 90 h 96"/>
                <a:gd name="T6" fmla="*/ 52 w 372"/>
                <a:gd name="T7" fmla="*/ 8 h 96"/>
                <a:gd name="T8" fmla="*/ 46 w 372"/>
                <a:gd name="T9" fmla="*/ 12 h 96"/>
                <a:gd name="T10" fmla="*/ 361 w 372"/>
                <a:gd name="T11" fmla="*/ 24 h 96"/>
                <a:gd name="T12" fmla="*/ 365 w 372"/>
                <a:gd name="T13" fmla="*/ 16 h 96"/>
                <a:gd name="T14" fmla="*/ 47 w 372"/>
                <a:gd name="T15" fmla="*/ 5 h 96"/>
                <a:gd name="T16" fmla="*/ 41 w 372"/>
                <a:gd name="T17" fmla="*/ 9 h 96"/>
                <a:gd name="T18" fmla="*/ 33 w 372"/>
                <a:gd name="T19" fmla="*/ 91 h 96"/>
                <a:gd name="T20" fmla="*/ 43 w 372"/>
                <a:gd name="T21" fmla="*/ 88 h 96"/>
                <a:gd name="T22" fmla="*/ 13 w 372"/>
                <a:gd name="T23" fmla="*/ 26 h 96"/>
                <a:gd name="T24" fmla="*/ 3 w 372"/>
                <a:gd name="T2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96">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3"/>
            <p:cNvSpPr/>
            <p:nvPr/>
          </p:nvSpPr>
          <p:spPr bwMode="auto">
            <a:xfrm>
              <a:off x="3788" y="1097"/>
              <a:ext cx="109" cy="173"/>
            </a:xfrm>
            <a:custGeom>
              <a:avLst/>
              <a:gdLst>
                <a:gd name="T0" fmla="*/ 11 w 46"/>
                <a:gd name="T1" fmla="*/ 55 h 73"/>
                <a:gd name="T2" fmla="*/ 24 w 46"/>
                <a:gd name="T3" fmla="*/ 4 h 73"/>
                <a:gd name="T4" fmla="*/ 14 w 46"/>
                <a:gd name="T5" fmla="*/ 6 h 73"/>
                <a:gd name="T6" fmla="*/ 35 w 46"/>
                <a:gd name="T7" fmla="*/ 69 h 73"/>
                <a:gd name="T8" fmla="*/ 46 w 46"/>
                <a:gd name="T9" fmla="*/ 66 h 73"/>
                <a:gd name="T10" fmla="*/ 24 w 46"/>
                <a:gd name="T11" fmla="*/ 3 h 73"/>
                <a:gd name="T12" fmla="*/ 14 w 46"/>
                <a:gd name="T13" fmla="*/ 5 h 73"/>
                <a:gd name="T14" fmla="*/ 1 w 46"/>
                <a:gd name="T15" fmla="*/ 56 h 73"/>
                <a:gd name="T16" fmla="*/ 11 w 46"/>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3">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4"/>
            <p:cNvSpPr/>
            <p:nvPr/>
          </p:nvSpPr>
          <p:spPr bwMode="auto">
            <a:xfrm>
              <a:off x="3797" y="1201"/>
              <a:ext cx="86" cy="29"/>
            </a:xfrm>
            <a:custGeom>
              <a:avLst/>
              <a:gdLst>
                <a:gd name="T0" fmla="*/ 4 w 36"/>
                <a:gd name="T1" fmla="*/ 7 h 12"/>
                <a:gd name="T2" fmla="*/ 23 w 36"/>
                <a:gd name="T3" fmla="*/ 10 h 12"/>
                <a:gd name="T4" fmla="*/ 33 w 36"/>
                <a:gd name="T5" fmla="*/ 6 h 12"/>
                <a:gd name="T6" fmla="*/ 8 w 36"/>
                <a:gd name="T7" fmla="*/ 1 h 12"/>
                <a:gd name="T8" fmla="*/ 1 w 36"/>
                <a:gd name="T9" fmla="*/ 4 h 12"/>
                <a:gd name="T10" fmla="*/ 4 w 36"/>
                <a:gd name="T11" fmla="*/ 7 h 12"/>
              </a:gdLst>
              <a:ahLst/>
              <a:cxnLst>
                <a:cxn ang="0">
                  <a:pos x="T0" y="T1"/>
                </a:cxn>
                <a:cxn ang="0">
                  <a:pos x="T2" y="T3"/>
                </a:cxn>
                <a:cxn ang="0">
                  <a:pos x="T4" y="T5"/>
                </a:cxn>
                <a:cxn ang="0">
                  <a:pos x="T6" y="T7"/>
                </a:cxn>
                <a:cxn ang="0">
                  <a:pos x="T8" y="T9"/>
                </a:cxn>
                <a:cxn ang="0">
                  <a:pos x="T10" y="T11"/>
                </a:cxn>
              </a:cxnLst>
              <a:rect l="0" t="0" r="r" b="b"/>
              <a:pathLst>
                <a:path w="36" h="12">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5"/>
            <p:cNvSpPr/>
            <p:nvPr/>
          </p:nvSpPr>
          <p:spPr bwMode="auto">
            <a:xfrm>
              <a:off x="3932" y="1125"/>
              <a:ext cx="48" cy="171"/>
            </a:xfrm>
            <a:custGeom>
              <a:avLst/>
              <a:gdLst>
                <a:gd name="T0" fmla="*/ 0 w 20"/>
                <a:gd name="T1" fmla="*/ 6 h 72"/>
                <a:gd name="T2" fmla="*/ 9 w 20"/>
                <a:gd name="T3" fmla="*/ 69 h 72"/>
                <a:gd name="T4" fmla="*/ 20 w 20"/>
                <a:gd name="T5" fmla="*/ 66 h 72"/>
                <a:gd name="T6" fmla="*/ 11 w 20"/>
                <a:gd name="T7" fmla="*/ 3 h 72"/>
                <a:gd name="T8" fmla="*/ 0 w 20"/>
                <a:gd name="T9" fmla="*/ 6 h 72"/>
              </a:gdLst>
              <a:ahLst/>
              <a:cxnLst>
                <a:cxn ang="0">
                  <a:pos x="T0" y="T1"/>
                </a:cxn>
                <a:cxn ang="0">
                  <a:pos x="T2" y="T3"/>
                </a:cxn>
                <a:cxn ang="0">
                  <a:pos x="T4" y="T5"/>
                </a:cxn>
                <a:cxn ang="0">
                  <a:pos x="T6" y="T7"/>
                </a:cxn>
                <a:cxn ang="0">
                  <a:pos x="T8" y="T9"/>
                </a:cxn>
              </a:cxnLst>
              <a:rect l="0" t="0" r="r" b="b"/>
              <a:pathLst>
                <a:path w="20" h="72">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6"/>
            <p:cNvSpPr/>
            <p:nvPr/>
          </p:nvSpPr>
          <p:spPr bwMode="auto">
            <a:xfrm>
              <a:off x="3925" y="1113"/>
              <a:ext cx="159" cy="162"/>
            </a:xfrm>
            <a:custGeom>
              <a:avLst/>
              <a:gdLst>
                <a:gd name="T0" fmla="*/ 11 w 67"/>
                <a:gd name="T1" fmla="*/ 12 h 68"/>
                <a:gd name="T2" fmla="*/ 39 w 67"/>
                <a:gd name="T3" fmla="*/ 12 h 68"/>
                <a:gd name="T4" fmla="*/ 39 w 67"/>
                <a:gd name="T5" fmla="*/ 8 h 68"/>
                <a:gd name="T6" fmla="*/ 26 w 67"/>
                <a:gd name="T7" fmla="*/ 24 h 68"/>
                <a:gd name="T8" fmla="*/ 26 w 67"/>
                <a:gd name="T9" fmla="*/ 28 h 68"/>
                <a:gd name="T10" fmla="*/ 56 w 67"/>
                <a:gd name="T11" fmla="*/ 59 h 68"/>
                <a:gd name="T12" fmla="*/ 60 w 67"/>
                <a:gd name="T13" fmla="*/ 53 h 68"/>
                <a:gd name="T14" fmla="*/ 9 w 67"/>
                <a:gd name="T15" fmla="*/ 61 h 68"/>
                <a:gd name="T16" fmla="*/ 8 w 67"/>
                <a:gd name="T17" fmla="*/ 68 h 68"/>
                <a:gd name="T18" fmla="*/ 61 w 67"/>
                <a:gd name="T19" fmla="*/ 60 h 68"/>
                <a:gd name="T20" fmla="*/ 66 w 67"/>
                <a:gd name="T21" fmla="*/ 54 h 68"/>
                <a:gd name="T22" fmla="*/ 34 w 67"/>
                <a:gd name="T23" fmla="*/ 22 h 68"/>
                <a:gd name="T24" fmla="*/ 35 w 67"/>
                <a:gd name="T25" fmla="*/ 27 h 68"/>
                <a:gd name="T26" fmla="*/ 48 w 67"/>
                <a:gd name="T27" fmla="*/ 11 h 68"/>
                <a:gd name="T28" fmla="*/ 47 w 67"/>
                <a:gd name="T29" fmla="*/ 7 h 68"/>
                <a:gd name="T30" fmla="*/ 6 w 67"/>
                <a:gd name="T31" fmla="*/ 7 h 68"/>
                <a:gd name="T32" fmla="*/ 11 w 67"/>
                <a:gd name="T3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7"/>
            <p:cNvSpPr/>
            <p:nvPr/>
          </p:nvSpPr>
          <p:spPr bwMode="auto">
            <a:xfrm>
              <a:off x="4079" y="1177"/>
              <a:ext cx="119" cy="22"/>
            </a:xfrm>
            <a:custGeom>
              <a:avLst/>
              <a:gdLst>
                <a:gd name="T0" fmla="*/ 5 w 50"/>
                <a:gd name="T1" fmla="*/ 4 h 9"/>
                <a:gd name="T2" fmla="*/ 38 w 50"/>
                <a:gd name="T3" fmla="*/ 8 h 9"/>
                <a:gd name="T4" fmla="*/ 45 w 50"/>
                <a:gd name="T5" fmla="*/ 7 h 9"/>
                <a:gd name="T6" fmla="*/ 48 w 50"/>
                <a:gd name="T7" fmla="*/ 4 h 9"/>
                <a:gd name="T8" fmla="*/ 12 w 50"/>
                <a:gd name="T9" fmla="*/ 0 h 9"/>
                <a:gd name="T10" fmla="*/ 5 w 50"/>
                <a:gd name="T11" fmla="*/ 4 h 9"/>
              </a:gdLst>
              <a:ahLst/>
              <a:cxnLst>
                <a:cxn ang="0">
                  <a:pos x="T0" y="T1"/>
                </a:cxn>
                <a:cxn ang="0">
                  <a:pos x="T2" y="T3"/>
                </a:cxn>
                <a:cxn ang="0">
                  <a:pos x="T4" y="T5"/>
                </a:cxn>
                <a:cxn ang="0">
                  <a:pos x="T6" y="T7"/>
                </a:cxn>
                <a:cxn ang="0">
                  <a:pos x="T8" y="T9"/>
                </a:cxn>
                <a:cxn ang="0">
                  <a:pos x="T10" y="T11"/>
                </a:cxn>
              </a:cxnLst>
              <a:rect l="0" t="0" r="r" b="b"/>
              <a:pathLst>
                <a:path w="50" h="9">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8"/>
            <p:cNvSpPr/>
            <p:nvPr/>
          </p:nvSpPr>
          <p:spPr bwMode="auto">
            <a:xfrm>
              <a:off x="4129" y="1125"/>
              <a:ext cx="36" cy="126"/>
            </a:xfrm>
            <a:custGeom>
              <a:avLst/>
              <a:gdLst>
                <a:gd name="T0" fmla="*/ 0 w 15"/>
                <a:gd name="T1" fmla="*/ 6 h 53"/>
                <a:gd name="T2" fmla="*/ 4 w 15"/>
                <a:gd name="T3" fmla="*/ 49 h 53"/>
                <a:gd name="T4" fmla="*/ 15 w 15"/>
                <a:gd name="T5" fmla="*/ 46 h 53"/>
                <a:gd name="T6" fmla="*/ 10 w 15"/>
                <a:gd name="T7" fmla="*/ 3 h 53"/>
                <a:gd name="T8" fmla="*/ 0 w 15"/>
                <a:gd name="T9" fmla="*/ 6 h 53"/>
              </a:gdLst>
              <a:ahLst/>
              <a:cxnLst>
                <a:cxn ang="0">
                  <a:pos x="T0" y="T1"/>
                </a:cxn>
                <a:cxn ang="0">
                  <a:pos x="T2" y="T3"/>
                </a:cxn>
                <a:cxn ang="0">
                  <a:pos x="T4" y="T5"/>
                </a:cxn>
                <a:cxn ang="0">
                  <a:pos x="T6" y="T7"/>
                </a:cxn>
                <a:cxn ang="0">
                  <a:pos x="T8" y="T9"/>
                </a:cxn>
              </a:cxnLst>
              <a:rect l="0" t="0" r="r" b="b"/>
              <a:pathLst>
                <a:path w="15" h="53">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9"/>
            <p:cNvSpPr/>
            <p:nvPr/>
          </p:nvSpPr>
          <p:spPr bwMode="auto">
            <a:xfrm>
              <a:off x="4248" y="1149"/>
              <a:ext cx="121" cy="138"/>
            </a:xfrm>
            <a:custGeom>
              <a:avLst/>
              <a:gdLst>
                <a:gd name="T0" fmla="*/ 43 w 51"/>
                <a:gd name="T1" fmla="*/ 3 h 58"/>
                <a:gd name="T2" fmla="*/ 4 w 51"/>
                <a:gd name="T3" fmla="*/ 34 h 58"/>
                <a:gd name="T4" fmla="*/ 6 w 51"/>
                <a:gd name="T5" fmla="*/ 52 h 58"/>
                <a:gd name="T6" fmla="*/ 39 w 51"/>
                <a:gd name="T7" fmla="*/ 48 h 58"/>
                <a:gd name="T8" fmla="*/ 35 w 51"/>
                <a:gd name="T9" fmla="*/ 43 h 58"/>
                <a:gd name="T10" fmla="*/ 14 w 51"/>
                <a:gd name="T11" fmla="*/ 46 h 58"/>
                <a:gd name="T12" fmla="*/ 16 w 51"/>
                <a:gd name="T13" fmla="*/ 32 h 58"/>
                <a:gd name="T14" fmla="*/ 28 w 51"/>
                <a:gd name="T15" fmla="*/ 16 h 58"/>
                <a:gd name="T16" fmla="*/ 40 w 51"/>
                <a:gd name="T17" fmla="*/ 10 h 58"/>
                <a:gd name="T18" fmla="*/ 43 w 51"/>
                <a:gd name="T1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50"/>
            <p:cNvSpPr/>
            <p:nvPr/>
          </p:nvSpPr>
          <p:spPr bwMode="auto">
            <a:xfrm>
              <a:off x="4406" y="1147"/>
              <a:ext cx="50" cy="140"/>
            </a:xfrm>
            <a:custGeom>
              <a:avLst/>
              <a:gdLst>
                <a:gd name="T0" fmla="*/ 9 w 21"/>
                <a:gd name="T1" fmla="*/ 3 h 59"/>
                <a:gd name="T2" fmla="*/ 3 w 21"/>
                <a:gd name="T3" fmla="*/ 22 h 59"/>
                <a:gd name="T4" fmla="*/ 0 w 21"/>
                <a:gd name="T5" fmla="*/ 56 h 59"/>
                <a:gd name="T6" fmla="*/ 10 w 21"/>
                <a:gd name="T7" fmla="*/ 53 h 59"/>
                <a:gd name="T8" fmla="*/ 13 w 21"/>
                <a:gd name="T9" fmla="*/ 24 h 59"/>
                <a:gd name="T10" fmla="*/ 18 w 21"/>
                <a:gd name="T11" fmla="*/ 3 h 59"/>
                <a:gd name="T12" fmla="*/ 9 w 21"/>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51"/>
            <p:cNvSpPr/>
            <p:nvPr/>
          </p:nvSpPr>
          <p:spPr bwMode="auto">
            <a:xfrm>
              <a:off x="4397" y="1137"/>
              <a:ext cx="123" cy="145"/>
            </a:xfrm>
            <a:custGeom>
              <a:avLst/>
              <a:gdLst>
                <a:gd name="T0" fmla="*/ 6 w 52"/>
                <a:gd name="T1" fmla="*/ 6 h 61"/>
                <a:gd name="T2" fmla="*/ 38 w 52"/>
                <a:gd name="T3" fmla="*/ 31 h 61"/>
                <a:gd name="T4" fmla="*/ 11 w 52"/>
                <a:gd name="T5" fmla="*/ 56 h 61"/>
                <a:gd name="T6" fmla="*/ 7 w 52"/>
                <a:gd name="T7" fmla="*/ 61 h 61"/>
                <a:gd name="T8" fmla="*/ 50 w 52"/>
                <a:gd name="T9" fmla="*/ 36 h 61"/>
                <a:gd name="T10" fmla="*/ 12 w 52"/>
                <a:gd name="T11" fmla="*/ 1 h 61"/>
                <a:gd name="T12" fmla="*/ 6 w 52"/>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52"/>
            <p:cNvSpPr/>
            <p:nvPr/>
          </p:nvSpPr>
          <p:spPr bwMode="auto">
            <a:xfrm>
              <a:off x="3582" y="1363"/>
              <a:ext cx="1045" cy="19"/>
            </a:xfrm>
            <a:custGeom>
              <a:avLst/>
              <a:gdLst>
                <a:gd name="T0" fmla="*/ 7 w 441"/>
                <a:gd name="T1" fmla="*/ 8 h 8"/>
                <a:gd name="T2" fmla="*/ 433 w 441"/>
                <a:gd name="T3" fmla="*/ 8 h 8"/>
                <a:gd name="T4" fmla="*/ 434 w 441"/>
                <a:gd name="T5" fmla="*/ 0 h 8"/>
                <a:gd name="T6" fmla="*/ 8 w 441"/>
                <a:gd name="T7" fmla="*/ 0 h 8"/>
                <a:gd name="T8" fmla="*/ 7 w 441"/>
                <a:gd name="T9" fmla="*/ 8 h 8"/>
              </a:gdLst>
              <a:ahLst/>
              <a:cxnLst>
                <a:cxn ang="0">
                  <a:pos x="T0" y="T1"/>
                </a:cxn>
                <a:cxn ang="0">
                  <a:pos x="T2" y="T3"/>
                </a:cxn>
                <a:cxn ang="0">
                  <a:pos x="T4" y="T5"/>
                </a:cxn>
                <a:cxn ang="0">
                  <a:pos x="T6" y="T7"/>
                </a:cxn>
                <a:cxn ang="0">
                  <a:pos x="T8" y="T9"/>
                </a:cxn>
              </a:cxnLst>
              <a:rect l="0" t="0" r="r" b="b"/>
              <a:pathLst>
                <a:path w="441" h="8">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53"/>
            <p:cNvSpPr/>
            <p:nvPr/>
          </p:nvSpPr>
          <p:spPr bwMode="auto">
            <a:xfrm>
              <a:off x="4032" y="1455"/>
              <a:ext cx="173" cy="181"/>
            </a:xfrm>
            <a:custGeom>
              <a:avLst/>
              <a:gdLst>
                <a:gd name="T0" fmla="*/ 11 w 73"/>
                <a:gd name="T1" fmla="*/ 21 h 76"/>
                <a:gd name="T2" fmla="*/ 42 w 73"/>
                <a:gd name="T3" fmla="*/ 22 h 76"/>
                <a:gd name="T4" fmla="*/ 16 w 73"/>
                <a:gd name="T5" fmla="*/ 61 h 76"/>
                <a:gd name="T6" fmla="*/ 16 w 73"/>
                <a:gd name="T7" fmla="*/ 63 h 76"/>
                <a:gd name="T8" fmla="*/ 61 w 73"/>
                <a:gd name="T9" fmla="*/ 76 h 76"/>
                <a:gd name="T10" fmla="*/ 65 w 73"/>
                <a:gd name="T11" fmla="*/ 71 h 76"/>
                <a:gd name="T12" fmla="*/ 42 w 73"/>
                <a:gd name="T13" fmla="*/ 69 h 76"/>
                <a:gd name="T14" fmla="*/ 31 w 73"/>
                <a:gd name="T15" fmla="*/ 63 h 76"/>
                <a:gd name="T16" fmla="*/ 34 w 73"/>
                <a:gd name="T17" fmla="*/ 53 h 76"/>
                <a:gd name="T18" fmla="*/ 53 w 73"/>
                <a:gd name="T19" fmla="*/ 21 h 76"/>
                <a:gd name="T20" fmla="*/ 7 w 73"/>
                <a:gd name="T21" fmla="*/ 17 h 76"/>
                <a:gd name="T22" fmla="*/ 11 w 73"/>
                <a:gd name="T23"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6">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54"/>
            <p:cNvSpPr/>
            <p:nvPr/>
          </p:nvSpPr>
          <p:spPr bwMode="auto">
            <a:xfrm>
              <a:off x="4693" y="1279"/>
              <a:ext cx="90" cy="50"/>
            </a:xfrm>
            <a:custGeom>
              <a:avLst/>
              <a:gdLst>
                <a:gd name="T0" fmla="*/ 4 w 38"/>
                <a:gd name="T1" fmla="*/ 7 h 21"/>
                <a:gd name="T2" fmla="*/ 16 w 38"/>
                <a:gd name="T3" fmla="*/ 8 h 21"/>
                <a:gd name="T4" fmla="*/ 25 w 38"/>
                <a:gd name="T5" fmla="*/ 17 h 21"/>
                <a:gd name="T6" fmla="*/ 36 w 38"/>
                <a:gd name="T7" fmla="*/ 14 h 21"/>
                <a:gd name="T8" fmla="*/ 25 w 38"/>
                <a:gd name="T9" fmla="*/ 2 h 21"/>
                <a:gd name="T10" fmla="*/ 8 w 38"/>
                <a:gd name="T11" fmla="*/ 0 h 21"/>
                <a:gd name="T12" fmla="*/ 1 w 38"/>
                <a:gd name="T13" fmla="*/ 3 h 21"/>
                <a:gd name="T14" fmla="*/ 4 w 38"/>
                <a:gd name="T15" fmla="*/ 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1">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55"/>
            <p:cNvSpPr/>
            <p:nvPr/>
          </p:nvSpPr>
          <p:spPr bwMode="auto">
            <a:xfrm>
              <a:off x="4707" y="1351"/>
              <a:ext cx="117" cy="16"/>
            </a:xfrm>
            <a:custGeom>
              <a:avLst/>
              <a:gdLst>
                <a:gd name="T0" fmla="*/ 4 w 49"/>
                <a:gd name="T1" fmla="*/ 7 h 7"/>
                <a:gd name="T2" fmla="*/ 40 w 49"/>
                <a:gd name="T3" fmla="*/ 7 h 7"/>
                <a:gd name="T4" fmla="*/ 47 w 49"/>
                <a:gd name="T5" fmla="*/ 4 h 7"/>
                <a:gd name="T6" fmla="*/ 44 w 49"/>
                <a:gd name="T7" fmla="*/ 0 h 7"/>
                <a:gd name="T8" fmla="*/ 8 w 49"/>
                <a:gd name="T9" fmla="*/ 0 h 7"/>
                <a:gd name="T10" fmla="*/ 1 w 49"/>
                <a:gd name="T11" fmla="*/ 3 h 7"/>
                <a:gd name="T12" fmla="*/ 4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56"/>
            <p:cNvSpPr/>
            <p:nvPr/>
          </p:nvSpPr>
          <p:spPr bwMode="auto">
            <a:xfrm>
              <a:off x="4923" y="1173"/>
              <a:ext cx="40" cy="285"/>
            </a:xfrm>
            <a:custGeom>
              <a:avLst/>
              <a:gdLst>
                <a:gd name="T0" fmla="*/ 0 w 17"/>
                <a:gd name="T1" fmla="*/ 7 h 120"/>
                <a:gd name="T2" fmla="*/ 6 w 17"/>
                <a:gd name="T3" fmla="*/ 115 h 120"/>
                <a:gd name="T4" fmla="*/ 17 w 17"/>
                <a:gd name="T5" fmla="*/ 114 h 120"/>
                <a:gd name="T6" fmla="*/ 11 w 17"/>
                <a:gd name="T7" fmla="*/ 6 h 120"/>
                <a:gd name="T8" fmla="*/ 0 w 17"/>
                <a:gd name="T9" fmla="*/ 7 h 120"/>
              </a:gdLst>
              <a:ahLst/>
              <a:cxnLst>
                <a:cxn ang="0">
                  <a:pos x="T0" y="T1"/>
                </a:cxn>
                <a:cxn ang="0">
                  <a:pos x="T2" y="T3"/>
                </a:cxn>
                <a:cxn ang="0">
                  <a:pos x="T4" y="T5"/>
                </a:cxn>
                <a:cxn ang="0">
                  <a:pos x="T6" y="T7"/>
                </a:cxn>
                <a:cxn ang="0">
                  <a:pos x="T8" y="T9"/>
                </a:cxn>
              </a:cxnLst>
              <a:rect l="0" t="0" r="r" b="b"/>
              <a:pathLst>
                <a:path w="17" h="120">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57"/>
            <p:cNvSpPr/>
            <p:nvPr/>
          </p:nvSpPr>
          <p:spPr bwMode="auto">
            <a:xfrm>
              <a:off x="4928" y="1275"/>
              <a:ext cx="201" cy="35"/>
            </a:xfrm>
            <a:custGeom>
              <a:avLst/>
              <a:gdLst>
                <a:gd name="T0" fmla="*/ 11 w 85"/>
                <a:gd name="T1" fmla="*/ 13 h 15"/>
                <a:gd name="T2" fmla="*/ 73 w 85"/>
                <a:gd name="T3" fmla="*/ 8 h 15"/>
                <a:gd name="T4" fmla="*/ 77 w 85"/>
                <a:gd name="T5" fmla="*/ 2 h 15"/>
                <a:gd name="T6" fmla="*/ 7 w 85"/>
                <a:gd name="T7" fmla="*/ 9 h 15"/>
                <a:gd name="T8" fmla="*/ 11 w 85"/>
                <a:gd name="T9" fmla="*/ 13 h 15"/>
              </a:gdLst>
              <a:ahLst/>
              <a:cxnLst>
                <a:cxn ang="0">
                  <a:pos x="T0" y="T1"/>
                </a:cxn>
                <a:cxn ang="0">
                  <a:pos x="T2" y="T3"/>
                </a:cxn>
                <a:cxn ang="0">
                  <a:pos x="T4" y="T5"/>
                </a:cxn>
                <a:cxn ang="0">
                  <a:pos x="T6" y="T7"/>
                </a:cxn>
                <a:cxn ang="0">
                  <a:pos x="T8" y="T9"/>
                </a:cxn>
              </a:cxnLst>
              <a:rect l="0" t="0" r="r" b="b"/>
              <a:pathLst>
                <a:path w="85" h="1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58"/>
            <p:cNvSpPr/>
            <p:nvPr/>
          </p:nvSpPr>
          <p:spPr bwMode="auto">
            <a:xfrm>
              <a:off x="5080" y="1175"/>
              <a:ext cx="26" cy="283"/>
            </a:xfrm>
            <a:custGeom>
              <a:avLst/>
              <a:gdLst>
                <a:gd name="T0" fmla="*/ 0 w 11"/>
                <a:gd name="T1" fmla="*/ 6 h 119"/>
                <a:gd name="T2" fmla="*/ 0 w 11"/>
                <a:gd name="T3" fmla="*/ 114 h 119"/>
                <a:gd name="T4" fmla="*/ 11 w 11"/>
                <a:gd name="T5" fmla="*/ 113 h 119"/>
                <a:gd name="T6" fmla="*/ 11 w 11"/>
                <a:gd name="T7" fmla="*/ 5 h 119"/>
                <a:gd name="T8" fmla="*/ 0 w 11"/>
                <a:gd name="T9" fmla="*/ 6 h 119"/>
              </a:gdLst>
              <a:ahLst/>
              <a:cxnLst>
                <a:cxn ang="0">
                  <a:pos x="T0" y="T1"/>
                </a:cxn>
                <a:cxn ang="0">
                  <a:pos x="T2" y="T3"/>
                </a:cxn>
                <a:cxn ang="0">
                  <a:pos x="T4" y="T5"/>
                </a:cxn>
                <a:cxn ang="0">
                  <a:pos x="T6" y="T7"/>
                </a:cxn>
                <a:cxn ang="0">
                  <a:pos x="T8" y="T9"/>
                </a:cxn>
              </a:cxnLst>
              <a:rect l="0" t="0" r="r" b="b"/>
              <a:pathLst>
                <a:path w="11" h="119">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59"/>
            <p:cNvSpPr/>
            <p:nvPr/>
          </p:nvSpPr>
          <p:spPr bwMode="auto">
            <a:xfrm>
              <a:off x="5098" y="1118"/>
              <a:ext cx="145" cy="123"/>
            </a:xfrm>
            <a:custGeom>
              <a:avLst/>
              <a:gdLst>
                <a:gd name="T0" fmla="*/ 6 w 61"/>
                <a:gd name="T1" fmla="*/ 9 h 52"/>
                <a:gd name="T2" fmla="*/ 30 w 61"/>
                <a:gd name="T3" fmla="*/ 15 h 52"/>
                <a:gd name="T4" fmla="*/ 29 w 61"/>
                <a:gd name="T5" fmla="*/ 10 h 52"/>
                <a:gd name="T6" fmla="*/ 17 w 61"/>
                <a:gd name="T7" fmla="*/ 34 h 52"/>
                <a:gd name="T8" fmla="*/ 17 w 61"/>
                <a:gd name="T9" fmla="*/ 38 h 52"/>
                <a:gd name="T10" fmla="*/ 48 w 61"/>
                <a:gd name="T11" fmla="*/ 51 h 52"/>
                <a:gd name="T12" fmla="*/ 54 w 61"/>
                <a:gd name="T13" fmla="*/ 44 h 52"/>
                <a:gd name="T14" fmla="*/ 25 w 61"/>
                <a:gd name="T15" fmla="*/ 32 h 52"/>
                <a:gd name="T16" fmla="*/ 26 w 61"/>
                <a:gd name="T17" fmla="*/ 37 h 52"/>
                <a:gd name="T18" fmla="*/ 38 w 61"/>
                <a:gd name="T19" fmla="*/ 13 h 52"/>
                <a:gd name="T20" fmla="*/ 36 w 61"/>
                <a:gd name="T21" fmla="*/ 8 h 52"/>
                <a:gd name="T22" fmla="*/ 12 w 61"/>
                <a:gd name="T23" fmla="*/ 2 h 52"/>
                <a:gd name="T24" fmla="*/ 6 w 61"/>
                <a:gd name="T2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2">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9" name="文本框 118"/>
          <p:cNvSpPr txBox="1"/>
          <p:nvPr/>
        </p:nvSpPr>
        <p:spPr>
          <a:xfrm>
            <a:off x="4125532" y="2548067"/>
            <a:ext cx="3717124" cy="830997"/>
          </a:xfrm>
          <a:prstGeom prst="rect">
            <a:avLst/>
          </a:prstGeom>
          <a:noFill/>
        </p:spPr>
        <p:txBody>
          <a:bodyPr wrap="square" rtlCol="0">
            <a:spAutoFit/>
          </a:bodyPr>
          <a:lstStyle/>
          <a:p>
            <a:pPr algn="ctr"/>
            <a:r>
              <a:rPr lang="zh-CN" altLang="en-US" sz="4800" dirty="0">
                <a:solidFill>
                  <a:schemeClr val="bg1"/>
                </a:solidFill>
                <a:cs typeface="+mn-ea"/>
                <a:sym typeface="+mn-lt"/>
              </a:rPr>
              <a:t>第一</a:t>
            </a:r>
            <a:r>
              <a:rPr lang="zh-CN" altLang="en-US" sz="4800" dirty="0">
                <a:solidFill>
                  <a:srgbClr val="FFC000"/>
                </a:solidFill>
                <a:cs typeface="+mn-ea"/>
                <a:sym typeface="+mn-lt"/>
              </a:rPr>
              <a:t>章节</a:t>
            </a:r>
          </a:p>
        </p:txBody>
      </p:sp>
      <p:sp>
        <p:nvSpPr>
          <p:cNvPr id="38" name="文本框 21"/>
          <p:cNvSpPr txBox="1"/>
          <p:nvPr/>
        </p:nvSpPr>
        <p:spPr>
          <a:xfrm>
            <a:off x="2974611" y="4270843"/>
            <a:ext cx="6120680" cy="4269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Fresh business general template</a:t>
            </a:r>
          </a:p>
          <a:p>
            <a:pPr algn="ctr">
              <a:lnSpc>
                <a:spcPct val="130000"/>
              </a:lnSpc>
            </a:pPr>
            <a:r>
              <a:rPr lang="en-US" altLang="zh-CN" sz="900" dirty="0">
                <a:solidFill>
                  <a:schemeClr val="tx2"/>
                </a:solidFill>
                <a:latin typeface="幼圆" panose="02010509060101010101" pitchFamily="49" charset="-122"/>
                <a:ea typeface="幼圆" panose="02010509060101010101" pitchFamily="49" charset="-122"/>
              </a:rPr>
              <a:t>Applicable to enterprise introduction, summary report, sales marketing, chart </a:t>
            </a:r>
            <a:r>
              <a:rPr lang="en-US" altLang="zh-CN" sz="900" dirty="0" err="1">
                <a:solidFill>
                  <a:schemeClr val="tx2"/>
                </a:solidFill>
                <a:latin typeface="幼圆" panose="02010509060101010101" pitchFamily="49" charset="-122"/>
                <a:ea typeface="幼圆" panose="02010509060101010101" pitchFamily="49" charset="-122"/>
              </a:rPr>
              <a:t>dataa</a:t>
            </a:r>
            <a:endParaRPr lang="zh-CN" altLang="en-US" sz="900" dirty="0">
              <a:solidFill>
                <a:schemeClr val="tx2"/>
              </a:solidFill>
              <a:latin typeface="幼圆" panose="02010509060101010101" pitchFamily="49" charset="-122"/>
              <a:ea typeface="幼圆" panose="02010509060101010101" pitchFamily="49" charset="-122"/>
            </a:endParaRPr>
          </a:p>
        </p:txBody>
      </p:sp>
      <p:sp>
        <p:nvSpPr>
          <p:cNvPr id="39" name="TextBox 76"/>
          <p:cNvSpPr txBox="1"/>
          <p:nvPr/>
        </p:nvSpPr>
        <p:spPr>
          <a:xfrm>
            <a:off x="3309337" y="3453204"/>
            <a:ext cx="5451229" cy="646331"/>
          </a:xfrm>
          <a:prstGeom prst="rect">
            <a:avLst/>
          </a:prstGeom>
          <a:noFill/>
          <a:effectLst/>
        </p:spPr>
        <p:txBody>
          <a:bodyPr wrap="square" rtlCol="0">
            <a:spAutoFit/>
          </a:bodyPr>
          <a:lstStyle/>
          <a:p>
            <a:pPr algn="ctr"/>
            <a:r>
              <a:rPr lang="zh-CN" altLang="en-US" sz="3600" dirty="0">
                <a:solidFill>
                  <a:schemeClr val="accent3"/>
                </a:solidFill>
                <a:latin typeface="幼圆" panose="02010509060101010101" pitchFamily="49" charset="-122"/>
                <a:ea typeface="幼圆" panose="02010509060101010101" pitchFamily="49" charset="-122"/>
              </a:rPr>
              <a:t>单击修改您的标题</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3"/>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75"/>
          <p:cNvSpPr>
            <a:spLocks noEditPoints="1"/>
          </p:cNvSpPr>
          <p:nvPr/>
        </p:nvSpPr>
        <p:spPr bwMode="auto">
          <a:xfrm>
            <a:off x="6511681" y="2166003"/>
            <a:ext cx="1539875" cy="1528763"/>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6" name="Freeform 75"/>
          <p:cNvSpPr>
            <a:spLocks noEditPoints="1"/>
          </p:cNvSpPr>
          <p:nvPr/>
        </p:nvSpPr>
        <p:spPr bwMode="auto">
          <a:xfrm>
            <a:off x="6511681" y="4153809"/>
            <a:ext cx="1539875" cy="1528763"/>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7" name="Freeform 75"/>
          <p:cNvSpPr>
            <a:spLocks noEditPoints="1"/>
          </p:cNvSpPr>
          <p:nvPr/>
        </p:nvSpPr>
        <p:spPr bwMode="auto">
          <a:xfrm>
            <a:off x="4370823" y="4176686"/>
            <a:ext cx="1539875" cy="1528763"/>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8" name="文本框 247"/>
          <p:cNvSpPr txBox="1"/>
          <p:nvPr/>
        </p:nvSpPr>
        <p:spPr>
          <a:xfrm>
            <a:off x="4743613" y="2031761"/>
            <a:ext cx="1361830" cy="1862048"/>
          </a:xfrm>
          <a:prstGeom prst="rect">
            <a:avLst/>
          </a:prstGeom>
          <a:noFill/>
        </p:spPr>
        <p:txBody>
          <a:bodyPr wrap="square" rtlCol="0">
            <a:spAutoFit/>
          </a:bodyPr>
          <a:lstStyle/>
          <a:p>
            <a:r>
              <a:rPr lang="en-US" altLang="zh-CN" sz="11500" b="1" dirty="0">
                <a:solidFill>
                  <a:srgbClr val="FFC000"/>
                </a:solidFill>
                <a:cs typeface="+mn-ea"/>
                <a:sym typeface="+mn-lt"/>
              </a:rPr>
              <a:t>S</a:t>
            </a:r>
            <a:endParaRPr lang="zh-CN" altLang="en-US" sz="11500" b="1" dirty="0">
              <a:solidFill>
                <a:srgbClr val="FFC000"/>
              </a:solidFill>
              <a:cs typeface="+mn-ea"/>
              <a:sym typeface="+mn-lt"/>
            </a:endParaRPr>
          </a:p>
        </p:txBody>
      </p:sp>
      <p:sp>
        <p:nvSpPr>
          <p:cNvPr id="249" name="Freeform 75"/>
          <p:cNvSpPr>
            <a:spLocks noEditPoints="1"/>
          </p:cNvSpPr>
          <p:nvPr/>
        </p:nvSpPr>
        <p:spPr bwMode="auto">
          <a:xfrm>
            <a:off x="4370822" y="2166003"/>
            <a:ext cx="1539875" cy="1528763"/>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000" b="1">
              <a:solidFill>
                <a:schemeClr val="bg1"/>
              </a:solidFill>
              <a:cs typeface="+mn-ea"/>
              <a:sym typeface="+mn-lt"/>
            </a:endParaRPr>
          </a:p>
        </p:txBody>
      </p:sp>
      <p:sp>
        <p:nvSpPr>
          <p:cNvPr id="250" name="文本框 249"/>
          <p:cNvSpPr txBox="1"/>
          <p:nvPr/>
        </p:nvSpPr>
        <p:spPr>
          <a:xfrm>
            <a:off x="6852308" y="1999360"/>
            <a:ext cx="1361830" cy="1862048"/>
          </a:xfrm>
          <a:prstGeom prst="rect">
            <a:avLst/>
          </a:prstGeom>
          <a:noFill/>
        </p:spPr>
        <p:txBody>
          <a:bodyPr wrap="square" rtlCol="0">
            <a:spAutoFit/>
          </a:bodyPr>
          <a:lstStyle/>
          <a:p>
            <a:r>
              <a:rPr lang="en-US" altLang="zh-CN" sz="11500" b="1" dirty="0">
                <a:solidFill>
                  <a:srgbClr val="FFC000"/>
                </a:solidFill>
                <a:cs typeface="+mn-ea"/>
                <a:sym typeface="+mn-lt"/>
              </a:rPr>
              <a:t>W</a:t>
            </a:r>
            <a:endParaRPr lang="zh-CN" altLang="en-US" sz="11500" b="1" dirty="0">
              <a:solidFill>
                <a:srgbClr val="FFC000"/>
              </a:solidFill>
              <a:cs typeface="+mn-ea"/>
              <a:sym typeface="+mn-lt"/>
            </a:endParaRPr>
          </a:p>
        </p:txBody>
      </p:sp>
      <p:sp>
        <p:nvSpPr>
          <p:cNvPr id="251" name="文本框 250"/>
          <p:cNvSpPr txBox="1"/>
          <p:nvPr/>
        </p:nvSpPr>
        <p:spPr>
          <a:xfrm>
            <a:off x="4719907" y="4046958"/>
            <a:ext cx="1361830" cy="1862048"/>
          </a:xfrm>
          <a:prstGeom prst="rect">
            <a:avLst/>
          </a:prstGeom>
          <a:noFill/>
        </p:spPr>
        <p:txBody>
          <a:bodyPr wrap="square" rtlCol="0">
            <a:spAutoFit/>
          </a:bodyPr>
          <a:lstStyle/>
          <a:p>
            <a:r>
              <a:rPr lang="en-US" altLang="zh-CN" sz="11500" b="1" dirty="0">
                <a:solidFill>
                  <a:srgbClr val="FFC000"/>
                </a:solidFill>
                <a:cs typeface="+mn-ea"/>
                <a:sym typeface="+mn-lt"/>
              </a:rPr>
              <a:t>O</a:t>
            </a:r>
            <a:endParaRPr lang="zh-CN" altLang="en-US" sz="11500" b="1" dirty="0">
              <a:solidFill>
                <a:srgbClr val="FFC000"/>
              </a:solidFill>
              <a:cs typeface="+mn-ea"/>
              <a:sym typeface="+mn-lt"/>
            </a:endParaRPr>
          </a:p>
        </p:txBody>
      </p:sp>
      <p:sp>
        <p:nvSpPr>
          <p:cNvPr id="252" name="文本框 251"/>
          <p:cNvSpPr txBox="1"/>
          <p:nvPr/>
        </p:nvSpPr>
        <p:spPr>
          <a:xfrm>
            <a:off x="6912216" y="4046958"/>
            <a:ext cx="1361830" cy="1862048"/>
          </a:xfrm>
          <a:prstGeom prst="rect">
            <a:avLst/>
          </a:prstGeom>
          <a:noFill/>
        </p:spPr>
        <p:txBody>
          <a:bodyPr wrap="square" rtlCol="0">
            <a:spAutoFit/>
          </a:bodyPr>
          <a:lstStyle/>
          <a:p>
            <a:r>
              <a:rPr lang="en-US" altLang="zh-CN" sz="11500" b="1" dirty="0">
                <a:solidFill>
                  <a:srgbClr val="FFC000"/>
                </a:solidFill>
                <a:cs typeface="+mn-ea"/>
                <a:sym typeface="+mn-lt"/>
              </a:rPr>
              <a:t>T</a:t>
            </a:r>
            <a:endParaRPr lang="zh-CN" altLang="en-US" sz="11500" b="1" dirty="0">
              <a:solidFill>
                <a:srgbClr val="FFC000"/>
              </a:solidFill>
              <a:cs typeface="+mn-ea"/>
              <a:sym typeface="+mn-lt"/>
            </a:endParaRPr>
          </a:p>
        </p:txBody>
      </p:sp>
      <p:sp>
        <p:nvSpPr>
          <p:cNvPr id="94" name="Rectangle 47"/>
          <p:cNvSpPr/>
          <p:nvPr/>
        </p:nvSpPr>
        <p:spPr>
          <a:xfrm>
            <a:off x="2539999" y="2218805"/>
            <a:ext cx="1235916" cy="492443"/>
          </a:xfrm>
          <a:prstGeom prst="rect">
            <a:avLst/>
          </a:prstGeom>
        </p:spPr>
        <p:txBody>
          <a:bodyPr wrap="none" lIns="0" tIns="0" rIns="0" bIns="0">
            <a:spAutoFit/>
          </a:bodyPr>
          <a:lstStyle/>
          <a:p>
            <a:pPr algn="r"/>
            <a:r>
              <a:rPr lang="zh-CN" altLang="en-US" sz="3200" b="1" dirty="0">
                <a:solidFill>
                  <a:schemeClr val="bg1"/>
                </a:solidFill>
                <a:cs typeface="+mn-ea"/>
                <a:sym typeface="+mn-lt"/>
              </a:rPr>
              <a:t>小标题</a:t>
            </a:r>
            <a:endParaRPr lang="en-US" sz="3200" b="1" dirty="0">
              <a:solidFill>
                <a:schemeClr val="bg1"/>
              </a:solidFill>
              <a:cs typeface="+mn-ea"/>
              <a:sym typeface="+mn-lt"/>
            </a:endParaRPr>
          </a:p>
        </p:txBody>
      </p:sp>
      <p:sp>
        <p:nvSpPr>
          <p:cNvPr id="95" name="文本框 7"/>
          <p:cNvSpPr txBox="1">
            <a:spLocks noChangeArrowheads="1"/>
          </p:cNvSpPr>
          <p:nvPr/>
        </p:nvSpPr>
        <p:spPr bwMode="auto">
          <a:xfrm>
            <a:off x="1330193" y="2711506"/>
            <a:ext cx="257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2000" dirty="0">
                <a:solidFill>
                  <a:schemeClr val="bg1"/>
                </a:solidFill>
                <a:latin typeface="+mn-lt"/>
                <a:ea typeface="+mn-ea"/>
                <a:cs typeface="+mn-ea"/>
                <a:sym typeface="+mn-lt"/>
              </a:rPr>
              <a:t>请添加你的文本请添加你的文本请添加你的文本</a:t>
            </a:r>
          </a:p>
        </p:txBody>
      </p:sp>
      <p:sp>
        <p:nvSpPr>
          <p:cNvPr id="96" name="Rectangle 47"/>
          <p:cNvSpPr/>
          <p:nvPr/>
        </p:nvSpPr>
        <p:spPr>
          <a:xfrm>
            <a:off x="2597055" y="4153809"/>
            <a:ext cx="1235916" cy="492443"/>
          </a:xfrm>
          <a:prstGeom prst="rect">
            <a:avLst/>
          </a:prstGeom>
        </p:spPr>
        <p:txBody>
          <a:bodyPr wrap="none" lIns="0" tIns="0" rIns="0" bIns="0">
            <a:spAutoFit/>
          </a:bodyPr>
          <a:lstStyle/>
          <a:p>
            <a:pPr algn="r"/>
            <a:r>
              <a:rPr lang="zh-CN" altLang="en-US" sz="3200" b="1" dirty="0">
                <a:solidFill>
                  <a:schemeClr val="bg1"/>
                </a:solidFill>
                <a:cs typeface="+mn-ea"/>
                <a:sym typeface="+mn-lt"/>
              </a:rPr>
              <a:t>小标题</a:t>
            </a:r>
            <a:endParaRPr lang="en-US" sz="3200" b="1" dirty="0">
              <a:solidFill>
                <a:schemeClr val="bg1"/>
              </a:solidFill>
              <a:cs typeface="+mn-ea"/>
              <a:sym typeface="+mn-lt"/>
            </a:endParaRPr>
          </a:p>
        </p:txBody>
      </p:sp>
      <p:sp>
        <p:nvSpPr>
          <p:cNvPr id="97" name="文本框 7"/>
          <p:cNvSpPr txBox="1">
            <a:spLocks noChangeArrowheads="1"/>
          </p:cNvSpPr>
          <p:nvPr/>
        </p:nvSpPr>
        <p:spPr bwMode="auto">
          <a:xfrm>
            <a:off x="1387249" y="4646510"/>
            <a:ext cx="257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2000" dirty="0">
                <a:solidFill>
                  <a:schemeClr val="bg1"/>
                </a:solidFill>
                <a:latin typeface="+mn-lt"/>
                <a:ea typeface="+mn-ea"/>
                <a:cs typeface="+mn-ea"/>
                <a:sym typeface="+mn-lt"/>
              </a:rPr>
              <a:t>请添加你的文本请添加你的文本请添加你的文本</a:t>
            </a:r>
          </a:p>
        </p:txBody>
      </p:sp>
      <p:sp>
        <p:nvSpPr>
          <p:cNvPr id="98" name="Rectangle 47"/>
          <p:cNvSpPr/>
          <p:nvPr/>
        </p:nvSpPr>
        <p:spPr>
          <a:xfrm>
            <a:off x="8426659" y="2166003"/>
            <a:ext cx="1235916" cy="492443"/>
          </a:xfrm>
          <a:prstGeom prst="rect">
            <a:avLst/>
          </a:prstGeom>
        </p:spPr>
        <p:txBody>
          <a:bodyPr wrap="none" lIns="0" tIns="0" rIns="0" bIns="0">
            <a:spAutoFit/>
          </a:bodyPr>
          <a:lstStyle/>
          <a:p>
            <a:pPr algn="r"/>
            <a:r>
              <a:rPr lang="zh-CN" altLang="en-US" sz="3200" b="1" dirty="0">
                <a:solidFill>
                  <a:schemeClr val="bg1"/>
                </a:solidFill>
                <a:cs typeface="+mn-ea"/>
                <a:sym typeface="+mn-lt"/>
              </a:rPr>
              <a:t>小标题</a:t>
            </a:r>
            <a:endParaRPr lang="en-US" sz="3200" b="1" dirty="0">
              <a:solidFill>
                <a:schemeClr val="bg1"/>
              </a:solidFill>
              <a:cs typeface="+mn-ea"/>
              <a:sym typeface="+mn-lt"/>
            </a:endParaRPr>
          </a:p>
        </p:txBody>
      </p:sp>
      <p:sp>
        <p:nvSpPr>
          <p:cNvPr id="99" name="文本框 7"/>
          <p:cNvSpPr txBox="1">
            <a:spLocks noChangeArrowheads="1"/>
          </p:cNvSpPr>
          <p:nvPr/>
        </p:nvSpPr>
        <p:spPr bwMode="auto">
          <a:xfrm>
            <a:off x="8372652" y="2658446"/>
            <a:ext cx="257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chemeClr val="bg1"/>
                </a:solidFill>
                <a:latin typeface="+mn-lt"/>
                <a:ea typeface="+mn-ea"/>
                <a:cs typeface="+mn-ea"/>
                <a:sym typeface="+mn-lt"/>
              </a:rPr>
              <a:t>请添加你的文本请添加你的文本请添加你的文本</a:t>
            </a:r>
          </a:p>
        </p:txBody>
      </p:sp>
      <p:sp>
        <p:nvSpPr>
          <p:cNvPr id="100" name="Rectangle 47"/>
          <p:cNvSpPr/>
          <p:nvPr/>
        </p:nvSpPr>
        <p:spPr>
          <a:xfrm>
            <a:off x="8483715" y="4101007"/>
            <a:ext cx="1235916" cy="492443"/>
          </a:xfrm>
          <a:prstGeom prst="rect">
            <a:avLst/>
          </a:prstGeom>
        </p:spPr>
        <p:txBody>
          <a:bodyPr wrap="none" lIns="0" tIns="0" rIns="0" bIns="0">
            <a:spAutoFit/>
          </a:bodyPr>
          <a:lstStyle/>
          <a:p>
            <a:pPr algn="r"/>
            <a:r>
              <a:rPr lang="zh-CN" altLang="en-US" sz="3200" b="1" dirty="0">
                <a:solidFill>
                  <a:schemeClr val="bg1"/>
                </a:solidFill>
                <a:cs typeface="+mn-ea"/>
                <a:sym typeface="+mn-lt"/>
              </a:rPr>
              <a:t>小标题</a:t>
            </a:r>
            <a:endParaRPr lang="en-US" sz="3200" b="1" dirty="0">
              <a:solidFill>
                <a:schemeClr val="bg1"/>
              </a:solidFill>
              <a:cs typeface="+mn-ea"/>
              <a:sym typeface="+mn-lt"/>
            </a:endParaRPr>
          </a:p>
        </p:txBody>
      </p:sp>
      <p:sp>
        <p:nvSpPr>
          <p:cNvPr id="101" name="文本框 7"/>
          <p:cNvSpPr txBox="1">
            <a:spLocks noChangeArrowheads="1"/>
          </p:cNvSpPr>
          <p:nvPr/>
        </p:nvSpPr>
        <p:spPr bwMode="auto">
          <a:xfrm>
            <a:off x="8429708" y="4593450"/>
            <a:ext cx="257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chemeClr val="bg1"/>
                </a:solidFill>
                <a:latin typeface="+mn-lt"/>
                <a:ea typeface="+mn-ea"/>
                <a:cs typeface="+mn-ea"/>
                <a:sym typeface="+mn-lt"/>
              </a:rPr>
              <a:t>请添加你的文本请添加你的文本请添加你的文本</a:t>
            </a:r>
          </a:p>
        </p:txBody>
      </p:sp>
      <p:sp>
        <p:nvSpPr>
          <p:cNvPr id="107"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2587600" y="789368"/>
            <a:ext cx="7132431" cy="619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dirty="0">
                <a:solidFill>
                  <a:schemeClr val="bg1"/>
                </a:solidFill>
                <a:cs typeface="+mn-ea"/>
                <a:sym typeface="+mn-lt"/>
              </a:rPr>
              <a:t>（前四个纹理为矢量素材，可直接通过更改形状填充更改颜色）</a:t>
            </a:r>
          </a:p>
        </p:txBody>
      </p:sp>
      <p:grpSp>
        <p:nvGrpSpPr>
          <p:cNvPr id="4" name="组合 3"/>
          <p:cNvGrpSpPr/>
          <p:nvPr/>
        </p:nvGrpSpPr>
        <p:grpSpPr>
          <a:xfrm>
            <a:off x="3192449" y="3128207"/>
            <a:ext cx="1116999" cy="1042119"/>
            <a:chOff x="5116499" y="3128207"/>
            <a:chExt cx="1116999" cy="1042119"/>
          </a:xfrm>
          <a:solidFill>
            <a:schemeClr val="accent1"/>
          </a:solidFill>
        </p:grpSpPr>
        <p:grpSp>
          <p:nvGrpSpPr>
            <p:cNvPr id="14" name="Group 4"/>
            <p:cNvGrpSpPr>
              <a:grpSpLocks noChangeAspect="1"/>
            </p:cNvGrpSpPr>
            <p:nvPr/>
          </p:nvGrpSpPr>
          <p:grpSpPr bwMode="auto">
            <a:xfrm>
              <a:off x="5122481" y="3152089"/>
              <a:ext cx="1089381" cy="1018237"/>
              <a:chOff x="2806" y="2798"/>
              <a:chExt cx="735" cy="687"/>
            </a:xfrm>
            <a:grpFill/>
          </p:grpSpPr>
          <p:sp>
            <p:nvSpPr>
              <p:cNvPr id="15"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3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3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3" name="Group 4"/>
            <p:cNvGrpSpPr>
              <a:grpSpLocks noChangeAspect="1"/>
            </p:cNvGrpSpPr>
            <p:nvPr/>
          </p:nvGrpSpPr>
          <p:grpSpPr bwMode="auto">
            <a:xfrm>
              <a:off x="5144117" y="3152089"/>
              <a:ext cx="1089381" cy="1018237"/>
              <a:chOff x="2806" y="2798"/>
              <a:chExt cx="735" cy="687"/>
            </a:xfrm>
            <a:grpFill/>
          </p:grpSpPr>
          <p:sp>
            <p:nvSpPr>
              <p:cNvPr id="8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29" name="Group 4"/>
            <p:cNvGrpSpPr>
              <a:grpSpLocks noChangeAspect="1"/>
            </p:cNvGrpSpPr>
            <p:nvPr/>
          </p:nvGrpSpPr>
          <p:grpSpPr bwMode="auto">
            <a:xfrm>
              <a:off x="5128555" y="3152089"/>
              <a:ext cx="1089381" cy="1018237"/>
              <a:chOff x="2806" y="2798"/>
              <a:chExt cx="735" cy="687"/>
            </a:xfrm>
            <a:grpFill/>
          </p:grpSpPr>
          <p:sp>
            <p:nvSpPr>
              <p:cNvPr id="23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46" name="Group 4"/>
            <p:cNvGrpSpPr>
              <a:grpSpLocks noChangeAspect="1"/>
            </p:cNvGrpSpPr>
            <p:nvPr/>
          </p:nvGrpSpPr>
          <p:grpSpPr bwMode="auto">
            <a:xfrm>
              <a:off x="5116499" y="3128207"/>
              <a:ext cx="1089381" cy="1018237"/>
              <a:chOff x="2806" y="2798"/>
              <a:chExt cx="735" cy="687"/>
            </a:xfrm>
            <a:grpFill/>
          </p:grpSpPr>
          <p:sp>
            <p:nvSpPr>
              <p:cNvPr id="247"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8"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9"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0"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1"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2"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3"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4"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5"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6"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7"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8"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9"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0"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1"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2"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80" name="Group 4"/>
            <p:cNvGrpSpPr>
              <a:grpSpLocks noChangeAspect="1"/>
            </p:cNvGrpSpPr>
            <p:nvPr/>
          </p:nvGrpSpPr>
          <p:grpSpPr bwMode="auto">
            <a:xfrm>
              <a:off x="5132062" y="3142454"/>
              <a:ext cx="1089381" cy="1018237"/>
              <a:chOff x="2806" y="2798"/>
              <a:chExt cx="735" cy="687"/>
            </a:xfrm>
            <a:grpFill/>
          </p:grpSpPr>
          <p:sp>
            <p:nvSpPr>
              <p:cNvPr id="281"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2"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3"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4"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5"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6"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7"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8"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9"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0"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1"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2"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3"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4"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5"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6"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558" name="组合 557"/>
          <p:cNvGrpSpPr/>
          <p:nvPr/>
        </p:nvGrpSpPr>
        <p:grpSpPr>
          <a:xfrm>
            <a:off x="5036816" y="3128207"/>
            <a:ext cx="1116999" cy="1042119"/>
            <a:chOff x="5116499" y="3128207"/>
            <a:chExt cx="1116999" cy="1042119"/>
          </a:xfrm>
          <a:solidFill>
            <a:schemeClr val="accent2"/>
          </a:solidFill>
        </p:grpSpPr>
        <p:grpSp>
          <p:nvGrpSpPr>
            <p:cNvPr id="559" name="Group 4"/>
            <p:cNvGrpSpPr>
              <a:grpSpLocks noChangeAspect="1"/>
            </p:cNvGrpSpPr>
            <p:nvPr/>
          </p:nvGrpSpPr>
          <p:grpSpPr bwMode="auto">
            <a:xfrm>
              <a:off x="5122481" y="3152089"/>
              <a:ext cx="1089381" cy="1018237"/>
              <a:chOff x="2806" y="2798"/>
              <a:chExt cx="735" cy="687"/>
            </a:xfrm>
            <a:grpFill/>
          </p:grpSpPr>
          <p:sp>
            <p:nvSpPr>
              <p:cNvPr id="62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0" name="Group 4"/>
            <p:cNvGrpSpPr>
              <a:grpSpLocks noChangeAspect="1"/>
            </p:cNvGrpSpPr>
            <p:nvPr/>
          </p:nvGrpSpPr>
          <p:grpSpPr bwMode="auto">
            <a:xfrm>
              <a:off x="5144117" y="3152089"/>
              <a:ext cx="1089381" cy="1018237"/>
              <a:chOff x="2806" y="2798"/>
              <a:chExt cx="735" cy="687"/>
            </a:xfrm>
            <a:grpFill/>
          </p:grpSpPr>
          <p:sp>
            <p:nvSpPr>
              <p:cNvPr id="61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1" name="Group 4"/>
            <p:cNvGrpSpPr>
              <a:grpSpLocks noChangeAspect="1"/>
            </p:cNvGrpSpPr>
            <p:nvPr/>
          </p:nvGrpSpPr>
          <p:grpSpPr bwMode="auto">
            <a:xfrm>
              <a:off x="5128555" y="3152089"/>
              <a:ext cx="1089381" cy="1018237"/>
              <a:chOff x="2806" y="2798"/>
              <a:chExt cx="735" cy="687"/>
            </a:xfrm>
            <a:grpFill/>
          </p:grpSpPr>
          <p:sp>
            <p:nvSpPr>
              <p:cNvPr id="59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2" name="Group 4"/>
            <p:cNvGrpSpPr>
              <a:grpSpLocks noChangeAspect="1"/>
            </p:cNvGrpSpPr>
            <p:nvPr/>
          </p:nvGrpSpPr>
          <p:grpSpPr bwMode="auto">
            <a:xfrm>
              <a:off x="5116499" y="3128207"/>
              <a:ext cx="1089381" cy="1018237"/>
              <a:chOff x="2806" y="2798"/>
              <a:chExt cx="735" cy="687"/>
            </a:xfrm>
            <a:grpFill/>
          </p:grpSpPr>
          <p:sp>
            <p:nvSpPr>
              <p:cNvPr id="58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3" name="Group 4"/>
            <p:cNvGrpSpPr>
              <a:grpSpLocks noChangeAspect="1"/>
            </p:cNvGrpSpPr>
            <p:nvPr/>
          </p:nvGrpSpPr>
          <p:grpSpPr bwMode="auto">
            <a:xfrm>
              <a:off x="5132062" y="3142454"/>
              <a:ext cx="1089381" cy="1018237"/>
              <a:chOff x="2806" y="2798"/>
              <a:chExt cx="735" cy="687"/>
            </a:xfrm>
            <a:grpFill/>
          </p:grpSpPr>
          <p:sp>
            <p:nvSpPr>
              <p:cNvPr id="56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644" name="组合 643"/>
          <p:cNvGrpSpPr/>
          <p:nvPr/>
        </p:nvGrpSpPr>
        <p:grpSpPr>
          <a:xfrm>
            <a:off x="7056116" y="3128207"/>
            <a:ext cx="1116999" cy="1042119"/>
            <a:chOff x="5116499" y="3128207"/>
            <a:chExt cx="1116999" cy="1042119"/>
          </a:xfrm>
          <a:solidFill>
            <a:schemeClr val="accent3"/>
          </a:solidFill>
        </p:grpSpPr>
        <p:grpSp>
          <p:nvGrpSpPr>
            <p:cNvPr id="645" name="Group 4"/>
            <p:cNvGrpSpPr>
              <a:grpSpLocks noChangeAspect="1"/>
            </p:cNvGrpSpPr>
            <p:nvPr/>
          </p:nvGrpSpPr>
          <p:grpSpPr bwMode="auto">
            <a:xfrm>
              <a:off x="5122481" y="3152089"/>
              <a:ext cx="1089381" cy="1018237"/>
              <a:chOff x="2806" y="2798"/>
              <a:chExt cx="735" cy="687"/>
            </a:xfrm>
            <a:grpFill/>
          </p:grpSpPr>
          <p:sp>
            <p:nvSpPr>
              <p:cNvPr id="71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6" name="Group 4"/>
            <p:cNvGrpSpPr>
              <a:grpSpLocks noChangeAspect="1"/>
            </p:cNvGrpSpPr>
            <p:nvPr/>
          </p:nvGrpSpPr>
          <p:grpSpPr bwMode="auto">
            <a:xfrm>
              <a:off x="5144117" y="3152089"/>
              <a:ext cx="1089381" cy="1018237"/>
              <a:chOff x="2806" y="2798"/>
              <a:chExt cx="735" cy="687"/>
            </a:xfrm>
            <a:grpFill/>
          </p:grpSpPr>
          <p:sp>
            <p:nvSpPr>
              <p:cNvPr id="69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7" name="Group 4"/>
            <p:cNvGrpSpPr>
              <a:grpSpLocks noChangeAspect="1"/>
            </p:cNvGrpSpPr>
            <p:nvPr/>
          </p:nvGrpSpPr>
          <p:grpSpPr bwMode="auto">
            <a:xfrm>
              <a:off x="5128555" y="3152089"/>
              <a:ext cx="1089381" cy="1018237"/>
              <a:chOff x="2806" y="2798"/>
              <a:chExt cx="735" cy="687"/>
            </a:xfrm>
            <a:grpFill/>
          </p:grpSpPr>
          <p:sp>
            <p:nvSpPr>
              <p:cNvPr id="68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8" name="Group 4"/>
            <p:cNvGrpSpPr>
              <a:grpSpLocks noChangeAspect="1"/>
            </p:cNvGrpSpPr>
            <p:nvPr/>
          </p:nvGrpSpPr>
          <p:grpSpPr bwMode="auto">
            <a:xfrm>
              <a:off x="5116499" y="3128207"/>
              <a:ext cx="1089381" cy="1018237"/>
              <a:chOff x="2806" y="2798"/>
              <a:chExt cx="735" cy="687"/>
            </a:xfrm>
            <a:grpFill/>
          </p:grpSpPr>
          <p:sp>
            <p:nvSpPr>
              <p:cNvPr id="66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9" name="Group 4"/>
            <p:cNvGrpSpPr>
              <a:grpSpLocks noChangeAspect="1"/>
            </p:cNvGrpSpPr>
            <p:nvPr/>
          </p:nvGrpSpPr>
          <p:grpSpPr bwMode="auto">
            <a:xfrm>
              <a:off x="5132062" y="3142454"/>
              <a:ext cx="1089381" cy="1018237"/>
              <a:chOff x="2806" y="2798"/>
              <a:chExt cx="735" cy="687"/>
            </a:xfrm>
            <a:grpFill/>
          </p:grpSpPr>
          <p:sp>
            <p:nvSpPr>
              <p:cNvPr id="65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730" name="组合 729"/>
          <p:cNvGrpSpPr/>
          <p:nvPr/>
        </p:nvGrpSpPr>
        <p:grpSpPr>
          <a:xfrm>
            <a:off x="8894441" y="3128207"/>
            <a:ext cx="1116999" cy="1042119"/>
            <a:chOff x="5116499" y="3128207"/>
            <a:chExt cx="1116999" cy="1042119"/>
          </a:xfrm>
          <a:solidFill>
            <a:schemeClr val="accent4"/>
          </a:solidFill>
        </p:grpSpPr>
        <p:grpSp>
          <p:nvGrpSpPr>
            <p:cNvPr id="731" name="Group 4"/>
            <p:cNvGrpSpPr>
              <a:grpSpLocks noChangeAspect="1"/>
            </p:cNvGrpSpPr>
            <p:nvPr/>
          </p:nvGrpSpPr>
          <p:grpSpPr bwMode="auto">
            <a:xfrm>
              <a:off x="5122481" y="3152089"/>
              <a:ext cx="1089381" cy="1018237"/>
              <a:chOff x="2806" y="2798"/>
              <a:chExt cx="735" cy="687"/>
            </a:xfrm>
            <a:grpFill/>
          </p:grpSpPr>
          <p:sp>
            <p:nvSpPr>
              <p:cNvPr id="80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2" name="Group 4"/>
            <p:cNvGrpSpPr>
              <a:grpSpLocks noChangeAspect="1"/>
            </p:cNvGrpSpPr>
            <p:nvPr/>
          </p:nvGrpSpPr>
          <p:grpSpPr bwMode="auto">
            <a:xfrm>
              <a:off x="5144117" y="3152089"/>
              <a:ext cx="1089381" cy="1018237"/>
              <a:chOff x="2806" y="2798"/>
              <a:chExt cx="735" cy="687"/>
            </a:xfrm>
            <a:grpFill/>
          </p:grpSpPr>
          <p:sp>
            <p:nvSpPr>
              <p:cNvPr id="78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3" name="Group 4"/>
            <p:cNvGrpSpPr>
              <a:grpSpLocks noChangeAspect="1"/>
            </p:cNvGrpSpPr>
            <p:nvPr/>
          </p:nvGrpSpPr>
          <p:grpSpPr bwMode="auto">
            <a:xfrm>
              <a:off x="5128555" y="3152089"/>
              <a:ext cx="1089381" cy="1018237"/>
              <a:chOff x="2806" y="2798"/>
              <a:chExt cx="735" cy="687"/>
            </a:xfrm>
            <a:grpFill/>
          </p:grpSpPr>
          <p:sp>
            <p:nvSpPr>
              <p:cNvPr id="76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4" name="Group 4"/>
            <p:cNvGrpSpPr>
              <a:grpSpLocks noChangeAspect="1"/>
            </p:cNvGrpSpPr>
            <p:nvPr/>
          </p:nvGrpSpPr>
          <p:grpSpPr bwMode="auto">
            <a:xfrm>
              <a:off x="5116499" y="3128207"/>
              <a:ext cx="1089381" cy="1018237"/>
              <a:chOff x="2806" y="2798"/>
              <a:chExt cx="735" cy="687"/>
            </a:xfrm>
            <a:grpFill/>
          </p:grpSpPr>
          <p:sp>
            <p:nvSpPr>
              <p:cNvPr id="75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5" name="Group 4"/>
            <p:cNvGrpSpPr>
              <a:grpSpLocks noChangeAspect="1"/>
            </p:cNvGrpSpPr>
            <p:nvPr/>
          </p:nvGrpSpPr>
          <p:grpSpPr bwMode="auto">
            <a:xfrm>
              <a:off x="5132062" y="3142454"/>
              <a:ext cx="1089381" cy="1018237"/>
              <a:chOff x="2806" y="2798"/>
              <a:chExt cx="735" cy="687"/>
            </a:xfrm>
            <a:grpFill/>
          </p:grpSpPr>
          <p:sp>
            <p:nvSpPr>
              <p:cNvPr id="73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pic>
        <p:nvPicPr>
          <p:cNvPr id="816" name="图片 815"/>
          <p:cNvPicPr>
            <a:picLocks noChangeAspect="1"/>
          </p:cNvPicPr>
          <p:nvPr/>
        </p:nvPicPr>
        <p:blipFill rotWithShape="1">
          <a:blip r:embed="rId3" cstate="print">
            <a:extLst>
              <a:ext uri="{28A0092B-C50C-407E-A947-70E740481C1C}">
                <a14:useLocalDpi xmlns:a14="http://schemas.microsoft.com/office/drawing/2010/main" val="0"/>
              </a:ext>
            </a:extLst>
          </a:blip>
          <a:srcRect l="12190" t="4562" r="14667" b="19390"/>
          <a:stretch>
            <a:fillRect/>
          </a:stretch>
        </p:blipFill>
        <p:spPr>
          <a:xfrm>
            <a:off x="240629" y="43544"/>
            <a:ext cx="958827" cy="1328375"/>
          </a:xfrm>
          <a:prstGeom prst="rect">
            <a:avLst/>
          </a:prstGeom>
        </p:spPr>
      </p:pic>
      <p:sp>
        <p:nvSpPr>
          <p:cNvPr id="817"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a:solidFill>
                  <a:schemeClr val="tx2">
                    <a:lumMod val="75000"/>
                    <a:lumOff val="25000"/>
                  </a:schemeClr>
                </a:solidFill>
                <a:cs typeface="+mn-ea"/>
                <a:sym typeface="+mn-lt"/>
              </a:rPr>
              <a:t>单击修改您的标题</a:t>
            </a:r>
          </a:p>
        </p:txBody>
      </p:sp>
      <p:grpSp>
        <p:nvGrpSpPr>
          <p:cNvPr id="818" name="组合 817"/>
          <p:cNvGrpSpPr/>
          <p:nvPr/>
        </p:nvGrpSpPr>
        <p:grpSpPr>
          <a:xfrm>
            <a:off x="8894441" y="4971522"/>
            <a:ext cx="1116999" cy="1042119"/>
            <a:chOff x="5116499" y="3128207"/>
            <a:chExt cx="1116999" cy="1042119"/>
          </a:xfrm>
          <a:solidFill>
            <a:schemeClr val="tx2">
              <a:lumMod val="75000"/>
              <a:lumOff val="25000"/>
            </a:schemeClr>
          </a:solidFill>
        </p:grpSpPr>
        <p:grpSp>
          <p:nvGrpSpPr>
            <p:cNvPr id="819" name="Group 4"/>
            <p:cNvGrpSpPr>
              <a:grpSpLocks noChangeAspect="1"/>
            </p:cNvGrpSpPr>
            <p:nvPr/>
          </p:nvGrpSpPr>
          <p:grpSpPr bwMode="auto">
            <a:xfrm>
              <a:off x="5122481" y="3152089"/>
              <a:ext cx="1089381" cy="1018237"/>
              <a:chOff x="2806" y="2798"/>
              <a:chExt cx="735" cy="687"/>
            </a:xfrm>
            <a:grpFill/>
          </p:grpSpPr>
          <p:sp>
            <p:nvSpPr>
              <p:cNvPr id="88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0" name="Group 4"/>
            <p:cNvGrpSpPr>
              <a:grpSpLocks noChangeAspect="1"/>
            </p:cNvGrpSpPr>
            <p:nvPr/>
          </p:nvGrpSpPr>
          <p:grpSpPr bwMode="auto">
            <a:xfrm>
              <a:off x="5144117" y="3152089"/>
              <a:ext cx="1089381" cy="1018237"/>
              <a:chOff x="2806" y="2798"/>
              <a:chExt cx="735" cy="687"/>
            </a:xfrm>
            <a:grpFill/>
          </p:grpSpPr>
          <p:sp>
            <p:nvSpPr>
              <p:cNvPr id="87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1" name="Group 4"/>
            <p:cNvGrpSpPr>
              <a:grpSpLocks noChangeAspect="1"/>
            </p:cNvGrpSpPr>
            <p:nvPr/>
          </p:nvGrpSpPr>
          <p:grpSpPr bwMode="auto">
            <a:xfrm>
              <a:off x="5128555" y="3152089"/>
              <a:ext cx="1089381" cy="1018237"/>
              <a:chOff x="2806" y="2798"/>
              <a:chExt cx="735" cy="687"/>
            </a:xfrm>
            <a:grpFill/>
          </p:grpSpPr>
          <p:sp>
            <p:nvSpPr>
              <p:cNvPr id="85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2" name="Group 4"/>
            <p:cNvGrpSpPr>
              <a:grpSpLocks noChangeAspect="1"/>
            </p:cNvGrpSpPr>
            <p:nvPr/>
          </p:nvGrpSpPr>
          <p:grpSpPr bwMode="auto">
            <a:xfrm>
              <a:off x="5116499" y="3128207"/>
              <a:ext cx="1089381" cy="1018237"/>
              <a:chOff x="2806" y="2798"/>
              <a:chExt cx="735" cy="687"/>
            </a:xfrm>
            <a:grpFill/>
          </p:grpSpPr>
          <p:sp>
            <p:nvSpPr>
              <p:cNvPr id="84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3" name="Group 4"/>
            <p:cNvGrpSpPr>
              <a:grpSpLocks noChangeAspect="1"/>
            </p:cNvGrpSpPr>
            <p:nvPr/>
          </p:nvGrpSpPr>
          <p:grpSpPr bwMode="auto">
            <a:xfrm>
              <a:off x="5132062" y="3142454"/>
              <a:ext cx="1089381" cy="1018237"/>
              <a:chOff x="2806" y="2798"/>
              <a:chExt cx="735" cy="687"/>
            </a:xfrm>
            <a:grpFill/>
          </p:grpSpPr>
          <p:sp>
            <p:nvSpPr>
              <p:cNvPr id="82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4076051" y="1783881"/>
            <a:ext cx="1955088" cy="1732154"/>
            <a:chOff x="3788733" y="1445046"/>
            <a:chExt cx="1955088" cy="1732154"/>
          </a:xfrm>
        </p:grpSpPr>
        <p:grpSp>
          <p:nvGrpSpPr>
            <p:cNvPr id="3" name="组合 2"/>
            <p:cNvGrpSpPr/>
            <p:nvPr/>
          </p:nvGrpSpPr>
          <p:grpSpPr>
            <a:xfrm>
              <a:off x="3788733" y="1445046"/>
              <a:ext cx="1955088" cy="1732154"/>
              <a:chOff x="3295850" y="2263222"/>
              <a:chExt cx="2643765" cy="2343151"/>
            </a:xfrm>
          </p:grpSpPr>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 name="文本框 26"/>
            <p:cNvSpPr txBox="1"/>
            <p:nvPr/>
          </p:nvSpPr>
          <p:spPr>
            <a:xfrm>
              <a:off x="4231277" y="1871812"/>
              <a:ext cx="1031571" cy="830804"/>
            </a:xfrm>
            <a:prstGeom prst="rect">
              <a:avLst/>
            </a:prstGeom>
            <a:noFill/>
          </p:spPr>
          <p:txBody>
            <a:bodyPr wrap="square" rtlCol="0">
              <a:spAutoFit/>
            </a:bodyPr>
            <a:lstStyle/>
            <a:p>
              <a:pPr algn="ctr"/>
              <a:r>
                <a:rPr lang="en-US" altLang="zh-CN" sz="4800" dirty="0">
                  <a:solidFill>
                    <a:prstClr val="white"/>
                  </a:solidFill>
                  <a:cs typeface="+mn-ea"/>
                  <a:sym typeface="+mn-lt"/>
                </a:rPr>
                <a:t>01</a:t>
              </a:r>
              <a:endParaRPr lang="zh-CN" altLang="en-US" sz="4800" dirty="0">
                <a:solidFill>
                  <a:prstClr val="white"/>
                </a:solidFill>
                <a:cs typeface="+mn-ea"/>
                <a:sym typeface="+mn-lt"/>
              </a:endParaRPr>
            </a:p>
          </p:txBody>
        </p:sp>
      </p:grpSp>
      <p:grpSp>
        <p:nvGrpSpPr>
          <p:cNvPr id="93" name="组合 92"/>
          <p:cNvGrpSpPr/>
          <p:nvPr/>
        </p:nvGrpSpPr>
        <p:grpSpPr>
          <a:xfrm>
            <a:off x="4076051" y="3936876"/>
            <a:ext cx="1955088" cy="1732154"/>
            <a:chOff x="3783053" y="3916542"/>
            <a:chExt cx="1955088" cy="1732154"/>
          </a:xfrm>
        </p:grpSpPr>
        <p:grpSp>
          <p:nvGrpSpPr>
            <p:cNvPr id="12" name="组合 11"/>
            <p:cNvGrpSpPr/>
            <p:nvPr/>
          </p:nvGrpSpPr>
          <p:grpSpPr>
            <a:xfrm>
              <a:off x="3783053" y="3916542"/>
              <a:ext cx="1955088" cy="1732154"/>
              <a:chOff x="3295850" y="2263222"/>
              <a:chExt cx="2643765" cy="2343151"/>
            </a:xfrm>
          </p:grpSpPr>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4" name="文本框 32"/>
            <p:cNvSpPr txBox="1"/>
            <p:nvPr/>
          </p:nvSpPr>
          <p:spPr>
            <a:xfrm>
              <a:off x="4249480" y="4348716"/>
              <a:ext cx="1031571" cy="830804"/>
            </a:xfrm>
            <a:prstGeom prst="rect">
              <a:avLst/>
            </a:prstGeom>
            <a:noFill/>
          </p:spPr>
          <p:txBody>
            <a:bodyPr wrap="square" rtlCol="0">
              <a:spAutoFit/>
            </a:bodyPr>
            <a:lstStyle/>
            <a:p>
              <a:pPr algn="ctr"/>
              <a:r>
                <a:rPr lang="en-US" altLang="zh-CN" sz="4800" dirty="0">
                  <a:solidFill>
                    <a:prstClr val="white"/>
                  </a:solidFill>
                  <a:cs typeface="+mn-ea"/>
                  <a:sym typeface="+mn-lt"/>
                </a:rPr>
                <a:t>03</a:t>
              </a:r>
              <a:endParaRPr lang="zh-CN" altLang="en-US" sz="4800" dirty="0">
                <a:solidFill>
                  <a:prstClr val="white"/>
                </a:solidFill>
                <a:cs typeface="+mn-ea"/>
                <a:sym typeface="+mn-lt"/>
              </a:endParaRPr>
            </a:p>
          </p:txBody>
        </p:sp>
      </p:grpSp>
      <p:grpSp>
        <p:nvGrpSpPr>
          <p:cNvPr id="91" name="组合 90"/>
          <p:cNvGrpSpPr/>
          <p:nvPr/>
        </p:nvGrpSpPr>
        <p:grpSpPr>
          <a:xfrm>
            <a:off x="6367271" y="1783881"/>
            <a:ext cx="1955088" cy="1732154"/>
            <a:chOff x="6344332" y="1441994"/>
            <a:chExt cx="1955088" cy="1732154"/>
          </a:xfrm>
        </p:grpSpPr>
        <p:grpSp>
          <p:nvGrpSpPr>
            <p:cNvPr id="21" name="组合 20"/>
            <p:cNvGrpSpPr/>
            <p:nvPr/>
          </p:nvGrpSpPr>
          <p:grpSpPr>
            <a:xfrm>
              <a:off x="6344332" y="1441994"/>
              <a:ext cx="1955088" cy="1732154"/>
              <a:chOff x="3295850" y="2263222"/>
              <a:chExt cx="2643765" cy="2343151"/>
            </a:xfrm>
          </p:grpSpPr>
          <p:sp>
            <p:nvSpPr>
              <p:cNvPr id="2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3" name="文本框 35"/>
            <p:cNvSpPr txBox="1"/>
            <p:nvPr/>
          </p:nvSpPr>
          <p:spPr>
            <a:xfrm>
              <a:off x="6792711" y="1874167"/>
              <a:ext cx="1031571" cy="830804"/>
            </a:xfrm>
            <a:prstGeom prst="rect">
              <a:avLst/>
            </a:prstGeom>
            <a:noFill/>
          </p:spPr>
          <p:txBody>
            <a:bodyPr wrap="square" rtlCol="0">
              <a:spAutoFit/>
            </a:bodyPr>
            <a:lstStyle/>
            <a:p>
              <a:pPr algn="ctr"/>
              <a:r>
                <a:rPr lang="en-US" altLang="zh-CN" sz="4800" dirty="0">
                  <a:solidFill>
                    <a:prstClr val="white"/>
                  </a:solidFill>
                  <a:cs typeface="+mn-ea"/>
                  <a:sym typeface="+mn-lt"/>
                </a:rPr>
                <a:t>02</a:t>
              </a:r>
              <a:endParaRPr lang="zh-CN" altLang="en-US" sz="4800" dirty="0">
                <a:solidFill>
                  <a:prstClr val="white"/>
                </a:solidFill>
                <a:cs typeface="+mn-ea"/>
                <a:sym typeface="+mn-lt"/>
              </a:endParaRPr>
            </a:p>
          </p:txBody>
        </p:sp>
      </p:grpSp>
      <p:grpSp>
        <p:nvGrpSpPr>
          <p:cNvPr id="92" name="组合 91"/>
          <p:cNvGrpSpPr/>
          <p:nvPr/>
        </p:nvGrpSpPr>
        <p:grpSpPr>
          <a:xfrm>
            <a:off x="6367271" y="3936876"/>
            <a:ext cx="1955088" cy="1732154"/>
            <a:chOff x="6340864" y="3911971"/>
            <a:chExt cx="1955088" cy="1732154"/>
          </a:xfrm>
        </p:grpSpPr>
        <p:grpSp>
          <p:nvGrpSpPr>
            <p:cNvPr id="30" name="组合 29"/>
            <p:cNvGrpSpPr/>
            <p:nvPr/>
          </p:nvGrpSpPr>
          <p:grpSpPr>
            <a:xfrm>
              <a:off x="6340864" y="3911971"/>
              <a:ext cx="1955088" cy="1732154"/>
              <a:chOff x="3295850" y="2263222"/>
              <a:chExt cx="2643765" cy="2343151"/>
            </a:xfrm>
          </p:grpSpPr>
          <p:sp>
            <p:nvSpPr>
              <p:cNvPr id="3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2" name="文本框 38"/>
            <p:cNvSpPr txBox="1"/>
            <p:nvPr/>
          </p:nvSpPr>
          <p:spPr>
            <a:xfrm>
              <a:off x="6797934" y="4354490"/>
              <a:ext cx="1031571" cy="830804"/>
            </a:xfrm>
            <a:prstGeom prst="rect">
              <a:avLst/>
            </a:prstGeom>
            <a:noFill/>
          </p:spPr>
          <p:txBody>
            <a:bodyPr wrap="square" rtlCol="0">
              <a:spAutoFit/>
            </a:bodyPr>
            <a:lstStyle/>
            <a:p>
              <a:pPr algn="ctr"/>
              <a:r>
                <a:rPr lang="en-US" altLang="zh-CN" sz="4800" dirty="0">
                  <a:solidFill>
                    <a:prstClr val="white"/>
                  </a:solidFill>
                  <a:cs typeface="+mn-ea"/>
                  <a:sym typeface="+mn-lt"/>
                </a:rPr>
                <a:t>04</a:t>
              </a:r>
              <a:endParaRPr lang="zh-CN" altLang="en-US" sz="4800" dirty="0">
                <a:solidFill>
                  <a:prstClr val="white"/>
                </a:solidFill>
                <a:cs typeface="+mn-ea"/>
                <a:sym typeface="+mn-lt"/>
              </a:endParaRPr>
            </a:p>
          </p:txBody>
        </p:sp>
      </p:grpSp>
      <p:grpSp>
        <p:nvGrpSpPr>
          <p:cNvPr id="2" name="组合 1"/>
          <p:cNvGrpSpPr/>
          <p:nvPr/>
        </p:nvGrpSpPr>
        <p:grpSpPr>
          <a:xfrm>
            <a:off x="1820264" y="1955678"/>
            <a:ext cx="1924418" cy="1301093"/>
            <a:chOff x="1820264" y="1955678"/>
            <a:chExt cx="1924418" cy="1301093"/>
          </a:xfrm>
        </p:grpSpPr>
        <p:sp>
          <p:nvSpPr>
            <p:cNvPr id="64" name="文本框 96"/>
            <p:cNvSpPr txBox="1"/>
            <p:nvPr/>
          </p:nvSpPr>
          <p:spPr>
            <a:xfrm>
              <a:off x="1879153" y="1955678"/>
              <a:ext cx="141184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添加标题</a:t>
              </a:r>
            </a:p>
          </p:txBody>
        </p:sp>
        <p:sp>
          <p:nvSpPr>
            <p:cNvPr id="86" name="文本框 113"/>
            <p:cNvSpPr txBox="1"/>
            <p:nvPr/>
          </p:nvSpPr>
          <p:spPr>
            <a:xfrm>
              <a:off x="1820264" y="2376722"/>
              <a:ext cx="1924418" cy="880049"/>
            </a:xfrm>
            <a:prstGeom prst="rect">
              <a:avLst/>
            </a:prstGeom>
            <a:noFill/>
          </p:spPr>
          <p:txBody>
            <a:bodyPr wrap="square" rtlCol="0">
              <a:spAutoFit/>
            </a:bodyPr>
            <a:lstStyle/>
            <a:p>
              <a:pPr algn="just">
                <a:lnSpc>
                  <a:spcPct val="150000"/>
                </a:lnSpc>
              </a:pPr>
              <a:r>
                <a:rPr lang="zh-CN" altLang="en-US" sz="1200" dirty="0">
                  <a:solidFill>
                    <a:schemeClr val="tx1">
                      <a:lumMod val="65000"/>
                      <a:lumOff val="35000"/>
                    </a:schemeClr>
                  </a:solidFill>
                  <a:cs typeface="+mn-ea"/>
                  <a:sym typeface="+mn-lt"/>
                </a:rPr>
                <a:t>单击添加详细文字说明，或复制文本黏贴自此右键只保留文字</a:t>
              </a:r>
            </a:p>
          </p:txBody>
        </p:sp>
      </p:grpSp>
      <p:grpSp>
        <p:nvGrpSpPr>
          <p:cNvPr id="6" name="组合 5"/>
          <p:cNvGrpSpPr/>
          <p:nvPr/>
        </p:nvGrpSpPr>
        <p:grpSpPr>
          <a:xfrm>
            <a:off x="1879153" y="4143725"/>
            <a:ext cx="1937481" cy="1284127"/>
            <a:chOff x="1879153" y="4143725"/>
            <a:chExt cx="1937481" cy="1284127"/>
          </a:xfrm>
        </p:grpSpPr>
        <p:sp>
          <p:nvSpPr>
            <p:cNvPr id="80" name="文本框 100"/>
            <p:cNvSpPr txBox="1"/>
            <p:nvPr/>
          </p:nvSpPr>
          <p:spPr>
            <a:xfrm>
              <a:off x="1879153" y="4143725"/>
              <a:ext cx="141184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添加标题</a:t>
              </a:r>
            </a:p>
          </p:txBody>
        </p:sp>
        <p:sp>
          <p:nvSpPr>
            <p:cNvPr id="87" name="文本框 113"/>
            <p:cNvSpPr txBox="1"/>
            <p:nvPr/>
          </p:nvSpPr>
          <p:spPr>
            <a:xfrm>
              <a:off x="1892216" y="4547803"/>
              <a:ext cx="1924418" cy="880049"/>
            </a:xfrm>
            <a:prstGeom prst="rect">
              <a:avLst/>
            </a:prstGeom>
            <a:noFill/>
          </p:spPr>
          <p:txBody>
            <a:bodyPr wrap="square" rtlCol="0">
              <a:spAutoFit/>
            </a:bodyPr>
            <a:lstStyle/>
            <a:p>
              <a:pPr algn="just">
                <a:lnSpc>
                  <a:spcPct val="150000"/>
                </a:lnSpc>
              </a:pPr>
              <a:r>
                <a:rPr lang="zh-CN" altLang="en-US" sz="1200" dirty="0">
                  <a:solidFill>
                    <a:schemeClr val="tx1">
                      <a:lumMod val="65000"/>
                      <a:lumOff val="35000"/>
                    </a:schemeClr>
                  </a:solidFill>
                  <a:cs typeface="+mn-ea"/>
                  <a:sym typeface="+mn-lt"/>
                </a:rPr>
                <a:t>单击添加详细文字说明，或复制文本黏贴自此右键只保留文字</a:t>
              </a:r>
            </a:p>
          </p:txBody>
        </p:sp>
      </p:grpSp>
      <p:grpSp>
        <p:nvGrpSpPr>
          <p:cNvPr id="4" name="组合 3"/>
          <p:cNvGrpSpPr/>
          <p:nvPr/>
        </p:nvGrpSpPr>
        <p:grpSpPr>
          <a:xfrm>
            <a:off x="8618583" y="1955678"/>
            <a:ext cx="1924418" cy="1301093"/>
            <a:chOff x="8618583" y="1955678"/>
            <a:chExt cx="1924418" cy="1301093"/>
          </a:xfrm>
        </p:grpSpPr>
        <p:sp>
          <p:nvSpPr>
            <p:cNvPr id="82" name="文本框 102"/>
            <p:cNvSpPr txBox="1"/>
            <p:nvPr/>
          </p:nvSpPr>
          <p:spPr>
            <a:xfrm>
              <a:off x="8662667" y="1955678"/>
              <a:ext cx="1411849"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添加标题</a:t>
              </a:r>
            </a:p>
          </p:txBody>
        </p:sp>
        <p:sp>
          <p:nvSpPr>
            <p:cNvPr id="88" name="文本框 113"/>
            <p:cNvSpPr txBox="1"/>
            <p:nvPr/>
          </p:nvSpPr>
          <p:spPr>
            <a:xfrm>
              <a:off x="8618583" y="2376722"/>
              <a:ext cx="1924418" cy="880049"/>
            </a:xfrm>
            <a:prstGeom prst="rect">
              <a:avLst/>
            </a:prstGeom>
            <a:noFill/>
          </p:spPr>
          <p:txBody>
            <a:bodyPr wrap="square" rtlCol="0">
              <a:spAutoFit/>
            </a:bodyPr>
            <a:lstStyle/>
            <a:p>
              <a:pPr algn="just">
                <a:lnSpc>
                  <a:spcPct val="150000"/>
                </a:lnSpc>
              </a:pPr>
              <a:r>
                <a:rPr lang="zh-CN" altLang="en-US" sz="1200" dirty="0">
                  <a:solidFill>
                    <a:schemeClr val="tx1">
                      <a:lumMod val="65000"/>
                      <a:lumOff val="35000"/>
                    </a:schemeClr>
                  </a:solidFill>
                  <a:cs typeface="+mn-ea"/>
                  <a:sym typeface="+mn-lt"/>
                </a:rPr>
                <a:t>单击添加详细文字说明，或复制文本黏贴自此右键只保留文字</a:t>
              </a:r>
            </a:p>
          </p:txBody>
        </p:sp>
      </p:grpSp>
      <p:grpSp>
        <p:nvGrpSpPr>
          <p:cNvPr id="7" name="组合 6"/>
          <p:cNvGrpSpPr/>
          <p:nvPr/>
        </p:nvGrpSpPr>
        <p:grpSpPr>
          <a:xfrm>
            <a:off x="8659679" y="4143725"/>
            <a:ext cx="1924418" cy="1284127"/>
            <a:chOff x="8659679" y="4143725"/>
            <a:chExt cx="1924418" cy="1284127"/>
          </a:xfrm>
        </p:grpSpPr>
        <p:sp>
          <p:nvSpPr>
            <p:cNvPr id="84" name="文本框 104"/>
            <p:cNvSpPr txBox="1"/>
            <p:nvPr/>
          </p:nvSpPr>
          <p:spPr>
            <a:xfrm>
              <a:off x="8662667" y="4143725"/>
              <a:ext cx="1411850"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添加标题</a:t>
              </a:r>
            </a:p>
          </p:txBody>
        </p:sp>
        <p:sp>
          <p:nvSpPr>
            <p:cNvPr id="89" name="文本框 113"/>
            <p:cNvSpPr txBox="1"/>
            <p:nvPr/>
          </p:nvSpPr>
          <p:spPr>
            <a:xfrm>
              <a:off x="8659679" y="4547803"/>
              <a:ext cx="1924418" cy="880049"/>
            </a:xfrm>
            <a:prstGeom prst="rect">
              <a:avLst/>
            </a:prstGeom>
            <a:noFill/>
          </p:spPr>
          <p:txBody>
            <a:bodyPr wrap="square" rtlCol="0">
              <a:spAutoFit/>
            </a:bodyPr>
            <a:lstStyle/>
            <a:p>
              <a:pPr algn="just">
                <a:lnSpc>
                  <a:spcPct val="150000"/>
                </a:lnSpc>
              </a:pPr>
              <a:r>
                <a:rPr lang="zh-CN" altLang="en-US" sz="1200" dirty="0">
                  <a:solidFill>
                    <a:schemeClr val="tx1">
                      <a:lumMod val="65000"/>
                      <a:lumOff val="35000"/>
                    </a:schemeClr>
                  </a:solidFill>
                  <a:cs typeface="+mn-ea"/>
                  <a:sym typeface="+mn-lt"/>
                </a:rPr>
                <a:t>单击添加详细文字说明，或复制文本黏贴自此右键只保留文字</a:t>
              </a:r>
            </a:p>
          </p:txBody>
        </p:sp>
      </p:grpSp>
      <p:sp>
        <p:nvSpPr>
          <p:cNvPr id="34"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0" fill="hold" nodeType="afterEffect" p14:presetBounceEnd="60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0000">
                                          <p:cBhvr additive="base">
                                            <p:cTn id="7" dur="750" fill="hold"/>
                                            <p:tgtEl>
                                              <p:spTgt spid="90"/>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accel="60000" fill="hold" nodeType="withEffect" p14:presetBounceEnd="60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60000">
                                          <p:cBhvr additive="base">
                                            <p:cTn id="11" dur="750" fill="hold"/>
                                            <p:tgtEl>
                                              <p:spTgt spid="91"/>
                                            </p:tgtEl>
                                            <p:attrNameLst>
                                              <p:attrName>ppt_x</p:attrName>
                                            </p:attrNameLst>
                                          </p:cBhvr>
                                          <p:tavLst>
                                            <p:tav tm="0">
                                              <p:val>
                                                <p:strVal val="1+#ppt_w/2"/>
                                              </p:val>
                                            </p:tav>
                                            <p:tav tm="100000">
                                              <p:val>
                                                <p:strVal val="#ppt_x"/>
                                              </p:val>
                                            </p:tav>
                                          </p:tavLst>
                                        </p:anim>
                                        <p:anim calcmode="lin" valueType="num" p14:bounceEnd="60000">
                                          <p:cBhvr additive="base">
                                            <p:cTn id="12" dur="75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0000" fill="hold" nodeType="withEffect" p14:presetBounceEnd="60000">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14:bounceEnd="60000">
                                          <p:cBhvr additive="base">
                                            <p:cTn id="15" dur="750" fill="hold"/>
                                            <p:tgtEl>
                                              <p:spTgt spid="93"/>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6" accel="60000" fill="hold" nodeType="withEffect" p14:presetBounceEnd="60000">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14:bounceEnd="60000">
                                          <p:cBhvr additive="base">
                                            <p:cTn id="19" dur="750" fill="hold"/>
                                            <p:tgtEl>
                                              <p:spTgt spid="92"/>
                                            </p:tgtEl>
                                            <p:attrNameLst>
                                              <p:attrName>ppt_x</p:attrName>
                                            </p:attrNameLst>
                                          </p:cBhvr>
                                          <p:tavLst>
                                            <p:tav tm="0">
                                              <p:val>
                                                <p:strVal val="1+#ppt_w/2"/>
                                              </p:val>
                                            </p:tav>
                                            <p:tav tm="100000">
                                              <p:val>
                                                <p:strVal val="#ppt_x"/>
                                              </p:val>
                                            </p:tav>
                                          </p:tavLst>
                                        </p:anim>
                                        <p:anim calcmode="lin" valueType="num" p14:bounceEnd="60000">
                                          <p:cBhvr additive="base">
                                            <p:cTn id="20" dur="75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accel="50000" decel="5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accel="50000" decel="5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750" fill="hold"/>
                                            <p:tgtEl>
                                              <p:spTgt spid="90"/>
                                            </p:tgtEl>
                                            <p:attrNameLst>
                                              <p:attrName>ppt_x</p:attrName>
                                            </p:attrNameLst>
                                          </p:cBhvr>
                                          <p:tavLst>
                                            <p:tav tm="0">
                                              <p:val>
                                                <p:strVal val="0-#ppt_w/2"/>
                                              </p:val>
                                            </p:tav>
                                            <p:tav tm="100000">
                                              <p:val>
                                                <p:strVal val="#ppt_x"/>
                                              </p:val>
                                            </p:tav>
                                          </p:tavLst>
                                        </p:anim>
                                        <p:anim calcmode="lin" valueType="num">
                                          <p:cBhvr additive="base">
                                            <p:cTn id="8" dur="75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accel="60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750" fill="hold"/>
                                            <p:tgtEl>
                                              <p:spTgt spid="91"/>
                                            </p:tgtEl>
                                            <p:attrNameLst>
                                              <p:attrName>ppt_x</p:attrName>
                                            </p:attrNameLst>
                                          </p:cBhvr>
                                          <p:tavLst>
                                            <p:tav tm="0">
                                              <p:val>
                                                <p:strVal val="1+#ppt_w/2"/>
                                              </p:val>
                                            </p:tav>
                                            <p:tav tm="100000">
                                              <p:val>
                                                <p:strVal val="#ppt_x"/>
                                              </p:val>
                                            </p:tav>
                                          </p:tavLst>
                                        </p:anim>
                                        <p:anim calcmode="lin" valueType="num">
                                          <p:cBhvr additive="base">
                                            <p:cTn id="12" dur="75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000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750" fill="hold"/>
                                            <p:tgtEl>
                                              <p:spTgt spid="93"/>
                                            </p:tgtEl>
                                            <p:attrNameLst>
                                              <p:attrName>ppt_x</p:attrName>
                                            </p:attrNameLst>
                                          </p:cBhvr>
                                          <p:tavLst>
                                            <p:tav tm="0">
                                              <p:val>
                                                <p:strVal val="0-#ppt_w/2"/>
                                              </p:val>
                                            </p:tav>
                                            <p:tav tm="100000">
                                              <p:val>
                                                <p:strVal val="#ppt_x"/>
                                              </p:val>
                                            </p:tav>
                                          </p:tavLst>
                                        </p:anim>
                                        <p:anim calcmode="lin" valueType="num">
                                          <p:cBhvr additive="base">
                                            <p:cTn id="16" dur="75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6" accel="6000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accel="50000" decel="5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accel="50000" decel="5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2"/>
          <p:cNvSpPr txBox="1"/>
          <p:nvPr/>
        </p:nvSpPr>
        <p:spPr>
          <a:xfrm>
            <a:off x="5457572" y="3284051"/>
            <a:ext cx="919655" cy="953886"/>
          </a:xfrm>
          <a:prstGeom prst="rect">
            <a:avLst/>
          </a:prstGeom>
          <a:noFill/>
        </p:spPr>
        <p:txBody>
          <a:bodyPr wrap="square" rtlCol="0">
            <a:spAutoFit/>
          </a:bodyPr>
          <a:lstStyle/>
          <a:p>
            <a:pPr algn="ctr"/>
            <a:r>
              <a:rPr lang="zh-CN" altLang="en-US" sz="2800" b="1" dirty="0">
                <a:solidFill>
                  <a:schemeClr val="tx1">
                    <a:lumMod val="65000"/>
                    <a:lumOff val="35000"/>
                  </a:schemeClr>
                </a:solidFill>
                <a:cs typeface="+mn-ea"/>
                <a:sym typeface="+mn-lt"/>
              </a:rPr>
              <a:t>添加标题</a:t>
            </a:r>
          </a:p>
        </p:txBody>
      </p:sp>
      <p:grpSp>
        <p:nvGrpSpPr>
          <p:cNvPr id="124" name="组合 123"/>
          <p:cNvGrpSpPr/>
          <p:nvPr/>
        </p:nvGrpSpPr>
        <p:grpSpPr>
          <a:xfrm>
            <a:off x="3978979" y="2451945"/>
            <a:ext cx="1505515" cy="1297389"/>
            <a:chOff x="3978461" y="2452512"/>
            <a:chExt cx="1505319" cy="1297689"/>
          </a:xfrm>
        </p:grpSpPr>
        <p:sp>
          <p:nvSpPr>
            <p:cNvPr id="6" name="梯形 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六边形 2"/>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任意多边形 3"/>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7"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任意多边形 7"/>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9" name="梯形 8"/>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3" name="组合 62"/>
          <p:cNvGrpSpPr/>
          <p:nvPr/>
        </p:nvGrpSpPr>
        <p:grpSpPr>
          <a:xfrm>
            <a:off x="4228784" y="2678953"/>
            <a:ext cx="1011098" cy="843370"/>
            <a:chOff x="4228234" y="2679573"/>
            <a:chExt cx="1010966" cy="843565"/>
          </a:xfrm>
        </p:grpSpPr>
        <p:sp>
          <p:nvSpPr>
            <p:cNvPr id="5" name="六边形 4"/>
            <p:cNvSpPr/>
            <p:nvPr/>
          </p:nvSpPr>
          <p:spPr>
            <a:xfrm>
              <a:off x="4241852" y="2679573"/>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文本框 1"/>
            <p:cNvSpPr txBox="1"/>
            <p:nvPr/>
          </p:nvSpPr>
          <p:spPr>
            <a:xfrm>
              <a:off x="4228234" y="2842334"/>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01</a:t>
              </a:r>
              <a:endParaRPr lang="zh-CN" altLang="en-US" sz="2800" dirty="0">
                <a:solidFill>
                  <a:prstClr val="white"/>
                </a:solidFill>
                <a:cs typeface="+mn-ea"/>
                <a:sym typeface="+mn-lt"/>
              </a:endParaRPr>
            </a:p>
          </p:txBody>
        </p:sp>
      </p:grpSp>
      <p:grpSp>
        <p:nvGrpSpPr>
          <p:cNvPr id="125" name="组合 124"/>
          <p:cNvGrpSpPr/>
          <p:nvPr/>
        </p:nvGrpSpPr>
        <p:grpSpPr>
          <a:xfrm>
            <a:off x="3978979" y="3746323"/>
            <a:ext cx="1505515" cy="1297389"/>
            <a:chOff x="3978461" y="3747190"/>
            <a:chExt cx="1505319" cy="1297689"/>
          </a:xfrm>
        </p:grpSpPr>
        <p:sp>
          <p:nvSpPr>
            <p:cNvPr id="22" name="梯形 21"/>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梯形 24"/>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六边形 18"/>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任意多边形 19"/>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3"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任意多边形 23"/>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110" name="组合 109"/>
          <p:cNvGrpSpPr/>
          <p:nvPr/>
        </p:nvGrpSpPr>
        <p:grpSpPr>
          <a:xfrm>
            <a:off x="4228784" y="3973331"/>
            <a:ext cx="1011098" cy="843370"/>
            <a:chOff x="4228234" y="3974251"/>
            <a:chExt cx="1010966" cy="843565"/>
          </a:xfrm>
        </p:grpSpPr>
        <p:sp>
          <p:nvSpPr>
            <p:cNvPr id="21" name="六边形 20"/>
            <p:cNvSpPr/>
            <p:nvPr/>
          </p:nvSpPr>
          <p:spPr>
            <a:xfrm>
              <a:off x="4241852" y="3974251"/>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文本框 26"/>
            <p:cNvSpPr txBox="1"/>
            <p:nvPr/>
          </p:nvSpPr>
          <p:spPr>
            <a:xfrm>
              <a:off x="4228234" y="4118520"/>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02</a:t>
              </a:r>
              <a:endParaRPr lang="zh-CN" altLang="en-US" sz="2800" dirty="0">
                <a:solidFill>
                  <a:prstClr val="white"/>
                </a:solidFill>
                <a:cs typeface="+mn-ea"/>
                <a:sym typeface="+mn-lt"/>
              </a:endParaRPr>
            </a:p>
          </p:txBody>
        </p:sp>
      </p:grpSp>
      <p:grpSp>
        <p:nvGrpSpPr>
          <p:cNvPr id="128" name="组合 127"/>
          <p:cNvGrpSpPr/>
          <p:nvPr/>
        </p:nvGrpSpPr>
        <p:grpSpPr>
          <a:xfrm>
            <a:off x="6351666" y="2451945"/>
            <a:ext cx="1505515" cy="1297389"/>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梯形 32"/>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六边形 26"/>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任意多边形 27"/>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1"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任意多边形 31"/>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98" name="组合 97"/>
          <p:cNvGrpSpPr/>
          <p:nvPr/>
        </p:nvGrpSpPr>
        <p:grpSpPr>
          <a:xfrm>
            <a:off x="6587762" y="2678953"/>
            <a:ext cx="1011098" cy="843370"/>
            <a:chOff x="6586905" y="2679573"/>
            <a:chExt cx="1010966" cy="843565"/>
          </a:xfrm>
        </p:grpSpPr>
        <p:sp>
          <p:nvSpPr>
            <p:cNvPr id="29" name="六边形 28"/>
            <p:cNvSpPr/>
            <p:nvPr/>
          </p:nvSpPr>
          <p:spPr>
            <a:xfrm>
              <a:off x="6614230" y="2679573"/>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文本框 47"/>
            <p:cNvSpPr txBox="1"/>
            <p:nvPr/>
          </p:nvSpPr>
          <p:spPr>
            <a:xfrm>
              <a:off x="6586905" y="2842334"/>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05</a:t>
              </a:r>
              <a:endParaRPr lang="zh-CN" altLang="en-US" sz="2800" dirty="0">
                <a:solidFill>
                  <a:prstClr val="white"/>
                </a:solidFill>
                <a:cs typeface="+mn-ea"/>
                <a:sym typeface="+mn-lt"/>
              </a:endParaRPr>
            </a:p>
          </p:txBody>
        </p:sp>
      </p:grpSp>
      <p:grpSp>
        <p:nvGrpSpPr>
          <p:cNvPr id="127" name="组合 126"/>
          <p:cNvGrpSpPr/>
          <p:nvPr/>
        </p:nvGrpSpPr>
        <p:grpSpPr>
          <a:xfrm>
            <a:off x="6351666" y="3746323"/>
            <a:ext cx="1505515" cy="1297389"/>
            <a:chOff x="6350839" y="3747190"/>
            <a:chExt cx="1505319" cy="1297689"/>
          </a:xfrm>
        </p:grpSpPr>
        <p:sp>
          <p:nvSpPr>
            <p:cNvPr id="46" name="梯形 4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梯形 48"/>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六边形 42"/>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任意多边形 43"/>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7"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任意多边形 47"/>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114" name="组合 113"/>
          <p:cNvGrpSpPr/>
          <p:nvPr/>
        </p:nvGrpSpPr>
        <p:grpSpPr>
          <a:xfrm>
            <a:off x="6587762" y="3973331"/>
            <a:ext cx="1011098" cy="843370"/>
            <a:chOff x="6586905" y="3974251"/>
            <a:chExt cx="1010966" cy="843565"/>
          </a:xfrm>
        </p:grpSpPr>
        <p:sp>
          <p:nvSpPr>
            <p:cNvPr id="45" name="六边形 44"/>
            <p:cNvSpPr/>
            <p:nvPr/>
          </p:nvSpPr>
          <p:spPr>
            <a:xfrm>
              <a:off x="6614230" y="3974251"/>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文本框 50"/>
            <p:cNvSpPr txBox="1"/>
            <p:nvPr/>
          </p:nvSpPr>
          <p:spPr>
            <a:xfrm>
              <a:off x="6586905" y="4118520"/>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04</a:t>
              </a:r>
              <a:endParaRPr lang="zh-CN" altLang="en-US" sz="2800" dirty="0">
                <a:solidFill>
                  <a:prstClr val="white"/>
                </a:solidFill>
                <a:cs typeface="+mn-ea"/>
                <a:sym typeface="+mn-lt"/>
              </a:endParaRPr>
            </a:p>
          </p:txBody>
        </p:sp>
      </p:grpSp>
      <p:grpSp>
        <p:nvGrpSpPr>
          <p:cNvPr id="126" name="组合 125"/>
          <p:cNvGrpSpPr/>
          <p:nvPr/>
        </p:nvGrpSpPr>
        <p:grpSpPr>
          <a:xfrm>
            <a:off x="5165300" y="4381934"/>
            <a:ext cx="1505515" cy="1297389"/>
            <a:chOff x="5164627" y="4382948"/>
            <a:chExt cx="1505319" cy="1297689"/>
          </a:xfrm>
        </p:grpSpPr>
        <p:sp>
          <p:nvSpPr>
            <p:cNvPr id="38" name="梯形 37"/>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梯形 4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六边形 34"/>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任意多边形 35"/>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9"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任意多边形 39"/>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112" name="组合 111"/>
          <p:cNvGrpSpPr/>
          <p:nvPr/>
        </p:nvGrpSpPr>
        <p:grpSpPr>
          <a:xfrm>
            <a:off x="5393409" y="4608942"/>
            <a:ext cx="1013981" cy="843370"/>
            <a:chOff x="5392706" y="4610009"/>
            <a:chExt cx="1013849" cy="843565"/>
          </a:xfrm>
        </p:grpSpPr>
        <p:sp>
          <p:nvSpPr>
            <p:cNvPr id="37" name="六边形 36"/>
            <p:cNvSpPr/>
            <p:nvPr/>
          </p:nvSpPr>
          <p:spPr>
            <a:xfrm>
              <a:off x="5428018" y="4610009"/>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文本框 52"/>
            <p:cNvSpPr txBox="1"/>
            <p:nvPr/>
          </p:nvSpPr>
          <p:spPr>
            <a:xfrm>
              <a:off x="5392706" y="4771239"/>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03</a:t>
              </a:r>
              <a:endParaRPr lang="zh-CN" altLang="en-US" sz="2800" dirty="0">
                <a:solidFill>
                  <a:prstClr val="white"/>
                </a:solidFill>
                <a:cs typeface="+mn-ea"/>
                <a:sym typeface="+mn-lt"/>
              </a:endParaRPr>
            </a:p>
          </p:txBody>
        </p:sp>
      </p:grpSp>
      <p:grpSp>
        <p:nvGrpSpPr>
          <p:cNvPr id="117" name="组合 116"/>
          <p:cNvGrpSpPr/>
          <p:nvPr/>
        </p:nvGrpSpPr>
        <p:grpSpPr>
          <a:xfrm>
            <a:off x="5165300" y="1803948"/>
            <a:ext cx="1505515" cy="1297389"/>
            <a:chOff x="5164627" y="1804365"/>
            <a:chExt cx="1505319" cy="1297689"/>
          </a:xfrm>
        </p:grpSpPr>
        <p:sp>
          <p:nvSpPr>
            <p:cNvPr id="17" name="梯形 16"/>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六边形 1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任意多边形 11"/>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4" name="梯形 13"/>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任意多边形 15"/>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68" name="组合 67"/>
          <p:cNvGrpSpPr/>
          <p:nvPr/>
        </p:nvGrpSpPr>
        <p:grpSpPr>
          <a:xfrm>
            <a:off x="5393409" y="2030956"/>
            <a:ext cx="1013981" cy="843370"/>
            <a:chOff x="5392706" y="2031426"/>
            <a:chExt cx="1013849" cy="843565"/>
          </a:xfrm>
        </p:grpSpPr>
        <p:sp>
          <p:nvSpPr>
            <p:cNvPr id="13" name="六边形 12"/>
            <p:cNvSpPr/>
            <p:nvPr/>
          </p:nvSpPr>
          <p:spPr>
            <a:xfrm>
              <a:off x="5428018" y="2031426"/>
              <a:ext cx="978537" cy="843565"/>
            </a:xfrm>
            <a:prstGeom prst="hexagon">
              <a:avLst/>
            </a:prstGeom>
            <a:blipFill>
              <a:blip r:embed="rId3"/>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文本框 54"/>
            <p:cNvSpPr txBox="1"/>
            <p:nvPr/>
          </p:nvSpPr>
          <p:spPr>
            <a:xfrm>
              <a:off x="5392706" y="2200064"/>
              <a:ext cx="1010966" cy="523220"/>
            </a:xfrm>
            <a:prstGeom prst="rect">
              <a:avLst/>
            </a:prstGeom>
            <a:noFill/>
          </p:spPr>
          <p:txBody>
            <a:bodyPr wrap="square" rtlCol="0">
              <a:spAutoFit/>
            </a:bodyPr>
            <a:lstStyle/>
            <a:p>
              <a:pPr algn="ctr"/>
              <a:r>
                <a:rPr lang="en-US" altLang="zh-CN" sz="2800" dirty="0">
                  <a:solidFill>
                    <a:prstClr val="white"/>
                  </a:solidFill>
                  <a:cs typeface="+mn-ea"/>
                  <a:sym typeface="+mn-lt"/>
                </a:rPr>
                <a:t>06</a:t>
              </a:r>
              <a:endParaRPr lang="zh-CN" altLang="en-US" sz="2800" dirty="0">
                <a:solidFill>
                  <a:prstClr val="white"/>
                </a:solidFill>
                <a:cs typeface="+mn-ea"/>
                <a:sym typeface="+mn-lt"/>
              </a:endParaRPr>
            </a:p>
          </p:txBody>
        </p:sp>
      </p:grpSp>
      <p:grpSp>
        <p:nvGrpSpPr>
          <p:cNvPr id="59" name="组合 58"/>
          <p:cNvGrpSpPr/>
          <p:nvPr/>
        </p:nvGrpSpPr>
        <p:grpSpPr>
          <a:xfrm>
            <a:off x="6595479" y="2023418"/>
            <a:ext cx="3159618" cy="359255"/>
            <a:chOff x="5415884" y="5002052"/>
            <a:chExt cx="2972305" cy="359338"/>
          </a:xfrm>
        </p:grpSpPr>
        <p:sp>
          <p:nvSpPr>
            <p:cNvPr id="60" name="任意多边形 59"/>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椭圆 6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4" name="组合 63"/>
          <p:cNvGrpSpPr/>
          <p:nvPr/>
        </p:nvGrpSpPr>
        <p:grpSpPr>
          <a:xfrm>
            <a:off x="7767207" y="3358411"/>
            <a:ext cx="1736378" cy="359255"/>
            <a:chOff x="5415884" y="5002052"/>
            <a:chExt cx="1633441" cy="359338"/>
          </a:xfrm>
        </p:grpSpPr>
        <p:sp>
          <p:nvSpPr>
            <p:cNvPr id="65" name="任意多边形 64"/>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椭圆 65"/>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9" name="组合 68"/>
          <p:cNvGrpSpPr/>
          <p:nvPr/>
        </p:nvGrpSpPr>
        <p:grpSpPr>
          <a:xfrm>
            <a:off x="7767207" y="4678017"/>
            <a:ext cx="1736378" cy="359255"/>
            <a:chOff x="5415884" y="5002052"/>
            <a:chExt cx="1633441" cy="359338"/>
          </a:xfrm>
        </p:grpSpPr>
        <p:sp>
          <p:nvSpPr>
            <p:cNvPr id="70" name="任意多边形 69"/>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2" name="组合 71"/>
          <p:cNvGrpSpPr/>
          <p:nvPr/>
        </p:nvGrpSpPr>
        <p:grpSpPr>
          <a:xfrm flipH="1" flipV="1">
            <a:off x="2626818" y="5091767"/>
            <a:ext cx="2631082" cy="353687"/>
            <a:chOff x="5415884" y="5007622"/>
            <a:chExt cx="3006387" cy="353769"/>
          </a:xfrm>
        </p:grpSpPr>
        <p:sp>
          <p:nvSpPr>
            <p:cNvPr id="73" name="任意多边形 72"/>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4" name="组合 93"/>
          <p:cNvGrpSpPr/>
          <p:nvPr/>
        </p:nvGrpSpPr>
        <p:grpSpPr>
          <a:xfrm flipH="1" flipV="1">
            <a:off x="2610683" y="3794925"/>
            <a:ext cx="1443102" cy="353688"/>
            <a:chOff x="5415884" y="5007622"/>
            <a:chExt cx="1648950" cy="353770"/>
          </a:xfrm>
        </p:grpSpPr>
        <p:sp>
          <p:nvSpPr>
            <p:cNvPr id="95" name="任意多边形 94"/>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6" name="椭圆 95"/>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9" name="组合 98"/>
          <p:cNvGrpSpPr/>
          <p:nvPr/>
        </p:nvGrpSpPr>
        <p:grpSpPr>
          <a:xfrm flipH="1" flipV="1">
            <a:off x="2610683" y="2494251"/>
            <a:ext cx="1443102" cy="353688"/>
            <a:chOff x="5415884" y="5007622"/>
            <a:chExt cx="1648950" cy="353770"/>
          </a:xfrm>
        </p:grpSpPr>
        <p:sp>
          <p:nvSpPr>
            <p:cNvPr id="100" name="任意多边形 99"/>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1" name="椭圆 100"/>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9" name="组合 128"/>
          <p:cNvGrpSpPr/>
          <p:nvPr/>
        </p:nvGrpSpPr>
        <p:grpSpPr>
          <a:xfrm>
            <a:off x="1691273" y="1678733"/>
            <a:ext cx="2079404" cy="803438"/>
            <a:chOff x="1691052" y="1679121"/>
            <a:chExt cx="2079133" cy="803623"/>
          </a:xfrm>
        </p:grpSpPr>
        <p:sp>
          <p:nvSpPr>
            <p:cNvPr id="102" name="文本框 164"/>
            <p:cNvSpPr txBox="1"/>
            <p:nvPr/>
          </p:nvSpPr>
          <p:spPr>
            <a:xfrm>
              <a:off x="1691052" y="1679121"/>
              <a:ext cx="1275252" cy="369417"/>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4" name="文本框 113"/>
            <p:cNvSpPr txBox="1"/>
            <p:nvPr/>
          </p:nvSpPr>
          <p:spPr>
            <a:xfrm>
              <a:off x="1702718" y="1958505"/>
              <a:ext cx="2067467" cy="524239"/>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grpSp>
        <p:nvGrpSpPr>
          <p:cNvPr id="130" name="组合 129"/>
          <p:cNvGrpSpPr/>
          <p:nvPr/>
        </p:nvGrpSpPr>
        <p:grpSpPr>
          <a:xfrm>
            <a:off x="1774958" y="2964899"/>
            <a:ext cx="2067736" cy="791061"/>
            <a:chOff x="1774726" y="2965579"/>
            <a:chExt cx="2067467" cy="791243"/>
          </a:xfrm>
        </p:grpSpPr>
        <p:sp>
          <p:nvSpPr>
            <p:cNvPr id="97" name="文本框 159"/>
            <p:cNvSpPr txBox="1"/>
            <p:nvPr/>
          </p:nvSpPr>
          <p:spPr>
            <a:xfrm>
              <a:off x="1778123" y="2965579"/>
              <a:ext cx="1275252" cy="369418"/>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5" name="文本框 113"/>
            <p:cNvSpPr txBox="1"/>
            <p:nvPr/>
          </p:nvSpPr>
          <p:spPr>
            <a:xfrm>
              <a:off x="1774726" y="3232583"/>
              <a:ext cx="2067467" cy="524239"/>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grpSp>
        <p:nvGrpSpPr>
          <p:cNvPr id="131" name="组合 130"/>
          <p:cNvGrpSpPr/>
          <p:nvPr/>
        </p:nvGrpSpPr>
        <p:grpSpPr>
          <a:xfrm>
            <a:off x="1807385" y="4305274"/>
            <a:ext cx="2072035" cy="810801"/>
            <a:chOff x="1807149" y="4306270"/>
            <a:chExt cx="2071765" cy="810989"/>
          </a:xfrm>
        </p:grpSpPr>
        <p:sp>
          <p:nvSpPr>
            <p:cNvPr id="92" name="文本框 154"/>
            <p:cNvSpPr txBox="1"/>
            <p:nvPr/>
          </p:nvSpPr>
          <p:spPr>
            <a:xfrm>
              <a:off x="1807149" y="4306270"/>
              <a:ext cx="1275252" cy="369418"/>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6" name="文本框 113"/>
            <p:cNvSpPr txBox="1"/>
            <p:nvPr/>
          </p:nvSpPr>
          <p:spPr>
            <a:xfrm>
              <a:off x="1811447" y="4593019"/>
              <a:ext cx="2067467" cy="52424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grpSp>
        <p:nvGrpSpPr>
          <p:cNvPr id="134" name="组合 133"/>
          <p:cNvGrpSpPr/>
          <p:nvPr/>
        </p:nvGrpSpPr>
        <p:grpSpPr>
          <a:xfrm>
            <a:off x="8943557" y="2428952"/>
            <a:ext cx="2085002" cy="856668"/>
            <a:chOff x="8594102" y="2356927"/>
            <a:chExt cx="2084731" cy="856866"/>
          </a:xfrm>
        </p:grpSpPr>
        <p:sp>
          <p:nvSpPr>
            <p:cNvPr id="57" name="文本框 117"/>
            <p:cNvSpPr txBox="1"/>
            <p:nvPr/>
          </p:nvSpPr>
          <p:spPr>
            <a:xfrm>
              <a:off x="8594102" y="2356927"/>
              <a:ext cx="1645308" cy="369417"/>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7" name="文本框 113"/>
            <p:cNvSpPr txBox="1"/>
            <p:nvPr/>
          </p:nvSpPr>
          <p:spPr>
            <a:xfrm>
              <a:off x="8611366" y="2689554"/>
              <a:ext cx="2067467" cy="524239"/>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grpSp>
        <p:nvGrpSpPr>
          <p:cNvPr id="133" name="组合 132"/>
          <p:cNvGrpSpPr/>
          <p:nvPr/>
        </p:nvGrpSpPr>
        <p:grpSpPr>
          <a:xfrm>
            <a:off x="9016129" y="3763945"/>
            <a:ext cx="2084450" cy="795459"/>
            <a:chOff x="8666663" y="3692229"/>
            <a:chExt cx="2084178" cy="795643"/>
          </a:xfrm>
        </p:grpSpPr>
        <p:sp>
          <p:nvSpPr>
            <p:cNvPr id="62" name="文本框 122"/>
            <p:cNvSpPr txBox="1"/>
            <p:nvPr/>
          </p:nvSpPr>
          <p:spPr>
            <a:xfrm>
              <a:off x="8666663" y="3692229"/>
              <a:ext cx="1645308" cy="369417"/>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8" name="文本框 113"/>
            <p:cNvSpPr txBox="1"/>
            <p:nvPr/>
          </p:nvSpPr>
          <p:spPr>
            <a:xfrm>
              <a:off x="8683374" y="3963632"/>
              <a:ext cx="2067467" cy="52424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grpSp>
        <p:nvGrpSpPr>
          <p:cNvPr id="132" name="组合 131"/>
          <p:cNvGrpSpPr/>
          <p:nvPr/>
        </p:nvGrpSpPr>
        <p:grpSpPr>
          <a:xfrm>
            <a:off x="9045154" y="5112580"/>
            <a:ext cx="2092147" cy="821461"/>
            <a:chOff x="8695687" y="5026657"/>
            <a:chExt cx="2091875" cy="821651"/>
          </a:xfrm>
        </p:grpSpPr>
        <p:sp>
          <p:nvSpPr>
            <p:cNvPr id="67" name="文本框 127"/>
            <p:cNvSpPr txBox="1"/>
            <p:nvPr/>
          </p:nvSpPr>
          <p:spPr>
            <a:xfrm>
              <a:off x="8695687" y="5026657"/>
              <a:ext cx="1645308" cy="369417"/>
            </a:xfrm>
            <a:prstGeom prst="rect">
              <a:avLst/>
            </a:prstGeom>
            <a:noFill/>
          </p:spPr>
          <p:txBody>
            <a:bodyPr wrap="square" rtlCol="0">
              <a:spAutoFit/>
            </a:bodyPr>
            <a:lstStyle/>
            <a:p>
              <a:r>
                <a:rPr lang="zh-CN" altLang="en-US" dirty="0">
                  <a:solidFill>
                    <a:prstClr val="black">
                      <a:lumMod val="65000"/>
                      <a:lumOff val="35000"/>
                    </a:prstClr>
                  </a:solidFill>
                  <a:cs typeface="+mn-ea"/>
                  <a:sym typeface="+mn-lt"/>
                </a:rPr>
                <a:t>添加标题</a:t>
              </a:r>
            </a:p>
          </p:txBody>
        </p:sp>
        <p:sp>
          <p:nvSpPr>
            <p:cNvPr id="109" name="文本框 113"/>
            <p:cNvSpPr txBox="1"/>
            <p:nvPr/>
          </p:nvSpPr>
          <p:spPr>
            <a:xfrm>
              <a:off x="8720095" y="5324068"/>
              <a:ext cx="2067467" cy="52424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a:t>
              </a:r>
            </a:p>
          </p:txBody>
        </p:sp>
      </p:grpSp>
      <p:sp>
        <p:nvSpPr>
          <p:cNvPr id="103"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111" name="图片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14:bounceEnd="40000">
                                          <p:cBhvr additive="base">
                                            <p:cTn id="7" dur="1500" fill="hold"/>
                                            <p:tgtEl>
                                              <p:spTgt spid="124"/>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14:presetBounceEnd="40000">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14:bounceEnd="40000">
                                          <p:cBhvr additive="base">
                                            <p:cTn id="11" dur="1500" fill="hold"/>
                                            <p:tgtEl>
                                              <p:spTgt spid="128"/>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12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14:bounceEnd="40000">
                                          <p:cBhvr additive="base">
                                            <p:cTn id="15" dur="1500" fill="hold"/>
                                            <p:tgtEl>
                                              <p:spTgt spid="12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14:presetBounceEnd="40000">
                                      <p:stCondLst>
                                        <p:cond delay="250"/>
                                      </p:stCondLst>
                                      <p:childTnLst>
                                        <p:set>
                                          <p:cBhvr>
                                            <p:cTn id="18" dur="1" fill="hold">
                                              <p:stCondLst>
                                                <p:cond delay="0"/>
                                              </p:stCondLst>
                                            </p:cTn>
                                            <p:tgtEl>
                                              <p:spTgt spid="127"/>
                                            </p:tgtEl>
                                            <p:attrNameLst>
                                              <p:attrName>style.visibility</p:attrName>
                                            </p:attrNameLst>
                                          </p:cBhvr>
                                          <p:to>
                                            <p:strVal val="visible"/>
                                          </p:to>
                                        </p:set>
                                        <p:anim calcmode="lin" valueType="num" p14:bounceEnd="40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14:presetBounceEnd="40000">
                                      <p:stCondLst>
                                        <p:cond delay="500"/>
                                      </p:stCondLst>
                                      <p:childTnLst>
                                        <p:set>
                                          <p:cBhvr>
                                            <p:cTn id="22" dur="1" fill="hold">
                                              <p:stCondLst>
                                                <p:cond delay="0"/>
                                              </p:stCondLst>
                                            </p:cTn>
                                            <p:tgtEl>
                                              <p:spTgt spid="126"/>
                                            </p:tgtEl>
                                            <p:attrNameLst>
                                              <p:attrName>style.visibility</p:attrName>
                                            </p:attrNameLst>
                                          </p:cBhvr>
                                          <p:to>
                                            <p:strVal val="visible"/>
                                          </p:to>
                                        </p:set>
                                        <p:anim calcmode="lin" valueType="num" p14:bounceEnd="40000">
                                          <p:cBhvr additive="base">
                                            <p:cTn id="23" dur="1500" fill="hold"/>
                                            <p:tgtEl>
                                              <p:spTgt spid="126"/>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126"/>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14:presetBounceEnd="40000">
                                      <p:stCondLst>
                                        <p:cond delay="500"/>
                                      </p:stCondLst>
                                      <p:childTnLst>
                                        <p:set>
                                          <p:cBhvr>
                                            <p:cTn id="26" dur="1" fill="hold">
                                              <p:stCondLst>
                                                <p:cond delay="0"/>
                                              </p:stCondLst>
                                            </p:cTn>
                                            <p:tgtEl>
                                              <p:spTgt spid="117"/>
                                            </p:tgtEl>
                                            <p:attrNameLst>
                                              <p:attrName>style.visibility</p:attrName>
                                            </p:attrNameLst>
                                          </p:cBhvr>
                                          <p:to>
                                            <p:strVal val="visible"/>
                                          </p:to>
                                        </p:set>
                                        <p:anim calcmode="lin" valueType="num" p14:bounceEnd="40000">
                                          <p:cBhvr additive="base">
                                            <p:cTn id="27" dur="1500" fill="hold"/>
                                            <p:tgtEl>
                                              <p:spTgt spid="117"/>
                                            </p:tgtEl>
                                            <p:attrNameLst>
                                              <p:attrName>ppt_x</p:attrName>
                                            </p:attrNameLst>
                                          </p:cBhvr>
                                          <p:tavLst>
                                            <p:tav tm="0">
                                              <p:val>
                                                <p:strVal val="#ppt_x"/>
                                              </p:val>
                                            </p:tav>
                                            <p:tav tm="100000">
                                              <p:val>
                                                <p:strVal val="#ppt_x"/>
                                              </p:val>
                                            </p:tav>
                                          </p:tavLst>
                                        </p:anim>
                                        <p:anim calcmode="lin" valueType="num" p14:bounceEnd="40000">
                                          <p:cBhvr additive="base">
                                            <p:cTn id="28" dur="1500" fill="hold"/>
                                            <p:tgtEl>
                                              <p:spTgt spid="117"/>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right)">
                                          <p:cBhvr>
                                            <p:cTn id="60" dur="500"/>
                                            <p:tgtEl>
                                              <p:spTgt spid="99"/>
                                            </p:tgtEl>
                                          </p:cBhvr>
                                        </p:animEffect>
                                      </p:childTnLst>
                                    </p:cTn>
                                  </p:par>
                                </p:childTnLst>
                              </p:cTn>
                            </p:par>
                            <p:par>
                              <p:cTn id="61" fill="hold">
                                <p:stCondLst>
                                  <p:cond delay="5500"/>
                                </p:stCondLst>
                                <p:childTnLst>
                                  <p:par>
                                    <p:cTn id="62" presetID="22" presetClass="entr" presetSubtype="4" fill="hold" nodeType="after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down)">
                                          <p:cBhvr>
                                            <p:cTn id="64" dur="500"/>
                                            <p:tgtEl>
                                              <p:spTgt spid="129"/>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wipe(right)">
                                          <p:cBhvr>
                                            <p:cTn id="68" dur="500"/>
                                            <p:tgtEl>
                                              <p:spTgt spid="94"/>
                                            </p:tgtEl>
                                          </p:cBhvr>
                                        </p:animEffect>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wipe(down)">
                                          <p:cBhvr>
                                            <p:cTn id="72" dur="500"/>
                                            <p:tgtEl>
                                              <p:spTgt spid="130"/>
                                            </p:tgtEl>
                                          </p:cBhvr>
                                        </p:animEffect>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right)">
                                          <p:cBhvr>
                                            <p:cTn id="76" dur="500"/>
                                            <p:tgtEl>
                                              <p:spTgt spid="72"/>
                                            </p:tgtEl>
                                          </p:cBhvr>
                                        </p:animEffect>
                                      </p:childTnLst>
                                    </p:cTn>
                                  </p:par>
                                </p:childTnLst>
                              </p:cTn>
                            </p:par>
                            <p:par>
                              <p:cTn id="77" fill="hold">
                                <p:stCondLst>
                                  <p:cond delay="7500"/>
                                </p:stCondLst>
                                <p:childTnLst>
                                  <p:par>
                                    <p:cTn id="78" presetID="22" presetClass="entr" presetSubtype="4" fill="hold" nodeType="after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500"/>
                                            <p:tgtEl>
                                              <p:spTgt spid="131"/>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left)">
                                          <p:cBhvr>
                                            <p:cTn id="84" dur="500"/>
                                            <p:tgtEl>
                                              <p:spTgt spid="69"/>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up)">
                                          <p:cBhvr>
                                            <p:cTn id="88" dur="500"/>
                                            <p:tgtEl>
                                              <p:spTgt spid="132"/>
                                            </p:tgtEl>
                                          </p:cBhvr>
                                        </p:animEffect>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par>
                              <p:cTn id="93" fill="hold">
                                <p:stCondLst>
                                  <p:cond delay="9500"/>
                                </p:stCondLst>
                                <p:childTnLst>
                                  <p:par>
                                    <p:cTn id="94" presetID="22" presetClass="entr" presetSubtype="1" fill="hold" nodeType="after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up)">
                                          <p:cBhvr>
                                            <p:cTn id="96" dur="500"/>
                                            <p:tgtEl>
                                              <p:spTgt spid="133"/>
                                            </p:tgtEl>
                                          </p:cBhvr>
                                        </p:animEffect>
                                      </p:childTnLst>
                                    </p:cTn>
                                  </p:par>
                                </p:childTnLst>
                              </p:cTn>
                            </p:par>
                            <p:par>
                              <p:cTn id="97" fill="hold">
                                <p:stCondLst>
                                  <p:cond delay="10000"/>
                                </p:stCondLst>
                                <p:childTnLst>
                                  <p:par>
                                    <p:cTn id="98" presetID="22" presetClass="entr" presetSubtype="8"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500"/>
                                            <p:tgtEl>
                                              <p:spTgt spid="59"/>
                                            </p:tgtEl>
                                          </p:cBhvr>
                                        </p:animEffect>
                                      </p:childTnLst>
                                    </p:cTn>
                                  </p:par>
                                </p:childTnLst>
                              </p:cTn>
                            </p:par>
                            <p:par>
                              <p:cTn id="101" fill="hold">
                                <p:stCondLst>
                                  <p:cond delay="10500"/>
                                </p:stCondLst>
                                <p:childTnLst>
                                  <p:par>
                                    <p:cTn id="102" presetID="22" presetClass="entr" presetSubtype="1" fill="hold" nodeType="after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up)">
                                          <p:cBhvr>
                                            <p:cTn id="10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500" fill="hold"/>
                                            <p:tgtEl>
                                              <p:spTgt spid="124"/>
                                            </p:tgtEl>
                                            <p:attrNameLst>
                                              <p:attrName>ppt_x</p:attrName>
                                            </p:attrNameLst>
                                          </p:cBhvr>
                                          <p:tavLst>
                                            <p:tav tm="0">
                                              <p:val>
                                                <p:strVal val="0-#ppt_w/2"/>
                                              </p:val>
                                            </p:tav>
                                            <p:tav tm="100000">
                                              <p:val>
                                                <p:strVal val="#ppt_x"/>
                                              </p:val>
                                            </p:tav>
                                          </p:tavLst>
                                        </p:anim>
                                        <p:anim calcmode="lin" valueType="num">
                                          <p:cBhvr additive="base">
                                            <p:cTn id="8" dur="1500" fill="hold"/>
                                            <p:tgtEl>
                                              <p:spTgt spid="124"/>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500" fill="hold"/>
                                            <p:tgtEl>
                                              <p:spTgt spid="128"/>
                                            </p:tgtEl>
                                            <p:attrNameLst>
                                              <p:attrName>ppt_x</p:attrName>
                                            </p:attrNameLst>
                                          </p:cBhvr>
                                          <p:tavLst>
                                            <p:tav tm="0">
                                              <p:val>
                                                <p:strVal val="1+#ppt_w/2"/>
                                              </p:val>
                                            </p:tav>
                                            <p:tav tm="100000">
                                              <p:val>
                                                <p:strVal val="#ppt_x"/>
                                              </p:val>
                                            </p:tav>
                                          </p:tavLst>
                                        </p:anim>
                                        <p:anim calcmode="lin" valueType="num">
                                          <p:cBhvr additive="base">
                                            <p:cTn id="12" dur="1500" fill="hold"/>
                                            <p:tgtEl>
                                              <p:spTgt spid="12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1500" fill="hold"/>
                                            <p:tgtEl>
                                              <p:spTgt spid="125"/>
                                            </p:tgtEl>
                                            <p:attrNameLst>
                                              <p:attrName>ppt_x</p:attrName>
                                            </p:attrNameLst>
                                          </p:cBhvr>
                                          <p:tavLst>
                                            <p:tav tm="0">
                                              <p:val>
                                                <p:strVal val="0-#ppt_w/2"/>
                                              </p:val>
                                            </p:tav>
                                            <p:tav tm="100000">
                                              <p:val>
                                                <p:strVal val="#ppt_x"/>
                                              </p:val>
                                            </p:tav>
                                          </p:tavLst>
                                        </p:anim>
                                        <p:anim calcmode="lin" valueType="num">
                                          <p:cBhvr additive="base">
                                            <p:cTn id="16" dur="1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stCondLst>
                                        <p:cond delay="25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stCondLst>
                                        <p:cond delay="50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1500" fill="hold"/>
                                            <p:tgtEl>
                                              <p:spTgt spid="126"/>
                                            </p:tgtEl>
                                            <p:attrNameLst>
                                              <p:attrName>ppt_x</p:attrName>
                                            </p:attrNameLst>
                                          </p:cBhvr>
                                          <p:tavLst>
                                            <p:tav tm="0">
                                              <p:val>
                                                <p:strVal val="#ppt_x"/>
                                              </p:val>
                                            </p:tav>
                                            <p:tav tm="100000">
                                              <p:val>
                                                <p:strVal val="#ppt_x"/>
                                              </p:val>
                                            </p:tav>
                                          </p:tavLst>
                                        </p:anim>
                                        <p:anim calcmode="lin" valueType="num">
                                          <p:cBhvr additive="base">
                                            <p:cTn id="24" dur="1500" fill="hold"/>
                                            <p:tgtEl>
                                              <p:spTgt spid="126"/>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stCondLst>
                                        <p:cond delay="50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1500" fill="hold"/>
                                            <p:tgtEl>
                                              <p:spTgt spid="117"/>
                                            </p:tgtEl>
                                            <p:attrNameLst>
                                              <p:attrName>ppt_x</p:attrName>
                                            </p:attrNameLst>
                                          </p:cBhvr>
                                          <p:tavLst>
                                            <p:tav tm="0">
                                              <p:val>
                                                <p:strVal val="#ppt_x"/>
                                              </p:val>
                                            </p:tav>
                                            <p:tav tm="100000">
                                              <p:val>
                                                <p:strVal val="#ppt_x"/>
                                              </p:val>
                                            </p:tav>
                                          </p:tavLst>
                                        </p:anim>
                                        <p:anim calcmode="lin" valueType="num">
                                          <p:cBhvr additive="base">
                                            <p:cTn id="28" dur="1500" fill="hold"/>
                                            <p:tgtEl>
                                              <p:spTgt spid="117"/>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right)">
                                          <p:cBhvr>
                                            <p:cTn id="60" dur="500"/>
                                            <p:tgtEl>
                                              <p:spTgt spid="99"/>
                                            </p:tgtEl>
                                          </p:cBhvr>
                                        </p:animEffect>
                                      </p:childTnLst>
                                    </p:cTn>
                                  </p:par>
                                </p:childTnLst>
                              </p:cTn>
                            </p:par>
                            <p:par>
                              <p:cTn id="61" fill="hold">
                                <p:stCondLst>
                                  <p:cond delay="5500"/>
                                </p:stCondLst>
                                <p:childTnLst>
                                  <p:par>
                                    <p:cTn id="62" presetID="22" presetClass="entr" presetSubtype="4" fill="hold" nodeType="after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down)">
                                          <p:cBhvr>
                                            <p:cTn id="64" dur="500"/>
                                            <p:tgtEl>
                                              <p:spTgt spid="129"/>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wipe(right)">
                                          <p:cBhvr>
                                            <p:cTn id="68" dur="500"/>
                                            <p:tgtEl>
                                              <p:spTgt spid="94"/>
                                            </p:tgtEl>
                                          </p:cBhvr>
                                        </p:animEffect>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wipe(down)">
                                          <p:cBhvr>
                                            <p:cTn id="72" dur="500"/>
                                            <p:tgtEl>
                                              <p:spTgt spid="130"/>
                                            </p:tgtEl>
                                          </p:cBhvr>
                                        </p:animEffect>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right)">
                                          <p:cBhvr>
                                            <p:cTn id="76" dur="500"/>
                                            <p:tgtEl>
                                              <p:spTgt spid="72"/>
                                            </p:tgtEl>
                                          </p:cBhvr>
                                        </p:animEffect>
                                      </p:childTnLst>
                                    </p:cTn>
                                  </p:par>
                                </p:childTnLst>
                              </p:cTn>
                            </p:par>
                            <p:par>
                              <p:cTn id="77" fill="hold">
                                <p:stCondLst>
                                  <p:cond delay="7500"/>
                                </p:stCondLst>
                                <p:childTnLst>
                                  <p:par>
                                    <p:cTn id="78" presetID="22" presetClass="entr" presetSubtype="4" fill="hold" nodeType="afterEffect">
                                      <p:stCondLst>
                                        <p:cond delay="0"/>
                                      </p:stCondLst>
                                      <p:childTnLst>
                                        <p:set>
                                          <p:cBhvr>
                                            <p:cTn id="79" dur="1" fill="hold">
                                              <p:stCondLst>
                                                <p:cond delay="0"/>
                                              </p:stCondLst>
                                            </p:cTn>
                                            <p:tgtEl>
                                              <p:spTgt spid="131"/>
                                            </p:tgtEl>
                                            <p:attrNameLst>
                                              <p:attrName>style.visibility</p:attrName>
                                            </p:attrNameLst>
                                          </p:cBhvr>
                                          <p:to>
                                            <p:strVal val="visible"/>
                                          </p:to>
                                        </p:set>
                                        <p:animEffect transition="in" filter="wipe(down)">
                                          <p:cBhvr>
                                            <p:cTn id="80" dur="500"/>
                                            <p:tgtEl>
                                              <p:spTgt spid="131"/>
                                            </p:tgtEl>
                                          </p:cBhvr>
                                        </p:animEffect>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left)">
                                          <p:cBhvr>
                                            <p:cTn id="84" dur="500"/>
                                            <p:tgtEl>
                                              <p:spTgt spid="69"/>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up)">
                                          <p:cBhvr>
                                            <p:cTn id="88" dur="500"/>
                                            <p:tgtEl>
                                              <p:spTgt spid="132"/>
                                            </p:tgtEl>
                                          </p:cBhvr>
                                        </p:animEffect>
                                      </p:childTnLst>
                                    </p:cTn>
                                  </p:par>
                                </p:childTnLst>
                              </p:cTn>
                            </p:par>
                            <p:par>
                              <p:cTn id="89" fill="hold">
                                <p:stCondLst>
                                  <p:cond delay="9000"/>
                                </p:stCondLst>
                                <p:childTnLst>
                                  <p:par>
                                    <p:cTn id="90" presetID="22" presetClass="entr" presetSubtype="8"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par>
                              <p:cTn id="93" fill="hold">
                                <p:stCondLst>
                                  <p:cond delay="9500"/>
                                </p:stCondLst>
                                <p:childTnLst>
                                  <p:par>
                                    <p:cTn id="94" presetID="22" presetClass="entr" presetSubtype="1" fill="hold" nodeType="after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up)">
                                          <p:cBhvr>
                                            <p:cTn id="96" dur="500"/>
                                            <p:tgtEl>
                                              <p:spTgt spid="133"/>
                                            </p:tgtEl>
                                          </p:cBhvr>
                                        </p:animEffect>
                                      </p:childTnLst>
                                    </p:cTn>
                                  </p:par>
                                </p:childTnLst>
                              </p:cTn>
                            </p:par>
                            <p:par>
                              <p:cTn id="97" fill="hold">
                                <p:stCondLst>
                                  <p:cond delay="10000"/>
                                </p:stCondLst>
                                <p:childTnLst>
                                  <p:par>
                                    <p:cTn id="98" presetID="22" presetClass="entr" presetSubtype="8"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500"/>
                                            <p:tgtEl>
                                              <p:spTgt spid="59"/>
                                            </p:tgtEl>
                                          </p:cBhvr>
                                        </p:animEffect>
                                      </p:childTnLst>
                                    </p:cTn>
                                  </p:par>
                                </p:childTnLst>
                              </p:cTn>
                            </p:par>
                            <p:par>
                              <p:cTn id="101" fill="hold">
                                <p:stCondLst>
                                  <p:cond delay="10500"/>
                                </p:stCondLst>
                                <p:childTnLst>
                                  <p:par>
                                    <p:cTn id="102" presetID="22" presetClass="entr" presetSubtype="1" fill="hold" nodeType="after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up)">
                                          <p:cBhvr>
                                            <p:cTn id="10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rot="2700000">
            <a:off x="7606042" y="2145744"/>
            <a:ext cx="214435" cy="313972"/>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rot="18900000" flipH="1">
            <a:off x="4350399" y="2145745"/>
            <a:ext cx="214435" cy="313972"/>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8900000" flipV="1">
            <a:off x="7606042" y="5261627"/>
            <a:ext cx="214435" cy="313972"/>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任意多边形 48"/>
          <p:cNvSpPr/>
          <p:nvPr/>
        </p:nvSpPr>
        <p:spPr>
          <a:xfrm rot="2700000" flipH="1" flipV="1">
            <a:off x="4350399" y="5261628"/>
            <a:ext cx="214435" cy="313972"/>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3752612" y="1386148"/>
            <a:ext cx="4659157" cy="4766932"/>
            <a:chOff x="3752612" y="1386148"/>
            <a:chExt cx="4659157" cy="4766932"/>
          </a:xfrm>
        </p:grpSpPr>
        <p:grpSp>
          <p:nvGrpSpPr>
            <p:cNvPr id="51" name="组合 50"/>
            <p:cNvGrpSpPr/>
            <p:nvPr/>
          </p:nvGrpSpPr>
          <p:grpSpPr>
            <a:xfrm>
              <a:off x="4436369" y="2136478"/>
              <a:ext cx="3325661" cy="3306012"/>
              <a:chOff x="3401876" y="1085088"/>
              <a:chExt cx="4022744" cy="3998976"/>
            </a:xfrm>
            <a:effectLst>
              <a:outerShdw blurRad="63500" sx="107000" sy="107000" algn="ctr" rotWithShape="0">
                <a:prstClr val="black">
                  <a:alpha val="14000"/>
                </a:prstClr>
              </a:outerShdw>
            </a:effectLst>
          </p:grpSpPr>
          <p:sp>
            <p:nvSpPr>
              <p:cNvPr id="68" name="任意多边形 67"/>
              <p:cNvSpPr/>
              <p:nvPr/>
            </p:nvSpPr>
            <p:spPr>
              <a:xfrm>
                <a:off x="3401876" y="1085088"/>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flipH="1">
                <a:off x="5413248" y="1085088"/>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任意多边形 69"/>
              <p:cNvSpPr/>
              <p:nvPr/>
            </p:nvSpPr>
            <p:spPr>
              <a:xfrm flipV="1">
                <a:off x="3401876" y="3084576"/>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任意多边形 70"/>
              <p:cNvSpPr/>
              <p:nvPr/>
            </p:nvSpPr>
            <p:spPr>
              <a:xfrm flipH="1" flipV="1">
                <a:off x="5413248" y="3084576"/>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圆角矩形 51"/>
            <p:cNvSpPr/>
            <p:nvPr/>
          </p:nvSpPr>
          <p:spPr>
            <a:xfrm>
              <a:off x="5902443" y="1386148"/>
              <a:ext cx="359498" cy="4766932"/>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5400000">
              <a:off x="5902442" y="1461156"/>
              <a:ext cx="359498" cy="4659157"/>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直角三角形 53"/>
            <p:cNvSpPr/>
            <p:nvPr/>
          </p:nvSpPr>
          <p:spPr>
            <a:xfrm rot="18900000">
              <a:off x="7251011" y="3457724"/>
              <a:ext cx="296583" cy="296583"/>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直角三角形 54"/>
            <p:cNvSpPr/>
            <p:nvPr/>
          </p:nvSpPr>
          <p:spPr>
            <a:xfrm rot="2700000">
              <a:off x="6113649" y="4907286"/>
              <a:ext cx="296583" cy="296583"/>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直角三角形 55"/>
            <p:cNvSpPr/>
            <p:nvPr/>
          </p:nvSpPr>
          <p:spPr>
            <a:xfrm rot="8100000">
              <a:off x="4680916" y="3837168"/>
              <a:ext cx="296583" cy="296583"/>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直角三角形 56"/>
            <p:cNvSpPr/>
            <p:nvPr/>
          </p:nvSpPr>
          <p:spPr>
            <a:xfrm rot="18900000" flipH="1">
              <a:off x="5741192" y="2315601"/>
              <a:ext cx="296583" cy="296583"/>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p:cNvGrpSpPr/>
            <p:nvPr/>
          </p:nvGrpSpPr>
          <p:grpSpPr>
            <a:xfrm>
              <a:off x="8096792" y="3653853"/>
              <a:ext cx="209986" cy="231522"/>
              <a:chOff x="1917700" y="530225"/>
              <a:chExt cx="495300" cy="546100"/>
            </a:xfrm>
            <a:solidFill>
              <a:srgbClr val="3A3A3A"/>
            </a:solidFill>
          </p:grpSpPr>
          <p:sp>
            <p:nvSpPr>
              <p:cNvPr id="6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9" name="Freeform 131"/>
            <p:cNvSpPr>
              <a:spLocks noEditPoints="1"/>
            </p:cNvSpPr>
            <p:nvPr/>
          </p:nvSpPr>
          <p:spPr bwMode="auto">
            <a:xfrm>
              <a:off x="6009952" y="1497155"/>
              <a:ext cx="178494" cy="204160"/>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3A3A3A"/>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147"/>
            <p:cNvSpPr>
              <a:spLocks noEditPoints="1"/>
            </p:cNvSpPr>
            <p:nvPr/>
          </p:nvSpPr>
          <p:spPr bwMode="auto">
            <a:xfrm>
              <a:off x="5991493" y="5787620"/>
              <a:ext cx="169161" cy="26715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A3A3A"/>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Freeform 163"/>
            <p:cNvSpPr>
              <a:spLocks noEditPoints="1"/>
            </p:cNvSpPr>
            <p:nvPr/>
          </p:nvSpPr>
          <p:spPr bwMode="auto">
            <a:xfrm>
              <a:off x="3885794" y="3667040"/>
              <a:ext cx="292825" cy="18899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3A3A3A"/>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 name="文本框 50"/>
            <p:cNvSpPr txBox="1"/>
            <p:nvPr/>
          </p:nvSpPr>
          <p:spPr>
            <a:xfrm rot="18836211">
              <a:off x="4727642" y="2709736"/>
              <a:ext cx="954107" cy="400110"/>
            </a:xfrm>
            <a:prstGeom prst="rect">
              <a:avLst/>
            </a:prstGeom>
            <a:noFill/>
          </p:spPr>
          <p:txBody>
            <a:bodyPr wrap="none" rtlCol="0">
              <a:spAutoFit/>
            </a:bodyPr>
            <a:lstStyle/>
            <a:p>
              <a:r>
                <a:rPr lang="zh-CN" altLang="en-US" sz="2000" dirty="0">
                  <a:solidFill>
                    <a:schemeClr val="bg1"/>
                  </a:solidFill>
                  <a:cs typeface="+mn-ea"/>
                  <a:sym typeface="+mn-lt"/>
                </a:rPr>
                <a:t>关键词</a:t>
              </a:r>
            </a:p>
          </p:txBody>
        </p:sp>
        <p:sp>
          <p:nvSpPr>
            <p:cNvPr id="63" name="文本框 50"/>
            <p:cNvSpPr txBox="1"/>
            <p:nvPr/>
          </p:nvSpPr>
          <p:spPr>
            <a:xfrm rot="2873420">
              <a:off x="6559520" y="2715451"/>
              <a:ext cx="954107" cy="400110"/>
            </a:xfrm>
            <a:prstGeom prst="rect">
              <a:avLst/>
            </a:prstGeom>
            <a:noFill/>
          </p:spPr>
          <p:txBody>
            <a:bodyPr wrap="none" rtlCol="0">
              <a:spAutoFit/>
            </a:bodyPr>
            <a:lstStyle/>
            <a:p>
              <a:r>
                <a:rPr lang="zh-CN" altLang="en-US" sz="2000" dirty="0">
                  <a:solidFill>
                    <a:schemeClr val="bg1"/>
                  </a:solidFill>
                  <a:cs typeface="+mn-ea"/>
                  <a:sym typeface="+mn-lt"/>
                </a:rPr>
                <a:t>关键词</a:t>
              </a:r>
            </a:p>
          </p:txBody>
        </p:sp>
        <p:sp>
          <p:nvSpPr>
            <p:cNvPr id="64" name="文本框 50"/>
            <p:cNvSpPr txBox="1"/>
            <p:nvPr/>
          </p:nvSpPr>
          <p:spPr>
            <a:xfrm rot="2726449">
              <a:off x="4686008" y="4415932"/>
              <a:ext cx="954107" cy="400110"/>
            </a:xfrm>
            <a:prstGeom prst="rect">
              <a:avLst/>
            </a:prstGeom>
            <a:noFill/>
          </p:spPr>
          <p:txBody>
            <a:bodyPr wrap="none" rtlCol="0">
              <a:spAutoFit/>
            </a:bodyPr>
            <a:lstStyle/>
            <a:p>
              <a:r>
                <a:rPr lang="zh-CN" altLang="en-US" sz="2000" dirty="0">
                  <a:solidFill>
                    <a:schemeClr val="bg1"/>
                  </a:solidFill>
                  <a:cs typeface="+mn-ea"/>
                  <a:sym typeface="+mn-lt"/>
                </a:rPr>
                <a:t>关键词</a:t>
              </a:r>
            </a:p>
          </p:txBody>
        </p:sp>
        <p:sp>
          <p:nvSpPr>
            <p:cNvPr id="65" name="文本框 50"/>
            <p:cNvSpPr txBox="1"/>
            <p:nvPr/>
          </p:nvSpPr>
          <p:spPr>
            <a:xfrm rot="18983171">
              <a:off x="6506824" y="4469031"/>
              <a:ext cx="954107" cy="400110"/>
            </a:xfrm>
            <a:prstGeom prst="rect">
              <a:avLst/>
            </a:prstGeom>
            <a:noFill/>
          </p:spPr>
          <p:txBody>
            <a:bodyPr wrap="none" rtlCol="0">
              <a:spAutoFit/>
            </a:bodyPr>
            <a:lstStyle/>
            <a:p>
              <a:r>
                <a:rPr lang="zh-CN" altLang="en-US" sz="2000" dirty="0">
                  <a:solidFill>
                    <a:schemeClr val="bg1"/>
                  </a:solidFill>
                  <a:cs typeface="+mn-ea"/>
                  <a:sym typeface="+mn-lt"/>
                </a:rPr>
                <a:t>关键词</a:t>
              </a:r>
            </a:p>
          </p:txBody>
        </p:sp>
      </p:grpSp>
      <p:sp>
        <p:nvSpPr>
          <p:cNvPr id="72" name="Rectangle 47"/>
          <p:cNvSpPr>
            <a:spLocks noChangeArrowheads="1"/>
          </p:cNvSpPr>
          <p:nvPr/>
        </p:nvSpPr>
        <p:spPr bwMode="auto">
          <a:xfrm>
            <a:off x="1798499" y="2216835"/>
            <a:ext cx="1981869" cy="7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1000" dirty="0">
              <a:solidFill>
                <a:schemeClr val="tx1">
                  <a:lumMod val="50000"/>
                  <a:lumOff val="50000"/>
                </a:schemeClr>
              </a:solidFill>
              <a:cs typeface="+mn-ea"/>
              <a:sym typeface="+mn-lt"/>
            </a:endParaRPr>
          </a:p>
        </p:txBody>
      </p:sp>
      <p:sp>
        <p:nvSpPr>
          <p:cNvPr id="73" name="Rectangle 48"/>
          <p:cNvSpPr>
            <a:spLocks noChangeArrowheads="1"/>
          </p:cNvSpPr>
          <p:nvPr/>
        </p:nvSpPr>
        <p:spPr bwMode="auto">
          <a:xfrm>
            <a:off x="2695589" y="1831511"/>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dirty="0">
                <a:solidFill>
                  <a:schemeClr val="tx1">
                    <a:lumMod val="65000"/>
                    <a:lumOff val="35000"/>
                  </a:schemeClr>
                </a:solidFill>
                <a:cs typeface="+mn-ea"/>
                <a:sym typeface="+mn-lt"/>
              </a:rPr>
              <a:t>添加标题</a:t>
            </a:r>
          </a:p>
        </p:txBody>
      </p:sp>
      <p:sp>
        <p:nvSpPr>
          <p:cNvPr id="74" name="Rectangle 47"/>
          <p:cNvSpPr>
            <a:spLocks noChangeArrowheads="1"/>
          </p:cNvSpPr>
          <p:nvPr/>
        </p:nvSpPr>
        <p:spPr bwMode="auto">
          <a:xfrm>
            <a:off x="1944910" y="5265294"/>
            <a:ext cx="1981869" cy="7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1000" dirty="0">
              <a:solidFill>
                <a:schemeClr val="tx1">
                  <a:lumMod val="50000"/>
                  <a:lumOff val="50000"/>
                </a:schemeClr>
              </a:solidFill>
              <a:cs typeface="+mn-ea"/>
              <a:sym typeface="+mn-lt"/>
            </a:endParaRPr>
          </a:p>
        </p:txBody>
      </p:sp>
      <p:sp>
        <p:nvSpPr>
          <p:cNvPr id="75" name="Rectangle 48"/>
          <p:cNvSpPr>
            <a:spLocks noChangeArrowheads="1"/>
          </p:cNvSpPr>
          <p:nvPr/>
        </p:nvSpPr>
        <p:spPr bwMode="auto">
          <a:xfrm>
            <a:off x="2842000" y="4913557"/>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dirty="0">
                <a:solidFill>
                  <a:schemeClr val="tx1">
                    <a:lumMod val="65000"/>
                    <a:lumOff val="35000"/>
                  </a:schemeClr>
                </a:solidFill>
                <a:cs typeface="+mn-ea"/>
                <a:sym typeface="+mn-lt"/>
              </a:rPr>
              <a:t>添加标题</a:t>
            </a:r>
          </a:p>
        </p:txBody>
      </p:sp>
      <p:sp>
        <p:nvSpPr>
          <p:cNvPr id="76" name="Rectangle 47"/>
          <p:cNvSpPr>
            <a:spLocks noChangeArrowheads="1"/>
          </p:cNvSpPr>
          <p:nvPr/>
        </p:nvSpPr>
        <p:spPr bwMode="auto">
          <a:xfrm>
            <a:off x="8162252" y="2216835"/>
            <a:ext cx="2084834" cy="7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10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1000" dirty="0">
              <a:solidFill>
                <a:schemeClr val="tx1">
                  <a:lumMod val="50000"/>
                  <a:lumOff val="50000"/>
                </a:schemeClr>
              </a:solidFill>
              <a:cs typeface="+mn-ea"/>
              <a:sym typeface="+mn-lt"/>
            </a:endParaRPr>
          </a:p>
        </p:txBody>
      </p:sp>
      <p:sp>
        <p:nvSpPr>
          <p:cNvPr id="77" name="Rectangle 48"/>
          <p:cNvSpPr>
            <a:spLocks noChangeArrowheads="1"/>
          </p:cNvSpPr>
          <p:nvPr/>
        </p:nvSpPr>
        <p:spPr bwMode="auto">
          <a:xfrm>
            <a:off x="8145924" y="1831511"/>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solidFill>
                  <a:schemeClr val="tx1">
                    <a:lumMod val="65000"/>
                    <a:lumOff val="35000"/>
                  </a:schemeClr>
                </a:solidFill>
                <a:cs typeface="+mn-ea"/>
                <a:sym typeface="+mn-lt"/>
              </a:rPr>
              <a:t>添加标题</a:t>
            </a:r>
          </a:p>
        </p:txBody>
      </p:sp>
      <p:sp>
        <p:nvSpPr>
          <p:cNvPr id="78" name="Rectangle 47"/>
          <p:cNvSpPr>
            <a:spLocks noChangeArrowheads="1"/>
          </p:cNvSpPr>
          <p:nvPr/>
        </p:nvSpPr>
        <p:spPr bwMode="auto">
          <a:xfrm>
            <a:off x="8130266" y="5265294"/>
            <a:ext cx="2084834" cy="7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10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1000" dirty="0">
              <a:solidFill>
                <a:schemeClr val="tx1">
                  <a:lumMod val="50000"/>
                  <a:lumOff val="50000"/>
                </a:schemeClr>
              </a:solidFill>
              <a:cs typeface="+mn-ea"/>
              <a:sym typeface="+mn-lt"/>
            </a:endParaRPr>
          </a:p>
        </p:txBody>
      </p:sp>
      <p:sp>
        <p:nvSpPr>
          <p:cNvPr id="79" name="Rectangle 48"/>
          <p:cNvSpPr>
            <a:spLocks noChangeArrowheads="1"/>
          </p:cNvSpPr>
          <p:nvPr/>
        </p:nvSpPr>
        <p:spPr bwMode="auto">
          <a:xfrm>
            <a:off x="8113938" y="4879970"/>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solidFill>
                  <a:schemeClr val="tx1">
                    <a:lumMod val="65000"/>
                    <a:lumOff val="35000"/>
                  </a:schemeClr>
                </a:solidFill>
                <a:cs typeface="+mn-ea"/>
                <a:sym typeface="+mn-lt"/>
              </a:rPr>
              <a:t>添加标题</a:t>
            </a:r>
          </a:p>
        </p:txBody>
      </p:sp>
      <p:grpSp>
        <p:nvGrpSpPr>
          <p:cNvPr id="80" name="组合 79"/>
          <p:cNvGrpSpPr/>
          <p:nvPr/>
        </p:nvGrpSpPr>
        <p:grpSpPr>
          <a:xfrm>
            <a:off x="5161824" y="2852108"/>
            <a:ext cx="1874751" cy="1874751"/>
            <a:chOff x="5161824" y="2852108"/>
            <a:chExt cx="1874751" cy="1874751"/>
          </a:xfrm>
        </p:grpSpPr>
        <p:sp>
          <p:nvSpPr>
            <p:cNvPr id="81" name="椭圆 80"/>
            <p:cNvSpPr/>
            <p:nvPr/>
          </p:nvSpPr>
          <p:spPr>
            <a:xfrm>
              <a:off x="5161824" y="2852108"/>
              <a:ext cx="1874751" cy="1874751"/>
            </a:xfrm>
            <a:prstGeom prst="ellipse">
              <a:avLst/>
            </a:prstGeom>
            <a:gradFill>
              <a:gsLst>
                <a:gs pos="0">
                  <a:schemeClr val="bg1"/>
                </a:gs>
                <a:gs pos="25000">
                  <a:srgbClr val="FBFBFB"/>
                </a:gs>
                <a:gs pos="41000">
                  <a:srgbClr val="F8F8F8"/>
                </a:gs>
                <a:gs pos="65000">
                  <a:srgbClr val="E7E7E7"/>
                </a:gs>
              </a:gsLst>
              <a:path path="circle">
                <a:fillToRect t="100000" r="100000"/>
              </a:path>
            </a:gradFill>
            <a:ln>
              <a:noFill/>
            </a:ln>
            <a:effectLst>
              <a:outerShdw blurRad="63500" sx="102000" sy="102000" algn="ctr" rotWithShape="0">
                <a:prstClr val="black">
                  <a:alpha val="40000"/>
                </a:prstClr>
              </a:outerShdw>
            </a:effectLst>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2" name="椭圆 81"/>
            <p:cNvSpPr/>
            <p:nvPr/>
          </p:nvSpPr>
          <p:spPr>
            <a:xfrm>
              <a:off x="5252538" y="2942822"/>
              <a:ext cx="1693323" cy="1693323"/>
            </a:xfrm>
            <a:prstGeom prst="ellipse">
              <a:avLst/>
            </a:prstGeom>
            <a:gradFill flip="none" rotWithShape="1">
              <a:gsLst>
                <a:gs pos="0">
                  <a:schemeClr val="bg1"/>
                </a:gs>
                <a:gs pos="25000">
                  <a:srgbClr val="FBFBFB"/>
                </a:gs>
                <a:gs pos="41000">
                  <a:srgbClr val="F8F8F8"/>
                </a:gs>
                <a:gs pos="65000">
                  <a:srgbClr val="DBDBD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83" name="Rectangle 48"/>
          <p:cNvSpPr>
            <a:spLocks noChangeArrowheads="1"/>
          </p:cNvSpPr>
          <p:nvPr/>
        </p:nvSpPr>
        <p:spPr bwMode="auto">
          <a:xfrm>
            <a:off x="5624667" y="3285778"/>
            <a:ext cx="9028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2800" b="1" dirty="0">
                <a:solidFill>
                  <a:schemeClr val="bg2">
                    <a:lumMod val="10000"/>
                  </a:schemeClr>
                </a:solidFill>
                <a:cs typeface="+mn-ea"/>
                <a:sym typeface="+mn-lt"/>
              </a:rPr>
              <a:t>添加</a:t>
            </a:r>
            <a:endParaRPr lang="en-US" altLang="zh-CN" sz="2800" b="1" dirty="0">
              <a:solidFill>
                <a:schemeClr val="bg2">
                  <a:lumMod val="10000"/>
                </a:schemeClr>
              </a:solidFill>
              <a:cs typeface="+mn-ea"/>
              <a:sym typeface="+mn-lt"/>
            </a:endParaRPr>
          </a:p>
          <a:p>
            <a:pPr algn="r"/>
            <a:r>
              <a:rPr lang="zh-CN" altLang="en-US" sz="2800" b="1" dirty="0">
                <a:solidFill>
                  <a:schemeClr val="bg2">
                    <a:lumMod val="10000"/>
                  </a:schemeClr>
                </a:solidFill>
                <a:cs typeface="+mn-ea"/>
                <a:sym typeface="+mn-lt"/>
              </a:rPr>
              <a:t>标题</a:t>
            </a:r>
          </a:p>
        </p:txBody>
      </p:sp>
      <p:sp>
        <p:nvSpPr>
          <p:cNvPr id="40"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 fill="hold"/>
                                        <p:tgtEl>
                                          <p:spTgt spid="80"/>
                                        </p:tgtEl>
                                        <p:attrNameLst>
                                          <p:attrName>ppt_w</p:attrName>
                                        </p:attrNameLst>
                                      </p:cBhvr>
                                      <p:tavLst>
                                        <p:tav tm="0">
                                          <p:val>
                                            <p:fltVal val="0"/>
                                          </p:val>
                                        </p:tav>
                                        <p:tav tm="100000">
                                          <p:val>
                                            <p:strVal val="#ppt_w"/>
                                          </p:val>
                                        </p:tav>
                                      </p:tavLst>
                                    </p:anim>
                                    <p:anim calcmode="lin" valueType="num">
                                      <p:cBhvr>
                                        <p:cTn id="8" dur="100" fill="hold"/>
                                        <p:tgtEl>
                                          <p:spTgt spid="80"/>
                                        </p:tgtEl>
                                        <p:attrNameLst>
                                          <p:attrName>ppt_h</p:attrName>
                                        </p:attrNameLst>
                                      </p:cBhvr>
                                      <p:tavLst>
                                        <p:tav tm="0">
                                          <p:val>
                                            <p:fltVal val="0"/>
                                          </p:val>
                                        </p:tav>
                                        <p:tav tm="100000">
                                          <p:val>
                                            <p:strVal val="#ppt_h"/>
                                          </p:val>
                                        </p:tav>
                                      </p:tavLst>
                                    </p:anim>
                                    <p:animEffect transition="in" filter="fade">
                                      <p:cBhvr>
                                        <p:cTn id="9" dur="100"/>
                                        <p:tgtEl>
                                          <p:spTgt spid="80"/>
                                        </p:tgtEl>
                                      </p:cBhvr>
                                    </p:animEffect>
                                  </p:childTnLst>
                                </p:cTn>
                              </p:par>
                              <p:par>
                                <p:cTn id="10" presetID="6" presetClass="emph" presetSubtype="0" fill="hold" nodeType="withEffect">
                                  <p:stCondLst>
                                    <p:cond delay="100"/>
                                  </p:stCondLst>
                                  <p:childTnLst>
                                    <p:animScale>
                                      <p:cBhvr>
                                        <p:cTn id="11" dur="100" fill="hold"/>
                                        <p:tgtEl>
                                          <p:spTgt spid="80"/>
                                        </p:tgtEl>
                                      </p:cBhvr>
                                      <p:by x="110000" y="110000"/>
                                    </p:animScale>
                                  </p:childTnLst>
                                </p:cTn>
                              </p:par>
                              <p:par>
                                <p:cTn id="12" presetID="6" presetClass="emph" presetSubtype="0" fill="hold" nodeType="withEffect">
                                  <p:stCondLst>
                                    <p:cond delay="200"/>
                                  </p:stCondLst>
                                  <p:childTnLst>
                                    <p:animScale>
                                      <p:cBhvr>
                                        <p:cTn id="13" dur="200" fill="hold"/>
                                        <p:tgtEl>
                                          <p:spTgt spid="80"/>
                                        </p:tgtEl>
                                      </p:cBhvr>
                                      <p:by x="90000" y="90000"/>
                                    </p:animScale>
                                  </p:childTnLst>
                                </p:cTn>
                              </p:par>
                              <p:par>
                                <p:cTn id="14" presetID="6" presetClass="emph" presetSubtype="0" fill="hold" nodeType="withEffect">
                                  <p:stCondLst>
                                    <p:cond delay="400"/>
                                  </p:stCondLst>
                                  <p:childTnLst>
                                    <p:animScale>
                                      <p:cBhvr>
                                        <p:cTn id="15" dur="100" fill="hold"/>
                                        <p:tgtEl>
                                          <p:spTgt spid="80"/>
                                        </p:tgtEl>
                                      </p:cBhvr>
                                      <p:by x="105000" y="105000"/>
                                    </p:animScale>
                                  </p:childTnLst>
                                </p:cTn>
                              </p:par>
                              <p:par>
                                <p:cTn id="16" presetID="6" presetClass="emph" presetSubtype="0" fill="hold" nodeType="withEffect">
                                  <p:stCondLst>
                                    <p:cond delay="500"/>
                                  </p:stCondLst>
                                  <p:childTnLst>
                                    <p:animScale>
                                      <p:cBhvr>
                                        <p:cTn id="17" dur="200" fill="hold"/>
                                        <p:tgtEl>
                                          <p:spTgt spid="80"/>
                                        </p:tgtEl>
                                      </p:cBhvr>
                                      <p:by x="95000" y="95000"/>
                                    </p:animScale>
                                  </p:childTnLst>
                                </p:cTn>
                              </p:par>
                              <p:par>
                                <p:cTn id="18" presetID="21" presetClass="entr" presetSubtype="1"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heel(1)">
                                      <p:cBhvr>
                                        <p:cTn id="20" dur="1000"/>
                                        <p:tgtEl>
                                          <p:spTgt spid="8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8" presetClass="emph" presetSubtype="0" fill="hold" nodeType="withEffect">
                                  <p:stCondLst>
                                    <p:cond delay="0"/>
                                  </p:stCondLst>
                                  <p:childTnLst>
                                    <p:animRot by="21600000">
                                      <p:cBhvr>
                                        <p:cTn id="26" dur="2000" fill="hold"/>
                                        <p:tgtEl>
                                          <p:spTgt spid="50"/>
                                        </p:tgtEl>
                                        <p:attrNameLst>
                                          <p:attrName>r</p:attrName>
                                        </p:attrNameLst>
                                      </p:cBhvr>
                                    </p:animRo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42" presetClass="path" presetSubtype="0" accel="50000" decel="50000" fill="hold" grpId="1" nodeType="withEffect">
                                  <p:stCondLst>
                                    <p:cond delay="0"/>
                                  </p:stCondLst>
                                  <p:childTnLst>
                                    <p:animMotion origin="layout" path="M 0.13451 0.20648 L -4.79167E-6 1.85185E-6 " pathEditMode="relative" rAng="0" ptsTypes="AA">
                                      <p:cBhvr>
                                        <p:cTn id="32" dur="500" fill="hold"/>
                                        <p:tgtEl>
                                          <p:spTgt spid="47"/>
                                        </p:tgtEl>
                                        <p:attrNameLst>
                                          <p:attrName>ppt_x</p:attrName>
                                          <p:attrName>ppt_y</p:attrName>
                                        </p:attrNameLst>
                                      </p:cBhvr>
                                      <p:rCtr x="-6732" y="-10324"/>
                                    </p:animMotion>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42" presetClass="path" presetSubtype="0" accel="50000" decel="50000" fill="hold" grpId="1" nodeType="withEffect">
                                  <p:stCondLst>
                                    <p:cond delay="0"/>
                                  </p:stCondLst>
                                  <p:childTnLst>
                                    <p:animMotion origin="layout" path="M -0.12669 0.20648 L -2.08333E-6 1.85185E-6 " pathEditMode="relative" rAng="0" ptsTypes="AA">
                                      <p:cBhvr>
                                        <p:cTn id="37" dur="500" fill="hold"/>
                                        <p:tgtEl>
                                          <p:spTgt spid="46"/>
                                        </p:tgtEl>
                                        <p:attrNameLst>
                                          <p:attrName>ppt_x</p:attrName>
                                          <p:attrName>ppt_y</p:attrName>
                                        </p:attrNameLst>
                                      </p:cBhvr>
                                      <p:rCtr x="6328" y="-10324"/>
                                    </p:animMotion>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42" presetClass="path" presetSubtype="0" accel="50000" decel="50000" fill="hold" grpId="1" nodeType="withEffect">
                                  <p:stCondLst>
                                    <p:cond delay="0"/>
                                  </p:stCondLst>
                                  <p:childTnLst>
                                    <p:animMotion origin="layout" path="M -0.12669 -0.24792 L -2.08333E-6 3.7037E-6 " pathEditMode="relative" rAng="0" ptsTypes="AA">
                                      <p:cBhvr>
                                        <p:cTn id="42" dur="500" fill="hold"/>
                                        <p:tgtEl>
                                          <p:spTgt spid="48"/>
                                        </p:tgtEl>
                                        <p:attrNameLst>
                                          <p:attrName>ppt_x</p:attrName>
                                          <p:attrName>ppt_y</p:attrName>
                                        </p:attrNameLst>
                                      </p:cBhvr>
                                      <p:rCtr x="6328" y="12384"/>
                                    </p:animMotion>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42" presetClass="path" presetSubtype="0" accel="50000" decel="50000" fill="hold" grpId="1" nodeType="withEffect">
                                  <p:stCondLst>
                                    <p:cond delay="0"/>
                                  </p:stCondLst>
                                  <p:childTnLst>
                                    <p:animMotion origin="layout" path="M 0.13451 -0.24792 L -4.79167E-6 3.7037E-6 " pathEditMode="relative" rAng="0" ptsTypes="AA">
                                      <p:cBhvr>
                                        <p:cTn id="47" dur="500" fill="hold"/>
                                        <p:tgtEl>
                                          <p:spTgt spid="49"/>
                                        </p:tgtEl>
                                        <p:attrNameLst>
                                          <p:attrName>ppt_x</p:attrName>
                                          <p:attrName>ppt_y</p:attrName>
                                        </p:attrNameLst>
                                      </p:cBhvr>
                                      <p:rCtr x="-6732" y="12384"/>
                                    </p:animMotion>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right)">
                                      <p:cBhvr>
                                        <p:cTn id="51" dur="500"/>
                                        <p:tgtEl>
                                          <p:spTgt spid="7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
                                        <p:tgtEl>
                                          <p:spTgt spid="7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right)">
                                      <p:cBhvr>
                                        <p:cTn id="57" dur="500"/>
                                        <p:tgtEl>
                                          <p:spTgt spid="7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childTnLst>
                          </p:cTn>
                        </p:par>
                        <p:par>
                          <p:cTn id="61" fill="hold">
                            <p:stCondLst>
                              <p:cond delay="2500"/>
                            </p:stCondLst>
                            <p:childTnLst>
                              <p:par>
                                <p:cTn id="62" presetID="14" presetClass="entr" presetSubtype="1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randombar(horizontal)">
                                      <p:cBhvr>
                                        <p:cTn id="64" dur="500"/>
                                        <p:tgtEl>
                                          <p:spTgt spid="7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randombar(horizontal)">
                                      <p:cBhvr>
                                        <p:cTn id="67" dur="500"/>
                                        <p:tgtEl>
                                          <p:spTgt spid="7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randombar(horizontal)">
                                      <p:cBhvr>
                                        <p:cTn id="70" dur="500"/>
                                        <p:tgtEl>
                                          <p:spTgt spid="7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randombar(horizontal)">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72" grpId="0"/>
      <p:bldP spid="73" grpId="0"/>
      <p:bldP spid="74" grpId="0"/>
      <p:bldP spid="75" grpId="0"/>
      <p:bldP spid="76" grpId="0"/>
      <p:bldP spid="77" grpId="0"/>
      <p:bldP spid="78" grpId="0"/>
      <p:bldP spid="79"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8590717" y="1185126"/>
            <a:ext cx="2616541" cy="5310800"/>
            <a:chOff x="8589599" y="969500"/>
            <a:chExt cx="2616200" cy="5312030"/>
          </a:xfrm>
          <a:blipFill>
            <a:blip r:embed="rId3"/>
            <a:stretch>
              <a:fillRect/>
            </a:stretch>
          </a:blipFill>
        </p:grpSpPr>
        <p:sp>
          <p:nvSpPr>
            <p:cNvPr id="84" name="矩形 83"/>
            <p:cNvSpPr/>
            <p:nvPr/>
          </p:nvSpPr>
          <p:spPr>
            <a:xfrm flipH="1">
              <a:off x="10276470"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85" name="组合 84"/>
            <p:cNvGrpSpPr/>
            <p:nvPr/>
          </p:nvGrpSpPr>
          <p:grpSpPr>
            <a:xfrm>
              <a:off x="8589599" y="969500"/>
              <a:ext cx="2616200" cy="5312030"/>
              <a:chOff x="8589599" y="969500"/>
              <a:chExt cx="2616200" cy="5312030"/>
            </a:xfrm>
            <a:grpFill/>
          </p:grpSpPr>
          <p:sp>
            <p:nvSpPr>
              <p:cNvPr id="86" name="Freeform 5"/>
              <p:cNvSpPr/>
              <p:nvPr/>
            </p:nvSpPr>
            <p:spPr bwMode="auto">
              <a:xfrm>
                <a:off x="8589599"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pic>
            <p:nvPicPr>
              <p:cNvPr id="87" name="图片 86"/>
              <p:cNvPicPr>
                <a:picLocks noChangeAspect="1"/>
              </p:cNvPicPr>
              <p:nvPr/>
            </p:nvPicPr>
            <p:blipFill rotWithShape="1">
              <a:blip r:embed="rId4">
                <a:grayscl/>
              </a:blip>
              <a:srcRect b="72279"/>
              <a:stretch>
                <a:fillRect/>
              </a:stretch>
            </p:blipFill>
            <p:spPr>
              <a:xfrm rot="5400000">
                <a:off x="6076879" y="3482347"/>
                <a:ext cx="5312030" cy="286336"/>
              </a:xfrm>
              <a:prstGeom prst="rect">
                <a:avLst/>
              </a:prstGeom>
              <a:grpFill/>
            </p:spPr>
          </p:pic>
        </p:grpSp>
      </p:grpSp>
      <p:grpSp>
        <p:nvGrpSpPr>
          <p:cNvPr id="88" name="组合 87"/>
          <p:cNvGrpSpPr/>
          <p:nvPr/>
        </p:nvGrpSpPr>
        <p:grpSpPr>
          <a:xfrm>
            <a:off x="10201001" y="3479732"/>
            <a:ext cx="869982" cy="721588"/>
            <a:chOff x="9936016" y="3193380"/>
            <a:chExt cx="1041627" cy="864270"/>
          </a:xfrm>
        </p:grpSpPr>
        <p:grpSp>
          <p:nvGrpSpPr>
            <p:cNvPr id="89" name="组合 88"/>
            <p:cNvGrpSpPr/>
            <p:nvPr/>
          </p:nvGrpSpPr>
          <p:grpSpPr>
            <a:xfrm>
              <a:off x="10024695" y="3193380"/>
              <a:ext cx="867068" cy="864270"/>
              <a:chOff x="6462235" y="1620217"/>
              <a:chExt cx="1872944" cy="1866900"/>
            </a:xfrm>
          </p:grpSpPr>
          <p:sp>
            <p:nvSpPr>
              <p:cNvPr id="91" name="任意多边形 90"/>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92" name="椭圆 91"/>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3" name="椭圆 92"/>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0" name="文本框 87"/>
            <p:cNvSpPr txBox="1"/>
            <p:nvPr/>
          </p:nvSpPr>
          <p:spPr>
            <a:xfrm>
              <a:off x="9936016" y="3239189"/>
              <a:ext cx="1041627" cy="774132"/>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cs typeface="+mn-ea"/>
                  <a:sym typeface="+mn-lt"/>
                </a:rPr>
                <a:t>4</a:t>
              </a:r>
              <a:endParaRPr lang="zh-CN" altLang="en-US" sz="36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95" name="文本框 91"/>
          <p:cNvSpPr txBox="1"/>
          <p:nvPr/>
        </p:nvSpPr>
        <p:spPr>
          <a:xfrm>
            <a:off x="8841110" y="2379894"/>
            <a:ext cx="1409016" cy="400017"/>
          </a:xfrm>
          <a:prstGeom prst="rect">
            <a:avLst/>
          </a:prstGeom>
          <a:noFill/>
        </p:spPr>
        <p:txBody>
          <a:bodyPr wrap="square" rtlCol="0">
            <a:spAutoFit/>
          </a:bodyPr>
          <a:lstStyle/>
          <a:p>
            <a:r>
              <a:rPr lang="zh-CN" altLang="en-US" sz="2000" b="1" dirty="0">
                <a:solidFill>
                  <a:prstClr val="white"/>
                </a:solidFill>
                <a:cs typeface="+mn-ea"/>
                <a:sym typeface="+mn-lt"/>
              </a:rPr>
              <a:t>添加标题</a:t>
            </a:r>
          </a:p>
        </p:txBody>
      </p:sp>
      <p:grpSp>
        <p:nvGrpSpPr>
          <p:cNvPr id="96" name="组合 95"/>
          <p:cNvGrpSpPr/>
          <p:nvPr/>
        </p:nvGrpSpPr>
        <p:grpSpPr>
          <a:xfrm>
            <a:off x="6114701" y="1185126"/>
            <a:ext cx="2616541" cy="5310800"/>
            <a:chOff x="6113905" y="969500"/>
            <a:chExt cx="2616200" cy="5312030"/>
          </a:xfrm>
          <a:blipFill>
            <a:blip r:embed="rId3"/>
            <a:stretch>
              <a:fillRect/>
            </a:stretch>
          </a:blipFill>
        </p:grpSpPr>
        <p:sp>
          <p:nvSpPr>
            <p:cNvPr id="97" name="矩形 96"/>
            <p:cNvSpPr/>
            <p:nvPr/>
          </p:nvSpPr>
          <p:spPr>
            <a:xfrm flipH="1">
              <a:off x="780077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98" name="组合 97"/>
            <p:cNvGrpSpPr/>
            <p:nvPr/>
          </p:nvGrpSpPr>
          <p:grpSpPr>
            <a:xfrm>
              <a:off x="6113905" y="969500"/>
              <a:ext cx="2616200" cy="5312030"/>
              <a:chOff x="6113905" y="969500"/>
              <a:chExt cx="2616200" cy="5312030"/>
            </a:xfrm>
            <a:grpFill/>
          </p:grpSpPr>
          <p:sp>
            <p:nvSpPr>
              <p:cNvPr id="99" name="Freeform 5"/>
              <p:cNvSpPr/>
              <p:nvPr/>
            </p:nvSpPr>
            <p:spPr bwMode="auto">
              <a:xfrm>
                <a:off x="611390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pic>
            <p:nvPicPr>
              <p:cNvPr id="100" name="图片 99"/>
              <p:cNvPicPr>
                <a:picLocks noChangeAspect="1"/>
              </p:cNvPicPr>
              <p:nvPr/>
            </p:nvPicPr>
            <p:blipFill rotWithShape="1">
              <a:blip r:embed="rId4">
                <a:grayscl/>
              </a:blip>
              <a:srcRect b="72279"/>
              <a:stretch>
                <a:fillRect/>
              </a:stretch>
            </p:blipFill>
            <p:spPr>
              <a:xfrm rot="5400000">
                <a:off x="3601185" y="3482347"/>
                <a:ext cx="5312030" cy="286336"/>
              </a:xfrm>
              <a:prstGeom prst="rect">
                <a:avLst/>
              </a:prstGeom>
              <a:grpFill/>
            </p:spPr>
          </p:pic>
        </p:grpSp>
      </p:grpSp>
      <p:grpSp>
        <p:nvGrpSpPr>
          <p:cNvPr id="101" name="组合 100"/>
          <p:cNvGrpSpPr/>
          <p:nvPr/>
        </p:nvGrpSpPr>
        <p:grpSpPr>
          <a:xfrm>
            <a:off x="7724985" y="3479732"/>
            <a:ext cx="869982" cy="721588"/>
            <a:chOff x="7460322" y="3193380"/>
            <a:chExt cx="1041627" cy="864270"/>
          </a:xfrm>
        </p:grpSpPr>
        <p:grpSp>
          <p:nvGrpSpPr>
            <p:cNvPr id="102" name="组合 101"/>
            <p:cNvGrpSpPr/>
            <p:nvPr/>
          </p:nvGrpSpPr>
          <p:grpSpPr>
            <a:xfrm>
              <a:off x="7549001" y="3193380"/>
              <a:ext cx="867068" cy="864270"/>
              <a:chOff x="6462235" y="1620217"/>
              <a:chExt cx="1872944" cy="1866900"/>
            </a:xfrm>
          </p:grpSpPr>
          <p:sp>
            <p:nvSpPr>
              <p:cNvPr id="104" name="任意多边形 103"/>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05" name="椭圆 104"/>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6" name="椭圆 105"/>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3" name="文本框 71"/>
            <p:cNvSpPr txBox="1"/>
            <p:nvPr/>
          </p:nvSpPr>
          <p:spPr>
            <a:xfrm>
              <a:off x="7460322" y="3239189"/>
              <a:ext cx="1041627" cy="774132"/>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cs typeface="+mn-ea"/>
                  <a:sym typeface="+mn-lt"/>
                </a:rPr>
                <a:t>3</a:t>
              </a:r>
              <a:endParaRPr lang="zh-CN" altLang="en-US" sz="36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08" name="文本框 75"/>
          <p:cNvSpPr txBox="1"/>
          <p:nvPr/>
        </p:nvSpPr>
        <p:spPr>
          <a:xfrm>
            <a:off x="6365094" y="2379894"/>
            <a:ext cx="1409016" cy="400017"/>
          </a:xfrm>
          <a:prstGeom prst="rect">
            <a:avLst/>
          </a:prstGeom>
          <a:noFill/>
        </p:spPr>
        <p:txBody>
          <a:bodyPr wrap="square" rtlCol="0">
            <a:spAutoFit/>
          </a:bodyPr>
          <a:lstStyle/>
          <a:p>
            <a:r>
              <a:rPr lang="zh-CN" altLang="en-US" sz="2000" b="1" dirty="0">
                <a:solidFill>
                  <a:prstClr val="white"/>
                </a:solidFill>
                <a:cs typeface="+mn-ea"/>
                <a:sym typeface="+mn-lt"/>
              </a:rPr>
              <a:t>添加标题</a:t>
            </a:r>
          </a:p>
        </p:txBody>
      </p:sp>
      <p:grpSp>
        <p:nvGrpSpPr>
          <p:cNvPr id="109" name="组合 108"/>
          <p:cNvGrpSpPr/>
          <p:nvPr/>
        </p:nvGrpSpPr>
        <p:grpSpPr>
          <a:xfrm>
            <a:off x="3630767" y="1185126"/>
            <a:ext cx="2616541" cy="5310800"/>
            <a:chOff x="3630295" y="969500"/>
            <a:chExt cx="2616200" cy="5312030"/>
          </a:xfrm>
          <a:blipFill>
            <a:blip r:embed="rId3"/>
            <a:stretch>
              <a:fillRect/>
            </a:stretch>
          </a:blipFill>
        </p:grpSpPr>
        <p:sp>
          <p:nvSpPr>
            <p:cNvPr id="110" name="矩形 109"/>
            <p:cNvSpPr/>
            <p:nvPr/>
          </p:nvSpPr>
          <p:spPr>
            <a:xfrm flipH="1">
              <a:off x="531716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11" name="组合 110"/>
            <p:cNvGrpSpPr/>
            <p:nvPr/>
          </p:nvGrpSpPr>
          <p:grpSpPr>
            <a:xfrm>
              <a:off x="3630295" y="969500"/>
              <a:ext cx="2616200" cy="5312030"/>
              <a:chOff x="3630295" y="969500"/>
              <a:chExt cx="2616200" cy="5312030"/>
            </a:xfrm>
            <a:grpFill/>
          </p:grpSpPr>
          <p:sp>
            <p:nvSpPr>
              <p:cNvPr id="112" name="Freeform 5"/>
              <p:cNvSpPr/>
              <p:nvPr/>
            </p:nvSpPr>
            <p:spPr bwMode="auto">
              <a:xfrm>
                <a:off x="363029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pic>
            <p:nvPicPr>
              <p:cNvPr id="113" name="图片 112"/>
              <p:cNvPicPr>
                <a:picLocks noChangeAspect="1"/>
              </p:cNvPicPr>
              <p:nvPr/>
            </p:nvPicPr>
            <p:blipFill rotWithShape="1">
              <a:blip r:embed="rId4">
                <a:grayscl/>
              </a:blip>
              <a:srcRect b="72279"/>
              <a:stretch>
                <a:fillRect/>
              </a:stretch>
            </p:blipFill>
            <p:spPr>
              <a:xfrm rot="5400000">
                <a:off x="1117575" y="3482347"/>
                <a:ext cx="5312030" cy="286336"/>
              </a:xfrm>
              <a:prstGeom prst="rect">
                <a:avLst/>
              </a:prstGeom>
              <a:grpFill/>
            </p:spPr>
          </p:pic>
        </p:grpSp>
      </p:grpSp>
      <p:grpSp>
        <p:nvGrpSpPr>
          <p:cNvPr id="114" name="组合 113"/>
          <p:cNvGrpSpPr/>
          <p:nvPr/>
        </p:nvGrpSpPr>
        <p:grpSpPr>
          <a:xfrm>
            <a:off x="5241051" y="3479732"/>
            <a:ext cx="869982" cy="721588"/>
            <a:chOff x="4976712" y="3193380"/>
            <a:chExt cx="1041627" cy="864270"/>
          </a:xfrm>
        </p:grpSpPr>
        <p:grpSp>
          <p:nvGrpSpPr>
            <p:cNvPr id="115" name="组合 114"/>
            <p:cNvGrpSpPr/>
            <p:nvPr/>
          </p:nvGrpSpPr>
          <p:grpSpPr>
            <a:xfrm>
              <a:off x="5065391" y="3193380"/>
              <a:ext cx="867068" cy="864270"/>
              <a:chOff x="6462235" y="1620217"/>
              <a:chExt cx="1872944" cy="1866900"/>
            </a:xfrm>
          </p:grpSpPr>
          <p:sp>
            <p:nvSpPr>
              <p:cNvPr id="117" name="任意多边形 116"/>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18" name="椭圆 117"/>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19" name="椭圆 118"/>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6" name="文本框 55"/>
            <p:cNvSpPr txBox="1"/>
            <p:nvPr/>
          </p:nvSpPr>
          <p:spPr>
            <a:xfrm>
              <a:off x="4976712" y="3239189"/>
              <a:ext cx="1041627" cy="774132"/>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cs typeface="+mn-ea"/>
                  <a:sym typeface="+mn-lt"/>
                </a:rPr>
                <a:t>2</a:t>
              </a:r>
              <a:endParaRPr lang="zh-CN" altLang="en-US" sz="36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21" name="文本框 59"/>
          <p:cNvSpPr txBox="1"/>
          <p:nvPr/>
        </p:nvSpPr>
        <p:spPr>
          <a:xfrm>
            <a:off x="3881160" y="2379894"/>
            <a:ext cx="1409016" cy="400017"/>
          </a:xfrm>
          <a:prstGeom prst="rect">
            <a:avLst/>
          </a:prstGeom>
          <a:noFill/>
        </p:spPr>
        <p:txBody>
          <a:bodyPr wrap="square" rtlCol="0">
            <a:spAutoFit/>
          </a:bodyPr>
          <a:lstStyle/>
          <a:p>
            <a:r>
              <a:rPr lang="zh-CN" altLang="en-US" sz="2000" b="1" dirty="0">
                <a:solidFill>
                  <a:prstClr val="white"/>
                </a:solidFill>
                <a:cs typeface="+mn-ea"/>
                <a:sym typeface="+mn-lt"/>
              </a:rPr>
              <a:t>添加标题</a:t>
            </a:r>
          </a:p>
        </p:txBody>
      </p:sp>
      <p:grpSp>
        <p:nvGrpSpPr>
          <p:cNvPr id="122" name="组合 121"/>
          <p:cNvGrpSpPr/>
          <p:nvPr/>
        </p:nvGrpSpPr>
        <p:grpSpPr>
          <a:xfrm>
            <a:off x="1222534" y="1185126"/>
            <a:ext cx="2616541" cy="5310800"/>
            <a:chOff x="1222375" y="969500"/>
            <a:chExt cx="2616200" cy="5312030"/>
          </a:xfrm>
          <a:blipFill>
            <a:blip r:embed="rId3"/>
            <a:stretch>
              <a:fillRect/>
            </a:stretch>
          </a:blipFill>
        </p:grpSpPr>
        <p:sp>
          <p:nvSpPr>
            <p:cNvPr id="123" name="矩形 122"/>
            <p:cNvSpPr/>
            <p:nvPr/>
          </p:nvSpPr>
          <p:spPr>
            <a:xfrm flipH="1">
              <a:off x="290924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24" name="组合 123"/>
            <p:cNvGrpSpPr/>
            <p:nvPr/>
          </p:nvGrpSpPr>
          <p:grpSpPr>
            <a:xfrm>
              <a:off x="1222375" y="969500"/>
              <a:ext cx="2616200" cy="5312030"/>
              <a:chOff x="1222375" y="969500"/>
              <a:chExt cx="2616200" cy="5312030"/>
            </a:xfrm>
            <a:grpFill/>
          </p:grpSpPr>
          <p:sp>
            <p:nvSpPr>
              <p:cNvPr id="125" name="Freeform 5"/>
              <p:cNvSpPr/>
              <p:nvPr/>
            </p:nvSpPr>
            <p:spPr bwMode="auto">
              <a:xfrm>
                <a:off x="122237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pic>
            <p:nvPicPr>
              <p:cNvPr id="126" name="图片 125"/>
              <p:cNvPicPr>
                <a:picLocks noChangeAspect="1"/>
              </p:cNvPicPr>
              <p:nvPr/>
            </p:nvPicPr>
            <p:blipFill rotWithShape="1">
              <a:blip r:embed="rId4">
                <a:grayscl/>
              </a:blip>
              <a:srcRect b="72279"/>
              <a:stretch>
                <a:fillRect/>
              </a:stretch>
            </p:blipFill>
            <p:spPr>
              <a:xfrm rot="5400000">
                <a:off x="-1290345" y="3482347"/>
                <a:ext cx="5312030" cy="286336"/>
              </a:xfrm>
              <a:prstGeom prst="rect">
                <a:avLst/>
              </a:prstGeom>
              <a:grpFill/>
            </p:spPr>
          </p:pic>
        </p:grpSp>
      </p:grpSp>
      <p:grpSp>
        <p:nvGrpSpPr>
          <p:cNvPr id="127" name="组合 126"/>
          <p:cNvGrpSpPr/>
          <p:nvPr/>
        </p:nvGrpSpPr>
        <p:grpSpPr>
          <a:xfrm>
            <a:off x="2820118" y="3479732"/>
            <a:ext cx="869982" cy="721588"/>
            <a:chOff x="2553586" y="3193380"/>
            <a:chExt cx="1041627" cy="864270"/>
          </a:xfrm>
        </p:grpSpPr>
        <p:grpSp>
          <p:nvGrpSpPr>
            <p:cNvPr id="128" name="组合 127"/>
            <p:cNvGrpSpPr/>
            <p:nvPr/>
          </p:nvGrpSpPr>
          <p:grpSpPr>
            <a:xfrm>
              <a:off x="2657471" y="3193380"/>
              <a:ext cx="867068" cy="864270"/>
              <a:chOff x="6462235" y="1620217"/>
              <a:chExt cx="1872944" cy="1866900"/>
            </a:xfrm>
          </p:grpSpPr>
          <p:sp>
            <p:nvSpPr>
              <p:cNvPr id="130" name="任意多边形 129"/>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31" name="椭圆 130"/>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2" name="椭圆 131"/>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9" name="文本框 33"/>
            <p:cNvSpPr txBox="1"/>
            <p:nvPr/>
          </p:nvSpPr>
          <p:spPr>
            <a:xfrm>
              <a:off x="2553586" y="3239189"/>
              <a:ext cx="1041627" cy="774132"/>
            </a:xfrm>
            <a:prstGeom prst="rect">
              <a:avLst/>
            </a:prstGeom>
            <a:noFill/>
          </p:spPr>
          <p:txBody>
            <a:bodyPr wrap="square" rtlCol="0">
              <a:spAutoFit/>
            </a:bodyPr>
            <a:lstStyle/>
            <a:p>
              <a:pPr algn="ctr"/>
              <a:r>
                <a:rPr lang="en-US" altLang="zh-CN" sz="3600" dirty="0">
                  <a:solidFill>
                    <a:prstClr val="white"/>
                  </a:solidFill>
                  <a:effectLst>
                    <a:outerShdw blurRad="50800" dist="38100" dir="2700000" algn="tl" rotWithShape="0">
                      <a:prstClr val="black">
                        <a:alpha val="40000"/>
                      </a:prstClr>
                    </a:outerShdw>
                  </a:effectLst>
                  <a:cs typeface="+mn-ea"/>
                  <a:sym typeface="+mn-lt"/>
                </a:rPr>
                <a:t>1</a:t>
              </a:r>
              <a:endParaRPr lang="zh-CN" altLang="en-US" sz="36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37" name="文本框 46"/>
          <p:cNvSpPr txBox="1"/>
          <p:nvPr/>
        </p:nvSpPr>
        <p:spPr>
          <a:xfrm>
            <a:off x="1472927" y="2379894"/>
            <a:ext cx="1409016" cy="400017"/>
          </a:xfrm>
          <a:prstGeom prst="rect">
            <a:avLst/>
          </a:prstGeom>
          <a:noFill/>
        </p:spPr>
        <p:txBody>
          <a:bodyPr wrap="square" rtlCol="0">
            <a:spAutoFit/>
          </a:bodyPr>
          <a:lstStyle/>
          <a:p>
            <a:r>
              <a:rPr lang="zh-CN" altLang="en-US" sz="2000" b="1" dirty="0">
                <a:solidFill>
                  <a:prstClr val="white"/>
                </a:solidFill>
                <a:cs typeface="+mn-ea"/>
                <a:sym typeface="+mn-lt"/>
              </a:rPr>
              <a:t>添加标题</a:t>
            </a:r>
          </a:p>
        </p:txBody>
      </p:sp>
      <p:sp>
        <p:nvSpPr>
          <p:cNvPr id="163" name="TextBox 162"/>
          <p:cNvSpPr txBox="1"/>
          <p:nvPr/>
        </p:nvSpPr>
        <p:spPr>
          <a:xfrm>
            <a:off x="1491796" y="3176130"/>
            <a:ext cx="1402565" cy="1107996"/>
          </a:xfrm>
          <a:prstGeom prst="rect">
            <a:avLst/>
          </a:prstGeom>
          <a:noFill/>
        </p:spPr>
        <p:txBody>
          <a:bodyPr wrap="square" rtlCol="0">
            <a:spAutoFit/>
          </a:bodyPr>
          <a:lstStyle/>
          <a:p>
            <a:pPr>
              <a:lnSpc>
                <a:spcPct val="150000"/>
              </a:lnSpc>
              <a:defRPr/>
            </a:pPr>
            <a:r>
              <a:rPr lang="zh-CN" altLang="en-US" sz="1100" b="0" kern="0" dirty="0">
                <a:solidFill>
                  <a:schemeClr val="bg1"/>
                </a:solidFill>
                <a:cs typeface="+mn-ea"/>
                <a:sym typeface="+mn-lt"/>
              </a:rPr>
              <a:t>点击此处添加段落</a:t>
            </a:r>
            <a:r>
              <a:rPr lang="zh-CN" altLang="en-US" sz="1100" kern="0" dirty="0">
                <a:solidFill>
                  <a:schemeClr val="bg1"/>
                </a:solidFill>
                <a:cs typeface="+mn-ea"/>
                <a:sym typeface="+mn-lt"/>
              </a:rPr>
              <a:t>文本点击此处添加段落文本点击此处添加段落文本</a:t>
            </a:r>
            <a:endParaRPr lang="en-US" altLang="zh-CN" sz="1100" b="0" kern="0" dirty="0">
              <a:solidFill>
                <a:schemeClr val="bg1"/>
              </a:solidFill>
              <a:cs typeface="+mn-ea"/>
              <a:sym typeface="+mn-lt"/>
            </a:endParaRPr>
          </a:p>
        </p:txBody>
      </p:sp>
      <p:sp>
        <p:nvSpPr>
          <p:cNvPr id="164" name="TextBox 163"/>
          <p:cNvSpPr txBox="1"/>
          <p:nvPr/>
        </p:nvSpPr>
        <p:spPr>
          <a:xfrm>
            <a:off x="3917403" y="3168765"/>
            <a:ext cx="1402565" cy="1107996"/>
          </a:xfrm>
          <a:prstGeom prst="rect">
            <a:avLst/>
          </a:prstGeom>
          <a:noFill/>
        </p:spPr>
        <p:txBody>
          <a:bodyPr wrap="square" rtlCol="0">
            <a:spAutoFit/>
          </a:bodyPr>
          <a:lstStyle/>
          <a:p>
            <a:pPr>
              <a:lnSpc>
                <a:spcPct val="150000"/>
              </a:lnSpc>
              <a:defRPr/>
            </a:pPr>
            <a:r>
              <a:rPr lang="zh-CN" altLang="en-US" sz="1100" b="0" kern="0" dirty="0">
                <a:solidFill>
                  <a:schemeClr val="bg1"/>
                </a:solidFill>
                <a:cs typeface="+mn-ea"/>
                <a:sym typeface="+mn-lt"/>
              </a:rPr>
              <a:t>点击此处添加段落</a:t>
            </a:r>
            <a:r>
              <a:rPr lang="zh-CN" altLang="en-US" sz="1100" kern="0" dirty="0">
                <a:solidFill>
                  <a:schemeClr val="bg1"/>
                </a:solidFill>
                <a:cs typeface="+mn-ea"/>
                <a:sym typeface="+mn-lt"/>
              </a:rPr>
              <a:t>文本点击此处添加段落文本点击此处添加段落文本</a:t>
            </a:r>
            <a:endParaRPr lang="en-US" altLang="zh-CN" sz="1100" b="0" kern="0" dirty="0">
              <a:solidFill>
                <a:schemeClr val="bg1"/>
              </a:solidFill>
              <a:cs typeface="+mn-ea"/>
              <a:sym typeface="+mn-lt"/>
            </a:endParaRPr>
          </a:p>
        </p:txBody>
      </p:sp>
      <p:sp>
        <p:nvSpPr>
          <p:cNvPr id="165" name="TextBox 164"/>
          <p:cNvSpPr txBox="1"/>
          <p:nvPr/>
        </p:nvSpPr>
        <p:spPr>
          <a:xfrm>
            <a:off x="6409503" y="3168765"/>
            <a:ext cx="1402565" cy="1107996"/>
          </a:xfrm>
          <a:prstGeom prst="rect">
            <a:avLst/>
          </a:prstGeom>
          <a:noFill/>
        </p:spPr>
        <p:txBody>
          <a:bodyPr wrap="square" rtlCol="0">
            <a:spAutoFit/>
          </a:bodyPr>
          <a:lstStyle/>
          <a:p>
            <a:pPr>
              <a:lnSpc>
                <a:spcPct val="150000"/>
              </a:lnSpc>
              <a:defRPr/>
            </a:pPr>
            <a:r>
              <a:rPr lang="zh-CN" altLang="en-US" sz="1100" b="0" kern="0" dirty="0">
                <a:solidFill>
                  <a:schemeClr val="bg1"/>
                </a:solidFill>
                <a:cs typeface="+mn-ea"/>
                <a:sym typeface="+mn-lt"/>
              </a:rPr>
              <a:t>点击此处添加段落</a:t>
            </a:r>
            <a:r>
              <a:rPr lang="zh-CN" altLang="en-US" sz="1100" kern="0" dirty="0">
                <a:solidFill>
                  <a:schemeClr val="bg1"/>
                </a:solidFill>
                <a:cs typeface="+mn-ea"/>
                <a:sym typeface="+mn-lt"/>
              </a:rPr>
              <a:t>文本点击此处添加段落文本点击此处添加段落文本</a:t>
            </a:r>
            <a:endParaRPr lang="en-US" altLang="zh-CN" sz="1100" b="0" kern="0" dirty="0">
              <a:solidFill>
                <a:schemeClr val="bg1"/>
              </a:solidFill>
              <a:cs typeface="+mn-ea"/>
              <a:sym typeface="+mn-lt"/>
            </a:endParaRPr>
          </a:p>
        </p:txBody>
      </p:sp>
      <p:sp>
        <p:nvSpPr>
          <p:cNvPr id="166" name="TextBox 165"/>
          <p:cNvSpPr txBox="1"/>
          <p:nvPr/>
        </p:nvSpPr>
        <p:spPr>
          <a:xfrm>
            <a:off x="8885520" y="3168765"/>
            <a:ext cx="1402565" cy="1107996"/>
          </a:xfrm>
          <a:prstGeom prst="rect">
            <a:avLst/>
          </a:prstGeom>
          <a:noFill/>
        </p:spPr>
        <p:txBody>
          <a:bodyPr wrap="square" rtlCol="0">
            <a:spAutoFit/>
          </a:bodyPr>
          <a:lstStyle/>
          <a:p>
            <a:pPr>
              <a:lnSpc>
                <a:spcPct val="150000"/>
              </a:lnSpc>
              <a:defRPr/>
            </a:pPr>
            <a:r>
              <a:rPr lang="zh-CN" altLang="en-US" sz="1100" b="0" kern="0" dirty="0">
                <a:solidFill>
                  <a:schemeClr val="bg1"/>
                </a:solidFill>
                <a:cs typeface="+mn-ea"/>
                <a:sym typeface="+mn-lt"/>
              </a:rPr>
              <a:t>点击此处添加段落</a:t>
            </a:r>
            <a:r>
              <a:rPr lang="zh-CN" altLang="en-US" sz="1100" kern="0" dirty="0">
                <a:solidFill>
                  <a:schemeClr val="bg1"/>
                </a:solidFill>
                <a:cs typeface="+mn-ea"/>
                <a:sym typeface="+mn-lt"/>
              </a:rPr>
              <a:t>文本点击此处添加段落文本点击此处添加段落文本</a:t>
            </a:r>
            <a:endParaRPr lang="en-US" altLang="zh-CN" sz="1100" b="0" kern="0" dirty="0">
              <a:solidFill>
                <a:schemeClr val="bg1"/>
              </a:solidFill>
              <a:cs typeface="+mn-ea"/>
              <a:sym typeface="+mn-lt"/>
            </a:endParaRPr>
          </a:p>
        </p:txBody>
      </p:sp>
      <p:grpSp>
        <p:nvGrpSpPr>
          <p:cNvPr id="167" name="组合 166"/>
          <p:cNvGrpSpPr/>
          <p:nvPr/>
        </p:nvGrpSpPr>
        <p:grpSpPr>
          <a:xfrm>
            <a:off x="1841628" y="4807771"/>
            <a:ext cx="555501" cy="599725"/>
            <a:chOff x="79836" y="1653714"/>
            <a:chExt cx="555501" cy="599725"/>
          </a:xfrm>
          <a:solidFill>
            <a:schemeClr val="bg1"/>
          </a:solidFill>
        </p:grpSpPr>
        <p:sp>
          <p:nvSpPr>
            <p:cNvPr id="168"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9"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0"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1"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2"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3"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4"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5"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6"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7"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8"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9"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0"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1"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2"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3"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4"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5"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6"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87"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88" name="组合 187"/>
          <p:cNvGrpSpPr/>
          <p:nvPr/>
        </p:nvGrpSpPr>
        <p:grpSpPr>
          <a:xfrm>
            <a:off x="4279682" y="4936280"/>
            <a:ext cx="495859" cy="502693"/>
            <a:chOff x="112581" y="2716334"/>
            <a:chExt cx="495859" cy="502693"/>
          </a:xfrm>
          <a:solidFill>
            <a:schemeClr val="bg1"/>
          </a:solidFill>
        </p:grpSpPr>
        <p:sp>
          <p:nvSpPr>
            <p:cNvPr id="189"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0"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1"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2"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3"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4"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5"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6"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7"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8"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99"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0"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1"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2"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3"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4"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05" name="组合 204"/>
          <p:cNvGrpSpPr/>
          <p:nvPr/>
        </p:nvGrpSpPr>
        <p:grpSpPr>
          <a:xfrm>
            <a:off x="9279882" y="4883760"/>
            <a:ext cx="508721" cy="533088"/>
            <a:chOff x="140649" y="3641210"/>
            <a:chExt cx="508721" cy="533088"/>
          </a:xfrm>
          <a:solidFill>
            <a:schemeClr val="bg1"/>
          </a:solidFill>
        </p:grpSpPr>
        <p:sp>
          <p:nvSpPr>
            <p:cNvPr id="206"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7"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8"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9"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0"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1"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2"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3"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4"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5"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6"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7"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8"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9"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1"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2"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3"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24" name="组合 223"/>
          <p:cNvGrpSpPr/>
          <p:nvPr/>
        </p:nvGrpSpPr>
        <p:grpSpPr>
          <a:xfrm>
            <a:off x="6761278" y="4866224"/>
            <a:ext cx="500535" cy="616092"/>
            <a:chOff x="110242" y="4666624"/>
            <a:chExt cx="500535" cy="616092"/>
          </a:xfrm>
          <a:solidFill>
            <a:schemeClr val="bg1"/>
          </a:solidFill>
        </p:grpSpPr>
        <p:sp>
          <p:nvSpPr>
            <p:cNvPr id="225"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6"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8"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9"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20" name="Rectangle 47"/>
          <p:cNvSpPr/>
          <p:nvPr/>
        </p:nvSpPr>
        <p:spPr>
          <a:xfrm>
            <a:off x="1288212" y="540627"/>
            <a:ext cx="2883803" cy="492443"/>
          </a:xfrm>
          <a:prstGeom prst="rect">
            <a:avLst/>
          </a:prstGeom>
        </p:spPr>
        <p:txBody>
          <a:bodyPr wrap="none" lIns="0" tIns="0" rIns="0" bIns="0">
            <a:spAutoFit/>
          </a:bodyPr>
          <a:lstStyle/>
          <a:p>
            <a:r>
              <a:rPr lang="zh-CN" altLang="en-US" sz="3200" b="1" dirty="0">
                <a:solidFill>
                  <a:schemeClr val="bg1"/>
                </a:solidFill>
                <a:cs typeface="+mn-ea"/>
                <a:sym typeface="+mn-lt"/>
              </a:rPr>
              <a:t>添加你的小标题</a:t>
            </a:r>
            <a:endParaRPr lang="en-US" sz="3200" b="1" dirty="0">
              <a:solidFill>
                <a:schemeClr val="bg1"/>
              </a:solidFill>
              <a:cs typeface="+mn-ea"/>
              <a:sym typeface="+mn-lt"/>
            </a:endParaRPr>
          </a:p>
        </p:txBody>
      </p:sp>
      <p:pic>
        <p:nvPicPr>
          <p:cNvPr id="133" name="图片 1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40000">
                                          <p:cBhvr additive="base">
                                            <p:cTn id="7" dur="2000" fill="hold"/>
                                            <p:tgtEl>
                                              <p:spTgt spid="83"/>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14:bounceEnd="40000">
                                          <p:cBhvr additive="base">
                                            <p:cTn id="11" dur="20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109"/>
                                            </p:tgtEl>
                                            <p:attrNameLst>
                                              <p:attrName>style.visibility</p:attrName>
                                            </p:attrNameLst>
                                          </p:cBhvr>
                                          <p:to>
                                            <p:strVal val="visible"/>
                                          </p:to>
                                        </p:set>
                                        <p:anim calcmode="lin" valueType="num" p14:bounceEnd="40000">
                                          <p:cBhvr additive="base">
                                            <p:cTn id="15" dur="2000" fill="hold"/>
                                            <p:tgtEl>
                                              <p:spTgt spid="109"/>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109"/>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122"/>
                                            </p:tgtEl>
                                            <p:attrNameLst>
                                              <p:attrName>style.visibility</p:attrName>
                                            </p:attrNameLst>
                                          </p:cBhvr>
                                          <p:to>
                                            <p:strVal val="visible"/>
                                          </p:to>
                                        </p:set>
                                        <p:anim calcmode="lin" valueType="num" p14:bounceEnd="40000">
                                          <p:cBhvr additive="base">
                                            <p:cTn id="19" dur="2000" fill="hold"/>
                                            <p:tgtEl>
                                              <p:spTgt spid="122"/>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 calcmode="lin" valueType="num">
                                          <p:cBhvr>
                                            <p:cTn id="26" dur="500" fill="hold"/>
                                            <p:tgtEl>
                                              <p:spTgt spid="167"/>
                                            </p:tgtEl>
                                            <p:attrNameLst>
                                              <p:attrName>style.rotation</p:attrName>
                                            </p:attrNameLst>
                                          </p:cBhvr>
                                          <p:tavLst>
                                            <p:tav tm="0">
                                              <p:val>
                                                <p:fltVal val="90"/>
                                              </p:val>
                                            </p:tav>
                                            <p:tav tm="100000">
                                              <p:val>
                                                <p:fltVal val="0"/>
                                              </p:val>
                                            </p:tav>
                                          </p:tavLst>
                                        </p:anim>
                                        <p:animEffect transition="in" filter="fade">
                                          <p:cBhvr>
                                            <p:cTn id="27" dur="500"/>
                                            <p:tgtEl>
                                              <p:spTgt spid="167"/>
                                            </p:tgtEl>
                                          </p:cBhvr>
                                        </p:animEffect>
                                      </p:childTnLst>
                                    </p:cTn>
                                  </p:par>
                                  <p:par>
                                    <p:cTn id="28" presetID="31" presetClass="entr" presetSubtype="0" fill="hold" nodeType="withEffect">
                                      <p:stCondLst>
                                        <p:cond delay="0"/>
                                      </p:stCondLst>
                                      <p:childTnLst>
                                        <p:set>
                                          <p:cBhvr>
                                            <p:cTn id="29" dur="1" fill="hold">
                                              <p:stCondLst>
                                                <p:cond delay="0"/>
                                              </p:stCondLst>
                                            </p:cTn>
                                            <p:tgtEl>
                                              <p:spTgt spid="188"/>
                                            </p:tgtEl>
                                            <p:attrNameLst>
                                              <p:attrName>style.visibility</p:attrName>
                                            </p:attrNameLst>
                                          </p:cBhvr>
                                          <p:to>
                                            <p:strVal val="visible"/>
                                          </p:to>
                                        </p:set>
                                        <p:anim calcmode="lin" valueType="num">
                                          <p:cBhvr>
                                            <p:cTn id="30" dur="500" fill="hold"/>
                                            <p:tgtEl>
                                              <p:spTgt spid="188"/>
                                            </p:tgtEl>
                                            <p:attrNameLst>
                                              <p:attrName>ppt_w</p:attrName>
                                            </p:attrNameLst>
                                          </p:cBhvr>
                                          <p:tavLst>
                                            <p:tav tm="0">
                                              <p:val>
                                                <p:fltVal val="0"/>
                                              </p:val>
                                            </p:tav>
                                            <p:tav tm="100000">
                                              <p:val>
                                                <p:strVal val="#ppt_w"/>
                                              </p:val>
                                            </p:tav>
                                          </p:tavLst>
                                        </p:anim>
                                        <p:anim calcmode="lin" valueType="num">
                                          <p:cBhvr>
                                            <p:cTn id="31" dur="500" fill="hold"/>
                                            <p:tgtEl>
                                              <p:spTgt spid="188"/>
                                            </p:tgtEl>
                                            <p:attrNameLst>
                                              <p:attrName>ppt_h</p:attrName>
                                            </p:attrNameLst>
                                          </p:cBhvr>
                                          <p:tavLst>
                                            <p:tav tm="0">
                                              <p:val>
                                                <p:fltVal val="0"/>
                                              </p:val>
                                            </p:tav>
                                            <p:tav tm="100000">
                                              <p:val>
                                                <p:strVal val="#ppt_h"/>
                                              </p:val>
                                            </p:tav>
                                          </p:tavLst>
                                        </p:anim>
                                        <p:anim calcmode="lin" valueType="num">
                                          <p:cBhvr>
                                            <p:cTn id="32" dur="500" fill="hold"/>
                                            <p:tgtEl>
                                              <p:spTgt spid="188"/>
                                            </p:tgtEl>
                                            <p:attrNameLst>
                                              <p:attrName>style.rotation</p:attrName>
                                            </p:attrNameLst>
                                          </p:cBhvr>
                                          <p:tavLst>
                                            <p:tav tm="0">
                                              <p:val>
                                                <p:fltVal val="90"/>
                                              </p:val>
                                            </p:tav>
                                            <p:tav tm="100000">
                                              <p:val>
                                                <p:fltVal val="0"/>
                                              </p:val>
                                            </p:tav>
                                          </p:tavLst>
                                        </p:anim>
                                        <p:animEffect transition="in" filter="fade">
                                          <p:cBhvr>
                                            <p:cTn id="33" dur="500"/>
                                            <p:tgtEl>
                                              <p:spTgt spid="188"/>
                                            </p:tgtEl>
                                          </p:cBhvr>
                                        </p:animEffect>
                                      </p:childTnLst>
                                    </p:cTn>
                                  </p:par>
                                  <p:par>
                                    <p:cTn id="34" presetID="31" presetClass="entr" presetSubtype="0"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cBhvr>
                                            <p:cTn id="36" dur="500" fill="hold"/>
                                            <p:tgtEl>
                                              <p:spTgt spid="205"/>
                                            </p:tgtEl>
                                            <p:attrNameLst>
                                              <p:attrName>ppt_w</p:attrName>
                                            </p:attrNameLst>
                                          </p:cBhvr>
                                          <p:tavLst>
                                            <p:tav tm="0">
                                              <p:val>
                                                <p:fltVal val="0"/>
                                              </p:val>
                                            </p:tav>
                                            <p:tav tm="100000">
                                              <p:val>
                                                <p:strVal val="#ppt_w"/>
                                              </p:val>
                                            </p:tav>
                                          </p:tavLst>
                                        </p:anim>
                                        <p:anim calcmode="lin" valueType="num">
                                          <p:cBhvr>
                                            <p:cTn id="37" dur="500" fill="hold"/>
                                            <p:tgtEl>
                                              <p:spTgt spid="205"/>
                                            </p:tgtEl>
                                            <p:attrNameLst>
                                              <p:attrName>ppt_h</p:attrName>
                                            </p:attrNameLst>
                                          </p:cBhvr>
                                          <p:tavLst>
                                            <p:tav tm="0">
                                              <p:val>
                                                <p:fltVal val="0"/>
                                              </p:val>
                                            </p:tav>
                                            <p:tav tm="100000">
                                              <p:val>
                                                <p:strVal val="#ppt_h"/>
                                              </p:val>
                                            </p:tav>
                                          </p:tavLst>
                                        </p:anim>
                                        <p:anim calcmode="lin" valueType="num">
                                          <p:cBhvr>
                                            <p:cTn id="38" dur="500" fill="hold"/>
                                            <p:tgtEl>
                                              <p:spTgt spid="205"/>
                                            </p:tgtEl>
                                            <p:attrNameLst>
                                              <p:attrName>style.rotation</p:attrName>
                                            </p:attrNameLst>
                                          </p:cBhvr>
                                          <p:tavLst>
                                            <p:tav tm="0">
                                              <p:val>
                                                <p:fltVal val="90"/>
                                              </p:val>
                                            </p:tav>
                                            <p:tav tm="100000">
                                              <p:val>
                                                <p:fltVal val="0"/>
                                              </p:val>
                                            </p:tav>
                                          </p:tavLst>
                                        </p:anim>
                                        <p:animEffect transition="in" filter="fade">
                                          <p:cBhvr>
                                            <p:cTn id="39" dur="500"/>
                                            <p:tgtEl>
                                              <p:spTgt spid="205"/>
                                            </p:tgtEl>
                                          </p:cBhvr>
                                        </p:animEffect>
                                      </p:childTnLst>
                                    </p:cTn>
                                  </p:par>
                                  <p:par>
                                    <p:cTn id="40" presetID="31" presetClass="entr" presetSubtype="0" fill="hold" nodeType="withEffect">
                                      <p:stCondLst>
                                        <p:cond delay="0"/>
                                      </p:stCondLst>
                                      <p:childTnLst>
                                        <p:set>
                                          <p:cBhvr>
                                            <p:cTn id="41" dur="1" fill="hold">
                                              <p:stCondLst>
                                                <p:cond delay="0"/>
                                              </p:stCondLst>
                                            </p:cTn>
                                            <p:tgtEl>
                                              <p:spTgt spid="224"/>
                                            </p:tgtEl>
                                            <p:attrNameLst>
                                              <p:attrName>style.visibility</p:attrName>
                                            </p:attrNameLst>
                                          </p:cBhvr>
                                          <p:to>
                                            <p:strVal val="visible"/>
                                          </p:to>
                                        </p:set>
                                        <p:anim calcmode="lin" valueType="num">
                                          <p:cBhvr>
                                            <p:cTn id="42" dur="500" fill="hold"/>
                                            <p:tgtEl>
                                              <p:spTgt spid="224"/>
                                            </p:tgtEl>
                                            <p:attrNameLst>
                                              <p:attrName>ppt_w</p:attrName>
                                            </p:attrNameLst>
                                          </p:cBhvr>
                                          <p:tavLst>
                                            <p:tav tm="0">
                                              <p:val>
                                                <p:fltVal val="0"/>
                                              </p:val>
                                            </p:tav>
                                            <p:tav tm="100000">
                                              <p:val>
                                                <p:strVal val="#ppt_w"/>
                                              </p:val>
                                            </p:tav>
                                          </p:tavLst>
                                        </p:anim>
                                        <p:anim calcmode="lin" valueType="num">
                                          <p:cBhvr>
                                            <p:cTn id="43" dur="500" fill="hold"/>
                                            <p:tgtEl>
                                              <p:spTgt spid="224"/>
                                            </p:tgtEl>
                                            <p:attrNameLst>
                                              <p:attrName>ppt_h</p:attrName>
                                            </p:attrNameLst>
                                          </p:cBhvr>
                                          <p:tavLst>
                                            <p:tav tm="0">
                                              <p:val>
                                                <p:fltVal val="0"/>
                                              </p:val>
                                            </p:tav>
                                            <p:tav tm="100000">
                                              <p:val>
                                                <p:strVal val="#ppt_h"/>
                                              </p:val>
                                            </p:tav>
                                          </p:tavLst>
                                        </p:anim>
                                        <p:anim calcmode="lin" valueType="num">
                                          <p:cBhvr>
                                            <p:cTn id="44" dur="500" fill="hold"/>
                                            <p:tgtEl>
                                              <p:spTgt spid="224"/>
                                            </p:tgtEl>
                                            <p:attrNameLst>
                                              <p:attrName>style.rotation</p:attrName>
                                            </p:attrNameLst>
                                          </p:cBhvr>
                                          <p:tavLst>
                                            <p:tav tm="0">
                                              <p:val>
                                                <p:fltVal val="90"/>
                                              </p:val>
                                            </p:tav>
                                            <p:tav tm="100000">
                                              <p:val>
                                                <p:fltVal val="0"/>
                                              </p:val>
                                            </p:tav>
                                          </p:tavLst>
                                        </p:anim>
                                        <p:animEffect transition="in" filter="fade">
                                          <p:cBhvr>
                                            <p:cTn id="45" dur="500"/>
                                            <p:tgtEl>
                                              <p:spTgt spid="224"/>
                                            </p:tgtEl>
                                          </p:cBhvr>
                                        </p:animEffect>
                                      </p:childTnLst>
                                    </p:cTn>
                                  </p:par>
                                </p:childTnLst>
                              </p:cTn>
                            </p:par>
                            <p:par>
                              <p:cTn id="46" fill="hold">
                                <p:stCondLst>
                                  <p:cond delay="2500"/>
                                </p:stCondLst>
                                <p:childTnLst>
                                  <p:par>
                                    <p:cTn id="47" presetID="21" presetClass="entr" presetSubtype="1"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heel(1)">
                                          <p:cBhvr>
                                            <p:cTn id="49" dur="2000"/>
                                            <p:tgtEl>
                                              <p:spTgt spid="127"/>
                                            </p:tgtEl>
                                          </p:cBhvr>
                                        </p:animEffect>
                                      </p:childTnLst>
                                    </p:cTn>
                                  </p:par>
                                  <p:par>
                                    <p:cTn id="50" presetID="21" presetClass="entr" presetSubtype="1"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heel(1)">
                                          <p:cBhvr>
                                            <p:cTn id="52" dur="2000"/>
                                            <p:tgtEl>
                                              <p:spTgt spid="114"/>
                                            </p:tgtEl>
                                          </p:cBhvr>
                                        </p:animEffect>
                                      </p:childTnLst>
                                    </p:cTn>
                                  </p:par>
                                  <p:par>
                                    <p:cTn id="53" presetID="21" presetClass="entr" presetSubtype="1"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heel(1)">
                                          <p:cBhvr>
                                            <p:cTn id="55" dur="2000"/>
                                            <p:tgtEl>
                                              <p:spTgt spid="101"/>
                                            </p:tgtEl>
                                          </p:cBhvr>
                                        </p:animEffect>
                                      </p:childTnLst>
                                    </p:cTn>
                                  </p:par>
                                  <p:par>
                                    <p:cTn id="56" presetID="21" presetClass="entr" presetSubtype="1"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heel(1)">
                                          <p:cBhvr>
                                            <p:cTn id="58" dur="2000"/>
                                            <p:tgtEl>
                                              <p:spTgt spid="88"/>
                                            </p:tgtEl>
                                          </p:cBhvr>
                                        </p:animEffect>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randombar(horizontal)">
                                          <p:cBhvr>
                                            <p:cTn id="62" dur="500"/>
                                            <p:tgtEl>
                                              <p:spTgt spid="9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randombar(horizontal)">
                                          <p:cBhvr>
                                            <p:cTn id="65" dur="500"/>
                                            <p:tgtEl>
                                              <p:spTgt spid="10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randombar(horizontal)">
                                          <p:cBhvr>
                                            <p:cTn id="68" dur="500"/>
                                            <p:tgtEl>
                                              <p:spTgt spid="12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randombar(horizontal)">
                                          <p:cBhvr>
                                            <p:cTn id="71" dur="500"/>
                                            <p:tgtEl>
                                              <p:spTgt spid="1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animEffect transition="in" filter="randombar(horizontal)">
                                          <p:cBhvr>
                                            <p:cTn id="74" dur="500"/>
                                            <p:tgtEl>
                                              <p:spTgt spid="16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randombar(horizontal)">
                                          <p:cBhvr>
                                            <p:cTn id="77" dur="500"/>
                                            <p:tgtEl>
                                              <p:spTgt spid="16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randombar(horizontal)">
                                          <p:cBhvr>
                                            <p:cTn id="80" dur="500"/>
                                            <p:tgtEl>
                                              <p:spTgt spid="16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66"/>
                                            </p:tgtEl>
                                            <p:attrNameLst>
                                              <p:attrName>style.visibility</p:attrName>
                                            </p:attrNameLst>
                                          </p:cBhvr>
                                          <p:to>
                                            <p:strVal val="visible"/>
                                          </p:to>
                                        </p:set>
                                        <p:animEffect transition="in" filter="randombar(horizontal)">
                                          <p:cBhvr>
                                            <p:cTn id="8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21" grpId="0"/>
          <p:bldP spid="137"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2000" fill="hold"/>
                                            <p:tgtEl>
                                              <p:spTgt spid="96"/>
                                            </p:tgtEl>
                                            <p:attrNameLst>
                                              <p:attrName>ppt_x</p:attrName>
                                            </p:attrNameLst>
                                          </p:cBhvr>
                                          <p:tavLst>
                                            <p:tav tm="0">
                                              <p:val>
                                                <p:strVal val="0-#ppt_w/2"/>
                                              </p:val>
                                            </p:tav>
                                            <p:tav tm="100000">
                                              <p:val>
                                                <p:strVal val="#ppt_x"/>
                                              </p:val>
                                            </p:tav>
                                          </p:tavLst>
                                        </p:anim>
                                        <p:anim calcmode="lin" valueType="num">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2000" fill="hold"/>
                                            <p:tgtEl>
                                              <p:spTgt spid="109"/>
                                            </p:tgtEl>
                                            <p:attrNameLst>
                                              <p:attrName>ppt_x</p:attrName>
                                            </p:attrNameLst>
                                          </p:cBhvr>
                                          <p:tavLst>
                                            <p:tav tm="0">
                                              <p:val>
                                                <p:strVal val="0-#ppt_w/2"/>
                                              </p:val>
                                            </p:tav>
                                            <p:tav tm="100000">
                                              <p:val>
                                                <p:strVal val="#ppt_x"/>
                                              </p:val>
                                            </p:tav>
                                          </p:tavLst>
                                        </p:anim>
                                        <p:anim calcmode="lin" valueType="num">
                                          <p:cBhvr additive="base">
                                            <p:cTn id="16" dur="2000" fill="hold"/>
                                            <p:tgtEl>
                                              <p:spTgt spid="109"/>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2000" fill="hold"/>
                                            <p:tgtEl>
                                              <p:spTgt spid="122"/>
                                            </p:tgtEl>
                                            <p:attrNameLst>
                                              <p:attrName>ppt_x</p:attrName>
                                            </p:attrNameLst>
                                          </p:cBhvr>
                                          <p:tavLst>
                                            <p:tav tm="0">
                                              <p:val>
                                                <p:strVal val="0-#ppt_w/2"/>
                                              </p:val>
                                            </p:tav>
                                            <p:tav tm="100000">
                                              <p:val>
                                                <p:strVal val="#ppt_x"/>
                                              </p:val>
                                            </p:tav>
                                          </p:tavLst>
                                        </p:anim>
                                        <p:anim calcmode="lin" valueType="num">
                                          <p:cBhvr additive="base">
                                            <p:cTn id="20" dur="200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 calcmode="lin" valueType="num">
                                          <p:cBhvr>
                                            <p:cTn id="26" dur="500" fill="hold"/>
                                            <p:tgtEl>
                                              <p:spTgt spid="167"/>
                                            </p:tgtEl>
                                            <p:attrNameLst>
                                              <p:attrName>style.rotation</p:attrName>
                                            </p:attrNameLst>
                                          </p:cBhvr>
                                          <p:tavLst>
                                            <p:tav tm="0">
                                              <p:val>
                                                <p:fltVal val="90"/>
                                              </p:val>
                                            </p:tav>
                                            <p:tav tm="100000">
                                              <p:val>
                                                <p:fltVal val="0"/>
                                              </p:val>
                                            </p:tav>
                                          </p:tavLst>
                                        </p:anim>
                                        <p:animEffect transition="in" filter="fade">
                                          <p:cBhvr>
                                            <p:cTn id="27" dur="500"/>
                                            <p:tgtEl>
                                              <p:spTgt spid="167"/>
                                            </p:tgtEl>
                                          </p:cBhvr>
                                        </p:animEffect>
                                      </p:childTnLst>
                                    </p:cTn>
                                  </p:par>
                                  <p:par>
                                    <p:cTn id="28" presetID="31" presetClass="entr" presetSubtype="0" fill="hold" nodeType="withEffect">
                                      <p:stCondLst>
                                        <p:cond delay="0"/>
                                      </p:stCondLst>
                                      <p:childTnLst>
                                        <p:set>
                                          <p:cBhvr>
                                            <p:cTn id="29" dur="1" fill="hold">
                                              <p:stCondLst>
                                                <p:cond delay="0"/>
                                              </p:stCondLst>
                                            </p:cTn>
                                            <p:tgtEl>
                                              <p:spTgt spid="188"/>
                                            </p:tgtEl>
                                            <p:attrNameLst>
                                              <p:attrName>style.visibility</p:attrName>
                                            </p:attrNameLst>
                                          </p:cBhvr>
                                          <p:to>
                                            <p:strVal val="visible"/>
                                          </p:to>
                                        </p:set>
                                        <p:anim calcmode="lin" valueType="num">
                                          <p:cBhvr>
                                            <p:cTn id="30" dur="500" fill="hold"/>
                                            <p:tgtEl>
                                              <p:spTgt spid="188"/>
                                            </p:tgtEl>
                                            <p:attrNameLst>
                                              <p:attrName>ppt_w</p:attrName>
                                            </p:attrNameLst>
                                          </p:cBhvr>
                                          <p:tavLst>
                                            <p:tav tm="0">
                                              <p:val>
                                                <p:fltVal val="0"/>
                                              </p:val>
                                            </p:tav>
                                            <p:tav tm="100000">
                                              <p:val>
                                                <p:strVal val="#ppt_w"/>
                                              </p:val>
                                            </p:tav>
                                          </p:tavLst>
                                        </p:anim>
                                        <p:anim calcmode="lin" valueType="num">
                                          <p:cBhvr>
                                            <p:cTn id="31" dur="500" fill="hold"/>
                                            <p:tgtEl>
                                              <p:spTgt spid="188"/>
                                            </p:tgtEl>
                                            <p:attrNameLst>
                                              <p:attrName>ppt_h</p:attrName>
                                            </p:attrNameLst>
                                          </p:cBhvr>
                                          <p:tavLst>
                                            <p:tav tm="0">
                                              <p:val>
                                                <p:fltVal val="0"/>
                                              </p:val>
                                            </p:tav>
                                            <p:tav tm="100000">
                                              <p:val>
                                                <p:strVal val="#ppt_h"/>
                                              </p:val>
                                            </p:tav>
                                          </p:tavLst>
                                        </p:anim>
                                        <p:anim calcmode="lin" valueType="num">
                                          <p:cBhvr>
                                            <p:cTn id="32" dur="500" fill="hold"/>
                                            <p:tgtEl>
                                              <p:spTgt spid="188"/>
                                            </p:tgtEl>
                                            <p:attrNameLst>
                                              <p:attrName>style.rotation</p:attrName>
                                            </p:attrNameLst>
                                          </p:cBhvr>
                                          <p:tavLst>
                                            <p:tav tm="0">
                                              <p:val>
                                                <p:fltVal val="90"/>
                                              </p:val>
                                            </p:tav>
                                            <p:tav tm="100000">
                                              <p:val>
                                                <p:fltVal val="0"/>
                                              </p:val>
                                            </p:tav>
                                          </p:tavLst>
                                        </p:anim>
                                        <p:animEffect transition="in" filter="fade">
                                          <p:cBhvr>
                                            <p:cTn id="33" dur="500"/>
                                            <p:tgtEl>
                                              <p:spTgt spid="188"/>
                                            </p:tgtEl>
                                          </p:cBhvr>
                                        </p:animEffect>
                                      </p:childTnLst>
                                    </p:cTn>
                                  </p:par>
                                  <p:par>
                                    <p:cTn id="34" presetID="31" presetClass="entr" presetSubtype="0"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cBhvr>
                                            <p:cTn id="36" dur="500" fill="hold"/>
                                            <p:tgtEl>
                                              <p:spTgt spid="205"/>
                                            </p:tgtEl>
                                            <p:attrNameLst>
                                              <p:attrName>ppt_w</p:attrName>
                                            </p:attrNameLst>
                                          </p:cBhvr>
                                          <p:tavLst>
                                            <p:tav tm="0">
                                              <p:val>
                                                <p:fltVal val="0"/>
                                              </p:val>
                                            </p:tav>
                                            <p:tav tm="100000">
                                              <p:val>
                                                <p:strVal val="#ppt_w"/>
                                              </p:val>
                                            </p:tav>
                                          </p:tavLst>
                                        </p:anim>
                                        <p:anim calcmode="lin" valueType="num">
                                          <p:cBhvr>
                                            <p:cTn id="37" dur="500" fill="hold"/>
                                            <p:tgtEl>
                                              <p:spTgt spid="205"/>
                                            </p:tgtEl>
                                            <p:attrNameLst>
                                              <p:attrName>ppt_h</p:attrName>
                                            </p:attrNameLst>
                                          </p:cBhvr>
                                          <p:tavLst>
                                            <p:tav tm="0">
                                              <p:val>
                                                <p:fltVal val="0"/>
                                              </p:val>
                                            </p:tav>
                                            <p:tav tm="100000">
                                              <p:val>
                                                <p:strVal val="#ppt_h"/>
                                              </p:val>
                                            </p:tav>
                                          </p:tavLst>
                                        </p:anim>
                                        <p:anim calcmode="lin" valueType="num">
                                          <p:cBhvr>
                                            <p:cTn id="38" dur="500" fill="hold"/>
                                            <p:tgtEl>
                                              <p:spTgt spid="205"/>
                                            </p:tgtEl>
                                            <p:attrNameLst>
                                              <p:attrName>style.rotation</p:attrName>
                                            </p:attrNameLst>
                                          </p:cBhvr>
                                          <p:tavLst>
                                            <p:tav tm="0">
                                              <p:val>
                                                <p:fltVal val="90"/>
                                              </p:val>
                                            </p:tav>
                                            <p:tav tm="100000">
                                              <p:val>
                                                <p:fltVal val="0"/>
                                              </p:val>
                                            </p:tav>
                                          </p:tavLst>
                                        </p:anim>
                                        <p:animEffect transition="in" filter="fade">
                                          <p:cBhvr>
                                            <p:cTn id="39" dur="500"/>
                                            <p:tgtEl>
                                              <p:spTgt spid="205"/>
                                            </p:tgtEl>
                                          </p:cBhvr>
                                        </p:animEffect>
                                      </p:childTnLst>
                                    </p:cTn>
                                  </p:par>
                                  <p:par>
                                    <p:cTn id="40" presetID="31" presetClass="entr" presetSubtype="0" fill="hold" nodeType="withEffect">
                                      <p:stCondLst>
                                        <p:cond delay="0"/>
                                      </p:stCondLst>
                                      <p:childTnLst>
                                        <p:set>
                                          <p:cBhvr>
                                            <p:cTn id="41" dur="1" fill="hold">
                                              <p:stCondLst>
                                                <p:cond delay="0"/>
                                              </p:stCondLst>
                                            </p:cTn>
                                            <p:tgtEl>
                                              <p:spTgt spid="224"/>
                                            </p:tgtEl>
                                            <p:attrNameLst>
                                              <p:attrName>style.visibility</p:attrName>
                                            </p:attrNameLst>
                                          </p:cBhvr>
                                          <p:to>
                                            <p:strVal val="visible"/>
                                          </p:to>
                                        </p:set>
                                        <p:anim calcmode="lin" valueType="num">
                                          <p:cBhvr>
                                            <p:cTn id="42" dur="500" fill="hold"/>
                                            <p:tgtEl>
                                              <p:spTgt spid="224"/>
                                            </p:tgtEl>
                                            <p:attrNameLst>
                                              <p:attrName>ppt_w</p:attrName>
                                            </p:attrNameLst>
                                          </p:cBhvr>
                                          <p:tavLst>
                                            <p:tav tm="0">
                                              <p:val>
                                                <p:fltVal val="0"/>
                                              </p:val>
                                            </p:tav>
                                            <p:tav tm="100000">
                                              <p:val>
                                                <p:strVal val="#ppt_w"/>
                                              </p:val>
                                            </p:tav>
                                          </p:tavLst>
                                        </p:anim>
                                        <p:anim calcmode="lin" valueType="num">
                                          <p:cBhvr>
                                            <p:cTn id="43" dur="500" fill="hold"/>
                                            <p:tgtEl>
                                              <p:spTgt spid="224"/>
                                            </p:tgtEl>
                                            <p:attrNameLst>
                                              <p:attrName>ppt_h</p:attrName>
                                            </p:attrNameLst>
                                          </p:cBhvr>
                                          <p:tavLst>
                                            <p:tav tm="0">
                                              <p:val>
                                                <p:fltVal val="0"/>
                                              </p:val>
                                            </p:tav>
                                            <p:tav tm="100000">
                                              <p:val>
                                                <p:strVal val="#ppt_h"/>
                                              </p:val>
                                            </p:tav>
                                          </p:tavLst>
                                        </p:anim>
                                        <p:anim calcmode="lin" valueType="num">
                                          <p:cBhvr>
                                            <p:cTn id="44" dur="500" fill="hold"/>
                                            <p:tgtEl>
                                              <p:spTgt spid="224"/>
                                            </p:tgtEl>
                                            <p:attrNameLst>
                                              <p:attrName>style.rotation</p:attrName>
                                            </p:attrNameLst>
                                          </p:cBhvr>
                                          <p:tavLst>
                                            <p:tav tm="0">
                                              <p:val>
                                                <p:fltVal val="90"/>
                                              </p:val>
                                            </p:tav>
                                            <p:tav tm="100000">
                                              <p:val>
                                                <p:fltVal val="0"/>
                                              </p:val>
                                            </p:tav>
                                          </p:tavLst>
                                        </p:anim>
                                        <p:animEffect transition="in" filter="fade">
                                          <p:cBhvr>
                                            <p:cTn id="45" dur="500"/>
                                            <p:tgtEl>
                                              <p:spTgt spid="224"/>
                                            </p:tgtEl>
                                          </p:cBhvr>
                                        </p:animEffect>
                                      </p:childTnLst>
                                    </p:cTn>
                                  </p:par>
                                </p:childTnLst>
                              </p:cTn>
                            </p:par>
                            <p:par>
                              <p:cTn id="46" fill="hold">
                                <p:stCondLst>
                                  <p:cond delay="2500"/>
                                </p:stCondLst>
                                <p:childTnLst>
                                  <p:par>
                                    <p:cTn id="47" presetID="21" presetClass="entr" presetSubtype="1"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heel(1)">
                                          <p:cBhvr>
                                            <p:cTn id="49" dur="2000"/>
                                            <p:tgtEl>
                                              <p:spTgt spid="127"/>
                                            </p:tgtEl>
                                          </p:cBhvr>
                                        </p:animEffect>
                                      </p:childTnLst>
                                    </p:cTn>
                                  </p:par>
                                  <p:par>
                                    <p:cTn id="50" presetID="21" presetClass="entr" presetSubtype="1"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heel(1)">
                                          <p:cBhvr>
                                            <p:cTn id="52" dur="2000"/>
                                            <p:tgtEl>
                                              <p:spTgt spid="114"/>
                                            </p:tgtEl>
                                          </p:cBhvr>
                                        </p:animEffect>
                                      </p:childTnLst>
                                    </p:cTn>
                                  </p:par>
                                  <p:par>
                                    <p:cTn id="53" presetID="21" presetClass="entr" presetSubtype="1"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heel(1)">
                                          <p:cBhvr>
                                            <p:cTn id="55" dur="2000"/>
                                            <p:tgtEl>
                                              <p:spTgt spid="101"/>
                                            </p:tgtEl>
                                          </p:cBhvr>
                                        </p:animEffect>
                                      </p:childTnLst>
                                    </p:cTn>
                                  </p:par>
                                  <p:par>
                                    <p:cTn id="56" presetID="21" presetClass="entr" presetSubtype="1"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heel(1)">
                                          <p:cBhvr>
                                            <p:cTn id="58" dur="2000"/>
                                            <p:tgtEl>
                                              <p:spTgt spid="88"/>
                                            </p:tgtEl>
                                          </p:cBhvr>
                                        </p:animEffect>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randombar(horizontal)">
                                          <p:cBhvr>
                                            <p:cTn id="62" dur="500"/>
                                            <p:tgtEl>
                                              <p:spTgt spid="9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randombar(horizontal)">
                                          <p:cBhvr>
                                            <p:cTn id="65" dur="500"/>
                                            <p:tgtEl>
                                              <p:spTgt spid="10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randombar(horizontal)">
                                          <p:cBhvr>
                                            <p:cTn id="68" dur="500"/>
                                            <p:tgtEl>
                                              <p:spTgt spid="12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randombar(horizontal)">
                                          <p:cBhvr>
                                            <p:cTn id="71" dur="500"/>
                                            <p:tgtEl>
                                              <p:spTgt spid="1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animEffect transition="in" filter="randombar(horizontal)">
                                          <p:cBhvr>
                                            <p:cTn id="74" dur="500"/>
                                            <p:tgtEl>
                                              <p:spTgt spid="16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randombar(horizontal)">
                                          <p:cBhvr>
                                            <p:cTn id="77" dur="500"/>
                                            <p:tgtEl>
                                              <p:spTgt spid="16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randombar(horizontal)">
                                          <p:cBhvr>
                                            <p:cTn id="80" dur="500"/>
                                            <p:tgtEl>
                                              <p:spTgt spid="16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66"/>
                                            </p:tgtEl>
                                            <p:attrNameLst>
                                              <p:attrName>style.visibility</p:attrName>
                                            </p:attrNameLst>
                                          </p:cBhvr>
                                          <p:to>
                                            <p:strVal val="visible"/>
                                          </p:to>
                                        </p:set>
                                        <p:animEffect transition="in" filter="randombar(horizontal)">
                                          <p:cBhvr>
                                            <p:cTn id="8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21" grpId="0"/>
          <p:bldP spid="137" grpId="0"/>
          <p:bldP spid="163" grpId="0"/>
          <p:bldP spid="164" grpId="0"/>
          <p:bldP spid="165" grpId="0"/>
          <p:bldP spid="16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宽屏</PresentationFormat>
  <Paragraphs>336</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微软雅黑</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69</cp:revision>
  <dcterms:created xsi:type="dcterms:W3CDTF">2015-12-25T04:35:00Z</dcterms:created>
  <dcterms:modified xsi:type="dcterms:W3CDTF">2021-01-05T11:37:49Z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