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3" r:id="rId2"/>
    <p:sldId id="257" r:id="rId3"/>
    <p:sldId id="262" r:id="rId4"/>
    <p:sldId id="258" r:id="rId5"/>
    <p:sldId id="261" r:id="rId6"/>
    <p:sldId id="263" r:id="rId7"/>
    <p:sldId id="264" r:id="rId8"/>
    <p:sldId id="267" r:id="rId9"/>
    <p:sldId id="282" r:id="rId10"/>
    <p:sldId id="278" r:id="rId11"/>
    <p:sldId id="259" r:id="rId12"/>
    <p:sldId id="260" r:id="rId13"/>
    <p:sldId id="271" r:id="rId14"/>
    <p:sldId id="272" r:id="rId15"/>
    <p:sldId id="281" r:id="rId16"/>
    <p:sldId id="268" r:id="rId17"/>
    <p:sldId id="269" r:id="rId18"/>
    <p:sldId id="270" r:id="rId19"/>
    <p:sldId id="274" r:id="rId20"/>
    <p:sldId id="280" r:id="rId21"/>
    <p:sldId id="266" r:id="rId22"/>
    <p:sldId id="276" r:id="rId23"/>
    <p:sldId id="275" r:id="rId24"/>
    <p:sldId id="277" r:id="rId25"/>
    <p:sldId id="279"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A177"/>
    <a:srgbClr val="D419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4" d="100"/>
          <a:sy n="84" d="100"/>
        </p:scale>
        <p:origin x="378"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37F56-226A-4194-B9BF-F2752C469F5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1DE6-581E-44B8-B87B-E2D16C3440A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01DE6-581E-44B8-B87B-E2D16C3440A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20022" t="23740" r="10446" b="29470"/>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72390" y="1902965"/>
            <a:ext cx="1922669" cy="2002511"/>
          </a:xfrm>
          <a:custGeom>
            <a:avLst/>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9" h="2002511">
                <a:moveTo>
                  <a:pt x="919943" y="132"/>
                </a:moveTo>
                <a:cubicBezTo>
                  <a:pt x="1102880" y="-3417"/>
                  <a:pt x="1338451"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6"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09" y="639"/>
                  <a:pt x="919943" y="132"/>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50456" y="1902965"/>
            <a:ext cx="1922669" cy="2002511"/>
          </a:xfrm>
          <a:custGeom>
            <a:avLst/>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9" h="2002511">
                <a:moveTo>
                  <a:pt x="919943" y="132"/>
                </a:moveTo>
                <a:cubicBezTo>
                  <a:pt x="1102880" y="-3417"/>
                  <a:pt x="1338452"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7"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10" y="639"/>
                  <a:pt x="919943" y="132"/>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28522" y="1902965"/>
            <a:ext cx="1922669" cy="2002511"/>
          </a:xfrm>
          <a:custGeom>
            <a:avLst/>
            <a:gdLst>
              <a:gd name="connsiteX0" fmla="*/ 919943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3 w 1922669"/>
              <a:gd name="connsiteY11" fmla="*/ 132 h 20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9" h="2002511">
                <a:moveTo>
                  <a:pt x="919943" y="132"/>
                </a:moveTo>
                <a:cubicBezTo>
                  <a:pt x="1102880" y="-3417"/>
                  <a:pt x="1338452" y="65361"/>
                  <a:pt x="1479795" y="156225"/>
                </a:cubicBezTo>
                <a:cubicBezTo>
                  <a:pt x="1641330" y="260070"/>
                  <a:pt x="1743251" y="450450"/>
                  <a:pt x="1814404" y="629293"/>
                </a:cubicBezTo>
                <a:cubicBezTo>
                  <a:pt x="1885557"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7" y="1544658"/>
                  <a:pt x="58670" y="1236972"/>
                  <a:pt x="25978" y="1056207"/>
                </a:cubicBezTo>
                <a:cubicBezTo>
                  <a:pt x="-6714" y="875442"/>
                  <a:pt x="-14405" y="738905"/>
                  <a:pt x="37517" y="617754"/>
                </a:cubicBezTo>
                <a:cubicBezTo>
                  <a:pt x="89439" y="496603"/>
                  <a:pt x="214436" y="431220"/>
                  <a:pt x="349048" y="329298"/>
                </a:cubicBezTo>
                <a:cubicBezTo>
                  <a:pt x="483661" y="227377"/>
                  <a:pt x="656735" y="35074"/>
                  <a:pt x="845193" y="6228"/>
                </a:cubicBezTo>
                <a:cubicBezTo>
                  <a:pt x="868750" y="2622"/>
                  <a:pt x="893810" y="639"/>
                  <a:pt x="919943" y="132"/>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06588" y="1902965"/>
            <a:ext cx="1922669" cy="2002511"/>
          </a:xfrm>
          <a:custGeom>
            <a:avLst/>
            <a:gdLst>
              <a:gd name="connsiteX0" fmla="*/ 919944 w 1922669"/>
              <a:gd name="connsiteY0" fmla="*/ 132 h 2002511"/>
              <a:gd name="connsiteX1" fmla="*/ 1479795 w 1922669"/>
              <a:gd name="connsiteY1" fmla="*/ 156225 h 2002511"/>
              <a:gd name="connsiteX2" fmla="*/ 1814404 w 1922669"/>
              <a:gd name="connsiteY2" fmla="*/ 629293 h 2002511"/>
              <a:gd name="connsiteX3" fmla="*/ 1906710 w 1922669"/>
              <a:gd name="connsiteY3" fmla="*/ 1229281 h 2002511"/>
              <a:gd name="connsiteX4" fmla="*/ 1525948 w 1922669"/>
              <a:gd name="connsiteY4" fmla="*/ 1736962 h 2002511"/>
              <a:gd name="connsiteX5" fmla="*/ 822116 w 1922669"/>
              <a:gd name="connsiteY5" fmla="*/ 2002342 h 2002511"/>
              <a:gd name="connsiteX6" fmla="*/ 233666 w 1922669"/>
              <a:gd name="connsiteY6" fmla="*/ 1702347 h 2002511"/>
              <a:gd name="connsiteX7" fmla="*/ 25978 w 1922669"/>
              <a:gd name="connsiteY7" fmla="*/ 1056207 h 2002511"/>
              <a:gd name="connsiteX8" fmla="*/ 37517 w 1922669"/>
              <a:gd name="connsiteY8" fmla="*/ 617754 h 2002511"/>
              <a:gd name="connsiteX9" fmla="*/ 349048 w 1922669"/>
              <a:gd name="connsiteY9" fmla="*/ 329298 h 2002511"/>
              <a:gd name="connsiteX10" fmla="*/ 845193 w 1922669"/>
              <a:gd name="connsiteY10" fmla="*/ 6228 h 2002511"/>
              <a:gd name="connsiteX11" fmla="*/ 919944 w 1922669"/>
              <a:gd name="connsiteY11" fmla="*/ 132 h 200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2669" h="2002511">
                <a:moveTo>
                  <a:pt x="919944" y="132"/>
                </a:moveTo>
                <a:cubicBezTo>
                  <a:pt x="1102880" y="-3417"/>
                  <a:pt x="1338451" y="65361"/>
                  <a:pt x="1479795" y="156225"/>
                </a:cubicBezTo>
                <a:cubicBezTo>
                  <a:pt x="1641330" y="260070"/>
                  <a:pt x="1743251" y="450450"/>
                  <a:pt x="1814404" y="629293"/>
                </a:cubicBezTo>
                <a:cubicBezTo>
                  <a:pt x="1885556" y="808136"/>
                  <a:pt x="1954785" y="1044670"/>
                  <a:pt x="1906710" y="1229281"/>
                </a:cubicBezTo>
                <a:cubicBezTo>
                  <a:pt x="1858634" y="1413893"/>
                  <a:pt x="1706713" y="1608119"/>
                  <a:pt x="1525948" y="1736962"/>
                </a:cubicBezTo>
                <a:cubicBezTo>
                  <a:pt x="1345182" y="1865806"/>
                  <a:pt x="1037496" y="2008111"/>
                  <a:pt x="822116" y="2002342"/>
                </a:cubicBezTo>
                <a:cubicBezTo>
                  <a:pt x="606736" y="1996573"/>
                  <a:pt x="366355" y="1860037"/>
                  <a:pt x="233666" y="1702347"/>
                </a:cubicBezTo>
                <a:cubicBezTo>
                  <a:pt x="100976" y="1544658"/>
                  <a:pt x="58670" y="1236972"/>
                  <a:pt x="25978" y="1056207"/>
                </a:cubicBezTo>
                <a:cubicBezTo>
                  <a:pt x="-6714" y="875442"/>
                  <a:pt x="-14405" y="738905"/>
                  <a:pt x="37517" y="617754"/>
                </a:cubicBezTo>
                <a:cubicBezTo>
                  <a:pt x="89438" y="496603"/>
                  <a:pt x="214436" y="431220"/>
                  <a:pt x="349048" y="329298"/>
                </a:cubicBezTo>
                <a:cubicBezTo>
                  <a:pt x="483661" y="227377"/>
                  <a:pt x="656735" y="35074"/>
                  <a:pt x="845193" y="6228"/>
                </a:cubicBezTo>
                <a:cubicBezTo>
                  <a:pt x="868750" y="2622"/>
                  <a:pt x="893810" y="639"/>
                  <a:pt x="919944" y="132"/>
                </a:cubicBez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6" name="图片占位符 25"/>
          <p:cNvSpPr>
            <a:spLocks noGrp="1"/>
          </p:cNvSpPr>
          <p:nvPr>
            <p:ph type="pic" sz="quarter" idx="10"/>
          </p:nvPr>
        </p:nvSpPr>
        <p:spPr>
          <a:xfrm>
            <a:off x="1061029" y="2096432"/>
            <a:ext cx="3137939" cy="1912007"/>
          </a:xfrm>
          <a:custGeom>
            <a:avLst/>
            <a:gdLst>
              <a:gd name="connsiteX0" fmla="*/ 307941 w 3137939"/>
              <a:gd name="connsiteY0" fmla="*/ 425 h 1912007"/>
              <a:gd name="connsiteX1" fmla="*/ 1996626 w 3137939"/>
              <a:gd name="connsiteY1" fmla="*/ 26857 h 1912007"/>
              <a:gd name="connsiteX2" fmla="*/ 3003763 w 3137939"/>
              <a:gd name="connsiteY2" fmla="*/ 264438 h 1912007"/>
              <a:gd name="connsiteX3" fmla="*/ 3101727 w 3137939"/>
              <a:gd name="connsiteY3" fmla="*/ 1347323 h 1912007"/>
              <a:gd name="connsiteX4" fmla="*/ 2209740 w 3137939"/>
              <a:gd name="connsiteY4" fmla="*/ 1459227 h 1912007"/>
              <a:gd name="connsiteX5" fmla="*/ 2433166 w 3137939"/>
              <a:gd name="connsiteY5" fmla="*/ 1912007 h 1912007"/>
              <a:gd name="connsiteX6" fmla="*/ 1544617 w 3137939"/>
              <a:gd name="connsiteY6" fmla="*/ 1502267 h 1912007"/>
              <a:gd name="connsiteX7" fmla="*/ 460141 w 3137939"/>
              <a:gd name="connsiteY7" fmla="*/ 1474721 h 1912007"/>
              <a:gd name="connsiteX8" fmla="*/ 4695 w 3137939"/>
              <a:gd name="connsiteY8" fmla="*/ 925531 h 1912007"/>
              <a:gd name="connsiteX9" fmla="*/ 80316 w 3137939"/>
              <a:gd name="connsiteY9" fmla="*/ 47516 h 1912007"/>
              <a:gd name="connsiteX10" fmla="*/ 100940 w 3137939"/>
              <a:gd name="connsiteY10" fmla="*/ 4476 h 1912007"/>
              <a:gd name="connsiteX11" fmla="*/ 307941 w 3137939"/>
              <a:gd name="connsiteY11" fmla="*/ 425 h 19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939" h="1912007">
                <a:moveTo>
                  <a:pt x="307941" y="425"/>
                </a:moveTo>
                <a:cubicBezTo>
                  <a:pt x="816119" y="-3836"/>
                  <a:pt x="1485323" y="25351"/>
                  <a:pt x="1996626" y="26857"/>
                </a:cubicBezTo>
                <a:cubicBezTo>
                  <a:pt x="2391919" y="33744"/>
                  <a:pt x="2845646" y="-105706"/>
                  <a:pt x="3003763" y="264438"/>
                </a:cubicBezTo>
                <a:cubicBezTo>
                  <a:pt x="3070791" y="409052"/>
                  <a:pt x="3201409" y="1218203"/>
                  <a:pt x="3101727" y="1347323"/>
                </a:cubicBezTo>
                <a:cubicBezTo>
                  <a:pt x="2983139" y="1538420"/>
                  <a:pt x="2397075" y="1454062"/>
                  <a:pt x="2209740" y="1459227"/>
                </a:cubicBezTo>
                <a:cubicBezTo>
                  <a:pt x="2276768" y="1603841"/>
                  <a:pt x="2364420" y="1746734"/>
                  <a:pt x="2433166" y="1912007"/>
                </a:cubicBezTo>
                <a:cubicBezTo>
                  <a:pt x="2075684" y="1819041"/>
                  <a:pt x="1900381" y="1553915"/>
                  <a:pt x="1544617" y="1502267"/>
                </a:cubicBezTo>
                <a:cubicBezTo>
                  <a:pt x="1209478" y="1471278"/>
                  <a:pt x="814185" y="1483329"/>
                  <a:pt x="460141" y="1474721"/>
                </a:cubicBezTo>
                <a:cubicBezTo>
                  <a:pt x="63129" y="1466113"/>
                  <a:pt x="-22804" y="1364539"/>
                  <a:pt x="4695" y="925531"/>
                </a:cubicBezTo>
                <a:cubicBezTo>
                  <a:pt x="35631" y="632860"/>
                  <a:pt x="39068" y="350518"/>
                  <a:pt x="80316" y="47516"/>
                </a:cubicBezTo>
                <a:lnTo>
                  <a:pt x="100940" y="4476"/>
                </a:lnTo>
                <a:cubicBezTo>
                  <a:pt x="166034" y="2324"/>
                  <a:pt x="235345" y="1033"/>
                  <a:pt x="307941" y="425"/>
                </a:cubicBezTo>
                <a:close/>
              </a:path>
            </a:pathLst>
          </a:custGeom>
        </p:spPr>
        <p:txBody>
          <a:bodyPr wrap="square">
            <a:noAutofit/>
          </a:bodyPr>
          <a:lstStyle/>
          <a:p>
            <a:endParaRPr lang="zh-CN" altLang="en-US"/>
          </a:p>
        </p:txBody>
      </p:sp>
      <p:sp>
        <p:nvSpPr>
          <p:cNvPr id="25" name="图片占位符 24"/>
          <p:cNvSpPr>
            <a:spLocks noGrp="1"/>
          </p:cNvSpPr>
          <p:nvPr>
            <p:ph type="pic" sz="quarter" idx="11"/>
          </p:nvPr>
        </p:nvSpPr>
        <p:spPr>
          <a:xfrm>
            <a:off x="4529706" y="2096432"/>
            <a:ext cx="3136393" cy="1912007"/>
          </a:xfrm>
          <a:custGeom>
            <a:avLst/>
            <a:gdLst>
              <a:gd name="connsiteX0" fmla="*/ 307790 w 3136393"/>
              <a:gd name="connsiteY0" fmla="*/ 425 h 1912007"/>
              <a:gd name="connsiteX1" fmla="*/ 1995642 w 3136393"/>
              <a:gd name="connsiteY1" fmla="*/ 26857 h 1912007"/>
              <a:gd name="connsiteX2" fmla="*/ 3002283 w 3136393"/>
              <a:gd name="connsiteY2" fmla="*/ 264438 h 1912007"/>
              <a:gd name="connsiteX3" fmla="*/ 3100199 w 3136393"/>
              <a:gd name="connsiteY3" fmla="*/ 1347323 h 1912007"/>
              <a:gd name="connsiteX4" fmla="*/ 2208652 w 3136393"/>
              <a:gd name="connsiteY4" fmla="*/ 1459227 h 1912007"/>
              <a:gd name="connsiteX5" fmla="*/ 2431968 w 3136393"/>
              <a:gd name="connsiteY5" fmla="*/ 1912007 h 1912007"/>
              <a:gd name="connsiteX6" fmla="*/ 1543856 w 3136393"/>
              <a:gd name="connsiteY6" fmla="*/ 1502267 h 1912007"/>
              <a:gd name="connsiteX7" fmla="*/ 459914 w 3136393"/>
              <a:gd name="connsiteY7" fmla="*/ 1474721 h 1912007"/>
              <a:gd name="connsiteX8" fmla="*/ 4692 w 3136393"/>
              <a:gd name="connsiteY8" fmla="*/ 925531 h 1912007"/>
              <a:gd name="connsiteX9" fmla="*/ 80276 w 3136393"/>
              <a:gd name="connsiteY9" fmla="*/ 47516 h 1912007"/>
              <a:gd name="connsiteX10" fmla="*/ 100890 w 3136393"/>
              <a:gd name="connsiteY10" fmla="*/ 4476 h 1912007"/>
              <a:gd name="connsiteX11" fmla="*/ 307790 w 3136393"/>
              <a:gd name="connsiteY11" fmla="*/ 425 h 19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6393" h="1912007">
                <a:moveTo>
                  <a:pt x="307790" y="425"/>
                </a:moveTo>
                <a:cubicBezTo>
                  <a:pt x="815717" y="-3836"/>
                  <a:pt x="1484592" y="25351"/>
                  <a:pt x="1995642" y="26857"/>
                </a:cubicBezTo>
                <a:cubicBezTo>
                  <a:pt x="2390740" y="33744"/>
                  <a:pt x="2844244" y="-105706"/>
                  <a:pt x="3002283" y="264438"/>
                </a:cubicBezTo>
                <a:cubicBezTo>
                  <a:pt x="3069278" y="409052"/>
                  <a:pt x="3199832" y="1218203"/>
                  <a:pt x="3100199" y="1347323"/>
                </a:cubicBezTo>
                <a:cubicBezTo>
                  <a:pt x="2981669" y="1538420"/>
                  <a:pt x="2395894" y="1454062"/>
                  <a:pt x="2208652" y="1459227"/>
                </a:cubicBezTo>
                <a:cubicBezTo>
                  <a:pt x="2275646" y="1603841"/>
                  <a:pt x="2363255" y="1746734"/>
                  <a:pt x="2431968" y="1912007"/>
                </a:cubicBezTo>
                <a:cubicBezTo>
                  <a:pt x="2074662" y="1819041"/>
                  <a:pt x="1899445" y="1553915"/>
                  <a:pt x="1543856" y="1502267"/>
                </a:cubicBezTo>
                <a:cubicBezTo>
                  <a:pt x="1208882" y="1471278"/>
                  <a:pt x="813784" y="1483329"/>
                  <a:pt x="459914" y="1474721"/>
                </a:cubicBezTo>
                <a:cubicBezTo>
                  <a:pt x="63098" y="1466113"/>
                  <a:pt x="-22793" y="1364539"/>
                  <a:pt x="4692" y="925531"/>
                </a:cubicBezTo>
                <a:cubicBezTo>
                  <a:pt x="35613" y="632860"/>
                  <a:pt x="39049" y="350518"/>
                  <a:pt x="80276" y="47516"/>
                </a:cubicBezTo>
                <a:lnTo>
                  <a:pt x="100890" y="4476"/>
                </a:lnTo>
                <a:cubicBezTo>
                  <a:pt x="165953" y="2324"/>
                  <a:pt x="235229" y="1033"/>
                  <a:pt x="307790" y="425"/>
                </a:cubicBezTo>
                <a:close/>
              </a:path>
            </a:pathLst>
          </a:custGeom>
        </p:spPr>
        <p:txBody>
          <a:bodyPr wrap="square">
            <a:noAutofit/>
          </a:bodyPr>
          <a:lstStyle/>
          <a:p>
            <a:endParaRPr lang="zh-CN" altLang="en-US"/>
          </a:p>
        </p:txBody>
      </p:sp>
      <p:sp>
        <p:nvSpPr>
          <p:cNvPr id="24" name="图片占位符 23"/>
          <p:cNvSpPr>
            <a:spLocks noGrp="1"/>
          </p:cNvSpPr>
          <p:nvPr>
            <p:ph type="pic" sz="quarter" idx="12"/>
          </p:nvPr>
        </p:nvSpPr>
        <p:spPr>
          <a:xfrm>
            <a:off x="7996817" y="2096432"/>
            <a:ext cx="3137938" cy="1912007"/>
          </a:xfrm>
          <a:custGeom>
            <a:avLst/>
            <a:gdLst>
              <a:gd name="connsiteX0" fmla="*/ 307942 w 3137938"/>
              <a:gd name="connsiteY0" fmla="*/ 425 h 1912007"/>
              <a:gd name="connsiteX1" fmla="*/ 1996625 w 3137938"/>
              <a:gd name="connsiteY1" fmla="*/ 26857 h 1912007"/>
              <a:gd name="connsiteX2" fmla="*/ 3003762 w 3137938"/>
              <a:gd name="connsiteY2" fmla="*/ 264438 h 1912007"/>
              <a:gd name="connsiteX3" fmla="*/ 3101725 w 3137938"/>
              <a:gd name="connsiteY3" fmla="*/ 1347323 h 1912007"/>
              <a:gd name="connsiteX4" fmla="*/ 2209739 w 3137938"/>
              <a:gd name="connsiteY4" fmla="*/ 1459227 h 1912007"/>
              <a:gd name="connsiteX5" fmla="*/ 2433165 w 3137938"/>
              <a:gd name="connsiteY5" fmla="*/ 1912007 h 1912007"/>
              <a:gd name="connsiteX6" fmla="*/ 1544617 w 3137938"/>
              <a:gd name="connsiteY6" fmla="*/ 1502267 h 1912007"/>
              <a:gd name="connsiteX7" fmla="*/ 460140 w 3137938"/>
              <a:gd name="connsiteY7" fmla="*/ 1474721 h 1912007"/>
              <a:gd name="connsiteX8" fmla="*/ 4695 w 3137938"/>
              <a:gd name="connsiteY8" fmla="*/ 925531 h 1912007"/>
              <a:gd name="connsiteX9" fmla="*/ 80316 w 3137938"/>
              <a:gd name="connsiteY9" fmla="*/ 47516 h 1912007"/>
              <a:gd name="connsiteX10" fmla="*/ 100940 w 3137938"/>
              <a:gd name="connsiteY10" fmla="*/ 4476 h 1912007"/>
              <a:gd name="connsiteX11" fmla="*/ 307942 w 3137938"/>
              <a:gd name="connsiteY11" fmla="*/ 425 h 19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7938" h="1912007">
                <a:moveTo>
                  <a:pt x="307942" y="425"/>
                </a:moveTo>
                <a:cubicBezTo>
                  <a:pt x="816119" y="-3836"/>
                  <a:pt x="1485323" y="25351"/>
                  <a:pt x="1996625" y="26857"/>
                </a:cubicBezTo>
                <a:cubicBezTo>
                  <a:pt x="2391918" y="33744"/>
                  <a:pt x="2845645" y="-105706"/>
                  <a:pt x="3003762" y="264438"/>
                </a:cubicBezTo>
                <a:cubicBezTo>
                  <a:pt x="3070789" y="409052"/>
                  <a:pt x="3201408" y="1218203"/>
                  <a:pt x="3101725" y="1347323"/>
                </a:cubicBezTo>
                <a:cubicBezTo>
                  <a:pt x="2983138" y="1538420"/>
                  <a:pt x="2397074" y="1454062"/>
                  <a:pt x="2209739" y="1459227"/>
                </a:cubicBezTo>
                <a:cubicBezTo>
                  <a:pt x="2276767" y="1603841"/>
                  <a:pt x="2364419" y="1746734"/>
                  <a:pt x="2433165" y="1912007"/>
                </a:cubicBezTo>
                <a:cubicBezTo>
                  <a:pt x="2075684" y="1819041"/>
                  <a:pt x="1900380" y="1553915"/>
                  <a:pt x="1544617" y="1502267"/>
                </a:cubicBezTo>
                <a:cubicBezTo>
                  <a:pt x="1209477" y="1471278"/>
                  <a:pt x="814185" y="1483329"/>
                  <a:pt x="460140" y="1474721"/>
                </a:cubicBezTo>
                <a:cubicBezTo>
                  <a:pt x="63129" y="1466113"/>
                  <a:pt x="-22804" y="1364539"/>
                  <a:pt x="4695" y="925531"/>
                </a:cubicBezTo>
                <a:cubicBezTo>
                  <a:pt x="35631" y="632860"/>
                  <a:pt x="39068" y="350518"/>
                  <a:pt x="80316" y="47516"/>
                </a:cubicBezTo>
                <a:lnTo>
                  <a:pt x="100940" y="4476"/>
                </a:lnTo>
                <a:cubicBezTo>
                  <a:pt x="166034" y="2324"/>
                  <a:pt x="235345" y="1033"/>
                  <a:pt x="307942" y="425"/>
                </a:cubicBez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47215" y="2155392"/>
            <a:ext cx="2378157" cy="3267943"/>
          </a:xfrm>
          <a:custGeom>
            <a:avLst/>
            <a:gdLst>
              <a:gd name="connsiteX0" fmla="*/ 256579 w 2378157"/>
              <a:gd name="connsiteY0" fmla="*/ 59 h 3267943"/>
              <a:gd name="connsiteX1" fmla="*/ 744904 w 2378157"/>
              <a:gd name="connsiteY1" fmla="*/ 37090 h 3267943"/>
              <a:gd name="connsiteX2" fmla="*/ 1561120 w 2378157"/>
              <a:gd name="connsiteY2" fmla="*/ 105108 h 3267943"/>
              <a:gd name="connsiteX3" fmla="*/ 2207291 w 2378157"/>
              <a:gd name="connsiteY3" fmla="*/ 37090 h 3267943"/>
              <a:gd name="connsiteX4" fmla="*/ 2377335 w 2378157"/>
              <a:gd name="connsiteY4" fmla="*/ 218471 h 3267943"/>
              <a:gd name="connsiteX5" fmla="*/ 2275308 w 2378157"/>
              <a:gd name="connsiteY5" fmla="*/ 989341 h 3267943"/>
              <a:gd name="connsiteX6" fmla="*/ 2354662 w 2378157"/>
              <a:gd name="connsiteY6" fmla="*/ 1862238 h 3267943"/>
              <a:gd name="connsiteX7" fmla="*/ 2297981 w 2378157"/>
              <a:gd name="connsiteY7" fmla="*/ 2667118 h 3267943"/>
              <a:gd name="connsiteX8" fmla="*/ 2320653 w 2378157"/>
              <a:gd name="connsiteY8" fmla="*/ 3154580 h 3267943"/>
              <a:gd name="connsiteX9" fmla="*/ 2116600 w 2378157"/>
              <a:gd name="connsiteY9" fmla="*/ 3233934 h 3267943"/>
              <a:gd name="connsiteX10" fmla="*/ 1617802 w 2378157"/>
              <a:gd name="connsiteY10" fmla="*/ 3211261 h 3267943"/>
              <a:gd name="connsiteX11" fmla="*/ 1119003 w 2378157"/>
              <a:gd name="connsiteY11" fmla="*/ 3267943 h 3267943"/>
              <a:gd name="connsiteX12" fmla="*/ 359469 w 2378157"/>
              <a:gd name="connsiteY12" fmla="*/ 3211261 h 3267943"/>
              <a:gd name="connsiteX13" fmla="*/ 110070 w 2378157"/>
              <a:gd name="connsiteY13" fmla="*/ 3177252 h 3267943"/>
              <a:gd name="connsiteX14" fmla="*/ 98733 w 2378157"/>
              <a:gd name="connsiteY14" fmla="*/ 2655781 h 3267943"/>
              <a:gd name="connsiteX15" fmla="*/ 42052 w 2378157"/>
              <a:gd name="connsiteY15" fmla="*/ 2009611 h 3267943"/>
              <a:gd name="connsiteX16" fmla="*/ 121406 w 2378157"/>
              <a:gd name="connsiteY16" fmla="*/ 1204732 h 3267943"/>
              <a:gd name="connsiteX17" fmla="*/ 53388 w 2378157"/>
              <a:gd name="connsiteY17" fmla="*/ 501879 h 3267943"/>
              <a:gd name="connsiteX18" fmla="*/ 53389 w 2378157"/>
              <a:gd name="connsiteY18" fmla="*/ 37090 h 3267943"/>
              <a:gd name="connsiteX19" fmla="*/ 256579 w 2378157"/>
              <a:gd name="connsiteY19" fmla="*/ 59 h 32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8157" h="3267943">
                <a:moveTo>
                  <a:pt x="256579" y="59"/>
                </a:moveTo>
                <a:cubicBezTo>
                  <a:pt x="402010" y="1516"/>
                  <a:pt x="587849" y="30005"/>
                  <a:pt x="744904" y="37090"/>
                </a:cubicBezTo>
                <a:cubicBezTo>
                  <a:pt x="996193" y="48426"/>
                  <a:pt x="1317389" y="105108"/>
                  <a:pt x="1561120" y="105108"/>
                </a:cubicBezTo>
                <a:cubicBezTo>
                  <a:pt x="1804851" y="105108"/>
                  <a:pt x="2071255" y="18196"/>
                  <a:pt x="2207291" y="37090"/>
                </a:cubicBezTo>
                <a:cubicBezTo>
                  <a:pt x="2343326" y="55983"/>
                  <a:pt x="2365999" y="59763"/>
                  <a:pt x="2377335" y="218471"/>
                </a:cubicBezTo>
                <a:cubicBezTo>
                  <a:pt x="2388672" y="377180"/>
                  <a:pt x="2279087" y="715380"/>
                  <a:pt x="2275308" y="989341"/>
                </a:cubicBezTo>
                <a:cubicBezTo>
                  <a:pt x="2271529" y="1263303"/>
                  <a:pt x="2350884" y="1582609"/>
                  <a:pt x="2354662" y="1862238"/>
                </a:cubicBezTo>
                <a:cubicBezTo>
                  <a:pt x="2358441" y="2141868"/>
                  <a:pt x="2303649" y="2451728"/>
                  <a:pt x="2297981" y="2667118"/>
                </a:cubicBezTo>
                <a:cubicBezTo>
                  <a:pt x="2292313" y="2882508"/>
                  <a:pt x="2350884" y="3060111"/>
                  <a:pt x="2320653" y="3154580"/>
                </a:cubicBezTo>
                <a:cubicBezTo>
                  <a:pt x="2290423" y="3249049"/>
                  <a:pt x="2233742" y="3224487"/>
                  <a:pt x="2116600" y="3233934"/>
                </a:cubicBezTo>
                <a:cubicBezTo>
                  <a:pt x="1999458" y="3243381"/>
                  <a:pt x="1784068" y="3205593"/>
                  <a:pt x="1617802" y="3211261"/>
                </a:cubicBezTo>
                <a:cubicBezTo>
                  <a:pt x="1451536" y="3216929"/>
                  <a:pt x="1328725" y="3267943"/>
                  <a:pt x="1119003" y="3267943"/>
                </a:cubicBezTo>
                <a:cubicBezTo>
                  <a:pt x="909281" y="3267943"/>
                  <a:pt x="527624" y="3226376"/>
                  <a:pt x="359469" y="3211261"/>
                </a:cubicBezTo>
                <a:cubicBezTo>
                  <a:pt x="191314" y="3196146"/>
                  <a:pt x="153526" y="3269832"/>
                  <a:pt x="110070" y="3177252"/>
                </a:cubicBezTo>
                <a:cubicBezTo>
                  <a:pt x="66614" y="3084672"/>
                  <a:pt x="110069" y="2850388"/>
                  <a:pt x="98733" y="2655781"/>
                </a:cubicBezTo>
                <a:cubicBezTo>
                  <a:pt x="87397" y="2461174"/>
                  <a:pt x="38273" y="2251452"/>
                  <a:pt x="42052" y="2009611"/>
                </a:cubicBezTo>
                <a:cubicBezTo>
                  <a:pt x="45831" y="1767769"/>
                  <a:pt x="119517" y="1456020"/>
                  <a:pt x="121406" y="1204732"/>
                </a:cubicBezTo>
                <a:cubicBezTo>
                  <a:pt x="123295" y="953444"/>
                  <a:pt x="62835" y="683261"/>
                  <a:pt x="53388" y="501879"/>
                </a:cubicBezTo>
                <a:cubicBezTo>
                  <a:pt x="43941" y="320498"/>
                  <a:pt x="-61864" y="114555"/>
                  <a:pt x="53389" y="37090"/>
                </a:cubicBezTo>
                <a:cubicBezTo>
                  <a:pt x="96609" y="8041"/>
                  <a:pt x="169320" y="-816"/>
                  <a:pt x="256579" y="59"/>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268139" y="2155392"/>
            <a:ext cx="2378157" cy="3267943"/>
          </a:xfrm>
          <a:custGeom>
            <a:avLst/>
            <a:gdLst>
              <a:gd name="connsiteX0" fmla="*/ 256579 w 2378157"/>
              <a:gd name="connsiteY0" fmla="*/ 59 h 3267943"/>
              <a:gd name="connsiteX1" fmla="*/ 744904 w 2378157"/>
              <a:gd name="connsiteY1" fmla="*/ 37090 h 3267943"/>
              <a:gd name="connsiteX2" fmla="*/ 1561120 w 2378157"/>
              <a:gd name="connsiteY2" fmla="*/ 105108 h 3267943"/>
              <a:gd name="connsiteX3" fmla="*/ 2207291 w 2378157"/>
              <a:gd name="connsiteY3" fmla="*/ 37090 h 3267943"/>
              <a:gd name="connsiteX4" fmla="*/ 2377335 w 2378157"/>
              <a:gd name="connsiteY4" fmla="*/ 218471 h 3267943"/>
              <a:gd name="connsiteX5" fmla="*/ 2275308 w 2378157"/>
              <a:gd name="connsiteY5" fmla="*/ 989341 h 3267943"/>
              <a:gd name="connsiteX6" fmla="*/ 2354662 w 2378157"/>
              <a:gd name="connsiteY6" fmla="*/ 1862238 h 3267943"/>
              <a:gd name="connsiteX7" fmla="*/ 2297981 w 2378157"/>
              <a:gd name="connsiteY7" fmla="*/ 2667118 h 3267943"/>
              <a:gd name="connsiteX8" fmla="*/ 2320653 w 2378157"/>
              <a:gd name="connsiteY8" fmla="*/ 3154580 h 3267943"/>
              <a:gd name="connsiteX9" fmla="*/ 2116600 w 2378157"/>
              <a:gd name="connsiteY9" fmla="*/ 3233934 h 3267943"/>
              <a:gd name="connsiteX10" fmla="*/ 1617802 w 2378157"/>
              <a:gd name="connsiteY10" fmla="*/ 3211261 h 3267943"/>
              <a:gd name="connsiteX11" fmla="*/ 1119003 w 2378157"/>
              <a:gd name="connsiteY11" fmla="*/ 3267943 h 3267943"/>
              <a:gd name="connsiteX12" fmla="*/ 359469 w 2378157"/>
              <a:gd name="connsiteY12" fmla="*/ 3211261 h 3267943"/>
              <a:gd name="connsiteX13" fmla="*/ 110070 w 2378157"/>
              <a:gd name="connsiteY13" fmla="*/ 3177252 h 3267943"/>
              <a:gd name="connsiteX14" fmla="*/ 98733 w 2378157"/>
              <a:gd name="connsiteY14" fmla="*/ 2655781 h 3267943"/>
              <a:gd name="connsiteX15" fmla="*/ 42052 w 2378157"/>
              <a:gd name="connsiteY15" fmla="*/ 2009611 h 3267943"/>
              <a:gd name="connsiteX16" fmla="*/ 121406 w 2378157"/>
              <a:gd name="connsiteY16" fmla="*/ 1204732 h 3267943"/>
              <a:gd name="connsiteX17" fmla="*/ 53388 w 2378157"/>
              <a:gd name="connsiteY17" fmla="*/ 501879 h 3267943"/>
              <a:gd name="connsiteX18" fmla="*/ 53389 w 2378157"/>
              <a:gd name="connsiteY18" fmla="*/ 37090 h 3267943"/>
              <a:gd name="connsiteX19" fmla="*/ 256579 w 2378157"/>
              <a:gd name="connsiteY19" fmla="*/ 59 h 326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78157" h="3267943">
                <a:moveTo>
                  <a:pt x="256579" y="59"/>
                </a:moveTo>
                <a:cubicBezTo>
                  <a:pt x="402011" y="1516"/>
                  <a:pt x="587849" y="30005"/>
                  <a:pt x="744904" y="37090"/>
                </a:cubicBezTo>
                <a:cubicBezTo>
                  <a:pt x="996193" y="48426"/>
                  <a:pt x="1317389" y="105108"/>
                  <a:pt x="1561120" y="105108"/>
                </a:cubicBezTo>
                <a:cubicBezTo>
                  <a:pt x="1804851" y="105108"/>
                  <a:pt x="2071255" y="18196"/>
                  <a:pt x="2207291" y="37090"/>
                </a:cubicBezTo>
                <a:cubicBezTo>
                  <a:pt x="2343326" y="55983"/>
                  <a:pt x="2365999" y="59763"/>
                  <a:pt x="2377335" y="218471"/>
                </a:cubicBezTo>
                <a:cubicBezTo>
                  <a:pt x="2388672" y="377180"/>
                  <a:pt x="2279087" y="715380"/>
                  <a:pt x="2275308" y="989341"/>
                </a:cubicBezTo>
                <a:cubicBezTo>
                  <a:pt x="2271529" y="1263303"/>
                  <a:pt x="2350884" y="1582609"/>
                  <a:pt x="2354662" y="1862238"/>
                </a:cubicBezTo>
                <a:cubicBezTo>
                  <a:pt x="2358441" y="2141868"/>
                  <a:pt x="2303649" y="2451728"/>
                  <a:pt x="2297981" y="2667118"/>
                </a:cubicBezTo>
                <a:cubicBezTo>
                  <a:pt x="2292313" y="2882508"/>
                  <a:pt x="2350884" y="3060111"/>
                  <a:pt x="2320653" y="3154580"/>
                </a:cubicBezTo>
                <a:cubicBezTo>
                  <a:pt x="2290423" y="3249049"/>
                  <a:pt x="2233742" y="3224487"/>
                  <a:pt x="2116600" y="3233934"/>
                </a:cubicBezTo>
                <a:cubicBezTo>
                  <a:pt x="1999458" y="3243381"/>
                  <a:pt x="1784068" y="3205593"/>
                  <a:pt x="1617802" y="3211261"/>
                </a:cubicBezTo>
                <a:cubicBezTo>
                  <a:pt x="1451536" y="3216929"/>
                  <a:pt x="1328725" y="3267943"/>
                  <a:pt x="1119003" y="3267943"/>
                </a:cubicBezTo>
                <a:cubicBezTo>
                  <a:pt x="909281" y="3267943"/>
                  <a:pt x="527624" y="3226376"/>
                  <a:pt x="359469" y="3211261"/>
                </a:cubicBezTo>
                <a:cubicBezTo>
                  <a:pt x="191314" y="3196146"/>
                  <a:pt x="153526" y="3269832"/>
                  <a:pt x="110070" y="3177252"/>
                </a:cubicBezTo>
                <a:cubicBezTo>
                  <a:pt x="66614" y="3084672"/>
                  <a:pt x="110069" y="2850388"/>
                  <a:pt x="98733" y="2655781"/>
                </a:cubicBezTo>
                <a:cubicBezTo>
                  <a:pt x="87397" y="2461174"/>
                  <a:pt x="38273" y="2251452"/>
                  <a:pt x="42052" y="2009611"/>
                </a:cubicBezTo>
                <a:cubicBezTo>
                  <a:pt x="45831" y="1767769"/>
                  <a:pt x="119517" y="1456020"/>
                  <a:pt x="121406" y="1204732"/>
                </a:cubicBezTo>
                <a:cubicBezTo>
                  <a:pt x="123296" y="953444"/>
                  <a:pt x="62835" y="683261"/>
                  <a:pt x="53388" y="501879"/>
                </a:cubicBezTo>
                <a:cubicBezTo>
                  <a:pt x="43941" y="320498"/>
                  <a:pt x="-61864" y="114555"/>
                  <a:pt x="53389" y="37090"/>
                </a:cubicBezTo>
                <a:cubicBezTo>
                  <a:pt x="96609" y="8041"/>
                  <a:pt x="169321" y="-816"/>
                  <a:pt x="256579" y="59"/>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6781100" y="1754269"/>
            <a:ext cx="4249759" cy="2015064"/>
          </a:xfrm>
          <a:custGeom>
            <a:avLst/>
            <a:gdLst>
              <a:gd name="connsiteX0" fmla="*/ 4028210 w 4249759"/>
              <a:gd name="connsiteY0" fmla="*/ 212 h 2015064"/>
              <a:gd name="connsiteX1" fmla="*/ 4201528 w 4249759"/>
              <a:gd name="connsiteY1" fmla="*/ 45238 h 2015064"/>
              <a:gd name="connsiteX2" fmla="*/ 4201528 w 4249759"/>
              <a:gd name="connsiteY2" fmla="*/ 631174 h 2015064"/>
              <a:gd name="connsiteX3" fmla="*/ 4113076 w 4249759"/>
              <a:gd name="connsiteY3" fmla="*/ 1322771 h 2015064"/>
              <a:gd name="connsiteX4" fmla="*/ 4201528 w 4249759"/>
              <a:gd name="connsiteY4" fmla="*/ 1870286 h 2015064"/>
              <a:gd name="connsiteX5" fmla="*/ 3965657 w 4249759"/>
              <a:gd name="connsiteY5" fmla="*/ 2014368 h 2015064"/>
              <a:gd name="connsiteX6" fmla="*/ 2963210 w 4249759"/>
              <a:gd name="connsiteY6" fmla="*/ 1927919 h 2015064"/>
              <a:gd name="connsiteX7" fmla="*/ 1828085 w 4249759"/>
              <a:gd name="connsiteY7" fmla="*/ 1995157 h 2015064"/>
              <a:gd name="connsiteX8" fmla="*/ 781411 w 4249759"/>
              <a:gd name="connsiteY8" fmla="*/ 1947130 h 2015064"/>
              <a:gd name="connsiteX9" fmla="*/ 147510 w 4249759"/>
              <a:gd name="connsiteY9" fmla="*/ 1966341 h 2015064"/>
              <a:gd name="connsiteX10" fmla="*/ 44317 w 4249759"/>
              <a:gd name="connsiteY10" fmla="*/ 1793441 h 2015064"/>
              <a:gd name="connsiteX11" fmla="*/ 73801 w 4249759"/>
              <a:gd name="connsiteY11" fmla="*/ 1370799 h 2015064"/>
              <a:gd name="connsiteX12" fmla="*/ 91 w 4249759"/>
              <a:gd name="connsiteY12" fmla="*/ 948156 h 2015064"/>
              <a:gd name="connsiteX13" fmla="*/ 59286 w 4249759"/>
              <a:gd name="connsiteY13" fmla="*/ 341482 h 2015064"/>
              <a:gd name="connsiteX14" fmla="*/ 88998 w 4249759"/>
              <a:gd name="connsiteY14" fmla="*/ 19476 h 2015064"/>
              <a:gd name="connsiteX15" fmla="*/ 796153 w 4249759"/>
              <a:gd name="connsiteY15" fmla="*/ 83659 h 2015064"/>
              <a:gd name="connsiteX16" fmla="*/ 1636440 w 4249759"/>
              <a:gd name="connsiteY16" fmla="*/ 35632 h 2015064"/>
              <a:gd name="connsiteX17" fmla="*/ 2683113 w 4249759"/>
              <a:gd name="connsiteY17" fmla="*/ 102871 h 2015064"/>
              <a:gd name="connsiteX18" fmla="*/ 3597110 w 4249759"/>
              <a:gd name="connsiteY18" fmla="*/ 45237 h 2015064"/>
              <a:gd name="connsiteX19" fmla="*/ 4028210 w 4249759"/>
              <a:gd name="connsiteY19" fmla="*/ 212 h 20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9759" h="2015064">
                <a:moveTo>
                  <a:pt x="4028210" y="212"/>
                </a:moveTo>
                <a:cubicBezTo>
                  <a:pt x="4102481" y="-1664"/>
                  <a:pt x="4163752" y="8617"/>
                  <a:pt x="4201528" y="45238"/>
                </a:cubicBezTo>
                <a:cubicBezTo>
                  <a:pt x="4302264" y="142894"/>
                  <a:pt x="4216269" y="418252"/>
                  <a:pt x="4201528" y="631174"/>
                </a:cubicBezTo>
                <a:cubicBezTo>
                  <a:pt x="4186786" y="844096"/>
                  <a:pt x="4113076" y="1116253"/>
                  <a:pt x="4113076" y="1322771"/>
                </a:cubicBezTo>
                <a:cubicBezTo>
                  <a:pt x="4113076" y="1529290"/>
                  <a:pt x="4226097" y="1755020"/>
                  <a:pt x="4201528" y="1870286"/>
                </a:cubicBezTo>
                <a:cubicBezTo>
                  <a:pt x="4176959" y="1985552"/>
                  <a:pt x="4172044" y="2004763"/>
                  <a:pt x="3965657" y="2014368"/>
                </a:cubicBezTo>
                <a:cubicBezTo>
                  <a:pt x="3759271" y="2023974"/>
                  <a:pt x="3319472" y="1931120"/>
                  <a:pt x="2963210" y="1927919"/>
                </a:cubicBezTo>
                <a:cubicBezTo>
                  <a:pt x="2606947" y="1924717"/>
                  <a:pt x="2191718" y="1991955"/>
                  <a:pt x="1828085" y="1995157"/>
                </a:cubicBezTo>
                <a:cubicBezTo>
                  <a:pt x="1464452" y="1998359"/>
                  <a:pt x="1061506" y="1951933"/>
                  <a:pt x="781411" y="1947130"/>
                </a:cubicBezTo>
                <a:cubicBezTo>
                  <a:pt x="501315" y="1942327"/>
                  <a:pt x="270359" y="1991955"/>
                  <a:pt x="147510" y="1966341"/>
                </a:cubicBezTo>
                <a:cubicBezTo>
                  <a:pt x="24661" y="1940726"/>
                  <a:pt x="56601" y="1892698"/>
                  <a:pt x="44317" y="1793441"/>
                </a:cubicBezTo>
                <a:cubicBezTo>
                  <a:pt x="32032" y="1694184"/>
                  <a:pt x="81172" y="1511680"/>
                  <a:pt x="73801" y="1370799"/>
                </a:cubicBezTo>
                <a:cubicBezTo>
                  <a:pt x="66430" y="1229918"/>
                  <a:pt x="2510" y="1119709"/>
                  <a:pt x="91" y="948156"/>
                </a:cubicBezTo>
                <a:cubicBezTo>
                  <a:pt x="-2328" y="776603"/>
                  <a:pt x="44468" y="496262"/>
                  <a:pt x="59286" y="341482"/>
                </a:cubicBezTo>
                <a:cubicBezTo>
                  <a:pt x="74104" y="186702"/>
                  <a:pt x="-33813" y="62447"/>
                  <a:pt x="88998" y="19476"/>
                </a:cubicBezTo>
                <a:cubicBezTo>
                  <a:pt x="211809" y="-23494"/>
                  <a:pt x="538246" y="80967"/>
                  <a:pt x="796153" y="83659"/>
                </a:cubicBezTo>
                <a:cubicBezTo>
                  <a:pt x="1054060" y="86352"/>
                  <a:pt x="1321947" y="32430"/>
                  <a:pt x="1636440" y="35632"/>
                </a:cubicBezTo>
                <a:cubicBezTo>
                  <a:pt x="1950933" y="38834"/>
                  <a:pt x="2356335" y="101270"/>
                  <a:pt x="2683113" y="102871"/>
                </a:cubicBezTo>
                <a:cubicBezTo>
                  <a:pt x="3009891" y="104472"/>
                  <a:pt x="3361240" y="53242"/>
                  <a:pt x="3597110" y="45237"/>
                </a:cubicBezTo>
                <a:cubicBezTo>
                  <a:pt x="3744529" y="40235"/>
                  <a:pt x="3904425" y="3339"/>
                  <a:pt x="4028210" y="212"/>
                </a:cubicBez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781100" y="4119685"/>
            <a:ext cx="4249759" cy="2015064"/>
          </a:xfrm>
          <a:custGeom>
            <a:avLst/>
            <a:gdLst>
              <a:gd name="connsiteX0" fmla="*/ 4028210 w 4249759"/>
              <a:gd name="connsiteY0" fmla="*/ 212 h 2015064"/>
              <a:gd name="connsiteX1" fmla="*/ 4201528 w 4249759"/>
              <a:gd name="connsiteY1" fmla="*/ 45238 h 2015064"/>
              <a:gd name="connsiteX2" fmla="*/ 4201528 w 4249759"/>
              <a:gd name="connsiteY2" fmla="*/ 631174 h 2015064"/>
              <a:gd name="connsiteX3" fmla="*/ 4113076 w 4249759"/>
              <a:gd name="connsiteY3" fmla="*/ 1322771 h 2015064"/>
              <a:gd name="connsiteX4" fmla="*/ 4201528 w 4249759"/>
              <a:gd name="connsiteY4" fmla="*/ 1870286 h 2015064"/>
              <a:gd name="connsiteX5" fmla="*/ 3965657 w 4249759"/>
              <a:gd name="connsiteY5" fmla="*/ 2014368 h 2015064"/>
              <a:gd name="connsiteX6" fmla="*/ 2963210 w 4249759"/>
              <a:gd name="connsiteY6" fmla="*/ 1927919 h 2015064"/>
              <a:gd name="connsiteX7" fmla="*/ 1828085 w 4249759"/>
              <a:gd name="connsiteY7" fmla="*/ 1995157 h 2015064"/>
              <a:gd name="connsiteX8" fmla="*/ 781411 w 4249759"/>
              <a:gd name="connsiteY8" fmla="*/ 1947130 h 2015064"/>
              <a:gd name="connsiteX9" fmla="*/ 147510 w 4249759"/>
              <a:gd name="connsiteY9" fmla="*/ 1966341 h 2015064"/>
              <a:gd name="connsiteX10" fmla="*/ 44317 w 4249759"/>
              <a:gd name="connsiteY10" fmla="*/ 1793441 h 2015064"/>
              <a:gd name="connsiteX11" fmla="*/ 73801 w 4249759"/>
              <a:gd name="connsiteY11" fmla="*/ 1370799 h 2015064"/>
              <a:gd name="connsiteX12" fmla="*/ 91 w 4249759"/>
              <a:gd name="connsiteY12" fmla="*/ 948156 h 2015064"/>
              <a:gd name="connsiteX13" fmla="*/ 59286 w 4249759"/>
              <a:gd name="connsiteY13" fmla="*/ 341482 h 2015064"/>
              <a:gd name="connsiteX14" fmla="*/ 88998 w 4249759"/>
              <a:gd name="connsiteY14" fmla="*/ 19476 h 2015064"/>
              <a:gd name="connsiteX15" fmla="*/ 796153 w 4249759"/>
              <a:gd name="connsiteY15" fmla="*/ 83660 h 2015064"/>
              <a:gd name="connsiteX16" fmla="*/ 1636440 w 4249759"/>
              <a:gd name="connsiteY16" fmla="*/ 35632 h 2015064"/>
              <a:gd name="connsiteX17" fmla="*/ 2683113 w 4249759"/>
              <a:gd name="connsiteY17" fmla="*/ 102871 h 2015064"/>
              <a:gd name="connsiteX18" fmla="*/ 3597110 w 4249759"/>
              <a:gd name="connsiteY18" fmla="*/ 45237 h 2015064"/>
              <a:gd name="connsiteX19" fmla="*/ 4028210 w 4249759"/>
              <a:gd name="connsiteY19" fmla="*/ 212 h 201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49759" h="2015064">
                <a:moveTo>
                  <a:pt x="4028210" y="212"/>
                </a:moveTo>
                <a:cubicBezTo>
                  <a:pt x="4102481" y="-1664"/>
                  <a:pt x="4163752" y="8617"/>
                  <a:pt x="4201528" y="45238"/>
                </a:cubicBezTo>
                <a:cubicBezTo>
                  <a:pt x="4302264" y="142894"/>
                  <a:pt x="4216269" y="418252"/>
                  <a:pt x="4201528" y="631174"/>
                </a:cubicBezTo>
                <a:cubicBezTo>
                  <a:pt x="4186786" y="844096"/>
                  <a:pt x="4113076" y="1116253"/>
                  <a:pt x="4113076" y="1322771"/>
                </a:cubicBezTo>
                <a:cubicBezTo>
                  <a:pt x="4113076" y="1529290"/>
                  <a:pt x="4226097" y="1755020"/>
                  <a:pt x="4201528" y="1870286"/>
                </a:cubicBezTo>
                <a:cubicBezTo>
                  <a:pt x="4176959" y="1985552"/>
                  <a:pt x="4172044" y="2004763"/>
                  <a:pt x="3965657" y="2014368"/>
                </a:cubicBezTo>
                <a:cubicBezTo>
                  <a:pt x="3759271" y="2023974"/>
                  <a:pt x="3319472" y="1931120"/>
                  <a:pt x="2963210" y="1927919"/>
                </a:cubicBezTo>
                <a:cubicBezTo>
                  <a:pt x="2606947" y="1924717"/>
                  <a:pt x="2191718" y="1991955"/>
                  <a:pt x="1828085" y="1995157"/>
                </a:cubicBezTo>
                <a:cubicBezTo>
                  <a:pt x="1464452" y="1998359"/>
                  <a:pt x="1061506" y="1951933"/>
                  <a:pt x="781411" y="1947130"/>
                </a:cubicBezTo>
                <a:cubicBezTo>
                  <a:pt x="501315" y="1942327"/>
                  <a:pt x="270359" y="1991955"/>
                  <a:pt x="147510" y="1966341"/>
                </a:cubicBezTo>
                <a:cubicBezTo>
                  <a:pt x="24661" y="1940726"/>
                  <a:pt x="56601" y="1892698"/>
                  <a:pt x="44317" y="1793441"/>
                </a:cubicBezTo>
                <a:cubicBezTo>
                  <a:pt x="32032" y="1694184"/>
                  <a:pt x="81172" y="1511680"/>
                  <a:pt x="73801" y="1370799"/>
                </a:cubicBezTo>
                <a:cubicBezTo>
                  <a:pt x="66430" y="1229918"/>
                  <a:pt x="2510" y="1119709"/>
                  <a:pt x="91" y="948156"/>
                </a:cubicBezTo>
                <a:cubicBezTo>
                  <a:pt x="-2328" y="776603"/>
                  <a:pt x="44468" y="496262"/>
                  <a:pt x="59286" y="341482"/>
                </a:cubicBezTo>
                <a:cubicBezTo>
                  <a:pt x="74104" y="186702"/>
                  <a:pt x="-33813" y="62447"/>
                  <a:pt x="88998" y="19476"/>
                </a:cubicBezTo>
                <a:cubicBezTo>
                  <a:pt x="211809" y="-23494"/>
                  <a:pt x="538246" y="80967"/>
                  <a:pt x="796153" y="83660"/>
                </a:cubicBezTo>
                <a:cubicBezTo>
                  <a:pt x="1054060" y="86352"/>
                  <a:pt x="1321947" y="32430"/>
                  <a:pt x="1636440" y="35632"/>
                </a:cubicBezTo>
                <a:cubicBezTo>
                  <a:pt x="1950933" y="38834"/>
                  <a:pt x="2356335" y="101270"/>
                  <a:pt x="2683113" y="102871"/>
                </a:cubicBezTo>
                <a:cubicBezTo>
                  <a:pt x="3009891" y="104472"/>
                  <a:pt x="3361240" y="53242"/>
                  <a:pt x="3597110" y="45237"/>
                </a:cubicBezTo>
                <a:cubicBezTo>
                  <a:pt x="3744529" y="40235"/>
                  <a:pt x="3904425" y="3339"/>
                  <a:pt x="4028210" y="212"/>
                </a:cubicBez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8" cstate="print">
            <a:extLst>
              <a:ext uri="{28A0092B-C50C-407E-A947-70E740481C1C}">
                <a14:useLocalDpi xmlns:a14="http://schemas.microsoft.com/office/drawing/2010/main" val="0"/>
              </a:ext>
            </a:extLst>
          </a:blip>
          <a:srcRect l="19933" t="23588" r="11055" b="29665"/>
          <a:stretch>
            <a:fillRect/>
          </a:stretch>
        </p:blipFill>
        <p:spPr>
          <a:xfrm>
            <a:off x="0" y="0"/>
            <a:ext cx="12192000" cy="6858000"/>
          </a:xfrm>
          <a:prstGeom prst="rect">
            <a:avLst/>
          </a:prstGeom>
        </p:spPr>
      </p:pic>
      <p:sp>
        <p:nvSpPr>
          <p:cNvPr id="3" name="矩形 2"/>
          <p:cNvSpPr/>
          <p:nvPr userDrawn="1"/>
        </p:nvSpPr>
        <p:spPr>
          <a:xfrm>
            <a:off x="1"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21.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rot="5400000">
            <a:off x="5897150" y="3543323"/>
            <a:ext cx="397695" cy="16080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D41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3" name="文本框 2"/>
          <p:cNvSpPr txBox="1"/>
          <p:nvPr/>
        </p:nvSpPr>
        <p:spPr>
          <a:xfrm>
            <a:off x="3849231" y="2572160"/>
            <a:ext cx="4493538" cy="830997"/>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手绘风</a:t>
            </a:r>
            <a:r>
              <a:rPr lang="zh-CN" altLang="en-US" sz="4800" dirty="0">
                <a:solidFill>
                  <a:prstClr val="black"/>
                </a:solidFill>
                <a:latin typeface="汉仪夏日体W" panose="00020600040101010101" pitchFamily="18" charset="-122"/>
                <a:ea typeface="汉仪夏日体W" panose="00020600040101010101" pitchFamily="18" charset="-122"/>
                <a:cs typeface="经典综艺体简" panose="02010609000101010101" pitchFamily="49" charset="-122"/>
              </a:rPr>
              <a:t>教学课件</a:t>
            </a:r>
            <a:endParaRPr kumimoji="0" lang="zh-CN" altLang="en-US" sz="4800" b="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endParaRPr>
          </a:p>
        </p:txBody>
      </p:sp>
      <p:sp>
        <p:nvSpPr>
          <p:cNvPr id="4" name="文本框 3"/>
          <p:cNvSpPr txBox="1"/>
          <p:nvPr/>
        </p:nvSpPr>
        <p:spPr>
          <a:xfrm>
            <a:off x="3541484" y="3439560"/>
            <a:ext cx="5109030" cy="58349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presentation film to be used in a wider field</a:t>
            </a:r>
          </a:p>
        </p:txBody>
      </p:sp>
      <p:sp>
        <p:nvSpPr>
          <p:cNvPr id="6" name="文本框 5"/>
          <p:cNvSpPr txBox="1"/>
          <p:nvPr/>
        </p:nvSpPr>
        <p:spPr>
          <a:xfrm>
            <a:off x="5471470" y="4208836"/>
            <a:ext cx="1249060" cy="27699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经典综艺体简" panose="02010609000101010101" pitchFamily="49" charset="-122"/>
              </a:rPr>
              <a:t>汇报人：</a:t>
            </a:r>
            <a:r>
              <a:rPr kumimoji="0" lang="en-US" altLang="zh-CN"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经典综艺体简" panose="02010609000101010101" pitchFamily="49" charset="-122"/>
              </a:rPr>
              <a:t>xiazaii</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经典综艺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549104" y="341542"/>
            <a:ext cx="5109030" cy="791996"/>
            <a:chOff x="3549104" y="327028"/>
            <a:chExt cx="5109030" cy="791996"/>
          </a:xfrm>
        </p:grpSpPr>
        <p:sp>
          <p:nvSpPr>
            <p:cNvPr id="14" name="文本框 13"/>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5" name="文本框 14"/>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29" name="组合 28"/>
          <p:cNvGrpSpPr/>
          <p:nvPr/>
        </p:nvGrpSpPr>
        <p:grpSpPr>
          <a:xfrm>
            <a:off x="5708104" y="1906806"/>
            <a:ext cx="5076010" cy="4237575"/>
            <a:chOff x="5708104" y="1906806"/>
            <a:chExt cx="5076010" cy="4237575"/>
          </a:xfrm>
        </p:grpSpPr>
        <p:grpSp>
          <p:nvGrpSpPr>
            <p:cNvPr id="7" name="组合 6"/>
            <p:cNvGrpSpPr/>
            <p:nvPr/>
          </p:nvGrpSpPr>
          <p:grpSpPr>
            <a:xfrm>
              <a:off x="6488983" y="2114493"/>
              <a:ext cx="3917764" cy="3436823"/>
              <a:chOff x="5777779" y="1828800"/>
              <a:chExt cx="3281730" cy="3436823"/>
            </a:xfrm>
            <a:solidFill>
              <a:schemeClr val="bg1"/>
            </a:solidFill>
          </p:grpSpPr>
          <p:sp>
            <p:nvSpPr>
              <p:cNvPr id="3" name="任意多边形 2"/>
              <p:cNvSpPr/>
              <p:nvPr/>
            </p:nvSpPr>
            <p:spPr>
              <a:xfrm>
                <a:off x="5777779" y="2371157"/>
                <a:ext cx="636441" cy="289446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3"/>
              <p:cNvSpPr/>
              <p:nvPr/>
            </p:nvSpPr>
            <p:spPr>
              <a:xfrm>
                <a:off x="6659542" y="3077029"/>
                <a:ext cx="636441" cy="2188594"/>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4"/>
              <p:cNvSpPr/>
              <p:nvPr/>
            </p:nvSpPr>
            <p:spPr>
              <a:xfrm>
                <a:off x="7541305" y="1828800"/>
                <a:ext cx="636441" cy="34368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8423068" y="3657599"/>
                <a:ext cx="636441" cy="16080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grp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a:off x="5708104" y="5624623"/>
              <a:ext cx="5076010" cy="94005"/>
            </a:xfrm>
            <a:custGeom>
              <a:avLst/>
              <a:gdLst>
                <a:gd name="connsiteX0" fmla="*/ 0 w 4107543"/>
                <a:gd name="connsiteY0" fmla="*/ 116697 h 160269"/>
                <a:gd name="connsiteX1" fmla="*/ 754743 w 4107543"/>
                <a:gd name="connsiteY1" fmla="*/ 583 h 160269"/>
                <a:gd name="connsiteX2" fmla="*/ 1770743 w 4107543"/>
                <a:gd name="connsiteY2" fmla="*/ 160240 h 160269"/>
                <a:gd name="connsiteX3" fmla="*/ 2612572 w 4107543"/>
                <a:gd name="connsiteY3" fmla="*/ 15097 h 160269"/>
                <a:gd name="connsiteX4" fmla="*/ 3323772 w 4107543"/>
                <a:gd name="connsiteY4" fmla="*/ 145726 h 160269"/>
                <a:gd name="connsiteX5" fmla="*/ 4107543 w 4107543"/>
                <a:gd name="connsiteY5" fmla="*/ 583 h 1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543" h="160269">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5400000">
              <a:off x="3967662" y="3875803"/>
              <a:ext cx="4032000" cy="94005"/>
            </a:xfrm>
            <a:custGeom>
              <a:avLst/>
              <a:gdLst>
                <a:gd name="connsiteX0" fmla="*/ 0 w 4107543"/>
                <a:gd name="connsiteY0" fmla="*/ 116697 h 160269"/>
                <a:gd name="connsiteX1" fmla="*/ 754743 w 4107543"/>
                <a:gd name="connsiteY1" fmla="*/ 583 h 160269"/>
                <a:gd name="connsiteX2" fmla="*/ 1770743 w 4107543"/>
                <a:gd name="connsiteY2" fmla="*/ 160240 h 160269"/>
                <a:gd name="connsiteX3" fmla="*/ 2612572 w 4107543"/>
                <a:gd name="connsiteY3" fmla="*/ 15097 h 160269"/>
                <a:gd name="connsiteX4" fmla="*/ 3323772 w 4107543"/>
                <a:gd name="connsiteY4" fmla="*/ 145726 h 160269"/>
                <a:gd name="connsiteX5" fmla="*/ 4107543 w 4107543"/>
                <a:gd name="connsiteY5" fmla="*/ 583 h 1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543" h="160269">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71169" y="5777421"/>
              <a:ext cx="1430265" cy="3669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汉仪夏日体W" panose="00020600040101010101" pitchFamily="18" charset="-122"/>
                  <a:ea typeface="汉仪夏日体W" panose="00020600040101010101" pitchFamily="18" charset="-122"/>
                </a:rPr>
                <a:t>文字添加</a:t>
              </a:r>
            </a:p>
          </p:txBody>
        </p:sp>
        <p:sp>
          <p:nvSpPr>
            <p:cNvPr id="17" name="矩形 16"/>
            <p:cNvSpPr/>
            <p:nvPr/>
          </p:nvSpPr>
          <p:spPr>
            <a:xfrm>
              <a:off x="7206403" y="5777421"/>
              <a:ext cx="1430265" cy="3669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汉仪夏日体W" panose="00020600040101010101" pitchFamily="18" charset="-122"/>
                  <a:ea typeface="汉仪夏日体W" panose="00020600040101010101" pitchFamily="18" charset="-122"/>
                </a:rPr>
                <a:t>文字添加</a:t>
              </a:r>
            </a:p>
          </p:txBody>
        </p:sp>
        <p:sp>
          <p:nvSpPr>
            <p:cNvPr id="18" name="矩形 17"/>
            <p:cNvSpPr/>
            <p:nvPr/>
          </p:nvSpPr>
          <p:spPr>
            <a:xfrm>
              <a:off x="8241637" y="5777421"/>
              <a:ext cx="1430265" cy="3669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汉仪夏日体W" panose="00020600040101010101" pitchFamily="18" charset="-122"/>
                  <a:ea typeface="汉仪夏日体W" panose="00020600040101010101" pitchFamily="18" charset="-122"/>
                </a:rPr>
                <a:t>文字添加</a:t>
              </a:r>
            </a:p>
          </p:txBody>
        </p:sp>
        <p:sp>
          <p:nvSpPr>
            <p:cNvPr id="19" name="矩形 18"/>
            <p:cNvSpPr/>
            <p:nvPr/>
          </p:nvSpPr>
          <p:spPr>
            <a:xfrm>
              <a:off x="9276871" y="5777421"/>
              <a:ext cx="1430265" cy="36696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latin typeface="汉仪夏日体W" panose="00020600040101010101" pitchFamily="18" charset="-122"/>
                  <a:ea typeface="汉仪夏日体W" panose="00020600040101010101" pitchFamily="18" charset="-122"/>
                </a:rPr>
                <a:t>文字添加</a:t>
              </a:r>
            </a:p>
          </p:txBody>
        </p:sp>
      </p:grpSp>
      <p:grpSp>
        <p:nvGrpSpPr>
          <p:cNvPr id="23" name="组合 22"/>
          <p:cNvGrpSpPr/>
          <p:nvPr/>
        </p:nvGrpSpPr>
        <p:grpSpPr>
          <a:xfrm>
            <a:off x="1379230" y="2327380"/>
            <a:ext cx="4111487" cy="1035342"/>
            <a:chOff x="1379230" y="1969872"/>
            <a:chExt cx="4111487" cy="1035342"/>
          </a:xfrm>
        </p:grpSpPr>
        <p:pic>
          <p:nvPicPr>
            <p:cNvPr id="2" name="图片 1"/>
            <p:cNvPicPr>
              <a:picLocks noChangeAspect="1"/>
            </p:cNvPicPr>
            <p:nvPr/>
          </p:nvPicPr>
          <p:blipFill>
            <a:blip r:embed="rId3"/>
            <a:stretch>
              <a:fillRect/>
            </a:stretch>
          </p:blipFill>
          <p:spPr>
            <a:xfrm rot="16911592">
              <a:off x="1222189" y="2126913"/>
              <a:ext cx="1035342" cy="721259"/>
            </a:xfrm>
            <a:prstGeom prst="rect">
              <a:avLst/>
            </a:prstGeom>
          </p:spPr>
        </p:pic>
        <p:grpSp>
          <p:nvGrpSpPr>
            <p:cNvPr id="20" name="组合 19"/>
            <p:cNvGrpSpPr/>
            <p:nvPr/>
          </p:nvGrpSpPr>
          <p:grpSpPr>
            <a:xfrm>
              <a:off x="2311296" y="1993324"/>
              <a:ext cx="3179421" cy="988437"/>
              <a:chOff x="5354323" y="1967781"/>
              <a:chExt cx="3179421" cy="988437"/>
            </a:xfrm>
          </p:grpSpPr>
          <p:sp>
            <p:nvSpPr>
              <p:cNvPr id="21" name="矩形 20"/>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2" name="矩形 21"/>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grpSp>
        <p:nvGrpSpPr>
          <p:cNvPr id="24" name="组合 23"/>
          <p:cNvGrpSpPr/>
          <p:nvPr/>
        </p:nvGrpSpPr>
        <p:grpSpPr>
          <a:xfrm>
            <a:off x="1379230" y="4358318"/>
            <a:ext cx="4111487" cy="1035342"/>
            <a:chOff x="1379230" y="1969872"/>
            <a:chExt cx="4111487" cy="1035342"/>
          </a:xfrm>
        </p:grpSpPr>
        <p:pic>
          <p:nvPicPr>
            <p:cNvPr id="25" name="图片 24"/>
            <p:cNvPicPr>
              <a:picLocks noChangeAspect="1"/>
            </p:cNvPicPr>
            <p:nvPr/>
          </p:nvPicPr>
          <p:blipFill>
            <a:blip r:embed="rId3"/>
            <a:stretch>
              <a:fillRect/>
            </a:stretch>
          </p:blipFill>
          <p:spPr>
            <a:xfrm rot="16911592">
              <a:off x="1222189" y="2126913"/>
              <a:ext cx="1035342" cy="721259"/>
            </a:xfrm>
            <a:prstGeom prst="rect">
              <a:avLst/>
            </a:prstGeom>
          </p:spPr>
        </p:pic>
        <p:grpSp>
          <p:nvGrpSpPr>
            <p:cNvPr id="26" name="组合 25"/>
            <p:cNvGrpSpPr/>
            <p:nvPr/>
          </p:nvGrpSpPr>
          <p:grpSpPr>
            <a:xfrm>
              <a:off x="2311296" y="1993324"/>
              <a:ext cx="3179421" cy="988437"/>
              <a:chOff x="5354323" y="1967781"/>
              <a:chExt cx="3179421" cy="988437"/>
            </a:xfrm>
          </p:grpSpPr>
          <p:sp>
            <p:nvSpPr>
              <p:cNvPr id="27" name="矩形 26"/>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8" name="矩形 2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615010" y="2308452"/>
            <a:ext cx="2991007" cy="2961821"/>
            <a:chOff x="4396415" y="1914979"/>
            <a:chExt cx="2991007" cy="2961821"/>
          </a:xfrm>
        </p:grpSpPr>
        <p:grpSp>
          <p:nvGrpSpPr>
            <p:cNvPr id="7" name="组合 6"/>
            <p:cNvGrpSpPr/>
            <p:nvPr/>
          </p:nvGrpSpPr>
          <p:grpSpPr>
            <a:xfrm>
              <a:off x="4396415" y="1914979"/>
              <a:ext cx="1437978" cy="2961821"/>
              <a:chOff x="4396415" y="1914979"/>
              <a:chExt cx="1437978" cy="2961821"/>
            </a:xfrm>
          </p:grpSpPr>
          <p:pic>
            <p:nvPicPr>
              <p:cNvPr id="2" name="图片 1"/>
              <p:cNvPicPr>
                <a:picLocks noChangeAspect="1"/>
              </p:cNvPicPr>
              <p:nvPr/>
            </p:nvPicPr>
            <p:blipFill>
              <a:blip r:embed="rId3"/>
              <a:stretch>
                <a:fillRect/>
              </a:stretch>
            </p:blipFill>
            <p:spPr>
              <a:xfrm>
                <a:off x="4412693" y="3429000"/>
                <a:ext cx="1421700" cy="1447800"/>
              </a:xfrm>
              <a:prstGeom prst="rect">
                <a:avLst/>
              </a:prstGeom>
            </p:spPr>
          </p:pic>
          <p:pic>
            <p:nvPicPr>
              <p:cNvPr id="4" name="图片 3"/>
              <p:cNvPicPr>
                <a:picLocks noChangeAspect="1"/>
              </p:cNvPicPr>
              <p:nvPr/>
            </p:nvPicPr>
            <p:blipFill>
              <a:blip r:embed="rId3"/>
              <a:stretch>
                <a:fillRect/>
              </a:stretch>
            </p:blipFill>
            <p:spPr>
              <a:xfrm flipV="1">
                <a:off x="4396415" y="1914979"/>
                <a:ext cx="1421700" cy="1447800"/>
              </a:xfrm>
              <a:prstGeom prst="rect">
                <a:avLst/>
              </a:prstGeom>
            </p:spPr>
          </p:pic>
        </p:grpSp>
        <p:grpSp>
          <p:nvGrpSpPr>
            <p:cNvPr id="8" name="组合 7"/>
            <p:cNvGrpSpPr/>
            <p:nvPr/>
          </p:nvGrpSpPr>
          <p:grpSpPr>
            <a:xfrm flipH="1">
              <a:off x="5949444" y="1914979"/>
              <a:ext cx="1437978" cy="2961821"/>
              <a:chOff x="4396415" y="1914979"/>
              <a:chExt cx="1437978" cy="2961821"/>
            </a:xfrm>
          </p:grpSpPr>
          <p:pic>
            <p:nvPicPr>
              <p:cNvPr id="9" name="图片 8"/>
              <p:cNvPicPr>
                <a:picLocks noChangeAspect="1"/>
              </p:cNvPicPr>
              <p:nvPr/>
            </p:nvPicPr>
            <p:blipFill>
              <a:blip r:embed="rId3"/>
              <a:stretch>
                <a:fillRect/>
              </a:stretch>
            </p:blipFill>
            <p:spPr>
              <a:xfrm>
                <a:off x="4412693" y="3429000"/>
                <a:ext cx="1421700" cy="1447800"/>
              </a:xfrm>
              <a:prstGeom prst="rect">
                <a:avLst/>
              </a:prstGeom>
            </p:spPr>
          </p:pic>
          <p:pic>
            <p:nvPicPr>
              <p:cNvPr id="10" name="图片 9"/>
              <p:cNvPicPr>
                <a:picLocks noChangeAspect="1"/>
              </p:cNvPicPr>
              <p:nvPr/>
            </p:nvPicPr>
            <p:blipFill>
              <a:blip r:embed="rId3"/>
              <a:stretch>
                <a:fillRect/>
              </a:stretch>
            </p:blipFill>
            <p:spPr>
              <a:xfrm flipV="1">
                <a:off x="4396415" y="1914979"/>
                <a:ext cx="1421700" cy="1447800"/>
              </a:xfrm>
              <a:prstGeom prst="rect">
                <a:avLst/>
              </a:prstGeom>
            </p:spPr>
          </p:pic>
        </p:grpSp>
      </p:grpSp>
      <p:grpSp>
        <p:nvGrpSpPr>
          <p:cNvPr id="15" name="组合 14"/>
          <p:cNvGrpSpPr/>
          <p:nvPr/>
        </p:nvGrpSpPr>
        <p:grpSpPr>
          <a:xfrm>
            <a:off x="3549104" y="341542"/>
            <a:ext cx="5109030" cy="791996"/>
            <a:chOff x="3549104" y="327028"/>
            <a:chExt cx="5109030" cy="791996"/>
          </a:xfrm>
        </p:grpSpPr>
        <p:sp>
          <p:nvSpPr>
            <p:cNvPr id="16" name="文本框 15"/>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7" name="文本框 16"/>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8" name="组合 17"/>
          <p:cNvGrpSpPr/>
          <p:nvPr/>
        </p:nvGrpSpPr>
        <p:grpSpPr>
          <a:xfrm>
            <a:off x="7920542" y="2176977"/>
            <a:ext cx="3179421" cy="988437"/>
            <a:chOff x="5354323" y="1967781"/>
            <a:chExt cx="3179421" cy="988437"/>
          </a:xfrm>
        </p:grpSpPr>
        <p:sp>
          <p:nvSpPr>
            <p:cNvPr id="19" name="矩形 18"/>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0" name="矩形 19"/>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1" name="组合 20"/>
          <p:cNvGrpSpPr/>
          <p:nvPr/>
        </p:nvGrpSpPr>
        <p:grpSpPr>
          <a:xfrm>
            <a:off x="7920542" y="4208765"/>
            <a:ext cx="3179421" cy="988437"/>
            <a:chOff x="5354323" y="1967781"/>
            <a:chExt cx="3179421" cy="988437"/>
          </a:xfrm>
        </p:grpSpPr>
        <p:sp>
          <p:nvSpPr>
            <p:cNvPr id="22" name="矩形 21"/>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3" name="矩形 22"/>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4" name="组合 23"/>
          <p:cNvGrpSpPr/>
          <p:nvPr/>
        </p:nvGrpSpPr>
        <p:grpSpPr>
          <a:xfrm>
            <a:off x="1185912" y="2176977"/>
            <a:ext cx="3179421" cy="988437"/>
            <a:chOff x="5354323" y="1967781"/>
            <a:chExt cx="3179421" cy="988437"/>
          </a:xfrm>
        </p:grpSpPr>
        <p:sp>
          <p:nvSpPr>
            <p:cNvPr id="25" name="矩形 24"/>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6" name="矩形 25"/>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7" name="组合 26"/>
          <p:cNvGrpSpPr/>
          <p:nvPr/>
        </p:nvGrpSpPr>
        <p:grpSpPr>
          <a:xfrm>
            <a:off x="1185912" y="4208765"/>
            <a:ext cx="3179421" cy="988437"/>
            <a:chOff x="5354323" y="1967781"/>
            <a:chExt cx="3179421" cy="988437"/>
          </a:xfrm>
        </p:grpSpPr>
        <p:sp>
          <p:nvSpPr>
            <p:cNvPr id="28" name="矩形 27"/>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9" name="矩形 28"/>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8903757">
            <a:off x="2260961" y="3031156"/>
            <a:ext cx="1472475" cy="1828800"/>
          </a:xfrm>
          <a:prstGeom prst="rect">
            <a:avLst/>
          </a:prstGeom>
        </p:spPr>
      </p:pic>
      <p:pic>
        <p:nvPicPr>
          <p:cNvPr id="3" name="图片 2"/>
          <p:cNvPicPr>
            <a:picLocks noChangeAspect="1"/>
          </p:cNvPicPr>
          <p:nvPr/>
        </p:nvPicPr>
        <p:blipFill>
          <a:blip r:embed="rId3"/>
          <a:stretch>
            <a:fillRect/>
          </a:stretch>
        </p:blipFill>
        <p:spPr>
          <a:xfrm rot="8903757">
            <a:off x="5359761" y="3031156"/>
            <a:ext cx="1472475" cy="1828800"/>
          </a:xfrm>
          <a:prstGeom prst="rect">
            <a:avLst/>
          </a:prstGeom>
        </p:spPr>
      </p:pic>
      <p:pic>
        <p:nvPicPr>
          <p:cNvPr id="4" name="图片 3"/>
          <p:cNvPicPr>
            <a:picLocks noChangeAspect="1"/>
          </p:cNvPicPr>
          <p:nvPr/>
        </p:nvPicPr>
        <p:blipFill>
          <a:blip r:embed="rId3"/>
          <a:stretch>
            <a:fillRect/>
          </a:stretch>
        </p:blipFill>
        <p:spPr>
          <a:xfrm rot="8903757">
            <a:off x="8458561" y="3031156"/>
            <a:ext cx="1472475" cy="1828800"/>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0" name="文本框 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6" name="组合 15"/>
          <p:cNvGrpSpPr/>
          <p:nvPr/>
        </p:nvGrpSpPr>
        <p:grpSpPr>
          <a:xfrm>
            <a:off x="1103407" y="1634279"/>
            <a:ext cx="10000423" cy="1262784"/>
            <a:chOff x="1103407" y="1634279"/>
            <a:chExt cx="10000423" cy="1262784"/>
          </a:xfrm>
        </p:grpSpPr>
        <p:sp>
          <p:nvSpPr>
            <p:cNvPr id="11" name="任意多边形 10"/>
            <p:cNvSpPr/>
            <p:nvPr/>
          </p:nvSpPr>
          <p:spPr>
            <a:xfrm rot="5400000">
              <a:off x="5472227" y="-2734541"/>
              <a:ext cx="1262784" cy="100004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4EA1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04998" y="1933305"/>
              <a:ext cx="883237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grpSp>
      <p:sp>
        <p:nvSpPr>
          <p:cNvPr id="13" name="矩形 12"/>
          <p:cNvSpPr/>
          <p:nvPr/>
        </p:nvSpPr>
        <p:spPr>
          <a:xfrm>
            <a:off x="2124453" y="5110164"/>
            <a:ext cx="174548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4" name="矩形 13"/>
          <p:cNvSpPr/>
          <p:nvPr/>
        </p:nvSpPr>
        <p:spPr>
          <a:xfrm>
            <a:off x="5248439" y="5110164"/>
            <a:ext cx="174548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5" name="矩形 14"/>
          <p:cNvSpPr/>
          <p:nvPr/>
        </p:nvSpPr>
        <p:spPr>
          <a:xfrm>
            <a:off x="8342104" y="5110164"/>
            <a:ext cx="1745489"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par>
                                <p:cTn id="21" presetID="53"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2000"/>
                            </p:stCondLst>
                            <p:childTnLst>
                              <p:par>
                                <p:cTn id="31" presetID="14" presetClass="entr" presetSubtype="1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965339" y="2167264"/>
            <a:ext cx="2795346" cy="3244197"/>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8" name="文本框 7"/>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9" name="组合 8"/>
          <p:cNvGrpSpPr/>
          <p:nvPr/>
        </p:nvGrpSpPr>
        <p:grpSpPr>
          <a:xfrm>
            <a:off x="5478713" y="2283377"/>
            <a:ext cx="5290887" cy="1246969"/>
            <a:chOff x="5354323" y="1967781"/>
            <a:chExt cx="5290887" cy="1246969"/>
          </a:xfrm>
        </p:grpSpPr>
        <p:sp>
          <p:nvSpPr>
            <p:cNvPr id="10" name="矩形 9"/>
            <p:cNvSpPr/>
            <p:nvPr/>
          </p:nvSpPr>
          <p:spPr>
            <a:xfrm>
              <a:off x="5354323" y="2346820"/>
              <a:ext cx="529088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1" name="矩形 1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2" name="组合 11"/>
          <p:cNvGrpSpPr/>
          <p:nvPr/>
        </p:nvGrpSpPr>
        <p:grpSpPr>
          <a:xfrm>
            <a:off x="5478713" y="3905476"/>
            <a:ext cx="5290887" cy="1246969"/>
            <a:chOff x="5354323" y="1967781"/>
            <a:chExt cx="5290887" cy="1246969"/>
          </a:xfrm>
        </p:grpSpPr>
        <p:sp>
          <p:nvSpPr>
            <p:cNvPr id="13" name="矩形 12"/>
            <p:cNvSpPr/>
            <p:nvPr/>
          </p:nvSpPr>
          <p:spPr>
            <a:xfrm>
              <a:off x="5354323" y="2346820"/>
              <a:ext cx="529088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4" name="矩形 1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023048" y="2469667"/>
            <a:ext cx="778210" cy="717125"/>
          </a:xfrm>
          <a:prstGeom prst="rect">
            <a:avLst/>
          </a:prstGeom>
        </p:spPr>
      </p:pic>
      <p:pic>
        <p:nvPicPr>
          <p:cNvPr id="3" name="图片 2"/>
          <p:cNvPicPr>
            <a:picLocks noChangeAspect="1"/>
          </p:cNvPicPr>
          <p:nvPr/>
        </p:nvPicPr>
        <p:blipFill>
          <a:blip r:embed="rId3"/>
          <a:stretch>
            <a:fillRect/>
          </a:stretch>
        </p:blipFill>
        <p:spPr>
          <a:xfrm>
            <a:off x="4513537" y="2469667"/>
            <a:ext cx="778210" cy="717125"/>
          </a:xfrm>
          <a:prstGeom prst="rect">
            <a:avLst/>
          </a:prstGeom>
        </p:spPr>
      </p:pic>
      <p:pic>
        <p:nvPicPr>
          <p:cNvPr id="4" name="图片 3"/>
          <p:cNvPicPr>
            <a:picLocks noChangeAspect="1"/>
          </p:cNvPicPr>
          <p:nvPr/>
        </p:nvPicPr>
        <p:blipFill>
          <a:blip r:embed="rId3"/>
          <a:stretch>
            <a:fillRect/>
          </a:stretch>
        </p:blipFill>
        <p:spPr>
          <a:xfrm>
            <a:off x="7004026" y="2469667"/>
            <a:ext cx="778210" cy="717125"/>
          </a:xfrm>
          <a:prstGeom prst="rect">
            <a:avLst/>
          </a:prstGeom>
        </p:spPr>
      </p:pic>
      <p:pic>
        <p:nvPicPr>
          <p:cNvPr id="5" name="图片 4"/>
          <p:cNvPicPr>
            <a:picLocks noChangeAspect="1"/>
          </p:cNvPicPr>
          <p:nvPr/>
        </p:nvPicPr>
        <p:blipFill>
          <a:blip r:embed="rId3"/>
          <a:stretch>
            <a:fillRect/>
          </a:stretch>
        </p:blipFill>
        <p:spPr>
          <a:xfrm>
            <a:off x="9494514" y="2469667"/>
            <a:ext cx="778210" cy="717125"/>
          </a:xfrm>
          <a:prstGeom prst="rect">
            <a:avLst/>
          </a:prstGeom>
        </p:spPr>
      </p:pic>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1" name="文本框 10"/>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2" name="组合 11"/>
          <p:cNvGrpSpPr/>
          <p:nvPr/>
        </p:nvGrpSpPr>
        <p:grpSpPr>
          <a:xfrm>
            <a:off x="1242922" y="3571647"/>
            <a:ext cx="2338462" cy="1494928"/>
            <a:chOff x="6215620" y="1891581"/>
            <a:chExt cx="2338462" cy="1494928"/>
          </a:xfrm>
        </p:grpSpPr>
        <p:sp>
          <p:nvSpPr>
            <p:cNvPr id="13" name="矩形 12"/>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4" name="矩形 13"/>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5" name="组合 14"/>
          <p:cNvGrpSpPr/>
          <p:nvPr/>
        </p:nvGrpSpPr>
        <p:grpSpPr>
          <a:xfrm>
            <a:off x="3733411" y="3571647"/>
            <a:ext cx="2338462" cy="1494928"/>
            <a:chOff x="6215620" y="1891581"/>
            <a:chExt cx="2338462" cy="1494928"/>
          </a:xfrm>
        </p:grpSpPr>
        <p:sp>
          <p:nvSpPr>
            <p:cNvPr id="16" name="矩形 15"/>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7" name="矩形 16"/>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8" name="组合 17"/>
          <p:cNvGrpSpPr/>
          <p:nvPr/>
        </p:nvGrpSpPr>
        <p:grpSpPr>
          <a:xfrm>
            <a:off x="6223900" y="3571647"/>
            <a:ext cx="2338462" cy="1494928"/>
            <a:chOff x="6215620" y="1891581"/>
            <a:chExt cx="2338462" cy="1494928"/>
          </a:xfrm>
        </p:grpSpPr>
        <p:sp>
          <p:nvSpPr>
            <p:cNvPr id="19" name="矩形 18"/>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20" name="矩形 19"/>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21" name="组合 20"/>
          <p:cNvGrpSpPr/>
          <p:nvPr/>
        </p:nvGrpSpPr>
        <p:grpSpPr>
          <a:xfrm>
            <a:off x="8714389" y="3571647"/>
            <a:ext cx="2338462" cy="1494928"/>
            <a:chOff x="6215620" y="1891581"/>
            <a:chExt cx="2338462" cy="1494928"/>
          </a:xfrm>
        </p:grpSpPr>
        <p:sp>
          <p:nvSpPr>
            <p:cNvPr id="22" name="矩形 21"/>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23" name="矩形 22"/>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52374" y="3903155"/>
            <a:ext cx="3877985" cy="646331"/>
          </a:xfrm>
          <a:prstGeom prst="rect">
            <a:avLst/>
          </a:prstGeom>
          <a:noFill/>
        </p:spPr>
        <p:txBody>
          <a:bodyPr wrap="non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6000" b="1" i="0" u="none" strike="noStrike" cap="none" spc="0" normalizeH="0" baseline="0">
                <a:ln>
                  <a:noFill/>
                </a:ln>
                <a:solidFill>
                  <a:prstClr val="white"/>
                </a:solidFill>
                <a:uLnTx/>
                <a:uFillTx/>
                <a:latin typeface="+mn-ea"/>
                <a:cs typeface="经典综艺体简" panose="0201060900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标题文字添加此处</a:t>
            </a:r>
          </a:p>
        </p:txBody>
      </p:sp>
      <p:sp>
        <p:nvSpPr>
          <p:cNvPr id="7" name="文本框 6"/>
          <p:cNvSpPr txBox="1"/>
          <p:nvPr/>
        </p:nvSpPr>
        <p:spPr>
          <a:xfrm>
            <a:off x="2908300" y="4636855"/>
            <a:ext cx="6375400"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0216602">
            <a:off x="7490677" y="1811175"/>
            <a:ext cx="2376989" cy="4141737"/>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8" name="文本框 7"/>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9" name="组合 8"/>
          <p:cNvGrpSpPr/>
          <p:nvPr/>
        </p:nvGrpSpPr>
        <p:grpSpPr>
          <a:xfrm>
            <a:off x="1734027" y="2283377"/>
            <a:ext cx="5290887" cy="1246969"/>
            <a:chOff x="5354323" y="1967781"/>
            <a:chExt cx="5290887" cy="1246969"/>
          </a:xfrm>
        </p:grpSpPr>
        <p:sp>
          <p:nvSpPr>
            <p:cNvPr id="10" name="矩形 9"/>
            <p:cNvSpPr/>
            <p:nvPr/>
          </p:nvSpPr>
          <p:spPr>
            <a:xfrm>
              <a:off x="5354323" y="2346820"/>
              <a:ext cx="529088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1" name="矩形 1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2" name="组合 11"/>
          <p:cNvGrpSpPr/>
          <p:nvPr/>
        </p:nvGrpSpPr>
        <p:grpSpPr>
          <a:xfrm>
            <a:off x="1734027" y="3905476"/>
            <a:ext cx="5290887" cy="1246969"/>
            <a:chOff x="5354323" y="1967781"/>
            <a:chExt cx="5290887" cy="1246969"/>
          </a:xfrm>
        </p:grpSpPr>
        <p:sp>
          <p:nvSpPr>
            <p:cNvPr id="13" name="矩形 12"/>
            <p:cNvSpPr/>
            <p:nvPr/>
          </p:nvSpPr>
          <p:spPr>
            <a:xfrm>
              <a:off x="5354323" y="2346820"/>
              <a:ext cx="5290887"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sp>
          <p:nvSpPr>
            <p:cNvPr id="14" name="矩形 1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0800000" flipH="1">
            <a:off x="4818743" y="2381524"/>
            <a:ext cx="2554514" cy="2815678"/>
          </a:xfrm>
          <a:prstGeom prst="rect">
            <a:avLst/>
          </a:prstGeom>
        </p:spPr>
      </p:pic>
      <p:grpSp>
        <p:nvGrpSpPr>
          <p:cNvPr id="6" name="组合 5"/>
          <p:cNvGrpSpPr/>
          <p:nvPr/>
        </p:nvGrpSpPr>
        <p:grpSpPr>
          <a:xfrm>
            <a:off x="3549104" y="341542"/>
            <a:ext cx="5109030" cy="791996"/>
            <a:chOff x="3549104" y="327028"/>
            <a:chExt cx="5109030" cy="791996"/>
          </a:xfrm>
        </p:grpSpPr>
        <p:sp>
          <p:nvSpPr>
            <p:cNvPr id="7" name="文本框 6"/>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8" name="文本框 7"/>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9" name="组合 8"/>
          <p:cNvGrpSpPr/>
          <p:nvPr/>
        </p:nvGrpSpPr>
        <p:grpSpPr>
          <a:xfrm>
            <a:off x="7920542" y="2176977"/>
            <a:ext cx="3179421" cy="988437"/>
            <a:chOff x="5354323" y="1967781"/>
            <a:chExt cx="3179421" cy="988437"/>
          </a:xfrm>
        </p:grpSpPr>
        <p:sp>
          <p:nvSpPr>
            <p:cNvPr id="10" name="矩形 9"/>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1" name="矩形 1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2" name="组合 11"/>
          <p:cNvGrpSpPr/>
          <p:nvPr/>
        </p:nvGrpSpPr>
        <p:grpSpPr>
          <a:xfrm>
            <a:off x="7920542" y="4208765"/>
            <a:ext cx="3179421" cy="988437"/>
            <a:chOff x="5354323" y="1967781"/>
            <a:chExt cx="3179421" cy="988437"/>
          </a:xfrm>
        </p:grpSpPr>
        <p:sp>
          <p:nvSpPr>
            <p:cNvPr id="13" name="矩形 12"/>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4" name="矩形 1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5" name="组合 14"/>
          <p:cNvGrpSpPr/>
          <p:nvPr/>
        </p:nvGrpSpPr>
        <p:grpSpPr>
          <a:xfrm>
            <a:off x="1185912" y="2176977"/>
            <a:ext cx="3179421" cy="988437"/>
            <a:chOff x="5354323" y="1967781"/>
            <a:chExt cx="3179421" cy="988437"/>
          </a:xfrm>
        </p:grpSpPr>
        <p:sp>
          <p:nvSpPr>
            <p:cNvPr id="16" name="矩形 15"/>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7" name="矩形 16"/>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8" name="组合 17"/>
          <p:cNvGrpSpPr/>
          <p:nvPr/>
        </p:nvGrpSpPr>
        <p:grpSpPr>
          <a:xfrm>
            <a:off x="1185912" y="4208765"/>
            <a:ext cx="3179421" cy="988437"/>
            <a:chOff x="5354323" y="1967781"/>
            <a:chExt cx="3179421" cy="988437"/>
          </a:xfrm>
        </p:grpSpPr>
        <p:sp>
          <p:nvSpPr>
            <p:cNvPr id="19" name="矩形 18"/>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0" name="矩形 19"/>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5600059">
            <a:off x="2268726" y="1542973"/>
            <a:ext cx="670413" cy="2846567"/>
          </a:xfrm>
          <a:prstGeom prst="rect">
            <a:avLst/>
          </a:prstGeom>
        </p:spPr>
      </p:pic>
      <p:pic>
        <p:nvPicPr>
          <p:cNvPr id="3" name="图片 2"/>
          <p:cNvPicPr>
            <a:picLocks noChangeAspect="1"/>
          </p:cNvPicPr>
          <p:nvPr/>
        </p:nvPicPr>
        <p:blipFill>
          <a:blip r:embed="rId3"/>
          <a:stretch>
            <a:fillRect/>
          </a:stretch>
        </p:blipFill>
        <p:spPr>
          <a:xfrm rot="5600059">
            <a:off x="5731766" y="1542975"/>
            <a:ext cx="670413" cy="2846567"/>
          </a:xfrm>
          <a:prstGeom prst="rect">
            <a:avLst/>
          </a:prstGeom>
        </p:spPr>
      </p:pic>
      <p:pic>
        <p:nvPicPr>
          <p:cNvPr id="4" name="图片 3"/>
          <p:cNvPicPr>
            <a:picLocks noChangeAspect="1"/>
          </p:cNvPicPr>
          <p:nvPr/>
        </p:nvPicPr>
        <p:blipFill>
          <a:blip r:embed="rId3"/>
          <a:stretch>
            <a:fillRect/>
          </a:stretch>
        </p:blipFill>
        <p:spPr>
          <a:xfrm rot="5600059">
            <a:off x="9194807" y="1542975"/>
            <a:ext cx="670413" cy="2846567"/>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0" name="文本框 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sp>
        <p:nvSpPr>
          <p:cNvPr id="12" name="矩形 11"/>
          <p:cNvSpPr/>
          <p:nvPr/>
        </p:nvSpPr>
        <p:spPr>
          <a:xfrm>
            <a:off x="1163562" y="3425562"/>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3" name="矩形 12"/>
          <p:cNvSpPr/>
          <p:nvPr/>
        </p:nvSpPr>
        <p:spPr>
          <a:xfrm>
            <a:off x="1163562" y="208717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sp>
        <p:nvSpPr>
          <p:cNvPr id="14" name="矩形 13"/>
          <p:cNvSpPr/>
          <p:nvPr/>
        </p:nvSpPr>
        <p:spPr>
          <a:xfrm>
            <a:off x="4626602" y="3425562"/>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5" name="矩形 14"/>
          <p:cNvSpPr/>
          <p:nvPr/>
        </p:nvSpPr>
        <p:spPr>
          <a:xfrm>
            <a:off x="4626602" y="208717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sp>
        <p:nvSpPr>
          <p:cNvPr id="16" name="矩形 15"/>
          <p:cNvSpPr/>
          <p:nvPr/>
        </p:nvSpPr>
        <p:spPr>
          <a:xfrm>
            <a:off x="8089642" y="3425562"/>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7" name="矩形 16"/>
          <p:cNvSpPr/>
          <p:nvPr/>
        </p:nvSpPr>
        <p:spPr>
          <a:xfrm>
            <a:off x="8089642" y="208717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sp>
        <p:nvSpPr>
          <p:cNvPr id="18" name="任意多边形 17"/>
          <p:cNvSpPr/>
          <p:nvPr/>
        </p:nvSpPr>
        <p:spPr>
          <a:xfrm rot="5400000">
            <a:off x="5472227" y="44098"/>
            <a:ext cx="1262784" cy="100004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rgbClr val="D419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04998" y="4711944"/>
            <a:ext cx="8832373" cy="683264"/>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用户可以在投影仪或者计算机上可以将演示文应用到更广泛的领域中用户可以在投影用户可以在投影仪或者计算机上可以将演示文应用到更广泛的领域中仪或应用到更广泛的领域中</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53" presetClass="entr" presetSubtype="16"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par>
                          <p:cTn id="45" fill="hold">
                            <p:stCondLst>
                              <p:cond delay="1000"/>
                            </p:stCondLst>
                            <p:childTnLst>
                              <p:par>
                                <p:cTn id="46" presetID="14" presetClass="entr" presetSubtype="1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randombar(horizontal)">
                                      <p:cBhvr>
                                        <p:cTn id="48" dur="500"/>
                                        <p:tgtEl>
                                          <p:spTgt spid="1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66338" y="2023042"/>
            <a:ext cx="718104" cy="628650"/>
          </a:xfrm>
          <a:prstGeom prst="rect">
            <a:avLst/>
          </a:prstGeom>
        </p:spPr>
      </p:pic>
      <p:pic>
        <p:nvPicPr>
          <p:cNvPr id="3" name="图片 2"/>
          <p:cNvPicPr>
            <a:picLocks noChangeAspect="1"/>
          </p:cNvPicPr>
          <p:nvPr/>
        </p:nvPicPr>
        <p:blipFill>
          <a:blip r:embed="rId3"/>
          <a:stretch>
            <a:fillRect/>
          </a:stretch>
        </p:blipFill>
        <p:spPr>
          <a:xfrm>
            <a:off x="6466338" y="3475038"/>
            <a:ext cx="718104" cy="628650"/>
          </a:xfrm>
          <a:prstGeom prst="rect">
            <a:avLst/>
          </a:prstGeom>
        </p:spPr>
      </p:pic>
      <p:pic>
        <p:nvPicPr>
          <p:cNvPr id="4" name="图片 3"/>
          <p:cNvPicPr>
            <a:picLocks noChangeAspect="1"/>
          </p:cNvPicPr>
          <p:nvPr/>
        </p:nvPicPr>
        <p:blipFill>
          <a:blip r:embed="rId3"/>
          <a:stretch>
            <a:fillRect/>
          </a:stretch>
        </p:blipFill>
        <p:spPr>
          <a:xfrm>
            <a:off x="6466338" y="4927033"/>
            <a:ext cx="718104" cy="628650"/>
          </a:xfrm>
          <a:prstGeom prst="rect">
            <a:avLst/>
          </a:prstGeom>
        </p:spPr>
      </p:pic>
      <p:pic>
        <p:nvPicPr>
          <p:cNvPr id="5" name="图片 4"/>
          <p:cNvPicPr>
            <a:picLocks noChangeAspect="1"/>
          </p:cNvPicPr>
          <p:nvPr/>
        </p:nvPicPr>
        <p:blipFill>
          <a:blip r:embed="rId3"/>
          <a:stretch>
            <a:fillRect/>
          </a:stretch>
        </p:blipFill>
        <p:spPr>
          <a:xfrm>
            <a:off x="1241195" y="2023042"/>
            <a:ext cx="718104" cy="628650"/>
          </a:xfrm>
          <a:prstGeom prst="rect">
            <a:avLst/>
          </a:prstGeom>
        </p:spPr>
      </p:pic>
      <p:pic>
        <p:nvPicPr>
          <p:cNvPr id="6" name="图片 5"/>
          <p:cNvPicPr>
            <a:picLocks noChangeAspect="1"/>
          </p:cNvPicPr>
          <p:nvPr/>
        </p:nvPicPr>
        <p:blipFill>
          <a:blip r:embed="rId3"/>
          <a:stretch>
            <a:fillRect/>
          </a:stretch>
        </p:blipFill>
        <p:spPr>
          <a:xfrm>
            <a:off x="1241195" y="3475038"/>
            <a:ext cx="718104" cy="628650"/>
          </a:xfrm>
          <a:prstGeom prst="rect">
            <a:avLst/>
          </a:prstGeom>
        </p:spPr>
      </p:pic>
      <p:pic>
        <p:nvPicPr>
          <p:cNvPr id="7" name="图片 6"/>
          <p:cNvPicPr>
            <a:picLocks noChangeAspect="1"/>
          </p:cNvPicPr>
          <p:nvPr/>
        </p:nvPicPr>
        <p:blipFill>
          <a:blip r:embed="rId3"/>
          <a:stretch>
            <a:fillRect/>
          </a:stretch>
        </p:blipFill>
        <p:spPr>
          <a:xfrm>
            <a:off x="1241195" y="4927033"/>
            <a:ext cx="718104" cy="628650"/>
          </a:xfrm>
          <a:prstGeom prst="rect">
            <a:avLst/>
          </a:prstGeom>
        </p:spPr>
      </p:pic>
      <p:grpSp>
        <p:nvGrpSpPr>
          <p:cNvPr id="11" name="组合 10"/>
          <p:cNvGrpSpPr/>
          <p:nvPr/>
        </p:nvGrpSpPr>
        <p:grpSpPr>
          <a:xfrm>
            <a:off x="3549104" y="341542"/>
            <a:ext cx="5109030" cy="791996"/>
            <a:chOff x="3549104" y="327028"/>
            <a:chExt cx="5109030" cy="791996"/>
          </a:xfrm>
        </p:grpSpPr>
        <p:sp>
          <p:nvSpPr>
            <p:cNvPr id="12" name="文本框 11"/>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3" name="文本框 12"/>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4" name="组合 13"/>
          <p:cNvGrpSpPr/>
          <p:nvPr/>
        </p:nvGrpSpPr>
        <p:grpSpPr>
          <a:xfrm>
            <a:off x="2286114" y="1843148"/>
            <a:ext cx="3179421" cy="988437"/>
            <a:chOff x="5354323" y="1967781"/>
            <a:chExt cx="3179421" cy="988437"/>
          </a:xfrm>
        </p:grpSpPr>
        <p:sp>
          <p:nvSpPr>
            <p:cNvPr id="15" name="矩形 14"/>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6" name="矩形 15"/>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7" name="组合 16"/>
          <p:cNvGrpSpPr/>
          <p:nvPr/>
        </p:nvGrpSpPr>
        <p:grpSpPr>
          <a:xfrm>
            <a:off x="7514142" y="1843148"/>
            <a:ext cx="3179421" cy="988437"/>
            <a:chOff x="5354323" y="1967781"/>
            <a:chExt cx="3179421" cy="988437"/>
          </a:xfrm>
        </p:grpSpPr>
        <p:sp>
          <p:nvSpPr>
            <p:cNvPr id="18" name="矩形 17"/>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9" name="矩形 18"/>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0" name="组合 19"/>
          <p:cNvGrpSpPr/>
          <p:nvPr/>
        </p:nvGrpSpPr>
        <p:grpSpPr>
          <a:xfrm>
            <a:off x="2286114" y="3266116"/>
            <a:ext cx="3179421" cy="988437"/>
            <a:chOff x="5354323" y="1967781"/>
            <a:chExt cx="3179421" cy="988437"/>
          </a:xfrm>
        </p:grpSpPr>
        <p:sp>
          <p:nvSpPr>
            <p:cNvPr id="21" name="矩形 20"/>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2" name="矩形 21"/>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3" name="组合 22"/>
          <p:cNvGrpSpPr/>
          <p:nvPr/>
        </p:nvGrpSpPr>
        <p:grpSpPr>
          <a:xfrm>
            <a:off x="7514142" y="3266116"/>
            <a:ext cx="3179421" cy="988437"/>
            <a:chOff x="5354323" y="1967781"/>
            <a:chExt cx="3179421" cy="988437"/>
          </a:xfrm>
        </p:grpSpPr>
        <p:sp>
          <p:nvSpPr>
            <p:cNvPr id="24" name="矩形 23"/>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5" name="矩形 24"/>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6" name="组合 25"/>
          <p:cNvGrpSpPr/>
          <p:nvPr/>
        </p:nvGrpSpPr>
        <p:grpSpPr>
          <a:xfrm>
            <a:off x="2286114" y="4790116"/>
            <a:ext cx="3179421" cy="988437"/>
            <a:chOff x="5354323" y="1967781"/>
            <a:chExt cx="3179421" cy="988437"/>
          </a:xfrm>
        </p:grpSpPr>
        <p:sp>
          <p:nvSpPr>
            <p:cNvPr id="27" name="矩形 26"/>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8" name="矩形 2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9" name="组合 28"/>
          <p:cNvGrpSpPr/>
          <p:nvPr/>
        </p:nvGrpSpPr>
        <p:grpSpPr>
          <a:xfrm>
            <a:off x="7514142" y="4790116"/>
            <a:ext cx="3179421" cy="988437"/>
            <a:chOff x="5354323" y="1967781"/>
            <a:chExt cx="3179421" cy="988437"/>
          </a:xfrm>
        </p:grpSpPr>
        <p:sp>
          <p:nvSpPr>
            <p:cNvPr id="30" name="矩形 29"/>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31" name="矩形 3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par>
                          <p:cTn id="35" fill="hold">
                            <p:stCondLst>
                              <p:cond delay="500"/>
                            </p:stCondLst>
                            <p:childTnLst>
                              <p:par>
                                <p:cTn id="36" presetID="1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childTnLst>
                          </p:cTn>
                        </p:par>
                        <p:par>
                          <p:cTn id="40" fill="hold">
                            <p:stCondLst>
                              <p:cond delay="1000"/>
                            </p:stCondLst>
                            <p:childTnLst>
                              <p:par>
                                <p:cTn id="41" presetID="1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p:tgtEl>
                                          <p:spTgt spid="20"/>
                                        </p:tgtEl>
                                        <p:attrNameLst>
                                          <p:attrName>ppt_x</p:attrName>
                                        </p:attrNameLst>
                                      </p:cBhvr>
                                      <p:tavLst>
                                        <p:tav tm="0">
                                          <p:val>
                                            <p:strVal val="#ppt_x-#ppt_w*1.125000"/>
                                          </p:val>
                                        </p:tav>
                                        <p:tav tm="100000">
                                          <p:val>
                                            <p:strVal val="#ppt_x"/>
                                          </p:val>
                                        </p:tav>
                                      </p:tavLst>
                                    </p:anim>
                                    <p:animEffect transition="in" filter="wipe(right)">
                                      <p:cBhvr>
                                        <p:cTn id="44" dur="500"/>
                                        <p:tgtEl>
                                          <p:spTgt spid="20"/>
                                        </p:tgtEl>
                                      </p:cBhvr>
                                    </p:animEffect>
                                  </p:childTnLst>
                                </p:cTn>
                              </p:par>
                            </p:childTnLst>
                          </p:cTn>
                        </p:par>
                        <p:par>
                          <p:cTn id="45" fill="hold">
                            <p:stCondLst>
                              <p:cond delay="1500"/>
                            </p:stCondLst>
                            <p:childTnLst>
                              <p:par>
                                <p:cTn id="46" presetID="12" presetClass="entr" presetSubtype="8"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ppt_x</p:attrName>
                                        </p:attrNameLst>
                                      </p:cBhvr>
                                      <p:tavLst>
                                        <p:tav tm="0">
                                          <p:val>
                                            <p:strVal val="#ppt_x-#ppt_w*1.125000"/>
                                          </p:val>
                                        </p:tav>
                                        <p:tav tm="100000">
                                          <p:val>
                                            <p:strVal val="#ppt_x"/>
                                          </p:val>
                                        </p:tav>
                                      </p:tavLst>
                                    </p:anim>
                                    <p:animEffect transition="in" filter="wipe(right)">
                                      <p:cBhvr>
                                        <p:cTn id="49" dur="500"/>
                                        <p:tgtEl>
                                          <p:spTgt spid="26"/>
                                        </p:tgtEl>
                                      </p:cBhvr>
                                    </p:animEffect>
                                  </p:childTnLst>
                                </p:cTn>
                              </p:par>
                            </p:childTnLst>
                          </p:cTn>
                        </p:par>
                        <p:par>
                          <p:cTn id="50" fill="hold">
                            <p:stCondLst>
                              <p:cond delay="2000"/>
                            </p:stCondLst>
                            <p:childTnLst>
                              <p:par>
                                <p:cTn id="51" presetID="1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p:tgtEl>
                                          <p:spTgt spid="17"/>
                                        </p:tgtEl>
                                        <p:attrNameLst>
                                          <p:attrName>ppt_x</p:attrName>
                                        </p:attrNameLst>
                                      </p:cBhvr>
                                      <p:tavLst>
                                        <p:tav tm="0">
                                          <p:val>
                                            <p:strVal val="#ppt_x-#ppt_w*1.125000"/>
                                          </p:val>
                                        </p:tav>
                                        <p:tav tm="100000">
                                          <p:val>
                                            <p:strVal val="#ppt_x"/>
                                          </p:val>
                                        </p:tav>
                                      </p:tavLst>
                                    </p:anim>
                                    <p:animEffect transition="in" filter="wipe(right)">
                                      <p:cBhvr>
                                        <p:cTn id="54" dur="500"/>
                                        <p:tgtEl>
                                          <p:spTgt spid="17"/>
                                        </p:tgtEl>
                                      </p:cBhvr>
                                    </p:animEffect>
                                  </p:childTnLst>
                                </p:cTn>
                              </p:par>
                            </p:childTnLst>
                          </p:cTn>
                        </p:par>
                        <p:par>
                          <p:cTn id="55" fill="hold">
                            <p:stCondLst>
                              <p:cond delay="2500"/>
                            </p:stCondLst>
                            <p:childTnLst>
                              <p:par>
                                <p:cTn id="56" presetID="1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p:tgtEl>
                                          <p:spTgt spid="23"/>
                                        </p:tgtEl>
                                        <p:attrNameLst>
                                          <p:attrName>ppt_x</p:attrName>
                                        </p:attrNameLst>
                                      </p:cBhvr>
                                      <p:tavLst>
                                        <p:tav tm="0">
                                          <p:val>
                                            <p:strVal val="#ppt_x-#ppt_w*1.125000"/>
                                          </p:val>
                                        </p:tav>
                                        <p:tav tm="100000">
                                          <p:val>
                                            <p:strVal val="#ppt_x"/>
                                          </p:val>
                                        </p:tav>
                                      </p:tavLst>
                                    </p:anim>
                                    <p:animEffect transition="in" filter="wipe(right)">
                                      <p:cBhvr>
                                        <p:cTn id="59" dur="500"/>
                                        <p:tgtEl>
                                          <p:spTgt spid="23"/>
                                        </p:tgtEl>
                                      </p:cBhvr>
                                    </p:animEffect>
                                  </p:childTnLst>
                                </p:cTn>
                              </p:par>
                            </p:childTnLst>
                          </p:cTn>
                        </p:par>
                        <p:par>
                          <p:cTn id="60" fill="hold">
                            <p:stCondLst>
                              <p:cond delay="3000"/>
                            </p:stCondLst>
                            <p:childTnLst>
                              <p:par>
                                <p:cTn id="61" presetID="12" presetClass="entr" presetSubtype="8"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p:tgtEl>
                                          <p:spTgt spid="29"/>
                                        </p:tgtEl>
                                        <p:attrNameLst>
                                          <p:attrName>ppt_x</p:attrName>
                                        </p:attrNameLst>
                                      </p:cBhvr>
                                      <p:tavLst>
                                        <p:tav tm="0">
                                          <p:val>
                                            <p:strVal val="#ppt_x-#ppt_w*1.125000"/>
                                          </p:val>
                                        </p:tav>
                                        <p:tav tm="100000">
                                          <p:val>
                                            <p:strVal val="#ppt_x"/>
                                          </p:val>
                                        </p:tav>
                                      </p:tavLst>
                                    </p:anim>
                                    <p:animEffect transition="in" filter="wipe(right)">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626514" y="2002972"/>
            <a:ext cx="3858826" cy="3635828"/>
          </a:xfrm>
          <a:prstGeom prst="rect">
            <a:avLst/>
          </a:prstGeom>
        </p:spPr>
      </p:pic>
      <p:grpSp>
        <p:nvGrpSpPr>
          <p:cNvPr id="6" name="组合 5"/>
          <p:cNvGrpSpPr/>
          <p:nvPr/>
        </p:nvGrpSpPr>
        <p:grpSpPr>
          <a:xfrm>
            <a:off x="6193744" y="1879962"/>
            <a:ext cx="5109030" cy="731526"/>
            <a:chOff x="3549104" y="327028"/>
            <a:chExt cx="5109030" cy="731526"/>
          </a:xfrm>
        </p:grpSpPr>
        <p:sp>
          <p:nvSpPr>
            <p:cNvPr id="7" name="文本框 6"/>
            <p:cNvSpPr txBox="1"/>
            <p:nvPr/>
          </p:nvSpPr>
          <p:spPr>
            <a:xfrm>
              <a:off x="3549104" y="327028"/>
              <a:ext cx="2646878"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8" name="文本框 7"/>
            <p:cNvSpPr txBox="1"/>
            <p:nvPr/>
          </p:nvSpPr>
          <p:spPr>
            <a:xfrm>
              <a:off x="3549104" y="790147"/>
              <a:ext cx="5109030" cy="26840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8" name="组合 17"/>
          <p:cNvGrpSpPr/>
          <p:nvPr/>
        </p:nvGrpSpPr>
        <p:grpSpPr>
          <a:xfrm>
            <a:off x="6193744" y="2930069"/>
            <a:ext cx="5109030" cy="731526"/>
            <a:chOff x="3549104" y="327028"/>
            <a:chExt cx="5109030" cy="731526"/>
          </a:xfrm>
        </p:grpSpPr>
        <p:sp>
          <p:nvSpPr>
            <p:cNvPr id="19" name="文本框 18"/>
            <p:cNvSpPr txBox="1"/>
            <p:nvPr/>
          </p:nvSpPr>
          <p:spPr>
            <a:xfrm>
              <a:off x="3549104" y="327028"/>
              <a:ext cx="2646878"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20" name="文本框 19"/>
            <p:cNvSpPr txBox="1"/>
            <p:nvPr/>
          </p:nvSpPr>
          <p:spPr>
            <a:xfrm>
              <a:off x="3549104" y="790147"/>
              <a:ext cx="5109030" cy="26840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21" name="组合 20"/>
          <p:cNvGrpSpPr/>
          <p:nvPr/>
        </p:nvGrpSpPr>
        <p:grpSpPr>
          <a:xfrm>
            <a:off x="6193744" y="3980176"/>
            <a:ext cx="5109030" cy="731526"/>
            <a:chOff x="3549104" y="327028"/>
            <a:chExt cx="5109030" cy="731526"/>
          </a:xfrm>
        </p:grpSpPr>
        <p:sp>
          <p:nvSpPr>
            <p:cNvPr id="22" name="文本框 21"/>
            <p:cNvSpPr txBox="1"/>
            <p:nvPr/>
          </p:nvSpPr>
          <p:spPr>
            <a:xfrm>
              <a:off x="3549104" y="327028"/>
              <a:ext cx="2646878"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23" name="文本框 22"/>
            <p:cNvSpPr txBox="1"/>
            <p:nvPr/>
          </p:nvSpPr>
          <p:spPr>
            <a:xfrm>
              <a:off x="3549104" y="790147"/>
              <a:ext cx="5109030" cy="26840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24" name="组合 23"/>
          <p:cNvGrpSpPr/>
          <p:nvPr/>
        </p:nvGrpSpPr>
        <p:grpSpPr>
          <a:xfrm>
            <a:off x="6193744" y="5030284"/>
            <a:ext cx="5109030" cy="731526"/>
            <a:chOff x="3549104" y="327028"/>
            <a:chExt cx="5109030" cy="731526"/>
          </a:xfrm>
        </p:grpSpPr>
        <p:sp>
          <p:nvSpPr>
            <p:cNvPr id="25" name="文本框 24"/>
            <p:cNvSpPr txBox="1"/>
            <p:nvPr/>
          </p:nvSpPr>
          <p:spPr>
            <a:xfrm>
              <a:off x="3549104" y="327028"/>
              <a:ext cx="2646878"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26" name="文本框 25"/>
            <p:cNvSpPr txBox="1"/>
            <p:nvPr/>
          </p:nvSpPr>
          <p:spPr>
            <a:xfrm>
              <a:off x="3549104" y="790147"/>
              <a:ext cx="5109030" cy="268407"/>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5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28" name="组合 27"/>
          <p:cNvGrpSpPr/>
          <p:nvPr/>
        </p:nvGrpSpPr>
        <p:grpSpPr>
          <a:xfrm>
            <a:off x="3549104" y="341542"/>
            <a:ext cx="5109030" cy="791996"/>
            <a:chOff x="3549104" y="327028"/>
            <a:chExt cx="5109030" cy="791996"/>
          </a:xfrm>
        </p:grpSpPr>
        <p:sp>
          <p:nvSpPr>
            <p:cNvPr id="29" name="文本框 28"/>
            <p:cNvSpPr txBox="1"/>
            <p:nvPr/>
          </p:nvSpPr>
          <p:spPr>
            <a:xfrm>
              <a:off x="4850306" y="327028"/>
              <a:ext cx="2491388"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CONTENTS</a:t>
              </a:r>
              <a:endPar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endParaRPr>
            </a:p>
          </p:txBody>
        </p:sp>
        <p:sp>
          <p:nvSpPr>
            <p:cNvPr id="30" name="文本框 2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3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4" fill="hold">
                            <p:stCondLst>
                              <p:cond delay="2000"/>
                            </p:stCondLst>
                            <p:childTnLst>
                              <p:par>
                                <p:cTn id="25" presetID="3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800" decel="100000"/>
                                        <p:tgtEl>
                                          <p:spTgt spid="18"/>
                                        </p:tgtEl>
                                      </p:cBhvr>
                                    </p:animEffect>
                                    <p:anim calcmode="lin" valueType="num">
                                      <p:cBhvr>
                                        <p:cTn id="28" dur="800" decel="100000" fill="hold"/>
                                        <p:tgtEl>
                                          <p:spTgt spid="18"/>
                                        </p:tgtEl>
                                        <p:attrNameLst>
                                          <p:attrName>style.rotation</p:attrName>
                                        </p:attrNameLst>
                                      </p:cBhvr>
                                      <p:tavLst>
                                        <p:tav tm="0">
                                          <p:val>
                                            <p:fltVal val="-90"/>
                                          </p:val>
                                        </p:tav>
                                        <p:tav tm="100000">
                                          <p:val>
                                            <p:fltVal val="0"/>
                                          </p:val>
                                        </p:tav>
                                      </p:tavLst>
                                    </p:anim>
                                    <p:anim calcmode="lin" valueType="num">
                                      <p:cBhvr>
                                        <p:cTn id="29" dur="800" decel="100000" fill="hold"/>
                                        <p:tgtEl>
                                          <p:spTgt spid="18"/>
                                        </p:tgtEl>
                                        <p:attrNameLst>
                                          <p:attrName>ppt_x</p:attrName>
                                        </p:attrNameLst>
                                      </p:cBhvr>
                                      <p:tavLst>
                                        <p:tav tm="0">
                                          <p:val>
                                            <p:strVal val="#ppt_x+0.4"/>
                                          </p:val>
                                        </p:tav>
                                        <p:tav tm="100000">
                                          <p:val>
                                            <p:strVal val="#ppt_x-0.05"/>
                                          </p:val>
                                        </p:tav>
                                      </p:tavLst>
                                    </p:anim>
                                    <p:anim calcmode="lin" valueType="num">
                                      <p:cBhvr>
                                        <p:cTn id="30" dur="800" decel="100000" fill="hold"/>
                                        <p:tgtEl>
                                          <p:spTgt spid="18"/>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3" fill="hold">
                            <p:stCondLst>
                              <p:cond delay="3000"/>
                            </p:stCondLst>
                            <p:childTnLst>
                              <p:par>
                                <p:cTn id="34" presetID="30"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800" decel="100000"/>
                                        <p:tgtEl>
                                          <p:spTgt spid="21"/>
                                        </p:tgtEl>
                                      </p:cBhvr>
                                    </p:animEffect>
                                    <p:anim calcmode="lin" valueType="num">
                                      <p:cBhvr>
                                        <p:cTn id="37" dur="800" decel="100000" fill="hold"/>
                                        <p:tgtEl>
                                          <p:spTgt spid="21"/>
                                        </p:tgtEl>
                                        <p:attrNameLst>
                                          <p:attrName>style.rotation</p:attrName>
                                        </p:attrNameLst>
                                      </p:cBhvr>
                                      <p:tavLst>
                                        <p:tav tm="0">
                                          <p:val>
                                            <p:fltVal val="-90"/>
                                          </p:val>
                                        </p:tav>
                                        <p:tav tm="100000">
                                          <p:val>
                                            <p:fltVal val="0"/>
                                          </p:val>
                                        </p:tav>
                                      </p:tavLst>
                                    </p:anim>
                                    <p:anim calcmode="lin" valueType="num">
                                      <p:cBhvr>
                                        <p:cTn id="38" dur="800" decel="100000" fill="hold"/>
                                        <p:tgtEl>
                                          <p:spTgt spid="21"/>
                                        </p:tgtEl>
                                        <p:attrNameLst>
                                          <p:attrName>ppt_x</p:attrName>
                                        </p:attrNameLst>
                                      </p:cBhvr>
                                      <p:tavLst>
                                        <p:tav tm="0">
                                          <p:val>
                                            <p:strVal val="#ppt_x+0.4"/>
                                          </p:val>
                                        </p:tav>
                                        <p:tav tm="100000">
                                          <p:val>
                                            <p:strVal val="#ppt_x-0.05"/>
                                          </p:val>
                                        </p:tav>
                                      </p:tavLst>
                                    </p:anim>
                                    <p:anim calcmode="lin" valueType="num">
                                      <p:cBhvr>
                                        <p:cTn id="39" dur="800" decel="100000" fill="hold"/>
                                        <p:tgtEl>
                                          <p:spTgt spid="21"/>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42" fill="hold">
                            <p:stCondLst>
                              <p:cond delay="4000"/>
                            </p:stCondLst>
                            <p:childTnLst>
                              <p:par>
                                <p:cTn id="43" presetID="30" presetClass="entr" presetSubtype="0" fill="hold"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800" decel="100000"/>
                                        <p:tgtEl>
                                          <p:spTgt spid="24"/>
                                        </p:tgtEl>
                                      </p:cBhvr>
                                    </p:animEffect>
                                    <p:anim calcmode="lin" valueType="num">
                                      <p:cBhvr>
                                        <p:cTn id="46" dur="800" decel="100000" fill="hold"/>
                                        <p:tgtEl>
                                          <p:spTgt spid="24"/>
                                        </p:tgtEl>
                                        <p:attrNameLst>
                                          <p:attrName>style.rotation</p:attrName>
                                        </p:attrNameLst>
                                      </p:cBhvr>
                                      <p:tavLst>
                                        <p:tav tm="0">
                                          <p:val>
                                            <p:fltVal val="-90"/>
                                          </p:val>
                                        </p:tav>
                                        <p:tav tm="100000">
                                          <p:val>
                                            <p:fltVal val="0"/>
                                          </p:val>
                                        </p:tav>
                                      </p:tavLst>
                                    </p:anim>
                                    <p:anim calcmode="lin" valueType="num">
                                      <p:cBhvr>
                                        <p:cTn id="47" dur="800" decel="100000" fill="hold"/>
                                        <p:tgtEl>
                                          <p:spTgt spid="24"/>
                                        </p:tgtEl>
                                        <p:attrNameLst>
                                          <p:attrName>ppt_x</p:attrName>
                                        </p:attrNameLst>
                                      </p:cBhvr>
                                      <p:tavLst>
                                        <p:tav tm="0">
                                          <p:val>
                                            <p:strVal val="#ppt_x+0.4"/>
                                          </p:val>
                                        </p:tav>
                                        <p:tav tm="100000">
                                          <p:val>
                                            <p:strVal val="#ppt_x-0.05"/>
                                          </p:val>
                                        </p:tav>
                                      </p:tavLst>
                                    </p:anim>
                                    <p:anim calcmode="lin" valueType="num">
                                      <p:cBhvr>
                                        <p:cTn id="48" dur="800" decel="100000" fill="hold"/>
                                        <p:tgtEl>
                                          <p:spTgt spid="24"/>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52374" y="3903155"/>
            <a:ext cx="3877985" cy="646331"/>
          </a:xfrm>
          <a:prstGeom prst="rect">
            <a:avLst/>
          </a:prstGeom>
          <a:noFill/>
        </p:spPr>
        <p:txBody>
          <a:bodyPr wrap="non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6000" b="1" i="0" u="none" strike="noStrike" cap="none" spc="0" normalizeH="0" baseline="0">
                <a:ln>
                  <a:noFill/>
                </a:ln>
                <a:solidFill>
                  <a:prstClr val="white"/>
                </a:solidFill>
                <a:uLnTx/>
                <a:uFillTx/>
                <a:latin typeface="+mn-ea"/>
                <a:cs typeface="经典综艺体简" panose="0201060900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标题文字添加此处</a:t>
            </a:r>
          </a:p>
        </p:txBody>
      </p:sp>
      <p:sp>
        <p:nvSpPr>
          <p:cNvPr id="7" name="文本框 6"/>
          <p:cNvSpPr txBox="1"/>
          <p:nvPr/>
        </p:nvSpPr>
        <p:spPr>
          <a:xfrm>
            <a:off x="2908300" y="4636855"/>
            <a:ext cx="6375400"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20799" y="2151789"/>
            <a:ext cx="4905829" cy="736585"/>
            <a:chOff x="1915885" y="2006645"/>
            <a:chExt cx="4905829" cy="736585"/>
          </a:xfrm>
        </p:grpSpPr>
        <p:pic>
          <p:nvPicPr>
            <p:cNvPr id="2" name="图片 1"/>
            <p:cNvPicPr>
              <a:picLocks noChangeAspect="1"/>
            </p:cNvPicPr>
            <p:nvPr/>
          </p:nvPicPr>
          <p:blipFill>
            <a:blip r:embed="rId3"/>
            <a:stretch>
              <a:fillRect/>
            </a:stretch>
          </p:blipFill>
          <p:spPr>
            <a:xfrm>
              <a:off x="1915885" y="2006645"/>
              <a:ext cx="624115" cy="610013"/>
            </a:xfrm>
            <a:prstGeom prst="rect">
              <a:avLst/>
            </a:prstGeom>
          </p:spPr>
        </p:pic>
        <p:sp>
          <p:nvSpPr>
            <p:cNvPr id="3" name="任意多边形 2"/>
            <p:cNvSpPr/>
            <p:nvPr/>
          </p:nvSpPr>
          <p:spPr>
            <a:xfrm>
              <a:off x="2714171" y="2582961"/>
              <a:ext cx="4107543" cy="160269"/>
            </a:xfrm>
            <a:custGeom>
              <a:avLst/>
              <a:gdLst>
                <a:gd name="connsiteX0" fmla="*/ 0 w 4107543"/>
                <a:gd name="connsiteY0" fmla="*/ 116697 h 160269"/>
                <a:gd name="connsiteX1" fmla="*/ 754743 w 4107543"/>
                <a:gd name="connsiteY1" fmla="*/ 583 h 160269"/>
                <a:gd name="connsiteX2" fmla="*/ 1770743 w 4107543"/>
                <a:gd name="connsiteY2" fmla="*/ 160240 h 160269"/>
                <a:gd name="connsiteX3" fmla="*/ 2612572 w 4107543"/>
                <a:gd name="connsiteY3" fmla="*/ 15097 h 160269"/>
                <a:gd name="connsiteX4" fmla="*/ 3323772 w 4107543"/>
                <a:gd name="connsiteY4" fmla="*/ 145726 h 160269"/>
                <a:gd name="connsiteX5" fmla="*/ 4107543 w 4107543"/>
                <a:gd name="connsiteY5" fmla="*/ 583 h 1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543" h="160269">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320799" y="3639504"/>
            <a:ext cx="4905829" cy="736585"/>
            <a:chOff x="1915885" y="2006645"/>
            <a:chExt cx="4905829" cy="736585"/>
          </a:xfrm>
        </p:grpSpPr>
        <p:pic>
          <p:nvPicPr>
            <p:cNvPr id="6" name="图片 5"/>
            <p:cNvPicPr>
              <a:picLocks noChangeAspect="1"/>
            </p:cNvPicPr>
            <p:nvPr/>
          </p:nvPicPr>
          <p:blipFill>
            <a:blip r:embed="rId3"/>
            <a:stretch>
              <a:fillRect/>
            </a:stretch>
          </p:blipFill>
          <p:spPr>
            <a:xfrm>
              <a:off x="1915885" y="2006645"/>
              <a:ext cx="624115" cy="610013"/>
            </a:xfrm>
            <a:prstGeom prst="rect">
              <a:avLst/>
            </a:prstGeom>
          </p:spPr>
        </p:pic>
        <p:sp>
          <p:nvSpPr>
            <p:cNvPr id="7" name="任意多边形 6"/>
            <p:cNvSpPr/>
            <p:nvPr/>
          </p:nvSpPr>
          <p:spPr>
            <a:xfrm>
              <a:off x="2714171" y="2582961"/>
              <a:ext cx="4107543" cy="160269"/>
            </a:xfrm>
            <a:custGeom>
              <a:avLst/>
              <a:gdLst>
                <a:gd name="connsiteX0" fmla="*/ 0 w 4107543"/>
                <a:gd name="connsiteY0" fmla="*/ 116697 h 160269"/>
                <a:gd name="connsiteX1" fmla="*/ 754743 w 4107543"/>
                <a:gd name="connsiteY1" fmla="*/ 583 h 160269"/>
                <a:gd name="connsiteX2" fmla="*/ 1770743 w 4107543"/>
                <a:gd name="connsiteY2" fmla="*/ 160240 h 160269"/>
                <a:gd name="connsiteX3" fmla="*/ 2612572 w 4107543"/>
                <a:gd name="connsiteY3" fmla="*/ 15097 h 160269"/>
                <a:gd name="connsiteX4" fmla="*/ 3323772 w 4107543"/>
                <a:gd name="connsiteY4" fmla="*/ 145726 h 160269"/>
                <a:gd name="connsiteX5" fmla="*/ 4107543 w 4107543"/>
                <a:gd name="connsiteY5" fmla="*/ 583 h 1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543" h="160269">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320799" y="5127218"/>
            <a:ext cx="4905829" cy="736585"/>
            <a:chOff x="1915885" y="2006645"/>
            <a:chExt cx="4905829" cy="736585"/>
          </a:xfrm>
        </p:grpSpPr>
        <p:pic>
          <p:nvPicPr>
            <p:cNvPr id="9" name="图片 8"/>
            <p:cNvPicPr>
              <a:picLocks noChangeAspect="1"/>
            </p:cNvPicPr>
            <p:nvPr/>
          </p:nvPicPr>
          <p:blipFill>
            <a:blip r:embed="rId3"/>
            <a:stretch>
              <a:fillRect/>
            </a:stretch>
          </p:blipFill>
          <p:spPr>
            <a:xfrm>
              <a:off x="1915885" y="2006645"/>
              <a:ext cx="624115" cy="610013"/>
            </a:xfrm>
            <a:prstGeom prst="rect">
              <a:avLst/>
            </a:prstGeom>
          </p:spPr>
        </p:pic>
        <p:sp>
          <p:nvSpPr>
            <p:cNvPr id="10" name="任意多边形 9"/>
            <p:cNvSpPr/>
            <p:nvPr/>
          </p:nvSpPr>
          <p:spPr>
            <a:xfrm>
              <a:off x="2714171" y="2582961"/>
              <a:ext cx="4107543" cy="160269"/>
            </a:xfrm>
            <a:custGeom>
              <a:avLst/>
              <a:gdLst>
                <a:gd name="connsiteX0" fmla="*/ 0 w 4107543"/>
                <a:gd name="connsiteY0" fmla="*/ 116697 h 160269"/>
                <a:gd name="connsiteX1" fmla="*/ 754743 w 4107543"/>
                <a:gd name="connsiteY1" fmla="*/ 583 h 160269"/>
                <a:gd name="connsiteX2" fmla="*/ 1770743 w 4107543"/>
                <a:gd name="connsiteY2" fmla="*/ 160240 h 160269"/>
                <a:gd name="connsiteX3" fmla="*/ 2612572 w 4107543"/>
                <a:gd name="connsiteY3" fmla="*/ 15097 h 160269"/>
                <a:gd name="connsiteX4" fmla="*/ 3323772 w 4107543"/>
                <a:gd name="connsiteY4" fmla="*/ 145726 h 160269"/>
                <a:gd name="connsiteX5" fmla="*/ 4107543 w 4107543"/>
                <a:gd name="connsiteY5" fmla="*/ 583 h 16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7543" h="160269">
                  <a:moveTo>
                    <a:pt x="0" y="116697"/>
                  </a:moveTo>
                  <a:cubicBezTo>
                    <a:pt x="229809" y="55011"/>
                    <a:pt x="459619" y="-6674"/>
                    <a:pt x="754743" y="583"/>
                  </a:cubicBezTo>
                  <a:cubicBezTo>
                    <a:pt x="1049867" y="7840"/>
                    <a:pt x="1461105" y="157821"/>
                    <a:pt x="1770743" y="160240"/>
                  </a:cubicBezTo>
                  <a:cubicBezTo>
                    <a:pt x="2080381" y="162659"/>
                    <a:pt x="2353734" y="17516"/>
                    <a:pt x="2612572" y="15097"/>
                  </a:cubicBezTo>
                  <a:cubicBezTo>
                    <a:pt x="2871410" y="12678"/>
                    <a:pt x="3074610" y="148145"/>
                    <a:pt x="3323772" y="145726"/>
                  </a:cubicBezTo>
                  <a:cubicBezTo>
                    <a:pt x="3572934" y="143307"/>
                    <a:pt x="3840238" y="71945"/>
                    <a:pt x="4107543" y="583"/>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549104" y="341542"/>
            <a:ext cx="5109030" cy="791996"/>
            <a:chOff x="3549104" y="327028"/>
            <a:chExt cx="5109030" cy="791996"/>
          </a:xfrm>
        </p:grpSpPr>
        <p:sp>
          <p:nvSpPr>
            <p:cNvPr id="17" name="文本框 16"/>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8" name="文本框 17"/>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25" name="组合 24"/>
          <p:cNvGrpSpPr/>
          <p:nvPr/>
        </p:nvGrpSpPr>
        <p:grpSpPr>
          <a:xfrm>
            <a:off x="2184398" y="1919766"/>
            <a:ext cx="3976915" cy="729904"/>
            <a:chOff x="5354323" y="1967781"/>
            <a:chExt cx="3976915" cy="729904"/>
          </a:xfrm>
        </p:grpSpPr>
        <p:sp>
          <p:nvSpPr>
            <p:cNvPr id="26" name="矩形 25"/>
            <p:cNvSpPr/>
            <p:nvPr/>
          </p:nvSpPr>
          <p:spPr>
            <a:xfrm>
              <a:off x="5354323" y="2346820"/>
              <a:ext cx="39769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a:t>
              </a:r>
            </a:p>
          </p:txBody>
        </p:sp>
        <p:sp>
          <p:nvSpPr>
            <p:cNvPr id="27" name="矩形 26"/>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28" name="组合 27"/>
          <p:cNvGrpSpPr/>
          <p:nvPr/>
        </p:nvGrpSpPr>
        <p:grpSpPr>
          <a:xfrm>
            <a:off x="2184398" y="3393289"/>
            <a:ext cx="3976915" cy="729904"/>
            <a:chOff x="5354323" y="1967781"/>
            <a:chExt cx="3976915" cy="729904"/>
          </a:xfrm>
        </p:grpSpPr>
        <p:sp>
          <p:nvSpPr>
            <p:cNvPr id="29" name="矩形 28"/>
            <p:cNvSpPr/>
            <p:nvPr/>
          </p:nvSpPr>
          <p:spPr>
            <a:xfrm>
              <a:off x="5354323" y="2346820"/>
              <a:ext cx="39769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a:t>
              </a:r>
            </a:p>
          </p:txBody>
        </p:sp>
        <p:sp>
          <p:nvSpPr>
            <p:cNvPr id="30" name="矩形 29"/>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31" name="组合 30"/>
          <p:cNvGrpSpPr/>
          <p:nvPr/>
        </p:nvGrpSpPr>
        <p:grpSpPr>
          <a:xfrm>
            <a:off x="2184398" y="5000545"/>
            <a:ext cx="3976915" cy="729904"/>
            <a:chOff x="5354323" y="1967781"/>
            <a:chExt cx="3976915" cy="729904"/>
          </a:xfrm>
        </p:grpSpPr>
        <p:sp>
          <p:nvSpPr>
            <p:cNvPr id="32" name="矩形 31"/>
            <p:cNvSpPr/>
            <p:nvPr/>
          </p:nvSpPr>
          <p:spPr>
            <a:xfrm>
              <a:off x="5354323" y="2346820"/>
              <a:ext cx="3976915"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a:t>
              </a:r>
            </a:p>
          </p:txBody>
        </p:sp>
        <p:sp>
          <p:nvSpPr>
            <p:cNvPr id="33" name="矩形 32"/>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pic>
        <p:nvPicPr>
          <p:cNvPr id="36" name="图片占位符 35"/>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t="19662" b="19662"/>
          <a:stretch>
            <a:fillRect/>
          </a:stretch>
        </p:blipFill>
        <p:spPr/>
      </p:pic>
      <p:pic>
        <p:nvPicPr>
          <p:cNvPr id="37" name="图片占位符 3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8397" b="1839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par>
                                <p:cTn id="24" presetID="22" presetClass="entr" presetSubtype="8"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par>
                          <p:cTn id="27" fill="hold">
                            <p:stCondLst>
                              <p:cond delay="1000"/>
                            </p:stCondLst>
                            <p:childTnLst>
                              <p:par>
                                <p:cTn id="28" presetID="42"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0" name="文本框 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1" name="组合 10"/>
          <p:cNvGrpSpPr/>
          <p:nvPr/>
        </p:nvGrpSpPr>
        <p:grpSpPr>
          <a:xfrm>
            <a:off x="3642560" y="3165144"/>
            <a:ext cx="2338462" cy="1494928"/>
            <a:chOff x="6215620" y="1891581"/>
            <a:chExt cx="2338462" cy="1494928"/>
          </a:xfrm>
        </p:grpSpPr>
        <p:sp>
          <p:nvSpPr>
            <p:cNvPr id="12" name="矩形 11"/>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3" name="矩形 12"/>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4" name="组合 13"/>
          <p:cNvGrpSpPr/>
          <p:nvPr/>
        </p:nvGrpSpPr>
        <p:grpSpPr>
          <a:xfrm>
            <a:off x="8838675" y="3165144"/>
            <a:ext cx="2338462" cy="1494928"/>
            <a:chOff x="6215620" y="1891581"/>
            <a:chExt cx="2338462" cy="1494928"/>
          </a:xfrm>
        </p:grpSpPr>
        <p:sp>
          <p:nvSpPr>
            <p:cNvPr id="15" name="矩形 14"/>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6" name="矩形 15"/>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pic>
        <p:nvPicPr>
          <p:cNvPr id="21" name="图片占位符 2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1831" r="21831"/>
          <a:stretch>
            <a:fillRect/>
          </a:stretch>
        </p:blipFill>
        <p:spPr/>
      </p:pic>
      <p:pic>
        <p:nvPicPr>
          <p:cNvPr id="22" name="图片占位符 21"/>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20884" r="20884"/>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1" name="文本框 10"/>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2" name="组合 11"/>
          <p:cNvGrpSpPr/>
          <p:nvPr/>
        </p:nvGrpSpPr>
        <p:grpSpPr>
          <a:xfrm>
            <a:off x="1502830" y="4311772"/>
            <a:ext cx="2338462" cy="1494928"/>
            <a:chOff x="6215620" y="1891581"/>
            <a:chExt cx="2338462" cy="1494928"/>
          </a:xfrm>
        </p:grpSpPr>
        <p:sp>
          <p:nvSpPr>
            <p:cNvPr id="13" name="矩形 12"/>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4" name="矩形 13"/>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5" name="组合 14"/>
          <p:cNvGrpSpPr/>
          <p:nvPr/>
        </p:nvGrpSpPr>
        <p:grpSpPr>
          <a:xfrm>
            <a:off x="4970312" y="4311772"/>
            <a:ext cx="2338462" cy="1494928"/>
            <a:chOff x="6215620" y="1891581"/>
            <a:chExt cx="2338462" cy="1494928"/>
          </a:xfrm>
        </p:grpSpPr>
        <p:sp>
          <p:nvSpPr>
            <p:cNvPr id="16" name="矩形 15"/>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7" name="矩形 16"/>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8" name="组合 17"/>
          <p:cNvGrpSpPr/>
          <p:nvPr/>
        </p:nvGrpSpPr>
        <p:grpSpPr>
          <a:xfrm>
            <a:off x="8437793" y="4311772"/>
            <a:ext cx="2338462" cy="1494928"/>
            <a:chOff x="6215620" y="1891581"/>
            <a:chExt cx="2338462" cy="1494928"/>
          </a:xfrm>
        </p:grpSpPr>
        <p:sp>
          <p:nvSpPr>
            <p:cNvPr id="19" name="矩形 18"/>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20" name="矩形 19"/>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pic>
        <p:nvPicPr>
          <p:cNvPr id="27" name="图片占位符 2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1937" b="11937"/>
          <a:stretch>
            <a:fillRect/>
          </a:stretch>
        </p:blipFill>
        <p:spPr/>
      </p:pic>
      <p:pic>
        <p:nvPicPr>
          <p:cNvPr id="28" name="图片占位符 2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1004" b="11004"/>
          <a:stretch>
            <a:fillRect/>
          </a:stretch>
        </p:blipFill>
        <p:spPr/>
      </p:pic>
      <p:pic>
        <p:nvPicPr>
          <p:cNvPr id="29" name="图片占位符 28"/>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9400" b="9400"/>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549104" y="341542"/>
            <a:ext cx="5109030" cy="791996"/>
            <a:chOff x="3549104" y="327028"/>
            <a:chExt cx="5109030" cy="791996"/>
          </a:xfrm>
        </p:grpSpPr>
        <p:sp>
          <p:nvSpPr>
            <p:cNvPr id="11" name="文本框 10"/>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2" name="文本框 11"/>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3" name="组合 12"/>
          <p:cNvGrpSpPr/>
          <p:nvPr/>
        </p:nvGrpSpPr>
        <p:grpSpPr>
          <a:xfrm>
            <a:off x="1064494" y="4195658"/>
            <a:ext cx="2338462" cy="1494928"/>
            <a:chOff x="6215620" y="1891581"/>
            <a:chExt cx="2338462" cy="1494928"/>
          </a:xfrm>
        </p:grpSpPr>
        <p:sp>
          <p:nvSpPr>
            <p:cNvPr id="14" name="矩形 13"/>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5" name="矩形 14"/>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6" name="组合 15"/>
          <p:cNvGrpSpPr/>
          <p:nvPr/>
        </p:nvGrpSpPr>
        <p:grpSpPr>
          <a:xfrm>
            <a:off x="3642560" y="4195658"/>
            <a:ext cx="2338462" cy="1494928"/>
            <a:chOff x="6215620" y="1891581"/>
            <a:chExt cx="2338462" cy="1494928"/>
          </a:xfrm>
        </p:grpSpPr>
        <p:sp>
          <p:nvSpPr>
            <p:cNvPr id="17" name="矩形 16"/>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18" name="矩形 17"/>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19" name="组合 18"/>
          <p:cNvGrpSpPr/>
          <p:nvPr/>
        </p:nvGrpSpPr>
        <p:grpSpPr>
          <a:xfrm>
            <a:off x="6220626" y="4195658"/>
            <a:ext cx="2338462" cy="1494928"/>
            <a:chOff x="6215620" y="1891581"/>
            <a:chExt cx="2338462" cy="1494928"/>
          </a:xfrm>
        </p:grpSpPr>
        <p:sp>
          <p:nvSpPr>
            <p:cNvPr id="20" name="矩形 19"/>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21" name="矩形 20"/>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grpSp>
        <p:nvGrpSpPr>
          <p:cNvPr id="22" name="组合 21"/>
          <p:cNvGrpSpPr/>
          <p:nvPr/>
        </p:nvGrpSpPr>
        <p:grpSpPr>
          <a:xfrm>
            <a:off x="8798692" y="4195658"/>
            <a:ext cx="2338462" cy="1494928"/>
            <a:chOff x="6215620" y="1891581"/>
            <a:chExt cx="2338462" cy="1494928"/>
          </a:xfrm>
        </p:grpSpPr>
        <p:sp>
          <p:nvSpPr>
            <p:cNvPr id="23" name="矩形 22"/>
            <p:cNvSpPr/>
            <p:nvPr/>
          </p:nvSpPr>
          <p:spPr>
            <a:xfrm>
              <a:off x="6215620" y="2407780"/>
              <a:ext cx="2338462" cy="97872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用户可以在投影仪或者计算机上进行演示也可以将演示文稿打印出来</a:t>
              </a:r>
            </a:p>
          </p:txBody>
        </p:sp>
        <p:sp>
          <p:nvSpPr>
            <p:cNvPr id="24" name="矩形 23"/>
            <p:cNvSpPr/>
            <p:nvPr/>
          </p:nvSpPr>
          <p:spPr>
            <a:xfrm>
              <a:off x="6342658" y="1891581"/>
              <a:ext cx="2084387" cy="53553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文字添加</a:t>
              </a:r>
            </a:p>
          </p:txBody>
        </p:sp>
      </p:grpSp>
      <p:pic>
        <p:nvPicPr>
          <p:cNvPr id="29" name="图片占位符 2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2834" r="12834"/>
          <a:stretch>
            <a:fillRect/>
          </a:stretch>
        </p:blipFill>
        <p:spPr/>
      </p:pic>
      <p:pic>
        <p:nvPicPr>
          <p:cNvPr id="30" name="图片占位符 29"/>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1554" r="11554"/>
          <a:stretch>
            <a:fillRect/>
          </a:stretch>
        </p:blipFill>
        <p:spPr/>
      </p:pic>
      <p:pic>
        <p:nvPicPr>
          <p:cNvPr id="31" name="图片占位符 30"/>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l="13957" r="13957"/>
          <a:stretch>
            <a:fillRect/>
          </a:stretch>
        </p:blipFill>
        <p:spPr/>
      </p:pic>
      <p:pic>
        <p:nvPicPr>
          <p:cNvPr id="32" name="图片占位符 31"/>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12455" r="12455"/>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ppt_w</p:attrName>
                                        </p:attrNameLst>
                                      </p:cBhvr>
                                      <p:tavLst>
                                        <p:tav tm="0" fmla="#ppt_w*sin(2.5*pi*$)">
                                          <p:val>
                                            <p:fltVal val="0"/>
                                          </p:val>
                                        </p:tav>
                                        <p:tav tm="100000">
                                          <p:val>
                                            <p:fltVal val="1"/>
                                          </p:val>
                                        </p:tav>
                                      </p:tavLst>
                                    </p:anim>
                                    <p:anim calcmode="lin" valueType="num">
                                      <p:cBhvr>
                                        <p:cTn id="9" dur="2000" fill="hold"/>
                                        <p:tgtEl>
                                          <p:spTgt spid="2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anim calcmode="lin" valueType="num">
                                      <p:cBhvr>
                                        <p:cTn id="18" dur="2000" fill="hold"/>
                                        <p:tgtEl>
                                          <p:spTgt spid="31"/>
                                        </p:tgtEl>
                                        <p:attrNameLst>
                                          <p:attrName>ppt_w</p:attrName>
                                        </p:attrNameLst>
                                      </p:cBhvr>
                                      <p:tavLst>
                                        <p:tav tm="0" fmla="#ppt_w*sin(2.5*pi*$)">
                                          <p:val>
                                            <p:fltVal val="0"/>
                                          </p:val>
                                        </p:tav>
                                        <p:tav tm="100000">
                                          <p:val>
                                            <p:fltVal val="1"/>
                                          </p:val>
                                        </p:tav>
                                      </p:tavLst>
                                    </p:anim>
                                    <p:anim calcmode="lin" valueType="num">
                                      <p:cBhvr>
                                        <p:cTn id="19" dur="2000" fill="hold"/>
                                        <p:tgtEl>
                                          <p:spTgt spid="3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anim calcmode="lin" valueType="num">
                                      <p:cBhvr>
                                        <p:cTn id="23" dur="2000" fill="hold"/>
                                        <p:tgtEl>
                                          <p:spTgt spid="32"/>
                                        </p:tgtEl>
                                        <p:attrNameLst>
                                          <p:attrName>ppt_w</p:attrName>
                                        </p:attrNameLst>
                                      </p:cBhvr>
                                      <p:tavLst>
                                        <p:tav tm="0" fmla="#ppt_w*sin(2.5*pi*$)">
                                          <p:val>
                                            <p:fltVal val="0"/>
                                          </p:val>
                                        </p:tav>
                                        <p:tav tm="100000">
                                          <p:val>
                                            <p:fltVal val="1"/>
                                          </p:val>
                                        </p:tav>
                                      </p:tavLst>
                                    </p:anim>
                                    <p:anim calcmode="lin" valueType="num">
                                      <p:cBhvr>
                                        <p:cTn id="24" dur="2000" fill="hold"/>
                                        <p:tgtEl>
                                          <p:spTgt spid="32"/>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51826" y="2789875"/>
            <a:ext cx="4288353" cy="1323439"/>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感谢观看</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52374" y="3903155"/>
            <a:ext cx="3877985" cy="646331"/>
          </a:xfrm>
          <a:prstGeom prst="rect">
            <a:avLst/>
          </a:prstGeom>
          <a:noFill/>
        </p:spPr>
        <p:txBody>
          <a:bodyPr wrap="non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6000" b="1" i="0" u="none" strike="noStrike" cap="none" spc="0" normalizeH="0" baseline="0">
                <a:ln>
                  <a:noFill/>
                </a:ln>
                <a:solidFill>
                  <a:prstClr val="white"/>
                </a:solidFill>
                <a:uLnTx/>
                <a:uFillTx/>
                <a:latin typeface="+mn-ea"/>
                <a:cs typeface="经典综艺体简" panose="02010609000101010101" pitchFamily="49" charset="-122"/>
              </a:defRPr>
            </a:lvl1pPr>
          </a:lstStyle>
          <a:p>
            <a:r>
              <a:rPr lang="zh-CN" altLang="en-US" sz="3600" dirty="0">
                <a:solidFill>
                  <a:schemeClr val="tx1"/>
                </a:solidFill>
                <a:latin typeface="汉仪夏日体W" panose="00020600040101010101" pitchFamily="18" charset="-122"/>
                <a:ea typeface="汉仪夏日体W" panose="00020600040101010101" pitchFamily="18" charset="-122"/>
              </a:rPr>
              <a:t>标题文字添加此处</a:t>
            </a:r>
          </a:p>
        </p:txBody>
      </p:sp>
      <p:sp>
        <p:nvSpPr>
          <p:cNvPr id="7" name="文本框 6"/>
          <p:cNvSpPr txBox="1"/>
          <p:nvPr/>
        </p:nvSpPr>
        <p:spPr>
          <a:xfrm>
            <a:off x="2908300" y="4636855"/>
            <a:ext cx="6375400" cy="51334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dirty="0">
                <a:solidFill>
                  <a:schemeClr val="tx1">
                    <a:lumMod val="65000"/>
                    <a:lumOff val="35000"/>
                  </a:schemeClr>
                </a:solidFill>
                <a:latin typeface="Century Gothic" panose="020B0502020202020204" pitchFamily="34" charset="0"/>
                <a:ea typeface="+mj-ea"/>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404284" y="2007734"/>
            <a:ext cx="3383432" cy="3563258"/>
          </a:xfrm>
          <a:prstGeom prst="rect">
            <a:avLst/>
          </a:prstGeom>
        </p:spPr>
      </p:pic>
      <p:grpSp>
        <p:nvGrpSpPr>
          <p:cNvPr id="3" name="组合 2"/>
          <p:cNvGrpSpPr/>
          <p:nvPr/>
        </p:nvGrpSpPr>
        <p:grpSpPr>
          <a:xfrm>
            <a:off x="3549104" y="341542"/>
            <a:ext cx="5109030" cy="791996"/>
            <a:chOff x="3549104" y="327028"/>
            <a:chExt cx="5109030" cy="791996"/>
          </a:xfrm>
        </p:grpSpPr>
        <p:sp>
          <p:nvSpPr>
            <p:cNvPr id="4" name="文本框 3"/>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5" name="文本框 4"/>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6" name="组合 5"/>
          <p:cNvGrpSpPr/>
          <p:nvPr/>
        </p:nvGrpSpPr>
        <p:grpSpPr>
          <a:xfrm>
            <a:off x="7920542" y="2176977"/>
            <a:ext cx="3179421" cy="988437"/>
            <a:chOff x="5354323" y="1967781"/>
            <a:chExt cx="3179421" cy="988437"/>
          </a:xfrm>
        </p:grpSpPr>
        <p:sp>
          <p:nvSpPr>
            <p:cNvPr id="7" name="矩形 6"/>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8" name="矩形 7"/>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9" name="组合 8"/>
          <p:cNvGrpSpPr/>
          <p:nvPr/>
        </p:nvGrpSpPr>
        <p:grpSpPr>
          <a:xfrm>
            <a:off x="7920542" y="4208765"/>
            <a:ext cx="3179421" cy="988437"/>
            <a:chOff x="5354323" y="1967781"/>
            <a:chExt cx="3179421" cy="988437"/>
          </a:xfrm>
        </p:grpSpPr>
        <p:sp>
          <p:nvSpPr>
            <p:cNvPr id="10" name="矩形 9"/>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1" name="矩形 1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2" name="组合 11"/>
          <p:cNvGrpSpPr/>
          <p:nvPr/>
        </p:nvGrpSpPr>
        <p:grpSpPr>
          <a:xfrm>
            <a:off x="1185912" y="2176977"/>
            <a:ext cx="3179421" cy="988437"/>
            <a:chOff x="5354323" y="1967781"/>
            <a:chExt cx="3179421" cy="988437"/>
          </a:xfrm>
        </p:grpSpPr>
        <p:sp>
          <p:nvSpPr>
            <p:cNvPr id="13" name="矩形 12"/>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4" name="矩形 13"/>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5" name="组合 14"/>
          <p:cNvGrpSpPr/>
          <p:nvPr/>
        </p:nvGrpSpPr>
        <p:grpSpPr>
          <a:xfrm>
            <a:off x="1185912" y="4208765"/>
            <a:ext cx="3179421" cy="988437"/>
            <a:chOff x="5354323" y="1967781"/>
            <a:chExt cx="3179421" cy="988437"/>
          </a:xfrm>
        </p:grpSpPr>
        <p:sp>
          <p:nvSpPr>
            <p:cNvPr id="16" name="矩形 15"/>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7" name="矩形 16"/>
            <p:cNvSpPr/>
            <p:nvPr/>
          </p:nvSpPr>
          <p:spPr>
            <a:xfrm>
              <a:off x="6449357" y="1967781"/>
              <a:ext cx="2084387" cy="46166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0800000">
            <a:off x="1105104" y="2127476"/>
            <a:ext cx="1269362" cy="3155723"/>
          </a:xfrm>
          <a:prstGeom prst="rect">
            <a:avLst/>
          </a:prstGeom>
        </p:spPr>
      </p:pic>
      <p:pic>
        <p:nvPicPr>
          <p:cNvPr id="3" name="图片 2"/>
          <p:cNvPicPr>
            <a:picLocks noChangeAspect="1"/>
          </p:cNvPicPr>
          <p:nvPr/>
        </p:nvPicPr>
        <p:blipFill>
          <a:blip r:embed="rId3"/>
          <a:stretch>
            <a:fillRect/>
          </a:stretch>
        </p:blipFill>
        <p:spPr>
          <a:xfrm rot="10800000">
            <a:off x="4500064" y="2127476"/>
            <a:ext cx="1269362" cy="3155723"/>
          </a:xfrm>
          <a:prstGeom prst="rect">
            <a:avLst/>
          </a:prstGeom>
        </p:spPr>
      </p:pic>
      <p:pic>
        <p:nvPicPr>
          <p:cNvPr id="4" name="图片 3"/>
          <p:cNvPicPr>
            <a:picLocks noChangeAspect="1"/>
          </p:cNvPicPr>
          <p:nvPr/>
        </p:nvPicPr>
        <p:blipFill>
          <a:blip r:embed="rId3"/>
          <a:stretch>
            <a:fillRect/>
          </a:stretch>
        </p:blipFill>
        <p:spPr>
          <a:xfrm rot="10800000">
            <a:off x="7895024" y="2127476"/>
            <a:ext cx="1269362" cy="3155723"/>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0" name="文本框 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1" name="组合 10"/>
          <p:cNvGrpSpPr/>
          <p:nvPr/>
        </p:nvGrpSpPr>
        <p:grpSpPr>
          <a:xfrm>
            <a:off x="2374465" y="3497776"/>
            <a:ext cx="2084387" cy="1487227"/>
            <a:chOff x="5354323" y="1967781"/>
            <a:chExt cx="2084387" cy="1487227"/>
          </a:xfrm>
        </p:grpSpPr>
        <p:sp>
          <p:nvSpPr>
            <p:cNvPr id="12" name="矩形 11"/>
            <p:cNvSpPr/>
            <p:nvPr/>
          </p:nvSpPr>
          <p:spPr>
            <a:xfrm>
              <a:off x="5354324" y="2346820"/>
              <a:ext cx="1820162" cy="110818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a:t>
              </a:r>
            </a:p>
          </p:txBody>
        </p:sp>
        <p:sp>
          <p:nvSpPr>
            <p:cNvPr id="13" name="矩形 12"/>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14" name="组合 13"/>
          <p:cNvGrpSpPr/>
          <p:nvPr/>
        </p:nvGrpSpPr>
        <p:grpSpPr>
          <a:xfrm>
            <a:off x="5727264" y="3497776"/>
            <a:ext cx="2084387" cy="1487227"/>
            <a:chOff x="5354323" y="1967781"/>
            <a:chExt cx="2084387" cy="1487227"/>
          </a:xfrm>
        </p:grpSpPr>
        <p:sp>
          <p:nvSpPr>
            <p:cNvPr id="15" name="矩形 14"/>
            <p:cNvSpPr/>
            <p:nvPr/>
          </p:nvSpPr>
          <p:spPr>
            <a:xfrm>
              <a:off x="5354324" y="2346820"/>
              <a:ext cx="1820162" cy="110818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a:t>
              </a:r>
            </a:p>
          </p:txBody>
        </p:sp>
        <p:sp>
          <p:nvSpPr>
            <p:cNvPr id="16" name="矩形 15"/>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17" name="组合 16"/>
          <p:cNvGrpSpPr/>
          <p:nvPr/>
        </p:nvGrpSpPr>
        <p:grpSpPr>
          <a:xfrm>
            <a:off x="9157490" y="3497776"/>
            <a:ext cx="2084387" cy="1487227"/>
            <a:chOff x="5354323" y="1967781"/>
            <a:chExt cx="2084387" cy="1487227"/>
          </a:xfrm>
        </p:grpSpPr>
        <p:sp>
          <p:nvSpPr>
            <p:cNvPr id="18" name="矩形 17"/>
            <p:cNvSpPr/>
            <p:nvPr/>
          </p:nvSpPr>
          <p:spPr>
            <a:xfrm>
              <a:off x="5354324" y="2346820"/>
              <a:ext cx="1820162" cy="110818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用户可以在投影仪或者计算机上可以将演示文应用到更广泛的领域中用户可以</a:t>
              </a:r>
            </a:p>
          </p:txBody>
        </p:sp>
        <p:sp>
          <p:nvSpPr>
            <p:cNvPr id="19" name="矩形 18"/>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5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815771" y="1981347"/>
            <a:ext cx="1930655" cy="2088646"/>
          </a:xfrm>
          <a:prstGeom prst="rect">
            <a:avLst/>
          </a:prstGeom>
        </p:spPr>
      </p:pic>
      <p:pic>
        <p:nvPicPr>
          <p:cNvPr id="3" name="图片 2"/>
          <p:cNvPicPr>
            <a:picLocks noChangeAspect="1"/>
          </p:cNvPicPr>
          <p:nvPr/>
        </p:nvPicPr>
        <p:blipFill>
          <a:blip r:embed="rId3"/>
          <a:stretch>
            <a:fillRect/>
          </a:stretch>
        </p:blipFill>
        <p:spPr>
          <a:xfrm>
            <a:off x="7445574" y="1981347"/>
            <a:ext cx="1930655" cy="2088646"/>
          </a:xfrm>
          <a:prstGeom prst="rect">
            <a:avLst/>
          </a:prstGeom>
        </p:spPr>
      </p:pic>
      <p:grpSp>
        <p:nvGrpSpPr>
          <p:cNvPr id="8" name="组合 7"/>
          <p:cNvGrpSpPr/>
          <p:nvPr/>
        </p:nvGrpSpPr>
        <p:grpSpPr>
          <a:xfrm>
            <a:off x="3549104" y="341542"/>
            <a:ext cx="5109030" cy="791996"/>
            <a:chOff x="3549104" y="327028"/>
            <a:chExt cx="5109030" cy="791996"/>
          </a:xfrm>
        </p:grpSpPr>
        <p:sp>
          <p:nvSpPr>
            <p:cNvPr id="9" name="文本框 8"/>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0" name="文本框 9"/>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1" name="组合 10"/>
          <p:cNvGrpSpPr/>
          <p:nvPr/>
        </p:nvGrpSpPr>
        <p:grpSpPr>
          <a:xfrm>
            <a:off x="1886585" y="4343108"/>
            <a:ext cx="3789026" cy="1134873"/>
            <a:chOff x="5049521" y="1895211"/>
            <a:chExt cx="3789026" cy="1134873"/>
          </a:xfrm>
        </p:grpSpPr>
        <p:sp>
          <p:nvSpPr>
            <p:cNvPr id="12" name="矩形 11"/>
            <p:cNvSpPr/>
            <p:nvPr/>
          </p:nvSpPr>
          <p:spPr>
            <a:xfrm>
              <a:off x="5049521" y="2346820"/>
              <a:ext cx="3789026"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3" name="矩形 12"/>
            <p:cNvSpPr/>
            <p:nvPr/>
          </p:nvSpPr>
          <p:spPr>
            <a:xfrm>
              <a:off x="5901840" y="1895211"/>
              <a:ext cx="208438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标题文字添加</a:t>
              </a:r>
            </a:p>
          </p:txBody>
        </p:sp>
      </p:grpSp>
      <p:grpSp>
        <p:nvGrpSpPr>
          <p:cNvPr id="14" name="组合 13"/>
          <p:cNvGrpSpPr/>
          <p:nvPr/>
        </p:nvGrpSpPr>
        <p:grpSpPr>
          <a:xfrm>
            <a:off x="6516388" y="4343108"/>
            <a:ext cx="3789026" cy="1134873"/>
            <a:chOff x="5049521" y="1895211"/>
            <a:chExt cx="3789026" cy="1134873"/>
          </a:xfrm>
        </p:grpSpPr>
        <p:sp>
          <p:nvSpPr>
            <p:cNvPr id="15" name="矩形 14"/>
            <p:cNvSpPr/>
            <p:nvPr/>
          </p:nvSpPr>
          <p:spPr>
            <a:xfrm>
              <a:off x="5049521" y="2346820"/>
              <a:ext cx="3789026" cy="68326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6" name="矩形 15"/>
            <p:cNvSpPr/>
            <p:nvPr/>
          </p:nvSpPr>
          <p:spPr>
            <a:xfrm>
              <a:off x="5901840" y="1895211"/>
              <a:ext cx="2084387" cy="504241"/>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400" b="1" dirty="0">
                  <a:latin typeface="汉仪夏日体W" panose="00020600040101010101" pitchFamily="18" charset="-122"/>
                  <a:ea typeface="汉仪夏日体W" panose="00020600040101010101" pitchFamily="18" charset="-122"/>
                </a:rPr>
                <a:t>标题文字添加</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543205" y="4508728"/>
            <a:ext cx="1617464" cy="1148443"/>
          </a:xfrm>
          <a:prstGeom prst="rect">
            <a:avLst/>
          </a:prstGeom>
        </p:spPr>
      </p:pic>
      <p:pic>
        <p:nvPicPr>
          <p:cNvPr id="3" name="图片 2"/>
          <p:cNvPicPr>
            <a:picLocks noChangeAspect="1"/>
          </p:cNvPicPr>
          <p:nvPr/>
        </p:nvPicPr>
        <p:blipFill>
          <a:blip r:embed="rId3"/>
          <a:stretch>
            <a:fillRect/>
          </a:stretch>
        </p:blipFill>
        <p:spPr>
          <a:xfrm>
            <a:off x="4505998" y="3360286"/>
            <a:ext cx="1617464" cy="1148443"/>
          </a:xfrm>
          <a:prstGeom prst="rect">
            <a:avLst/>
          </a:prstGeom>
        </p:spPr>
      </p:pic>
      <p:pic>
        <p:nvPicPr>
          <p:cNvPr id="4" name="图片 3"/>
          <p:cNvPicPr>
            <a:picLocks noChangeAspect="1"/>
          </p:cNvPicPr>
          <p:nvPr/>
        </p:nvPicPr>
        <p:blipFill>
          <a:blip r:embed="rId3"/>
          <a:stretch>
            <a:fillRect/>
          </a:stretch>
        </p:blipFill>
        <p:spPr>
          <a:xfrm>
            <a:off x="6468791" y="2211843"/>
            <a:ext cx="1617464" cy="1148443"/>
          </a:xfrm>
          <a:prstGeom prst="rect">
            <a:avLst/>
          </a:prstGeom>
        </p:spPr>
      </p:pic>
      <p:grpSp>
        <p:nvGrpSpPr>
          <p:cNvPr id="9" name="组合 8"/>
          <p:cNvGrpSpPr/>
          <p:nvPr/>
        </p:nvGrpSpPr>
        <p:grpSpPr>
          <a:xfrm>
            <a:off x="3549104" y="341542"/>
            <a:ext cx="5109030" cy="791996"/>
            <a:chOff x="3549104" y="327028"/>
            <a:chExt cx="5109030" cy="791996"/>
          </a:xfrm>
        </p:grpSpPr>
        <p:sp>
          <p:nvSpPr>
            <p:cNvPr id="10" name="文本框 9"/>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1" name="文本框 10"/>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2" name="组合 11"/>
          <p:cNvGrpSpPr/>
          <p:nvPr/>
        </p:nvGrpSpPr>
        <p:grpSpPr>
          <a:xfrm>
            <a:off x="7989872" y="2608376"/>
            <a:ext cx="3179421" cy="988437"/>
            <a:chOff x="5354323" y="1967781"/>
            <a:chExt cx="3179421" cy="988437"/>
          </a:xfrm>
        </p:grpSpPr>
        <p:sp>
          <p:nvSpPr>
            <p:cNvPr id="13" name="矩形 12"/>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4" name="矩形 1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5" name="组合 14"/>
          <p:cNvGrpSpPr/>
          <p:nvPr/>
        </p:nvGrpSpPr>
        <p:grpSpPr>
          <a:xfrm>
            <a:off x="5949027" y="3843456"/>
            <a:ext cx="3179421" cy="988437"/>
            <a:chOff x="5354323" y="1967781"/>
            <a:chExt cx="3179421" cy="988437"/>
          </a:xfrm>
        </p:grpSpPr>
        <p:sp>
          <p:nvSpPr>
            <p:cNvPr id="16" name="矩形 15"/>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7" name="矩形 16"/>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grpSp>
        <p:nvGrpSpPr>
          <p:cNvPr id="18" name="组合 17"/>
          <p:cNvGrpSpPr/>
          <p:nvPr/>
        </p:nvGrpSpPr>
        <p:grpSpPr>
          <a:xfrm>
            <a:off x="3971455" y="4918561"/>
            <a:ext cx="3179421" cy="988437"/>
            <a:chOff x="5354323" y="1967781"/>
            <a:chExt cx="3179421" cy="988437"/>
          </a:xfrm>
        </p:grpSpPr>
        <p:sp>
          <p:nvSpPr>
            <p:cNvPr id="19" name="矩形 18"/>
            <p:cNvSpPr/>
            <p:nvPr/>
          </p:nvSpPr>
          <p:spPr>
            <a:xfrm>
              <a:off x="5354323" y="2346820"/>
              <a:ext cx="3179421"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0" name="矩形 19"/>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标题文字添加</a:t>
              </a:r>
            </a:p>
          </p:txBody>
        </p:sp>
      </p:grpSp>
      <p:sp>
        <p:nvSpPr>
          <p:cNvPr id="21" name="文本框 20"/>
          <p:cNvSpPr txBox="1"/>
          <p:nvPr/>
        </p:nvSpPr>
        <p:spPr>
          <a:xfrm>
            <a:off x="4944015" y="1912114"/>
            <a:ext cx="1524776"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PART 01</a:t>
            </a:r>
            <a:endParaRPr kumimoji="0" lang="zh-CN" altLang="en-US"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endParaRPr>
          </a:p>
        </p:txBody>
      </p:sp>
      <p:sp>
        <p:nvSpPr>
          <p:cNvPr id="22" name="文本框 21"/>
          <p:cNvSpPr txBox="1"/>
          <p:nvPr/>
        </p:nvSpPr>
        <p:spPr>
          <a:xfrm>
            <a:off x="3008684" y="2987415"/>
            <a:ext cx="1524776"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PART 01</a:t>
            </a:r>
            <a:endParaRPr kumimoji="0" lang="zh-CN" altLang="en-US"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endParaRPr>
          </a:p>
        </p:txBody>
      </p:sp>
      <p:sp>
        <p:nvSpPr>
          <p:cNvPr id="23" name="文本框 22"/>
          <p:cNvSpPr txBox="1"/>
          <p:nvPr/>
        </p:nvSpPr>
        <p:spPr>
          <a:xfrm>
            <a:off x="1071270" y="4161911"/>
            <a:ext cx="1524776" cy="46166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PART 01</a:t>
            </a:r>
            <a:endParaRPr kumimoji="0" lang="zh-CN" altLang="en-US" sz="24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0-#ppt_w/2"/>
                                          </p:val>
                                        </p:tav>
                                        <p:tav tm="100000">
                                          <p:val>
                                            <p:strVal val="#ppt_x"/>
                                          </p:val>
                                        </p:tav>
                                      </p:tavLst>
                                    </p:anim>
                                    <p:anim calcmode="lin" valueType="num">
                                      <p:cBhvr additive="base">
                                        <p:cTn id="25" dur="500" fill="hold"/>
                                        <p:tgtEl>
                                          <p:spTgt spid="2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0-#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51264" y="2768226"/>
            <a:ext cx="8289472" cy="2158386"/>
            <a:chOff x="1741544" y="2744785"/>
            <a:chExt cx="8289472" cy="2158386"/>
          </a:xfrm>
        </p:grpSpPr>
        <p:pic>
          <p:nvPicPr>
            <p:cNvPr id="2" name="图片 1"/>
            <p:cNvPicPr>
              <a:picLocks noChangeAspect="1"/>
            </p:cNvPicPr>
            <p:nvPr/>
          </p:nvPicPr>
          <p:blipFill>
            <a:blip r:embed="rId3"/>
            <a:stretch>
              <a:fillRect/>
            </a:stretch>
          </p:blipFill>
          <p:spPr>
            <a:xfrm rot="5791766">
              <a:off x="2223544" y="3540044"/>
              <a:ext cx="881127" cy="1845128"/>
            </a:xfrm>
            <a:prstGeom prst="rect">
              <a:avLst/>
            </a:prstGeom>
          </p:spPr>
        </p:pic>
        <p:pic>
          <p:nvPicPr>
            <p:cNvPr id="3" name="图片 2"/>
            <p:cNvPicPr>
              <a:picLocks noChangeAspect="1"/>
            </p:cNvPicPr>
            <p:nvPr/>
          </p:nvPicPr>
          <p:blipFill>
            <a:blip r:embed="rId3"/>
            <a:stretch>
              <a:fillRect/>
            </a:stretch>
          </p:blipFill>
          <p:spPr>
            <a:xfrm rot="5791766">
              <a:off x="4371659" y="2262785"/>
              <a:ext cx="881127" cy="1845128"/>
            </a:xfrm>
            <a:prstGeom prst="rect">
              <a:avLst/>
            </a:prstGeom>
          </p:spPr>
        </p:pic>
        <p:pic>
          <p:nvPicPr>
            <p:cNvPr id="4" name="图片 3"/>
            <p:cNvPicPr>
              <a:picLocks noChangeAspect="1"/>
            </p:cNvPicPr>
            <p:nvPr/>
          </p:nvPicPr>
          <p:blipFill>
            <a:blip r:embed="rId3"/>
            <a:stretch>
              <a:fillRect/>
            </a:stretch>
          </p:blipFill>
          <p:spPr>
            <a:xfrm rot="5791766">
              <a:off x="8667888" y="2262785"/>
              <a:ext cx="881127" cy="1845128"/>
            </a:xfrm>
            <a:prstGeom prst="rect">
              <a:avLst/>
            </a:prstGeom>
          </p:spPr>
        </p:pic>
        <p:pic>
          <p:nvPicPr>
            <p:cNvPr id="5" name="图片 4"/>
            <p:cNvPicPr>
              <a:picLocks noChangeAspect="1"/>
            </p:cNvPicPr>
            <p:nvPr/>
          </p:nvPicPr>
          <p:blipFill>
            <a:blip r:embed="rId3"/>
            <a:stretch>
              <a:fillRect/>
            </a:stretch>
          </p:blipFill>
          <p:spPr>
            <a:xfrm rot="5791766">
              <a:off x="6519774" y="3540044"/>
              <a:ext cx="881127" cy="1845128"/>
            </a:xfrm>
            <a:prstGeom prst="rect">
              <a:avLst/>
            </a:prstGeom>
          </p:spPr>
        </p:pic>
      </p:grpSp>
      <p:grpSp>
        <p:nvGrpSpPr>
          <p:cNvPr id="10" name="组合 9"/>
          <p:cNvGrpSpPr/>
          <p:nvPr/>
        </p:nvGrpSpPr>
        <p:grpSpPr>
          <a:xfrm>
            <a:off x="3549104" y="341542"/>
            <a:ext cx="5109030" cy="791996"/>
            <a:chOff x="3549104" y="327028"/>
            <a:chExt cx="5109030" cy="791996"/>
          </a:xfrm>
        </p:grpSpPr>
        <p:sp>
          <p:nvSpPr>
            <p:cNvPr id="11" name="文本框 10"/>
            <p:cNvSpPr txBox="1"/>
            <p:nvPr/>
          </p:nvSpPr>
          <p:spPr>
            <a:xfrm>
              <a:off x="4772559" y="327028"/>
              <a:ext cx="2646879"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a:t>
              </a:r>
            </a:p>
          </p:txBody>
        </p:sp>
        <p:sp>
          <p:nvSpPr>
            <p:cNvPr id="12" name="文本框 11"/>
            <p:cNvSpPr txBox="1"/>
            <p:nvPr/>
          </p:nvSpPr>
          <p:spPr>
            <a:xfrm>
              <a:off x="3549104" y="833689"/>
              <a:ext cx="5109030" cy="28533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1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a:t>
              </a:r>
            </a:p>
          </p:txBody>
        </p:sp>
      </p:grpSp>
      <p:grpSp>
        <p:nvGrpSpPr>
          <p:cNvPr id="13" name="组合 12"/>
          <p:cNvGrpSpPr/>
          <p:nvPr/>
        </p:nvGrpSpPr>
        <p:grpSpPr>
          <a:xfrm>
            <a:off x="1907149" y="2228663"/>
            <a:ext cx="2311521" cy="1246969"/>
            <a:chOff x="5354323" y="1967781"/>
            <a:chExt cx="2311521" cy="1246969"/>
          </a:xfrm>
        </p:grpSpPr>
        <p:sp>
          <p:nvSpPr>
            <p:cNvPr id="14" name="矩形 13"/>
            <p:cNvSpPr/>
            <p:nvPr/>
          </p:nvSpPr>
          <p:spPr>
            <a:xfrm>
              <a:off x="5354323" y="2346820"/>
              <a:ext cx="2311521"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15" name="矩形 14"/>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19" name="组合 18"/>
          <p:cNvGrpSpPr/>
          <p:nvPr/>
        </p:nvGrpSpPr>
        <p:grpSpPr>
          <a:xfrm>
            <a:off x="6141570" y="2228663"/>
            <a:ext cx="2311521" cy="1246969"/>
            <a:chOff x="5354323" y="1967781"/>
            <a:chExt cx="2311521" cy="1246969"/>
          </a:xfrm>
        </p:grpSpPr>
        <p:sp>
          <p:nvSpPr>
            <p:cNvPr id="20" name="矩形 19"/>
            <p:cNvSpPr/>
            <p:nvPr/>
          </p:nvSpPr>
          <p:spPr>
            <a:xfrm>
              <a:off x="5354323" y="2346820"/>
              <a:ext cx="2311521"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1" name="矩形 20"/>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22" name="组合 21"/>
          <p:cNvGrpSpPr/>
          <p:nvPr/>
        </p:nvGrpSpPr>
        <p:grpSpPr>
          <a:xfrm>
            <a:off x="4026236" y="4167703"/>
            <a:ext cx="2311521" cy="1246969"/>
            <a:chOff x="5354323" y="1967781"/>
            <a:chExt cx="2311521" cy="1246969"/>
          </a:xfrm>
        </p:grpSpPr>
        <p:sp>
          <p:nvSpPr>
            <p:cNvPr id="23" name="矩形 22"/>
            <p:cNvSpPr/>
            <p:nvPr/>
          </p:nvSpPr>
          <p:spPr>
            <a:xfrm>
              <a:off x="5354323" y="2346820"/>
              <a:ext cx="2311521"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4" name="矩形 23"/>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25" name="组合 24"/>
          <p:cNvGrpSpPr/>
          <p:nvPr/>
        </p:nvGrpSpPr>
        <p:grpSpPr>
          <a:xfrm>
            <a:off x="8260657" y="4167703"/>
            <a:ext cx="2311521" cy="1246969"/>
            <a:chOff x="5354323" y="1967781"/>
            <a:chExt cx="2311521" cy="1246969"/>
          </a:xfrm>
        </p:grpSpPr>
        <p:sp>
          <p:nvSpPr>
            <p:cNvPr id="26" name="矩形 25"/>
            <p:cNvSpPr/>
            <p:nvPr/>
          </p:nvSpPr>
          <p:spPr>
            <a:xfrm>
              <a:off x="5354323" y="2346820"/>
              <a:ext cx="2311521"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latin typeface="汉仪夏日体W" panose="00020600040101010101" pitchFamily="18" charset="-122"/>
                  <a:ea typeface="汉仪夏日体W" panose="00020600040101010101" pitchFamily="18" charset="-122"/>
                </a:rPr>
                <a:t>用户可以在投影仪或者计算机上可以将演示文应用到更广泛的领域中</a:t>
              </a:r>
            </a:p>
          </p:txBody>
        </p:sp>
        <p:sp>
          <p:nvSpPr>
            <p:cNvPr id="27" name="矩形 26"/>
            <p:cNvSpPr/>
            <p:nvPr/>
          </p:nvSpPr>
          <p:spPr>
            <a:xfrm>
              <a:off x="5354323" y="1967781"/>
              <a:ext cx="2084387" cy="461665"/>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latin typeface="汉仪夏日体W" panose="00020600040101010101" pitchFamily="18" charset="-122"/>
                  <a:ea typeface="汉仪夏日体W" panose="00020600040101010101" pitchFamily="18" charset="-122"/>
                </a:rPr>
                <a:t>文字添加</a:t>
              </a:r>
            </a:p>
          </p:txBody>
        </p:sp>
      </p:grpSp>
      <p:grpSp>
        <p:nvGrpSpPr>
          <p:cNvPr id="29" name="Group 4"/>
          <p:cNvGrpSpPr>
            <a:grpSpLocks noChangeAspect="1"/>
          </p:cNvGrpSpPr>
          <p:nvPr/>
        </p:nvGrpSpPr>
        <p:grpSpPr bwMode="auto">
          <a:xfrm rot="10800000">
            <a:off x="3687648" y="3647040"/>
            <a:ext cx="418077" cy="424103"/>
            <a:chOff x="2904" y="1451"/>
            <a:chExt cx="902" cy="915"/>
          </a:xfrm>
          <a:solidFill>
            <a:schemeClr val="tx1">
              <a:lumMod val="50000"/>
              <a:lumOff val="50000"/>
            </a:schemeClr>
          </a:solidFill>
        </p:grpSpPr>
        <p:sp>
          <p:nvSpPr>
            <p:cNvPr id="31" name="Freeform 5"/>
            <p:cNvSpPr/>
            <p:nvPr/>
          </p:nvSpPr>
          <p:spPr bwMode="auto">
            <a:xfrm>
              <a:off x="2904" y="1451"/>
              <a:ext cx="902" cy="915"/>
            </a:xfrm>
            <a:custGeom>
              <a:avLst/>
              <a:gdLst>
                <a:gd name="T0" fmla="*/ 291 w 335"/>
                <a:gd name="T1" fmla="*/ 2 h 340"/>
                <a:gd name="T2" fmla="*/ 196 w 335"/>
                <a:gd name="T3" fmla="*/ 68 h 340"/>
                <a:gd name="T4" fmla="*/ 132 w 335"/>
                <a:gd name="T5" fmla="*/ 167 h 340"/>
                <a:gd name="T6" fmla="*/ 134 w 335"/>
                <a:gd name="T7" fmla="*/ 166 h 340"/>
                <a:gd name="T8" fmla="*/ 124 w 335"/>
                <a:gd name="T9" fmla="*/ 152 h 340"/>
                <a:gd name="T10" fmla="*/ 109 w 335"/>
                <a:gd name="T11" fmla="*/ 130 h 340"/>
                <a:gd name="T12" fmla="*/ 78 w 335"/>
                <a:gd name="T13" fmla="*/ 87 h 340"/>
                <a:gd name="T14" fmla="*/ 75 w 335"/>
                <a:gd name="T15" fmla="*/ 87 h 340"/>
                <a:gd name="T16" fmla="*/ 0 w 335"/>
                <a:gd name="T17" fmla="*/ 322 h 340"/>
                <a:gd name="T18" fmla="*/ 3 w 335"/>
                <a:gd name="T19" fmla="*/ 324 h 340"/>
                <a:gd name="T20" fmla="*/ 187 w 335"/>
                <a:gd name="T21" fmla="*/ 340 h 340"/>
                <a:gd name="T22" fmla="*/ 190 w 335"/>
                <a:gd name="T23" fmla="*/ 337 h 340"/>
                <a:gd name="T24" fmla="*/ 159 w 335"/>
                <a:gd name="T25" fmla="*/ 267 h 340"/>
                <a:gd name="T26" fmla="*/ 181 w 335"/>
                <a:gd name="T27" fmla="*/ 199 h 340"/>
                <a:gd name="T28" fmla="*/ 333 w 335"/>
                <a:gd name="T29" fmla="*/ 98 h 340"/>
                <a:gd name="T30" fmla="*/ 334 w 335"/>
                <a:gd name="T31" fmla="*/ 95 h 340"/>
                <a:gd name="T32" fmla="*/ 306 w 335"/>
                <a:gd name="T33" fmla="*/ 31 h 340"/>
                <a:gd name="T34" fmla="*/ 293 w 335"/>
                <a:gd name="T35" fmla="*/ 3 h 340"/>
                <a:gd name="T36" fmla="*/ 290 w 335"/>
                <a:gd name="T37" fmla="*/ 5 h 340"/>
                <a:gd name="T38" fmla="*/ 301 w 335"/>
                <a:gd name="T39" fmla="*/ 29 h 340"/>
                <a:gd name="T40" fmla="*/ 331 w 335"/>
                <a:gd name="T41" fmla="*/ 97 h 340"/>
                <a:gd name="T42" fmla="*/ 332 w 335"/>
                <a:gd name="T43" fmla="*/ 94 h 340"/>
                <a:gd name="T44" fmla="*/ 173 w 335"/>
                <a:gd name="T45" fmla="*/ 202 h 340"/>
                <a:gd name="T46" fmla="*/ 154 w 335"/>
                <a:gd name="T47" fmla="*/ 264 h 340"/>
                <a:gd name="T48" fmla="*/ 186 w 335"/>
                <a:gd name="T49" fmla="*/ 339 h 340"/>
                <a:gd name="T50" fmla="*/ 188 w 335"/>
                <a:gd name="T51" fmla="*/ 336 h 340"/>
                <a:gd name="T52" fmla="*/ 2 w 335"/>
                <a:gd name="T53" fmla="*/ 320 h 340"/>
                <a:gd name="T54" fmla="*/ 4 w 335"/>
                <a:gd name="T55" fmla="*/ 323 h 340"/>
                <a:gd name="T56" fmla="*/ 78 w 335"/>
                <a:gd name="T57" fmla="*/ 88 h 340"/>
                <a:gd name="T58" fmla="*/ 75 w 335"/>
                <a:gd name="T59" fmla="*/ 89 h 340"/>
                <a:gd name="T60" fmla="*/ 107 w 335"/>
                <a:gd name="T61" fmla="*/ 135 h 340"/>
                <a:gd name="T62" fmla="*/ 124 w 335"/>
                <a:gd name="T63" fmla="*/ 160 h 340"/>
                <a:gd name="T64" fmla="*/ 133 w 335"/>
                <a:gd name="T65" fmla="*/ 170 h 340"/>
                <a:gd name="T66" fmla="*/ 136 w 335"/>
                <a:gd name="T67" fmla="*/ 168 h 340"/>
                <a:gd name="T68" fmla="*/ 197 w 335"/>
                <a:gd name="T69" fmla="*/ 73 h 340"/>
                <a:gd name="T70" fmla="*/ 292 w 335"/>
                <a:gd name="T71" fmla="*/ 6 h 340"/>
                <a:gd name="T72" fmla="*/ 291 w 335"/>
                <a:gd name="T73" fmla="*/ 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 h="340">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
            <p:cNvSpPr/>
            <p:nvPr/>
          </p:nvSpPr>
          <p:spPr bwMode="auto">
            <a:xfrm>
              <a:off x="2912" y="1540"/>
              <a:ext cx="883" cy="812"/>
            </a:xfrm>
            <a:custGeom>
              <a:avLst/>
              <a:gdLst>
                <a:gd name="T0" fmla="*/ 170 w 328"/>
                <a:gd name="T1" fmla="*/ 286 h 302"/>
                <a:gd name="T2" fmla="*/ 167 w 328"/>
                <a:gd name="T3" fmla="*/ 273 h 302"/>
                <a:gd name="T4" fmla="*/ 159 w 328"/>
                <a:gd name="T5" fmla="*/ 259 h 302"/>
                <a:gd name="T6" fmla="*/ 152 w 328"/>
                <a:gd name="T7" fmla="*/ 250 h 302"/>
                <a:gd name="T8" fmla="*/ 51 w 328"/>
                <a:gd name="T9" fmla="*/ 280 h 302"/>
                <a:gd name="T10" fmla="*/ 37 w 328"/>
                <a:gd name="T11" fmla="*/ 268 h 302"/>
                <a:gd name="T12" fmla="*/ 106 w 328"/>
                <a:gd name="T13" fmla="*/ 255 h 302"/>
                <a:gd name="T14" fmla="*/ 104 w 328"/>
                <a:gd name="T15" fmla="*/ 264 h 302"/>
                <a:gd name="T16" fmla="*/ 83 w 328"/>
                <a:gd name="T17" fmla="*/ 249 h 302"/>
                <a:gd name="T18" fmla="*/ 103 w 328"/>
                <a:gd name="T19" fmla="*/ 235 h 302"/>
                <a:gd name="T20" fmla="*/ 57 w 328"/>
                <a:gd name="T21" fmla="*/ 231 h 302"/>
                <a:gd name="T22" fmla="*/ 117 w 328"/>
                <a:gd name="T23" fmla="*/ 223 h 302"/>
                <a:gd name="T24" fmla="*/ 36 w 328"/>
                <a:gd name="T25" fmla="*/ 252 h 302"/>
                <a:gd name="T26" fmla="*/ 36 w 328"/>
                <a:gd name="T27" fmla="*/ 235 h 302"/>
                <a:gd name="T28" fmla="*/ 54 w 328"/>
                <a:gd name="T29" fmla="*/ 202 h 302"/>
                <a:gd name="T30" fmla="*/ 64 w 328"/>
                <a:gd name="T31" fmla="*/ 185 h 302"/>
                <a:gd name="T32" fmla="*/ 80 w 328"/>
                <a:gd name="T33" fmla="*/ 182 h 302"/>
                <a:gd name="T34" fmla="*/ 100 w 328"/>
                <a:gd name="T35" fmla="*/ 191 h 302"/>
                <a:gd name="T36" fmla="*/ 71 w 328"/>
                <a:gd name="T37" fmla="*/ 233 h 302"/>
                <a:gd name="T38" fmla="*/ 152 w 328"/>
                <a:gd name="T39" fmla="*/ 192 h 302"/>
                <a:gd name="T40" fmla="*/ 153 w 328"/>
                <a:gd name="T41" fmla="*/ 212 h 302"/>
                <a:gd name="T42" fmla="*/ 158 w 328"/>
                <a:gd name="T43" fmla="*/ 194 h 302"/>
                <a:gd name="T44" fmla="*/ 168 w 328"/>
                <a:gd name="T45" fmla="*/ 174 h 302"/>
                <a:gd name="T46" fmla="*/ 199 w 328"/>
                <a:gd name="T47" fmla="*/ 135 h 302"/>
                <a:gd name="T48" fmla="*/ 246 w 328"/>
                <a:gd name="T49" fmla="*/ 100 h 302"/>
                <a:gd name="T50" fmla="*/ 296 w 328"/>
                <a:gd name="T51" fmla="*/ 75 h 302"/>
                <a:gd name="T52" fmla="*/ 323 w 328"/>
                <a:gd name="T53" fmla="*/ 63 h 302"/>
                <a:gd name="T54" fmla="*/ 317 w 328"/>
                <a:gd name="T55" fmla="*/ 55 h 302"/>
                <a:gd name="T56" fmla="*/ 309 w 328"/>
                <a:gd name="T57" fmla="*/ 43 h 302"/>
                <a:gd name="T58" fmla="*/ 310 w 328"/>
                <a:gd name="T59" fmla="*/ 37 h 302"/>
                <a:gd name="T60" fmla="*/ 302 w 328"/>
                <a:gd name="T61" fmla="*/ 11 h 302"/>
                <a:gd name="T62" fmla="*/ 311 w 328"/>
                <a:gd name="T63" fmla="*/ 24 h 302"/>
                <a:gd name="T64" fmla="*/ 315 w 328"/>
                <a:gd name="T65" fmla="*/ 44 h 302"/>
                <a:gd name="T66" fmla="*/ 321 w 328"/>
                <a:gd name="T67" fmla="*/ 50 h 302"/>
                <a:gd name="T68" fmla="*/ 320 w 328"/>
                <a:gd name="T69" fmla="*/ 60 h 302"/>
                <a:gd name="T70" fmla="*/ 321 w 328"/>
                <a:gd name="T71" fmla="*/ 63 h 302"/>
                <a:gd name="T72" fmla="*/ 273 w 328"/>
                <a:gd name="T73" fmla="*/ 86 h 302"/>
                <a:gd name="T74" fmla="*/ 218 w 328"/>
                <a:gd name="T75" fmla="*/ 122 h 302"/>
                <a:gd name="T76" fmla="*/ 174 w 328"/>
                <a:gd name="T77" fmla="*/ 165 h 302"/>
                <a:gd name="T78" fmla="*/ 157 w 328"/>
                <a:gd name="T79" fmla="*/ 189 h 302"/>
                <a:gd name="T80" fmla="*/ 150 w 328"/>
                <a:gd name="T81" fmla="*/ 220 h 302"/>
                <a:gd name="T82" fmla="*/ 156 w 328"/>
                <a:gd name="T83" fmla="*/ 198 h 302"/>
                <a:gd name="T84" fmla="*/ 144 w 328"/>
                <a:gd name="T85" fmla="*/ 186 h 302"/>
                <a:gd name="T86" fmla="*/ 42 w 328"/>
                <a:gd name="T87" fmla="*/ 247 h 302"/>
                <a:gd name="T88" fmla="*/ 34 w 328"/>
                <a:gd name="T89" fmla="*/ 225 h 302"/>
                <a:gd name="T90" fmla="*/ 48 w 328"/>
                <a:gd name="T91" fmla="*/ 206 h 302"/>
                <a:gd name="T92" fmla="*/ 40 w 328"/>
                <a:gd name="T93" fmla="*/ 203 h 302"/>
                <a:gd name="T94" fmla="*/ 23 w 328"/>
                <a:gd name="T95" fmla="*/ 234 h 302"/>
                <a:gd name="T96" fmla="*/ 15 w 328"/>
                <a:gd name="T97" fmla="*/ 254 h 302"/>
                <a:gd name="T98" fmla="*/ 10 w 328"/>
                <a:gd name="T99" fmla="*/ 269 h 302"/>
                <a:gd name="T100" fmla="*/ 37 w 328"/>
                <a:gd name="T101" fmla="*/ 252 h 302"/>
                <a:gd name="T102" fmla="*/ 152 w 328"/>
                <a:gd name="T103" fmla="*/ 202 h 302"/>
                <a:gd name="T104" fmla="*/ 142 w 328"/>
                <a:gd name="T105" fmla="*/ 236 h 302"/>
                <a:gd name="T106" fmla="*/ 151 w 328"/>
                <a:gd name="T107" fmla="*/ 236 h 302"/>
                <a:gd name="T108" fmla="*/ 113 w 328"/>
                <a:gd name="T109" fmla="*/ 261 h 302"/>
                <a:gd name="T110" fmla="*/ 93 w 328"/>
                <a:gd name="T111" fmla="*/ 245 h 302"/>
                <a:gd name="T112" fmla="*/ 23 w 328"/>
                <a:gd name="T113" fmla="*/ 281 h 302"/>
                <a:gd name="T114" fmla="*/ 86 w 328"/>
                <a:gd name="T115" fmla="*/ 272 h 302"/>
                <a:gd name="T116" fmla="*/ 76 w 328"/>
                <a:gd name="T117" fmla="*/ 279 h 302"/>
                <a:gd name="T118" fmla="*/ 160 w 328"/>
                <a:gd name="T119" fmla="*/ 268 h 302"/>
                <a:gd name="T120" fmla="*/ 164 w 328"/>
                <a:gd name="T121" fmla="*/ 282 h 302"/>
                <a:gd name="T122" fmla="*/ 176 w 328"/>
                <a:gd name="T123" fmla="*/ 29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302">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
            <p:cNvSpPr/>
            <p:nvPr/>
          </p:nvSpPr>
          <p:spPr bwMode="auto">
            <a:xfrm>
              <a:off x="3628" y="1529"/>
              <a:ext cx="75" cy="25"/>
            </a:xfrm>
            <a:custGeom>
              <a:avLst/>
              <a:gdLst>
                <a:gd name="T0" fmla="*/ 22 w 28"/>
                <a:gd name="T1" fmla="*/ 3 h 9"/>
                <a:gd name="T2" fmla="*/ 22 w 28"/>
                <a:gd name="T3" fmla="*/ 2 h 9"/>
                <a:gd name="T4" fmla="*/ 19 w 28"/>
                <a:gd name="T5" fmla="*/ 3 h 9"/>
                <a:gd name="T6" fmla="*/ 13 w 28"/>
                <a:gd name="T7" fmla="*/ 4 h 9"/>
                <a:gd name="T8" fmla="*/ 2 w 28"/>
                <a:gd name="T9" fmla="*/ 4 h 9"/>
                <a:gd name="T10" fmla="*/ 2 w 28"/>
                <a:gd name="T11" fmla="*/ 8 h 9"/>
                <a:gd name="T12" fmla="*/ 26 w 28"/>
                <a:gd name="T13" fmla="*/ 2 h 9"/>
                <a:gd name="T14" fmla="*/ 22 w 28"/>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8"/>
            <p:cNvSpPr/>
            <p:nvPr/>
          </p:nvSpPr>
          <p:spPr bwMode="auto">
            <a:xfrm>
              <a:off x="3625" y="1529"/>
              <a:ext cx="105" cy="38"/>
            </a:xfrm>
            <a:custGeom>
              <a:avLst/>
              <a:gdLst>
                <a:gd name="T0" fmla="*/ 26 w 39"/>
                <a:gd name="T1" fmla="*/ 4 h 14"/>
                <a:gd name="T2" fmla="*/ 4 w 39"/>
                <a:gd name="T3" fmla="*/ 4 h 14"/>
                <a:gd name="T4" fmla="*/ 3 w 39"/>
                <a:gd name="T5" fmla="*/ 7 h 14"/>
                <a:gd name="T6" fmla="*/ 36 w 39"/>
                <a:gd name="T7" fmla="*/ 14 h 14"/>
                <a:gd name="T8" fmla="*/ 37 w 39"/>
                <a:gd name="T9" fmla="*/ 10 h 14"/>
                <a:gd name="T10" fmla="*/ 14 w 39"/>
                <a:gd name="T11" fmla="*/ 6 h 14"/>
                <a:gd name="T12" fmla="*/ 13 w 39"/>
                <a:gd name="T13" fmla="*/ 10 h 14"/>
                <a:gd name="T14" fmla="*/ 34 w 39"/>
                <a:gd name="T15" fmla="*/ 12 h 14"/>
                <a:gd name="T16" fmla="*/ 35 w 39"/>
                <a:gd name="T17" fmla="*/ 8 h 14"/>
                <a:gd name="T18" fmla="*/ 16 w 39"/>
                <a:gd name="T19" fmla="*/ 0 h 14"/>
                <a:gd name="T20" fmla="*/ 15 w 39"/>
                <a:gd name="T21" fmla="*/ 4 h 14"/>
                <a:gd name="T22" fmla="*/ 31 w 39"/>
                <a:gd name="T23" fmla="*/ 8 h 14"/>
                <a:gd name="T24" fmla="*/ 32 w 39"/>
                <a:gd name="T25" fmla="*/ 4 h 14"/>
                <a:gd name="T26" fmla="*/ 18 w 39"/>
                <a:gd name="T27" fmla="*/ 1 h 14"/>
                <a:gd name="T28" fmla="*/ 17 w 39"/>
                <a:gd name="T29" fmla="*/ 5 h 14"/>
                <a:gd name="T30" fmla="*/ 31 w 39"/>
                <a:gd name="T31" fmla="*/ 8 h 14"/>
                <a:gd name="T32" fmla="*/ 32 w 39"/>
                <a:gd name="T33" fmla="*/ 4 h 14"/>
                <a:gd name="T34" fmla="*/ 16 w 39"/>
                <a:gd name="T35" fmla="*/ 0 h 14"/>
                <a:gd name="T36" fmla="*/ 15 w 39"/>
                <a:gd name="T37" fmla="*/ 4 h 14"/>
                <a:gd name="T38" fmla="*/ 33 w 39"/>
                <a:gd name="T39" fmla="*/ 12 h 14"/>
                <a:gd name="T40" fmla="*/ 34 w 39"/>
                <a:gd name="T41" fmla="*/ 8 h 14"/>
                <a:gd name="T42" fmla="*/ 14 w 39"/>
                <a:gd name="T43" fmla="*/ 6 h 14"/>
                <a:gd name="T44" fmla="*/ 13 w 39"/>
                <a:gd name="T45" fmla="*/ 10 h 14"/>
                <a:gd name="T46" fmla="*/ 37 w 39"/>
                <a:gd name="T47" fmla="*/ 14 h 14"/>
                <a:gd name="T48" fmla="*/ 37 w 39"/>
                <a:gd name="T49" fmla="*/ 10 h 14"/>
                <a:gd name="T50" fmla="*/ 3 w 39"/>
                <a:gd name="T51" fmla="*/ 3 h 14"/>
                <a:gd name="T52" fmla="*/ 3 w 39"/>
                <a:gd name="T53" fmla="*/ 7 h 14"/>
                <a:gd name="T54" fmla="*/ 27 w 39"/>
                <a:gd name="T55" fmla="*/ 8 h 14"/>
                <a:gd name="T56" fmla="*/ 26 w 39"/>
                <a:gd name="T5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9"/>
            <p:cNvSpPr/>
            <p:nvPr/>
          </p:nvSpPr>
          <p:spPr bwMode="auto">
            <a:xfrm>
              <a:off x="3628" y="1521"/>
              <a:ext cx="81" cy="14"/>
            </a:xfrm>
            <a:custGeom>
              <a:avLst/>
              <a:gdLst>
                <a:gd name="T0" fmla="*/ 27 w 30"/>
                <a:gd name="T1" fmla="*/ 1 h 5"/>
                <a:gd name="T2" fmla="*/ 2 w 30"/>
                <a:gd name="T3" fmla="*/ 0 h 5"/>
                <a:gd name="T4" fmla="*/ 2 w 30"/>
                <a:gd name="T5" fmla="*/ 4 h 5"/>
                <a:gd name="T6" fmla="*/ 6 w 30"/>
                <a:gd name="T7" fmla="*/ 4 h 5"/>
                <a:gd name="T8" fmla="*/ 5 w 30"/>
                <a:gd name="T9" fmla="*/ 1 h 5"/>
                <a:gd name="T10" fmla="*/ 3 w 30"/>
                <a:gd name="T11" fmla="*/ 0 h 5"/>
                <a:gd name="T12" fmla="*/ 2 w 30"/>
                <a:gd name="T13" fmla="*/ 4 h 5"/>
                <a:gd name="T14" fmla="*/ 27 w 30"/>
                <a:gd name="T15" fmla="*/ 5 h 5"/>
                <a:gd name="T16" fmla="*/ 27 w 30"/>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0"/>
            <p:cNvSpPr/>
            <p:nvPr/>
          </p:nvSpPr>
          <p:spPr bwMode="auto">
            <a:xfrm>
              <a:off x="3628" y="1516"/>
              <a:ext cx="78" cy="16"/>
            </a:xfrm>
            <a:custGeom>
              <a:avLst/>
              <a:gdLst>
                <a:gd name="T0" fmla="*/ 26 w 29"/>
                <a:gd name="T1" fmla="*/ 2 h 6"/>
                <a:gd name="T2" fmla="*/ 2 w 29"/>
                <a:gd name="T3" fmla="*/ 1 h 6"/>
                <a:gd name="T4" fmla="*/ 3 w 29"/>
                <a:gd name="T5" fmla="*/ 5 h 6"/>
                <a:gd name="T6" fmla="*/ 5 w 29"/>
                <a:gd name="T7" fmla="*/ 5 h 6"/>
                <a:gd name="T8" fmla="*/ 4 w 29"/>
                <a:gd name="T9" fmla="*/ 1 h 6"/>
                <a:gd name="T10" fmla="*/ 1 w 29"/>
                <a:gd name="T11" fmla="*/ 1 h 6"/>
                <a:gd name="T12" fmla="*/ 2 w 29"/>
                <a:gd name="T13" fmla="*/ 5 h 6"/>
                <a:gd name="T14" fmla="*/ 25 w 29"/>
                <a:gd name="T15" fmla="*/ 6 h 6"/>
                <a:gd name="T16" fmla="*/ 26 w 29"/>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1"/>
            <p:cNvSpPr/>
            <p:nvPr/>
          </p:nvSpPr>
          <p:spPr bwMode="auto">
            <a:xfrm>
              <a:off x="3109" y="1473"/>
              <a:ext cx="664" cy="670"/>
            </a:xfrm>
            <a:custGeom>
              <a:avLst/>
              <a:gdLst>
                <a:gd name="T0" fmla="*/ 222 w 247"/>
                <a:gd name="T1" fmla="*/ 15 h 249"/>
                <a:gd name="T2" fmla="*/ 204 w 247"/>
                <a:gd name="T3" fmla="*/ 4 h 249"/>
                <a:gd name="T4" fmla="*/ 178 w 247"/>
                <a:gd name="T5" fmla="*/ 33 h 249"/>
                <a:gd name="T6" fmla="*/ 194 w 247"/>
                <a:gd name="T7" fmla="*/ 8 h 249"/>
                <a:gd name="T8" fmla="*/ 149 w 247"/>
                <a:gd name="T9" fmla="*/ 36 h 249"/>
                <a:gd name="T10" fmla="*/ 137 w 247"/>
                <a:gd name="T11" fmla="*/ 56 h 249"/>
                <a:gd name="T12" fmla="*/ 168 w 247"/>
                <a:gd name="T13" fmla="*/ 29 h 249"/>
                <a:gd name="T14" fmla="*/ 166 w 247"/>
                <a:gd name="T15" fmla="*/ 48 h 249"/>
                <a:gd name="T16" fmla="*/ 149 w 247"/>
                <a:gd name="T17" fmla="*/ 52 h 249"/>
                <a:gd name="T18" fmla="*/ 168 w 247"/>
                <a:gd name="T19" fmla="*/ 37 h 249"/>
                <a:gd name="T20" fmla="*/ 148 w 247"/>
                <a:gd name="T21" fmla="*/ 60 h 249"/>
                <a:gd name="T22" fmla="*/ 227 w 247"/>
                <a:gd name="T23" fmla="*/ 76 h 249"/>
                <a:gd name="T24" fmla="*/ 231 w 247"/>
                <a:gd name="T25" fmla="*/ 85 h 249"/>
                <a:gd name="T26" fmla="*/ 245 w 247"/>
                <a:gd name="T27" fmla="*/ 74 h 249"/>
                <a:gd name="T28" fmla="*/ 184 w 247"/>
                <a:gd name="T29" fmla="*/ 69 h 249"/>
                <a:gd name="T30" fmla="*/ 153 w 247"/>
                <a:gd name="T31" fmla="*/ 57 h 249"/>
                <a:gd name="T32" fmla="*/ 107 w 247"/>
                <a:gd name="T33" fmla="*/ 83 h 249"/>
                <a:gd name="T34" fmla="*/ 163 w 247"/>
                <a:gd name="T35" fmla="*/ 50 h 249"/>
                <a:gd name="T36" fmla="*/ 186 w 247"/>
                <a:gd name="T37" fmla="*/ 57 h 249"/>
                <a:gd name="T38" fmla="*/ 186 w 247"/>
                <a:gd name="T39" fmla="*/ 42 h 249"/>
                <a:gd name="T40" fmla="*/ 210 w 247"/>
                <a:gd name="T41" fmla="*/ 41 h 249"/>
                <a:gd name="T42" fmla="*/ 216 w 247"/>
                <a:gd name="T43" fmla="*/ 51 h 249"/>
                <a:gd name="T44" fmla="*/ 201 w 247"/>
                <a:gd name="T45" fmla="*/ 92 h 249"/>
                <a:gd name="T46" fmla="*/ 197 w 247"/>
                <a:gd name="T47" fmla="*/ 91 h 249"/>
                <a:gd name="T48" fmla="*/ 181 w 247"/>
                <a:gd name="T49" fmla="*/ 88 h 249"/>
                <a:gd name="T50" fmla="*/ 152 w 247"/>
                <a:gd name="T51" fmla="*/ 112 h 249"/>
                <a:gd name="T52" fmla="*/ 59 w 247"/>
                <a:gd name="T53" fmla="*/ 221 h 249"/>
                <a:gd name="T54" fmla="*/ 5 w 247"/>
                <a:gd name="T55" fmla="*/ 246 h 249"/>
                <a:gd name="T56" fmla="*/ 42 w 247"/>
                <a:gd name="T57" fmla="*/ 197 h 249"/>
                <a:gd name="T58" fmla="*/ 52 w 247"/>
                <a:gd name="T59" fmla="*/ 187 h 249"/>
                <a:gd name="T60" fmla="*/ 55 w 247"/>
                <a:gd name="T61" fmla="*/ 209 h 249"/>
                <a:gd name="T62" fmla="*/ 91 w 247"/>
                <a:gd name="T63" fmla="*/ 192 h 249"/>
                <a:gd name="T64" fmla="*/ 182 w 247"/>
                <a:gd name="T65" fmla="*/ 84 h 249"/>
                <a:gd name="T66" fmla="*/ 183 w 247"/>
                <a:gd name="T67" fmla="*/ 95 h 249"/>
                <a:gd name="T68" fmla="*/ 198 w 247"/>
                <a:gd name="T69" fmla="*/ 95 h 249"/>
                <a:gd name="T70" fmla="*/ 207 w 247"/>
                <a:gd name="T71" fmla="*/ 72 h 249"/>
                <a:gd name="T72" fmla="*/ 216 w 247"/>
                <a:gd name="T73" fmla="*/ 42 h 249"/>
                <a:gd name="T74" fmla="*/ 207 w 247"/>
                <a:gd name="T75" fmla="*/ 32 h 249"/>
                <a:gd name="T76" fmla="*/ 203 w 247"/>
                <a:gd name="T77" fmla="*/ 42 h 249"/>
                <a:gd name="T78" fmla="*/ 177 w 247"/>
                <a:gd name="T79" fmla="*/ 56 h 249"/>
                <a:gd name="T80" fmla="*/ 126 w 247"/>
                <a:gd name="T81" fmla="*/ 67 h 249"/>
                <a:gd name="T82" fmla="*/ 139 w 247"/>
                <a:gd name="T83" fmla="*/ 60 h 249"/>
                <a:gd name="T84" fmla="*/ 176 w 247"/>
                <a:gd name="T85" fmla="*/ 54 h 249"/>
                <a:gd name="T86" fmla="*/ 157 w 247"/>
                <a:gd name="T87" fmla="*/ 85 h 249"/>
                <a:gd name="T88" fmla="*/ 232 w 247"/>
                <a:gd name="T89" fmla="*/ 88 h 249"/>
                <a:gd name="T90" fmla="*/ 228 w 247"/>
                <a:gd name="T91" fmla="*/ 72 h 249"/>
                <a:gd name="T92" fmla="*/ 149 w 247"/>
                <a:gd name="T93" fmla="*/ 63 h 249"/>
                <a:gd name="T94" fmla="*/ 155 w 247"/>
                <a:gd name="T95" fmla="*/ 53 h 249"/>
                <a:gd name="T96" fmla="*/ 221 w 247"/>
                <a:gd name="T97" fmla="*/ 44 h 249"/>
                <a:gd name="T98" fmla="*/ 161 w 247"/>
                <a:gd name="T99" fmla="*/ 48 h 249"/>
                <a:gd name="T100" fmla="*/ 155 w 247"/>
                <a:gd name="T101" fmla="*/ 51 h 249"/>
                <a:gd name="T102" fmla="*/ 199 w 247"/>
                <a:gd name="T103" fmla="*/ 23 h 249"/>
                <a:gd name="T104" fmla="*/ 161 w 247"/>
                <a:gd name="T105" fmla="*/ 26 h 249"/>
                <a:gd name="T106" fmla="*/ 145 w 247"/>
                <a:gd name="T107" fmla="*/ 45 h 249"/>
                <a:gd name="T108" fmla="*/ 169 w 247"/>
                <a:gd name="T109" fmla="*/ 26 h 249"/>
                <a:gd name="T110" fmla="*/ 219 w 247"/>
                <a:gd name="T111" fmla="*/ 6 h 249"/>
                <a:gd name="T112" fmla="*/ 224 w 247"/>
                <a:gd name="T113" fmla="*/ 12 h 249"/>
                <a:gd name="T114" fmla="*/ 194 w 247"/>
                <a:gd name="T115"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49">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
            <p:cNvSpPr/>
            <p:nvPr/>
          </p:nvSpPr>
          <p:spPr bwMode="auto">
            <a:xfrm>
              <a:off x="3095" y="1685"/>
              <a:ext cx="490" cy="393"/>
            </a:xfrm>
            <a:custGeom>
              <a:avLst/>
              <a:gdLst>
                <a:gd name="T0" fmla="*/ 66 w 182"/>
                <a:gd name="T1" fmla="*/ 113 h 146"/>
                <a:gd name="T2" fmla="*/ 60 w 182"/>
                <a:gd name="T3" fmla="*/ 128 h 146"/>
                <a:gd name="T4" fmla="*/ 72 w 182"/>
                <a:gd name="T5" fmla="*/ 131 h 146"/>
                <a:gd name="T6" fmla="*/ 73 w 182"/>
                <a:gd name="T7" fmla="*/ 117 h 146"/>
                <a:gd name="T8" fmla="*/ 163 w 182"/>
                <a:gd name="T9" fmla="*/ 11 h 146"/>
                <a:gd name="T10" fmla="*/ 165 w 182"/>
                <a:gd name="T11" fmla="*/ 16 h 146"/>
                <a:gd name="T12" fmla="*/ 178 w 182"/>
                <a:gd name="T13" fmla="*/ 13 h 146"/>
                <a:gd name="T14" fmla="*/ 154 w 182"/>
                <a:gd name="T15" fmla="*/ 49 h 146"/>
                <a:gd name="T16" fmla="*/ 80 w 182"/>
                <a:gd name="T17" fmla="*/ 99 h 146"/>
                <a:gd name="T18" fmla="*/ 76 w 182"/>
                <a:gd name="T19" fmla="*/ 96 h 146"/>
                <a:gd name="T20" fmla="*/ 72 w 182"/>
                <a:gd name="T21" fmla="*/ 94 h 146"/>
                <a:gd name="T22" fmla="*/ 66 w 182"/>
                <a:gd name="T23" fmla="*/ 95 h 146"/>
                <a:gd name="T24" fmla="*/ 69 w 182"/>
                <a:gd name="T25" fmla="*/ 84 h 146"/>
                <a:gd name="T26" fmla="*/ 63 w 182"/>
                <a:gd name="T27" fmla="*/ 87 h 146"/>
                <a:gd name="T28" fmla="*/ 66 w 182"/>
                <a:gd name="T29" fmla="*/ 74 h 146"/>
                <a:gd name="T30" fmla="*/ 70 w 182"/>
                <a:gd name="T31" fmla="*/ 69 h 146"/>
                <a:gd name="T32" fmla="*/ 87 w 182"/>
                <a:gd name="T33" fmla="*/ 40 h 146"/>
                <a:gd name="T34" fmla="*/ 79 w 182"/>
                <a:gd name="T35" fmla="*/ 42 h 146"/>
                <a:gd name="T36" fmla="*/ 133 w 182"/>
                <a:gd name="T37" fmla="*/ 16 h 146"/>
                <a:gd name="T38" fmla="*/ 142 w 182"/>
                <a:gd name="T39" fmla="*/ 24 h 146"/>
                <a:gd name="T40" fmla="*/ 143 w 182"/>
                <a:gd name="T41" fmla="*/ 26 h 146"/>
                <a:gd name="T42" fmla="*/ 130 w 182"/>
                <a:gd name="T43" fmla="*/ 51 h 146"/>
                <a:gd name="T44" fmla="*/ 146 w 182"/>
                <a:gd name="T45" fmla="*/ 59 h 146"/>
                <a:gd name="T46" fmla="*/ 93 w 182"/>
                <a:gd name="T47" fmla="*/ 84 h 146"/>
                <a:gd name="T48" fmla="*/ 49 w 182"/>
                <a:gd name="T49" fmla="*/ 106 h 146"/>
                <a:gd name="T50" fmla="*/ 30 w 182"/>
                <a:gd name="T51" fmla="*/ 117 h 146"/>
                <a:gd name="T52" fmla="*/ 66 w 182"/>
                <a:gd name="T53" fmla="*/ 117 h 146"/>
                <a:gd name="T54" fmla="*/ 73 w 182"/>
                <a:gd name="T55" fmla="*/ 96 h 146"/>
                <a:gd name="T56" fmla="*/ 71 w 182"/>
                <a:gd name="T57" fmla="*/ 88 h 146"/>
                <a:gd name="T58" fmla="*/ 88 w 182"/>
                <a:gd name="T59" fmla="*/ 94 h 146"/>
                <a:gd name="T60" fmla="*/ 12 w 182"/>
                <a:gd name="T61" fmla="*/ 127 h 146"/>
                <a:gd name="T62" fmla="*/ 27 w 182"/>
                <a:gd name="T63" fmla="*/ 103 h 146"/>
                <a:gd name="T64" fmla="*/ 10 w 182"/>
                <a:gd name="T65" fmla="*/ 127 h 146"/>
                <a:gd name="T66" fmla="*/ 39 w 182"/>
                <a:gd name="T67" fmla="*/ 107 h 146"/>
                <a:gd name="T68" fmla="*/ 72 w 182"/>
                <a:gd name="T69" fmla="*/ 87 h 146"/>
                <a:gd name="T70" fmla="*/ 72 w 182"/>
                <a:gd name="T71" fmla="*/ 97 h 146"/>
                <a:gd name="T72" fmla="*/ 109 w 182"/>
                <a:gd name="T73" fmla="*/ 93 h 146"/>
                <a:gd name="T74" fmla="*/ 116 w 182"/>
                <a:gd name="T75" fmla="*/ 95 h 146"/>
                <a:gd name="T76" fmla="*/ 134 w 182"/>
                <a:gd name="T77" fmla="*/ 70 h 146"/>
                <a:gd name="T78" fmla="*/ 55 w 182"/>
                <a:gd name="T79" fmla="*/ 97 h 146"/>
                <a:gd name="T80" fmla="*/ 68 w 182"/>
                <a:gd name="T81" fmla="*/ 85 h 146"/>
                <a:gd name="T82" fmla="*/ 75 w 182"/>
                <a:gd name="T83" fmla="*/ 68 h 146"/>
                <a:gd name="T84" fmla="*/ 96 w 182"/>
                <a:gd name="T85" fmla="*/ 45 h 146"/>
                <a:gd name="T86" fmla="*/ 97 w 182"/>
                <a:gd name="T87" fmla="*/ 39 h 146"/>
                <a:gd name="T88" fmla="*/ 109 w 182"/>
                <a:gd name="T89" fmla="*/ 24 h 146"/>
                <a:gd name="T90" fmla="*/ 94 w 182"/>
                <a:gd name="T91" fmla="*/ 30 h 146"/>
                <a:gd name="T92" fmla="*/ 106 w 182"/>
                <a:gd name="T93" fmla="*/ 16 h 146"/>
                <a:gd name="T94" fmla="*/ 90 w 182"/>
                <a:gd name="T95" fmla="*/ 38 h 146"/>
                <a:gd name="T96" fmla="*/ 102 w 182"/>
                <a:gd name="T97" fmla="*/ 28 h 146"/>
                <a:gd name="T98" fmla="*/ 120 w 182"/>
                <a:gd name="T99" fmla="*/ 12 h 146"/>
                <a:gd name="T100" fmla="*/ 131 w 182"/>
                <a:gd name="T101" fmla="*/ 14 h 146"/>
                <a:gd name="T102" fmla="*/ 140 w 182"/>
                <a:gd name="T103" fmla="*/ 14 h 146"/>
                <a:gd name="T104" fmla="*/ 145 w 182"/>
                <a:gd name="T105" fmla="*/ 19 h 146"/>
                <a:gd name="T106" fmla="*/ 164 w 182"/>
                <a:gd name="T107" fmla="*/ 2 h 146"/>
                <a:gd name="T108" fmla="*/ 180 w 182"/>
                <a:gd name="T109" fmla="*/ 13 h 146"/>
                <a:gd name="T110" fmla="*/ 111 w 182"/>
                <a:gd name="T111" fmla="*/ 88 h 146"/>
                <a:gd name="T112" fmla="*/ 138 w 182"/>
                <a:gd name="T113" fmla="*/ 48 h 146"/>
                <a:gd name="T114" fmla="*/ 83 w 182"/>
                <a:gd name="T115" fmla="*/ 97 h 146"/>
                <a:gd name="T116" fmla="*/ 115 w 182"/>
                <a:gd name="T117" fmla="*/ 66 h 146"/>
                <a:gd name="T118" fmla="*/ 167 w 182"/>
                <a:gd name="T119" fmla="*/ 24 h 146"/>
                <a:gd name="T120" fmla="*/ 149 w 182"/>
                <a:gd name="T121" fmla="*/ 43 h 146"/>
                <a:gd name="T122" fmla="*/ 100 w 182"/>
                <a:gd name="T123" fmla="*/ 80 h 146"/>
                <a:gd name="T124" fmla="*/ 35 w 182"/>
                <a:gd name="T125"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46">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3"/>
            <p:cNvSpPr/>
            <p:nvPr/>
          </p:nvSpPr>
          <p:spPr bwMode="auto">
            <a:xfrm>
              <a:off x="2966" y="1887"/>
              <a:ext cx="312" cy="280"/>
            </a:xfrm>
            <a:custGeom>
              <a:avLst/>
              <a:gdLst>
                <a:gd name="T0" fmla="*/ 106 w 116"/>
                <a:gd name="T1" fmla="*/ 11 h 104"/>
                <a:gd name="T2" fmla="*/ 111 w 116"/>
                <a:gd name="T3" fmla="*/ 16 h 104"/>
                <a:gd name="T4" fmla="*/ 97 w 116"/>
                <a:gd name="T5" fmla="*/ 26 h 104"/>
                <a:gd name="T6" fmla="*/ 55 w 116"/>
                <a:gd name="T7" fmla="*/ 45 h 104"/>
                <a:gd name="T8" fmla="*/ 42 w 116"/>
                <a:gd name="T9" fmla="*/ 57 h 104"/>
                <a:gd name="T10" fmla="*/ 4 w 116"/>
                <a:gd name="T11" fmla="*/ 100 h 104"/>
                <a:gd name="T12" fmla="*/ 2 w 116"/>
                <a:gd name="T13" fmla="*/ 90 h 104"/>
                <a:gd name="T14" fmla="*/ 12 w 116"/>
                <a:gd name="T15" fmla="*/ 75 h 104"/>
                <a:gd name="T16" fmla="*/ 19 w 116"/>
                <a:gd name="T17" fmla="*/ 62 h 104"/>
                <a:gd name="T18" fmla="*/ 20 w 116"/>
                <a:gd name="T19" fmla="*/ 58 h 104"/>
                <a:gd name="T20" fmla="*/ 18 w 116"/>
                <a:gd name="T21" fmla="*/ 63 h 104"/>
                <a:gd name="T22" fmla="*/ 22 w 116"/>
                <a:gd name="T23" fmla="*/ 61 h 104"/>
                <a:gd name="T24" fmla="*/ 26 w 116"/>
                <a:gd name="T25" fmla="*/ 56 h 104"/>
                <a:gd name="T26" fmla="*/ 26 w 116"/>
                <a:gd name="T27" fmla="*/ 53 h 104"/>
                <a:gd name="T28" fmla="*/ 25 w 116"/>
                <a:gd name="T29" fmla="*/ 50 h 104"/>
                <a:gd name="T30" fmla="*/ 30 w 116"/>
                <a:gd name="T31" fmla="*/ 46 h 104"/>
                <a:gd name="T32" fmla="*/ 28 w 116"/>
                <a:gd name="T33" fmla="*/ 45 h 104"/>
                <a:gd name="T34" fmla="*/ 28 w 116"/>
                <a:gd name="T35" fmla="*/ 42 h 104"/>
                <a:gd name="T36" fmla="*/ 30 w 116"/>
                <a:gd name="T37" fmla="*/ 40 h 104"/>
                <a:gd name="T38" fmla="*/ 30 w 116"/>
                <a:gd name="T39" fmla="*/ 38 h 104"/>
                <a:gd name="T40" fmla="*/ 31 w 116"/>
                <a:gd name="T41" fmla="*/ 34 h 104"/>
                <a:gd name="T42" fmla="*/ 33 w 116"/>
                <a:gd name="T43" fmla="*/ 30 h 104"/>
                <a:gd name="T44" fmla="*/ 33 w 116"/>
                <a:gd name="T45" fmla="*/ 29 h 104"/>
                <a:gd name="T46" fmla="*/ 37 w 116"/>
                <a:gd name="T47" fmla="*/ 24 h 104"/>
                <a:gd name="T48" fmla="*/ 36 w 116"/>
                <a:gd name="T49" fmla="*/ 23 h 104"/>
                <a:gd name="T50" fmla="*/ 39 w 116"/>
                <a:gd name="T51" fmla="*/ 18 h 104"/>
                <a:gd name="T52" fmla="*/ 40 w 116"/>
                <a:gd name="T53" fmla="*/ 15 h 104"/>
                <a:gd name="T54" fmla="*/ 40 w 116"/>
                <a:gd name="T55" fmla="*/ 11 h 104"/>
                <a:gd name="T56" fmla="*/ 36 w 116"/>
                <a:gd name="T57" fmla="*/ 5 h 104"/>
                <a:gd name="T58" fmla="*/ 39 w 116"/>
                <a:gd name="T59" fmla="*/ 11 h 104"/>
                <a:gd name="T60" fmla="*/ 39 w 116"/>
                <a:gd name="T61" fmla="*/ 15 h 104"/>
                <a:gd name="T62" fmla="*/ 38 w 116"/>
                <a:gd name="T63" fmla="*/ 18 h 104"/>
                <a:gd name="T64" fmla="*/ 36 w 116"/>
                <a:gd name="T65" fmla="*/ 23 h 104"/>
                <a:gd name="T66" fmla="*/ 36 w 116"/>
                <a:gd name="T67" fmla="*/ 24 h 104"/>
                <a:gd name="T68" fmla="*/ 32 w 116"/>
                <a:gd name="T69" fmla="*/ 29 h 104"/>
                <a:gd name="T70" fmla="*/ 31 w 116"/>
                <a:gd name="T71" fmla="*/ 30 h 104"/>
                <a:gd name="T72" fmla="*/ 29 w 116"/>
                <a:gd name="T73" fmla="*/ 34 h 104"/>
                <a:gd name="T74" fmla="*/ 30 w 116"/>
                <a:gd name="T75" fmla="*/ 38 h 104"/>
                <a:gd name="T76" fmla="*/ 29 w 116"/>
                <a:gd name="T77" fmla="*/ 40 h 104"/>
                <a:gd name="T78" fmla="*/ 28 w 116"/>
                <a:gd name="T79" fmla="*/ 42 h 104"/>
                <a:gd name="T80" fmla="*/ 27 w 116"/>
                <a:gd name="T81" fmla="*/ 45 h 104"/>
                <a:gd name="T82" fmla="*/ 29 w 116"/>
                <a:gd name="T83" fmla="*/ 46 h 104"/>
                <a:gd name="T84" fmla="*/ 24 w 116"/>
                <a:gd name="T85" fmla="*/ 50 h 104"/>
                <a:gd name="T86" fmla="*/ 26 w 116"/>
                <a:gd name="T87" fmla="*/ 53 h 104"/>
                <a:gd name="T88" fmla="*/ 26 w 116"/>
                <a:gd name="T89" fmla="*/ 56 h 104"/>
                <a:gd name="T90" fmla="*/ 22 w 116"/>
                <a:gd name="T91" fmla="*/ 61 h 104"/>
                <a:gd name="T92" fmla="*/ 19 w 116"/>
                <a:gd name="T93" fmla="*/ 62 h 104"/>
                <a:gd name="T94" fmla="*/ 22 w 116"/>
                <a:gd name="T95" fmla="*/ 59 h 104"/>
                <a:gd name="T96" fmla="*/ 18 w 116"/>
                <a:gd name="T97" fmla="*/ 62 h 104"/>
                <a:gd name="T98" fmla="*/ 10 w 116"/>
                <a:gd name="T99" fmla="*/ 75 h 104"/>
                <a:gd name="T100" fmla="*/ 2 w 116"/>
                <a:gd name="T101" fmla="*/ 91 h 104"/>
                <a:gd name="T102" fmla="*/ 4 w 116"/>
                <a:gd name="T103" fmla="*/ 101 h 104"/>
                <a:gd name="T104" fmla="*/ 40 w 116"/>
                <a:gd name="T105" fmla="*/ 53 h 104"/>
                <a:gd name="T106" fmla="*/ 53 w 116"/>
                <a:gd name="T107" fmla="*/ 41 h 104"/>
                <a:gd name="T108" fmla="*/ 95 w 116"/>
                <a:gd name="T109" fmla="*/ 22 h 104"/>
                <a:gd name="T110" fmla="*/ 111 w 116"/>
                <a:gd name="T111" fmla="*/ 12 h 104"/>
                <a:gd name="T112" fmla="*/ 106 w 116"/>
                <a:gd name="T113" fmla="*/ 7 h 104"/>
                <a:gd name="T114" fmla="*/ 113 w 116"/>
                <a:gd name="T11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104">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4"/>
            <p:cNvSpPr/>
            <p:nvPr/>
          </p:nvSpPr>
          <p:spPr bwMode="auto">
            <a:xfrm>
              <a:off x="3028" y="1736"/>
              <a:ext cx="226" cy="315"/>
            </a:xfrm>
            <a:custGeom>
              <a:avLst/>
              <a:gdLst>
                <a:gd name="T0" fmla="*/ 21 w 84"/>
                <a:gd name="T1" fmla="*/ 95 h 117"/>
                <a:gd name="T2" fmla="*/ 5 w 84"/>
                <a:gd name="T3" fmla="*/ 100 h 117"/>
                <a:gd name="T4" fmla="*/ 75 w 84"/>
                <a:gd name="T5" fmla="*/ 72 h 117"/>
                <a:gd name="T6" fmla="*/ 4 w 84"/>
                <a:gd name="T7" fmla="*/ 109 h 117"/>
                <a:gd name="T8" fmla="*/ 48 w 84"/>
                <a:gd name="T9" fmla="*/ 86 h 117"/>
                <a:gd name="T10" fmla="*/ 53 w 84"/>
                <a:gd name="T11" fmla="*/ 75 h 117"/>
                <a:gd name="T12" fmla="*/ 11 w 84"/>
                <a:gd name="T13" fmla="*/ 92 h 117"/>
                <a:gd name="T14" fmla="*/ 2 w 84"/>
                <a:gd name="T15" fmla="*/ 90 h 117"/>
                <a:gd name="T16" fmla="*/ 35 w 84"/>
                <a:gd name="T17" fmla="*/ 68 h 117"/>
                <a:gd name="T18" fmla="*/ 39 w 84"/>
                <a:gd name="T19" fmla="*/ 67 h 117"/>
                <a:gd name="T20" fmla="*/ 14 w 84"/>
                <a:gd name="T21" fmla="*/ 78 h 117"/>
                <a:gd name="T22" fmla="*/ 11 w 84"/>
                <a:gd name="T23" fmla="*/ 69 h 117"/>
                <a:gd name="T24" fmla="*/ 36 w 84"/>
                <a:gd name="T25" fmla="*/ 51 h 117"/>
                <a:gd name="T26" fmla="*/ 30 w 84"/>
                <a:gd name="T27" fmla="*/ 54 h 117"/>
                <a:gd name="T28" fmla="*/ 14 w 84"/>
                <a:gd name="T29" fmla="*/ 63 h 117"/>
                <a:gd name="T30" fmla="*/ 15 w 84"/>
                <a:gd name="T31" fmla="*/ 49 h 117"/>
                <a:gd name="T32" fmla="*/ 38 w 84"/>
                <a:gd name="T33" fmla="*/ 25 h 117"/>
                <a:gd name="T34" fmla="*/ 39 w 84"/>
                <a:gd name="T35" fmla="*/ 24 h 117"/>
                <a:gd name="T36" fmla="*/ 25 w 84"/>
                <a:gd name="T37" fmla="*/ 32 h 117"/>
                <a:gd name="T38" fmla="*/ 26 w 84"/>
                <a:gd name="T39" fmla="*/ 16 h 117"/>
                <a:gd name="T40" fmla="*/ 36 w 84"/>
                <a:gd name="T41" fmla="*/ 6 h 117"/>
                <a:gd name="T42" fmla="*/ 36 w 84"/>
                <a:gd name="T43" fmla="*/ 4 h 117"/>
                <a:gd name="T44" fmla="*/ 32 w 84"/>
                <a:gd name="T45" fmla="*/ 10 h 117"/>
                <a:gd name="T46" fmla="*/ 25 w 84"/>
                <a:gd name="T47" fmla="*/ 17 h 117"/>
                <a:gd name="T48" fmla="*/ 36 w 84"/>
                <a:gd name="T49" fmla="*/ 12 h 117"/>
                <a:gd name="T50" fmla="*/ 39 w 84"/>
                <a:gd name="T51" fmla="*/ 24 h 117"/>
                <a:gd name="T52" fmla="*/ 25 w 84"/>
                <a:gd name="T53" fmla="*/ 42 h 117"/>
                <a:gd name="T54" fmla="*/ 13 w 84"/>
                <a:gd name="T55" fmla="*/ 50 h 117"/>
                <a:gd name="T56" fmla="*/ 36 w 84"/>
                <a:gd name="T57" fmla="*/ 37 h 117"/>
                <a:gd name="T58" fmla="*/ 30 w 84"/>
                <a:gd name="T59" fmla="*/ 54 h 117"/>
                <a:gd name="T60" fmla="*/ 16 w 84"/>
                <a:gd name="T61" fmla="*/ 64 h 117"/>
                <a:gd name="T62" fmla="*/ 11 w 84"/>
                <a:gd name="T63" fmla="*/ 69 h 117"/>
                <a:gd name="T64" fmla="*/ 40 w 84"/>
                <a:gd name="T65" fmla="*/ 53 h 117"/>
                <a:gd name="T66" fmla="*/ 39 w 84"/>
                <a:gd name="T67" fmla="*/ 67 h 117"/>
                <a:gd name="T68" fmla="*/ 10 w 84"/>
                <a:gd name="T69" fmla="*/ 84 h 117"/>
                <a:gd name="T70" fmla="*/ 2 w 84"/>
                <a:gd name="T71" fmla="*/ 90 h 117"/>
                <a:gd name="T72" fmla="*/ 51 w 84"/>
                <a:gd name="T73" fmla="*/ 69 h 117"/>
                <a:gd name="T74" fmla="*/ 53 w 84"/>
                <a:gd name="T75" fmla="*/ 75 h 117"/>
                <a:gd name="T76" fmla="*/ 5 w 84"/>
                <a:gd name="T77" fmla="*/ 102 h 117"/>
                <a:gd name="T78" fmla="*/ 21 w 84"/>
                <a:gd name="T79" fmla="*/ 94 h 117"/>
                <a:gd name="T80" fmla="*/ 77 w 84"/>
                <a:gd name="T81" fmla="*/ 75 h 117"/>
                <a:gd name="T82" fmla="*/ 6 w 84"/>
                <a:gd name="T83" fmla="*/ 103 h 117"/>
                <a:gd name="T84" fmla="*/ 20 w 84"/>
                <a:gd name="T85" fmla="*/ 91 h 117"/>
                <a:gd name="T86" fmla="*/ 80 w 84"/>
                <a:gd name="T87"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117">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5"/>
            <p:cNvSpPr/>
            <p:nvPr/>
          </p:nvSpPr>
          <p:spPr bwMode="auto">
            <a:xfrm>
              <a:off x="3052" y="1704"/>
              <a:ext cx="215" cy="253"/>
            </a:xfrm>
            <a:custGeom>
              <a:avLst/>
              <a:gdLst>
                <a:gd name="T0" fmla="*/ 19 w 80"/>
                <a:gd name="T1" fmla="*/ 4 h 94"/>
                <a:gd name="T2" fmla="*/ 34 w 80"/>
                <a:gd name="T3" fmla="*/ 22 h 94"/>
                <a:gd name="T4" fmla="*/ 47 w 80"/>
                <a:gd name="T5" fmla="*/ 39 h 94"/>
                <a:gd name="T6" fmla="*/ 45 w 80"/>
                <a:gd name="T7" fmla="*/ 29 h 94"/>
                <a:gd name="T8" fmla="*/ 50 w 80"/>
                <a:gd name="T9" fmla="*/ 48 h 94"/>
                <a:gd name="T10" fmla="*/ 74 w 80"/>
                <a:gd name="T11" fmla="*/ 74 h 94"/>
                <a:gd name="T12" fmla="*/ 77 w 80"/>
                <a:gd name="T13" fmla="*/ 81 h 94"/>
                <a:gd name="T14" fmla="*/ 32 w 80"/>
                <a:gd name="T15" fmla="*/ 76 h 94"/>
                <a:gd name="T16" fmla="*/ 26 w 80"/>
                <a:gd name="T17" fmla="*/ 85 h 94"/>
                <a:gd name="T18" fmla="*/ 45 w 80"/>
                <a:gd name="T19" fmla="*/ 81 h 94"/>
                <a:gd name="T20" fmla="*/ 65 w 80"/>
                <a:gd name="T21" fmla="*/ 61 h 94"/>
                <a:gd name="T22" fmla="*/ 22 w 80"/>
                <a:gd name="T23" fmla="*/ 74 h 94"/>
                <a:gd name="T24" fmla="*/ 23 w 80"/>
                <a:gd name="T25" fmla="*/ 69 h 94"/>
                <a:gd name="T26" fmla="*/ 51 w 80"/>
                <a:gd name="T27" fmla="*/ 47 h 94"/>
                <a:gd name="T28" fmla="*/ 52 w 80"/>
                <a:gd name="T29" fmla="*/ 37 h 94"/>
                <a:gd name="T30" fmla="*/ 21 w 80"/>
                <a:gd name="T31" fmla="*/ 48 h 94"/>
                <a:gd name="T32" fmla="*/ 26 w 80"/>
                <a:gd name="T33" fmla="*/ 43 h 94"/>
                <a:gd name="T34" fmla="*/ 38 w 80"/>
                <a:gd name="T35" fmla="*/ 25 h 94"/>
                <a:gd name="T36" fmla="*/ 31 w 80"/>
                <a:gd name="T37" fmla="*/ 20 h 94"/>
                <a:gd name="T38" fmla="*/ 29 w 80"/>
                <a:gd name="T39" fmla="*/ 10 h 94"/>
                <a:gd name="T40" fmla="*/ 20 w 80"/>
                <a:gd name="T41" fmla="*/ 18 h 94"/>
                <a:gd name="T42" fmla="*/ 1 w 80"/>
                <a:gd name="T43" fmla="*/ 56 h 94"/>
                <a:gd name="T44" fmla="*/ 4 w 80"/>
                <a:gd name="T45" fmla="*/ 68 h 94"/>
                <a:gd name="T46" fmla="*/ 17 w 80"/>
                <a:gd name="T47" fmla="*/ 47 h 94"/>
                <a:gd name="T48" fmla="*/ 8 w 80"/>
                <a:gd name="T49" fmla="*/ 48 h 94"/>
                <a:gd name="T50" fmla="*/ 18 w 80"/>
                <a:gd name="T51" fmla="*/ 53 h 94"/>
                <a:gd name="T52" fmla="*/ 32 w 80"/>
                <a:gd name="T53" fmla="*/ 58 h 94"/>
                <a:gd name="T54" fmla="*/ 50 w 80"/>
                <a:gd name="T55" fmla="*/ 51 h 94"/>
                <a:gd name="T56" fmla="*/ 54 w 80"/>
                <a:gd name="T57" fmla="*/ 47 h 94"/>
                <a:gd name="T58" fmla="*/ 45 w 80"/>
                <a:gd name="T59" fmla="*/ 54 h 94"/>
                <a:gd name="T60" fmla="*/ 38 w 80"/>
                <a:gd name="T61" fmla="*/ 59 h 94"/>
                <a:gd name="T62" fmla="*/ 44 w 80"/>
                <a:gd name="T63" fmla="*/ 44 h 94"/>
                <a:gd name="T64" fmla="*/ 8 w 80"/>
                <a:gd name="T65" fmla="*/ 51 h 94"/>
                <a:gd name="T66" fmla="*/ 7 w 80"/>
                <a:gd name="T67" fmla="*/ 68 h 94"/>
                <a:gd name="T68" fmla="*/ 11 w 80"/>
                <a:gd name="T69" fmla="*/ 44 h 94"/>
                <a:gd name="T70" fmla="*/ 6 w 80"/>
                <a:gd name="T71" fmla="*/ 38 h 94"/>
                <a:gd name="T72" fmla="*/ 10 w 80"/>
                <a:gd name="T73" fmla="*/ 38 h 94"/>
                <a:gd name="T74" fmla="*/ 14 w 80"/>
                <a:gd name="T75" fmla="*/ 40 h 94"/>
                <a:gd name="T76" fmla="*/ 28 w 80"/>
                <a:gd name="T77" fmla="*/ 22 h 94"/>
                <a:gd name="T78" fmla="*/ 24 w 80"/>
                <a:gd name="T79" fmla="*/ 32 h 94"/>
                <a:gd name="T80" fmla="*/ 41 w 80"/>
                <a:gd name="T81" fmla="*/ 31 h 94"/>
                <a:gd name="T82" fmla="*/ 37 w 80"/>
                <a:gd name="T83" fmla="*/ 34 h 94"/>
                <a:gd name="T84" fmla="*/ 21 w 80"/>
                <a:gd name="T85" fmla="*/ 53 h 94"/>
                <a:gd name="T86" fmla="*/ 18 w 80"/>
                <a:gd name="T87" fmla="*/ 64 h 94"/>
                <a:gd name="T88" fmla="*/ 61 w 80"/>
                <a:gd name="T89" fmla="*/ 51 h 94"/>
                <a:gd name="T90" fmla="*/ 54 w 80"/>
                <a:gd name="T91" fmla="*/ 54 h 94"/>
                <a:gd name="T92" fmla="*/ 24 w 80"/>
                <a:gd name="T93" fmla="*/ 74 h 94"/>
                <a:gd name="T94" fmla="*/ 15 w 80"/>
                <a:gd name="T95" fmla="*/ 88 h 94"/>
                <a:gd name="T96" fmla="*/ 59 w 80"/>
                <a:gd name="T97" fmla="*/ 77 h 94"/>
                <a:gd name="T98" fmla="*/ 72 w 80"/>
                <a:gd name="T99" fmla="*/ 71 h 94"/>
                <a:gd name="T100" fmla="*/ 48 w 80"/>
                <a:gd name="T101" fmla="*/ 68 h 94"/>
                <a:gd name="T102" fmla="*/ 58 w 80"/>
                <a:gd name="T103" fmla="*/ 58 h 94"/>
                <a:gd name="T104" fmla="*/ 70 w 80"/>
                <a:gd name="T105" fmla="*/ 74 h 94"/>
                <a:gd name="T106" fmla="*/ 62 w 80"/>
                <a:gd name="T107" fmla="*/ 55 h 94"/>
                <a:gd name="T108" fmla="*/ 37 w 80"/>
                <a:gd name="T109" fmla="*/ 26 h 94"/>
                <a:gd name="T110" fmla="*/ 27 w 80"/>
                <a:gd name="T111" fmla="*/ 10 h 94"/>
                <a:gd name="T112" fmla="*/ 23 w 80"/>
                <a:gd name="T113" fmla="*/ 12 h 94"/>
                <a:gd name="T114" fmla="*/ 22 w 80"/>
                <a:gd name="T11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94">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6"/>
            <p:cNvSpPr/>
            <p:nvPr/>
          </p:nvSpPr>
          <p:spPr bwMode="auto">
            <a:xfrm>
              <a:off x="3101" y="1718"/>
              <a:ext cx="59" cy="96"/>
            </a:xfrm>
            <a:custGeom>
              <a:avLst/>
              <a:gdLst>
                <a:gd name="T0" fmla="*/ 10 w 22"/>
                <a:gd name="T1" fmla="*/ 7 h 36"/>
                <a:gd name="T2" fmla="*/ 2 w 22"/>
                <a:gd name="T3" fmla="*/ 9 h 36"/>
                <a:gd name="T4" fmla="*/ 4 w 22"/>
                <a:gd name="T5" fmla="*/ 12 h 36"/>
                <a:gd name="T6" fmla="*/ 12 w 22"/>
                <a:gd name="T7" fmla="*/ 5 h 36"/>
                <a:gd name="T8" fmla="*/ 10 w 22"/>
                <a:gd name="T9" fmla="*/ 1 h 36"/>
                <a:gd name="T10" fmla="*/ 3 w 22"/>
                <a:gd name="T11" fmla="*/ 5 h 36"/>
                <a:gd name="T12" fmla="*/ 2 w 22"/>
                <a:gd name="T13" fmla="*/ 8 h 36"/>
                <a:gd name="T14" fmla="*/ 6 w 22"/>
                <a:gd name="T15" fmla="*/ 8 h 36"/>
                <a:gd name="T16" fmla="*/ 5 w 22"/>
                <a:gd name="T17" fmla="*/ 6 h 36"/>
                <a:gd name="T18" fmla="*/ 16 w 22"/>
                <a:gd name="T19" fmla="*/ 20 h 36"/>
                <a:gd name="T20" fmla="*/ 16 w 22"/>
                <a:gd name="T21" fmla="*/ 17 h 36"/>
                <a:gd name="T22" fmla="*/ 12 w 22"/>
                <a:gd name="T23" fmla="*/ 23 h 36"/>
                <a:gd name="T24" fmla="*/ 13 w 22"/>
                <a:gd name="T25" fmla="*/ 26 h 36"/>
                <a:gd name="T26" fmla="*/ 19 w 22"/>
                <a:gd name="T27" fmla="*/ 27 h 36"/>
                <a:gd name="T28" fmla="*/ 17 w 22"/>
                <a:gd name="T29" fmla="*/ 24 h 36"/>
                <a:gd name="T30" fmla="*/ 11 w 22"/>
                <a:gd name="T31" fmla="*/ 34 h 36"/>
                <a:gd name="T32" fmla="*/ 14 w 22"/>
                <a:gd name="T33" fmla="*/ 31 h 36"/>
                <a:gd name="T34" fmla="*/ 15 w 22"/>
                <a:gd name="T35" fmla="*/ 32 h 36"/>
                <a:gd name="T36" fmla="*/ 16 w 22"/>
                <a:gd name="T37" fmla="*/ 31 h 36"/>
                <a:gd name="T38" fmla="*/ 21 w 22"/>
                <a:gd name="T39" fmla="*/ 26 h 36"/>
                <a:gd name="T40" fmla="*/ 19 w 22"/>
                <a:gd name="T41" fmla="*/ 23 h 36"/>
                <a:gd name="T42" fmla="*/ 13 w 22"/>
                <a:gd name="T43" fmla="*/ 22 h 36"/>
                <a:gd name="T44" fmla="*/ 14 w 22"/>
                <a:gd name="T45" fmla="*/ 26 h 36"/>
                <a:gd name="T46" fmla="*/ 19 w 22"/>
                <a:gd name="T47" fmla="*/ 19 h 36"/>
                <a:gd name="T48" fmla="*/ 18 w 22"/>
                <a:gd name="T49" fmla="*/ 16 h 36"/>
                <a:gd name="T50" fmla="*/ 8 w 22"/>
                <a:gd name="T51" fmla="*/ 7 h 36"/>
                <a:gd name="T52" fmla="*/ 6 w 22"/>
                <a:gd name="T53" fmla="*/ 4 h 36"/>
                <a:gd name="T54" fmla="*/ 5 w 22"/>
                <a:gd name="T55" fmla="*/ 5 h 36"/>
                <a:gd name="T56" fmla="*/ 5 w 22"/>
                <a:gd name="T57" fmla="*/ 8 h 36"/>
                <a:gd name="T58" fmla="*/ 11 w 22"/>
                <a:gd name="T59" fmla="*/ 5 h 36"/>
                <a:gd name="T60" fmla="*/ 10 w 22"/>
                <a:gd name="T61" fmla="*/ 1 h 36"/>
                <a:gd name="T62" fmla="*/ 1 w 22"/>
                <a:gd name="T63" fmla="*/ 10 h 36"/>
                <a:gd name="T64" fmla="*/ 2 w 22"/>
                <a:gd name="T65" fmla="*/ 13 h 36"/>
                <a:gd name="T66" fmla="*/ 11 w 22"/>
                <a:gd name="T67" fmla="*/ 11 h 36"/>
                <a:gd name="T68" fmla="*/ 10 w 22"/>
                <a:gd name="T6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6">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3" name="Group 4"/>
          <p:cNvGrpSpPr>
            <a:grpSpLocks noChangeAspect="1"/>
          </p:cNvGrpSpPr>
          <p:nvPr/>
        </p:nvGrpSpPr>
        <p:grpSpPr bwMode="auto">
          <a:xfrm rot="10800000">
            <a:off x="8016918" y="3647040"/>
            <a:ext cx="418077" cy="424103"/>
            <a:chOff x="2904" y="1451"/>
            <a:chExt cx="902" cy="915"/>
          </a:xfrm>
          <a:solidFill>
            <a:schemeClr val="tx1">
              <a:lumMod val="50000"/>
              <a:lumOff val="50000"/>
            </a:schemeClr>
          </a:solidFill>
        </p:grpSpPr>
        <p:sp>
          <p:nvSpPr>
            <p:cNvPr id="44" name="Freeform 5"/>
            <p:cNvSpPr/>
            <p:nvPr/>
          </p:nvSpPr>
          <p:spPr bwMode="auto">
            <a:xfrm>
              <a:off x="2904" y="1451"/>
              <a:ext cx="902" cy="915"/>
            </a:xfrm>
            <a:custGeom>
              <a:avLst/>
              <a:gdLst>
                <a:gd name="T0" fmla="*/ 291 w 335"/>
                <a:gd name="T1" fmla="*/ 2 h 340"/>
                <a:gd name="T2" fmla="*/ 196 w 335"/>
                <a:gd name="T3" fmla="*/ 68 h 340"/>
                <a:gd name="T4" fmla="*/ 132 w 335"/>
                <a:gd name="T5" fmla="*/ 167 h 340"/>
                <a:gd name="T6" fmla="*/ 134 w 335"/>
                <a:gd name="T7" fmla="*/ 166 h 340"/>
                <a:gd name="T8" fmla="*/ 124 w 335"/>
                <a:gd name="T9" fmla="*/ 152 h 340"/>
                <a:gd name="T10" fmla="*/ 109 w 335"/>
                <a:gd name="T11" fmla="*/ 130 h 340"/>
                <a:gd name="T12" fmla="*/ 78 w 335"/>
                <a:gd name="T13" fmla="*/ 87 h 340"/>
                <a:gd name="T14" fmla="*/ 75 w 335"/>
                <a:gd name="T15" fmla="*/ 87 h 340"/>
                <a:gd name="T16" fmla="*/ 0 w 335"/>
                <a:gd name="T17" fmla="*/ 322 h 340"/>
                <a:gd name="T18" fmla="*/ 3 w 335"/>
                <a:gd name="T19" fmla="*/ 324 h 340"/>
                <a:gd name="T20" fmla="*/ 187 w 335"/>
                <a:gd name="T21" fmla="*/ 340 h 340"/>
                <a:gd name="T22" fmla="*/ 190 w 335"/>
                <a:gd name="T23" fmla="*/ 337 h 340"/>
                <a:gd name="T24" fmla="*/ 159 w 335"/>
                <a:gd name="T25" fmla="*/ 267 h 340"/>
                <a:gd name="T26" fmla="*/ 181 w 335"/>
                <a:gd name="T27" fmla="*/ 199 h 340"/>
                <a:gd name="T28" fmla="*/ 333 w 335"/>
                <a:gd name="T29" fmla="*/ 98 h 340"/>
                <a:gd name="T30" fmla="*/ 334 w 335"/>
                <a:gd name="T31" fmla="*/ 95 h 340"/>
                <a:gd name="T32" fmla="*/ 306 w 335"/>
                <a:gd name="T33" fmla="*/ 31 h 340"/>
                <a:gd name="T34" fmla="*/ 293 w 335"/>
                <a:gd name="T35" fmla="*/ 3 h 340"/>
                <a:gd name="T36" fmla="*/ 290 w 335"/>
                <a:gd name="T37" fmla="*/ 5 h 340"/>
                <a:gd name="T38" fmla="*/ 301 w 335"/>
                <a:gd name="T39" fmla="*/ 29 h 340"/>
                <a:gd name="T40" fmla="*/ 331 w 335"/>
                <a:gd name="T41" fmla="*/ 97 h 340"/>
                <a:gd name="T42" fmla="*/ 332 w 335"/>
                <a:gd name="T43" fmla="*/ 94 h 340"/>
                <a:gd name="T44" fmla="*/ 173 w 335"/>
                <a:gd name="T45" fmla="*/ 202 h 340"/>
                <a:gd name="T46" fmla="*/ 154 w 335"/>
                <a:gd name="T47" fmla="*/ 264 h 340"/>
                <a:gd name="T48" fmla="*/ 186 w 335"/>
                <a:gd name="T49" fmla="*/ 339 h 340"/>
                <a:gd name="T50" fmla="*/ 188 w 335"/>
                <a:gd name="T51" fmla="*/ 336 h 340"/>
                <a:gd name="T52" fmla="*/ 2 w 335"/>
                <a:gd name="T53" fmla="*/ 320 h 340"/>
                <a:gd name="T54" fmla="*/ 4 w 335"/>
                <a:gd name="T55" fmla="*/ 323 h 340"/>
                <a:gd name="T56" fmla="*/ 78 w 335"/>
                <a:gd name="T57" fmla="*/ 88 h 340"/>
                <a:gd name="T58" fmla="*/ 75 w 335"/>
                <a:gd name="T59" fmla="*/ 89 h 340"/>
                <a:gd name="T60" fmla="*/ 107 w 335"/>
                <a:gd name="T61" fmla="*/ 135 h 340"/>
                <a:gd name="T62" fmla="*/ 124 w 335"/>
                <a:gd name="T63" fmla="*/ 160 h 340"/>
                <a:gd name="T64" fmla="*/ 133 w 335"/>
                <a:gd name="T65" fmla="*/ 170 h 340"/>
                <a:gd name="T66" fmla="*/ 136 w 335"/>
                <a:gd name="T67" fmla="*/ 168 h 340"/>
                <a:gd name="T68" fmla="*/ 197 w 335"/>
                <a:gd name="T69" fmla="*/ 73 h 340"/>
                <a:gd name="T70" fmla="*/ 292 w 335"/>
                <a:gd name="T71" fmla="*/ 6 h 340"/>
                <a:gd name="T72" fmla="*/ 291 w 335"/>
                <a:gd name="T73" fmla="*/ 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 h="340">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6"/>
            <p:cNvSpPr/>
            <p:nvPr/>
          </p:nvSpPr>
          <p:spPr bwMode="auto">
            <a:xfrm>
              <a:off x="2912" y="1540"/>
              <a:ext cx="883" cy="812"/>
            </a:xfrm>
            <a:custGeom>
              <a:avLst/>
              <a:gdLst>
                <a:gd name="T0" fmla="*/ 170 w 328"/>
                <a:gd name="T1" fmla="*/ 286 h 302"/>
                <a:gd name="T2" fmla="*/ 167 w 328"/>
                <a:gd name="T3" fmla="*/ 273 h 302"/>
                <a:gd name="T4" fmla="*/ 159 w 328"/>
                <a:gd name="T5" fmla="*/ 259 h 302"/>
                <a:gd name="T6" fmla="*/ 152 w 328"/>
                <a:gd name="T7" fmla="*/ 250 h 302"/>
                <a:gd name="T8" fmla="*/ 51 w 328"/>
                <a:gd name="T9" fmla="*/ 280 h 302"/>
                <a:gd name="T10" fmla="*/ 37 w 328"/>
                <a:gd name="T11" fmla="*/ 268 h 302"/>
                <a:gd name="T12" fmla="*/ 106 w 328"/>
                <a:gd name="T13" fmla="*/ 255 h 302"/>
                <a:gd name="T14" fmla="*/ 104 w 328"/>
                <a:gd name="T15" fmla="*/ 264 h 302"/>
                <a:gd name="T16" fmla="*/ 83 w 328"/>
                <a:gd name="T17" fmla="*/ 249 h 302"/>
                <a:gd name="T18" fmla="*/ 103 w 328"/>
                <a:gd name="T19" fmla="*/ 235 h 302"/>
                <a:gd name="T20" fmla="*/ 57 w 328"/>
                <a:gd name="T21" fmla="*/ 231 h 302"/>
                <a:gd name="T22" fmla="*/ 117 w 328"/>
                <a:gd name="T23" fmla="*/ 223 h 302"/>
                <a:gd name="T24" fmla="*/ 36 w 328"/>
                <a:gd name="T25" fmla="*/ 252 h 302"/>
                <a:gd name="T26" fmla="*/ 36 w 328"/>
                <a:gd name="T27" fmla="*/ 235 h 302"/>
                <a:gd name="T28" fmla="*/ 54 w 328"/>
                <a:gd name="T29" fmla="*/ 202 h 302"/>
                <a:gd name="T30" fmla="*/ 64 w 328"/>
                <a:gd name="T31" fmla="*/ 185 h 302"/>
                <a:gd name="T32" fmla="*/ 80 w 328"/>
                <a:gd name="T33" fmla="*/ 182 h 302"/>
                <a:gd name="T34" fmla="*/ 100 w 328"/>
                <a:gd name="T35" fmla="*/ 191 h 302"/>
                <a:gd name="T36" fmla="*/ 71 w 328"/>
                <a:gd name="T37" fmla="*/ 233 h 302"/>
                <a:gd name="T38" fmla="*/ 152 w 328"/>
                <a:gd name="T39" fmla="*/ 192 h 302"/>
                <a:gd name="T40" fmla="*/ 153 w 328"/>
                <a:gd name="T41" fmla="*/ 212 h 302"/>
                <a:gd name="T42" fmla="*/ 158 w 328"/>
                <a:gd name="T43" fmla="*/ 194 h 302"/>
                <a:gd name="T44" fmla="*/ 168 w 328"/>
                <a:gd name="T45" fmla="*/ 174 h 302"/>
                <a:gd name="T46" fmla="*/ 199 w 328"/>
                <a:gd name="T47" fmla="*/ 135 h 302"/>
                <a:gd name="T48" fmla="*/ 246 w 328"/>
                <a:gd name="T49" fmla="*/ 100 h 302"/>
                <a:gd name="T50" fmla="*/ 296 w 328"/>
                <a:gd name="T51" fmla="*/ 75 h 302"/>
                <a:gd name="T52" fmla="*/ 323 w 328"/>
                <a:gd name="T53" fmla="*/ 63 h 302"/>
                <a:gd name="T54" fmla="*/ 317 w 328"/>
                <a:gd name="T55" fmla="*/ 55 h 302"/>
                <a:gd name="T56" fmla="*/ 309 w 328"/>
                <a:gd name="T57" fmla="*/ 43 h 302"/>
                <a:gd name="T58" fmla="*/ 310 w 328"/>
                <a:gd name="T59" fmla="*/ 37 h 302"/>
                <a:gd name="T60" fmla="*/ 302 w 328"/>
                <a:gd name="T61" fmla="*/ 11 h 302"/>
                <a:gd name="T62" fmla="*/ 311 w 328"/>
                <a:gd name="T63" fmla="*/ 24 h 302"/>
                <a:gd name="T64" fmla="*/ 315 w 328"/>
                <a:gd name="T65" fmla="*/ 44 h 302"/>
                <a:gd name="T66" fmla="*/ 321 w 328"/>
                <a:gd name="T67" fmla="*/ 50 h 302"/>
                <a:gd name="T68" fmla="*/ 320 w 328"/>
                <a:gd name="T69" fmla="*/ 60 h 302"/>
                <a:gd name="T70" fmla="*/ 321 w 328"/>
                <a:gd name="T71" fmla="*/ 63 h 302"/>
                <a:gd name="T72" fmla="*/ 273 w 328"/>
                <a:gd name="T73" fmla="*/ 86 h 302"/>
                <a:gd name="T74" fmla="*/ 218 w 328"/>
                <a:gd name="T75" fmla="*/ 122 h 302"/>
                <a:gd name="T76" fmla="*/ 174 w 328"/>
                <a:gd name="T77" fmla="*/ 165 h 302"/>
                <a:gd name="T78" fmla="*/ 157 w 328"/>
                <a:gd name="T79" fmla="*/ 189 h 302"/>
                <a:gd name="T80" fmla="*/ 150 w 328"/>
                <a:gd name="T81" fmla="*/ 220 h 302"/>
                <a:gd name="T82" fmla="*/ 156 w 328"/>
                <a:gd name="T83" fmla="*/ 198 h 302"/>
                <a:gd name="T84" fmla="*/ 144 w 328"/>
                <a:gd name="T85" fmla="*/ 186 h 302"/>
                <a:gd name="T86" fmla="*/ 42 w 328"/>
                <a:gd name="T87" fmla="*/ 247 h 302"/>
                <a:gd name="T88" fmla="*/ 34 w 328"/>
                <a:gd name="T89" fmla="*/ 225 h 302"/>
                <a:gd name="T90" fmla="*/ 48 w 328"/>
                <a:gd name="T91" fmla="*/ 206 h 302"/>
                <a:gd name="T92" fmla="*/ 40 w 328"/>
                <a:gd name="T93" fmla="*/ 203 h 302"/>
                <a:gd name="T94" fmla="*/ 23 w 328"/>
                <a:gd name="T95" fmla="*/ 234 h 302"/>
                <a:gd name="T96" fmla="*/ 15 w 328"/>
                <a:gd name="T97" fmla="*/ 254 h 302"/>
                <a:gd name="T98" fmla="*/ 10 w 328"/>
                <a:gd name="T99" fmla="*/ 269 h 302"/>
                <a:gd name="T100" fmla="*/ 37 w 328"/>
                <a:gd name="T101" fmla="*/ 252 h 302"/>
                <a:gd name="T102" fmla="*/ 152 w 328"/>
                <a:gd name="T103" fmla="*/ 202 h 302"/>
                <a:gd name="T104" fmla="*/ 142 w 328"/>
                <a:gd name="T105" fmla="*/ 236 h 302"/>
                <a:gd name="T106" fmla="*/ 151 w 328"/>
                <a:gd name="T107" fmla="*/ 236 h 302"/>
                <a:gd name="T108" fmla="*/ 113 w 328"/>
                <a:gd name="T109" fmla="*/ 261 h 302"/>
                <a:gd name="T110" fmla="*/ 93 w 328"/>
                <a:gd name="T111" fmla="*/ 245 h 302"/>
                <a:gd name="T112" fmla="*/ 23 w 328"/>
                <a:gd name="T113" fmla="*/ 281 h 302"/>
                <a:gd name="T114" fmla="*/ 86 w 328"/>
                <a:gd name="T115" fmla="*/ 272 h 302"/>
                <a:gd name="T116" fmla="*/ 76 w 328"/>
                <a:gd name="T117" fmla="*/ 279 h 302"/>
                <a:gd name="T118" fmla="*/ 160 w 328"/>
                <a:gd name="T119" fmla="*/ 268 h 302"/>
                <a:gd name="T120" fmla="*/ 164 w 328"/>
                <a:gd name="T121" fmla="*/ 282 h 302"/>
                <a:gd name="T122" fmla="*/ 176 w 328"/>
                <a:gd name="T123" fmla="*/ 29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302">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
            <p:cNvSpPr/>
            <p:nvPr/>
          </p:nvSpPr>
          <p:spPr bwMode="auto">
            <a:xfrm>
              <a:off x="3628" y="1529"/>
              <a:ext cx="75" cy="25"/>
            </a:xfrm>
            <a:custGeom>
              <a:avLst/>
              <a:gdLst>
                <a:gd name="T0" fmla="*/ 22 w 28"/>
                <a:gd name="T1" fmla="*/ 3 h 9"/>
                <a:gd name="T2" fmla="*/ 22 w 28"/>
                <a:gd name="T3" fmla="*/ 2 h 9"/>
                <a:gd name="T4" fmla="*/ 19 w 28"/>
                <a:gd name="T5" fmla="*/ 3 h 9"/>
                <a:gd name="T6" fmla="*/ 13 w 28"/>
                <a:gd name="T7" fmla="*/ 4 h 9"/>
                <a:gd name="T8" fmla="*/ 2 w 28"/>
                <a:gd name="T9" fmla="*/ 4 h 9"/>
                <a:gd name="T10" fmla="*/ 2 w 28"/>
                <a:gd name="T11" fmla="*/ 8 h 9"/>
                <a:gd name="T12" fmla="*/ 26 w 28"/>
                <a:gd name="T13" fmla="*/ 2 h 9"/>
                <a:gd name="T14" fmla="*/ 22 w 28"/>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8"/>
            <p:cNvSpPr/>
            <p:nvPr/>
          </p:nvSpPr>
          <p:spPr bwMode="auto">
            <a:xfrm>
              <a:off x="3625" y="1529"/>
              <a:ext cx="105" cy="38"/>
            </a:xfrm>
            <a:custGeom>
              <a:avLst/>
              <a:gdLst>
                <a:gd name="T0" fmla="*/ 26 w 39"/>
                <a:gd name="T1" fmla="*/ 4 h 14"/>
                <a:gd name="T2" fmla="*/ 4 w 39"/>
                <a:gd name="T3" fmla="*/ 4 h 14"/>
                <a:gd name="T4" fmla="*/ 3 w 39"/>
                <a:gd name="T5" fmla="*/ 7 h 14"/>
                <a:gd name="T6" fmla="*/ 36 w 39"/>
                <a:gd name="T7" fmla="*/ 14 h 14"/>
                <a:gd name="T8" fmla="*/ 37 w 39"/>
                <a:gd name="T9" fmla="*/ 10 h 14"/>
                <a:gd name="T10" fmla="*/ 14 w 39"/>
                <a:gd name="T11" fmla="*/ 6 h 14"/>
                <a:gd name="T12" fmla="*/ 13 w 39"/>
                <a:gd name="T13" fmla="*/ 10 h 14"/>
                <a:gd name="T14" fmla="*/ 34 w 39"/>
                <a:gd name="T15" fmla="*/ 12 h 14"/>
                <a:gd name="T16" fmla="*/ 35 w 39"/>
                <a:gd name="T17" fmla="*/ 8 h 14"/>
                <a:gd name="T18" fmla="*/ 16 w 39"/>
                <a:gd name="T19" fmla="*/ 0 h 14"/>
                <a:gd name="T20" fmla="*/ 15 w 39"/>
                <a:gd name="T21" fmla="*/ 4 h 14"/>
                <a:gd name="T22" fmla="*/ 31 w 39"/>
                <a:gd name="T23" fmla="*/ 8 h 14"/>
                <a:gd name="T24" fmla="*/ 32 w 39"/>
                <a:gd name="T25" fmla="*/ 4 h 14"/>
                <a:gd name="T26" fmla="*/ 18 w 39"/>
                <a:gd name="T27" fmla="*/ 1 h 14"/>
                <a:gd name="T28" fmla="*/ 17 w 39"/>
                <a:gd name="T29" fmla="*/ 5 h 14"/>
                <a:gd name="T30" fmla="*/ 31 w 39"/>
                <a:gd name="T31" fmla="*/ 8 h 14"/>
                <a:gd name="T32" fmla="*/ 32 w 39"/>
                <a:gd name="T33" fmla="*/ 4 h 14"/>
                <a:gd name="T34" fmla="*/ 16 w 39"/>
                <a:gd name="T35" fmla="*/ 0 h 14"/>
                <a:gd name="T36" fmla="*/ 15 w 39"/>
                <a:gd name="T37" fmla="*/ 4 h 14"/>
                <a:gd name="T38" fmla="*/ 33 w 39"/>
                <a:gd name="T39" fmla="*/ 12 h 14"/>
                <a:gd name="T40" fmla="*/ 34 w 39"/>
                <a:gd name="T41" fmla="*/ 8 h 14"/>
                <a:gd name="T42" fmla="*/ 14 w 39"/>
                <a:gd name="T43" fmla="*/ 6 h 14"/>
                <a:gd name="T44" fmla="*/ 13 w 39"/>
                <a:gd name="T45" fmla="*/ 10 h 14"/>
                <a:gd name="T46" fmla="*/ 37 w 39"/>
                <a:gd name="T47" fmla="*/ 14 h 14"/>
                <a:gd name="T48" fmla="*/ 37 w 39"/>
                <a:gd name="T49" fmla="*/ 10 h 14"/>
                <a:gd name="T50" fmla="*/ 3 w 39"/>
                <a:gd name="T51" fmla="*/ 3 h 14"/>
                <a:gd name="T52" fmla="*/ 3 w 39"/>
                <a:gd name="T53" fmla="*/ 7 h 14"/>
                <a:gd name="T54" fmla="*/ 27 w 39"/>
                <a:gd name="T55" fmla="*/ 8 h 14"/>
                <a:gd name="T56" fmla="*/ 26 w 39"/>
                <a:gd name="T5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9"/>
            <p:cNvSpPr/>
            <p:nvPr/>
          </p:nvSpPr>
          <p:spPr bwMode="auto">
            <a:xfrm>
              <a:off x="3628" y="1521"/>
              <a:ext cx="81" cy="14"/>
            </a:xfrm>
            <a:custGeom>
              <a:avLst/>
              <a:gdLst>
                <a:gd name="T0" fmla="*/ 27 w 30"/>
                <a:gd name="T1" fmla="*/ 1 h 5"/>
                <a:gd name="T2" fmla="*/ 2 w 30"/>
                <a:gd name="T3" fmla="*/ 0 h 5"/>
                <a:gd name="T4" fmla="*/ 2 w 30"/>
                <a:gd name="T5" fmla="*/ 4 h 5"/>
                <a:gd name="T6" fmla="*/ 6 w 30"/>
                <a:gd name="T7" fmla="*/ 4 h 5"/>
                <a:gd name="T8" fmla="*/ 5 w 30"/>
                <a:gd name="T9" fmla="*/ 1 h 5"/>
                <a:gd name="T10" fmla="*/ 3 w 30"/>
                <a:gd name="T11" fmla="*/ 0 h 5"/>
                <a:gd name="T12" fmla="*/ 2 w 30"/>
                <a:gd name="T13" fmla="*/ 4 h 5"/>
                <a:gd name="T14" fmla="*/ 27 w 30"/>
                <a:gd name="T15" fmla="*/ 5 h 5"/>
                <a:gd name="T16" fmla="*/ 27 w 30"/>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0"/>
            <p:cNvSpPr/>
            <p:nvPr/>
          </p:nvSpPr>
          <p:spPr bwMode="auto">
            <a:xfrm>
              <a:off x="3628" y="1516"/>
              <a:ext cx="78" cy="16"/>
            </a:xfrm>
            <a:custGeom>
              <a:avLst/>
              <a:gdLst>
                <a:gd name="T0" fmla="*/ 26 w 29"/>
                <a:gd name="T1" fmla="*/ 2 h 6"/>
                <a:gd name="T2" fmla="*/ 2 w 29"/>
                <a:gd name="T3" fmla="*/ 1 h 6"/>
                <a:gd name="T4" fmla="*/ 3 w 29"/>
                <a:gd name="T5" fmla="*/ 5 h 6"/>
                <a:gd name="T6" fmla="*/ 5 w 29"/>
                <a:gd name="T7" fmla="*/ 5 h 6"/>
                <a:gd name="T8" fmla="*/ 4 w 29"/>
                <a:gd name="T9" fmla="*/ 1 h 6"/>
                <a:gd name="T10" fmla="*/ 1 w 29"/>
                <a:gd name="T11" fmla="*/ 1 h 6"/>
                <a:gd name="T12" fmla="*/ 2 w 29"/>
                <a:gd name="T13" fmla="*/ 5 h 6"/>
                <a:gd name="T14" fmla="*/ 25 w 29"/>
                <a:gd name="T15" fmla="*/ 6 h 6"/>
                <a:gd name="T16" fmla="*/ 26 w 29"/>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1"/>
            <p:cNvSpPr/>
            <p:nvPr/>
          </p:nvSpPr>
          <p:spPr bwMode="auto">
            <a:xfrm>
              <a:off x="3109" y="1473"/>
              <a:ext cx="664" cy="670"/>
            </a:xfrm>
            <a:custGeom>
              <a:avLst/>
              <a:gdLst>
                <a:gd name="T0" fmla="*/ 222 w 247"/>
                <a:gd name="T1" fmla="*/ 15 h 249"/>
                <a:gd name="T2" fmla="*/ 204 w 247"/>
                <a:gd name="T3" fmla="*/ 4 h 249"/>
                <a:gd name="T4" fmla="*/ 178 w 247"/>
                <a:gd name="T5" fmla="*/ 33 h 249"/>
                <a:gd name="T6" fmla="*/ 194 w 247"/>
                <a:gd name="T7" fmla="*/ 8 h 249"/>
                <a:gd name="T8" fmla="*/ 149 w 247"/>
                <a:gd name="T9" fmla="*/ 36 h 249"/>
                <a:gd name="T10" fmla="*/ 137 w 247"/>
                <a:gd name="T11" fmla="*/ 56 h 249"/>
                <a:gd name="T12" fmla="*/ 168 w 247"/>
                <a:gd name="T13" fmla="*/ 29 h 249"/>
                <a:gd name="T14" fmla="*/ 166 w 247"/>
                <a:gd name="T15" fmla="*/ 48 h 249"/>
                <a:gd name="T16" fmla="*/ 149 w 247"/>
                <a:gd name="T17" fmla="*/ 52 h 249"/>
                <a:gd name="T18" fmla="*/ 168 w 247"/>
                <a:gd name="T19" fmla="*/ 37 h 249"/>
                <a:gd name="T20" fmla="*/ 148 w 247"/>
                <a:gd name="T21" fmla="*/ 60 h 249"/>
                <a:gd name="T22" fmla="*/ 227 w 247"/>
                <a:gd name="T23" fmla="*/ 76 h 249"/>
                <a:gd name="T24" fmla="*/ 231 w 247"/>
                <a:gd name="T25" fmla="*/ 85 h 249"/>
                <a:gd name="T26" fmla="*/ 245 w 247"/>
                <a:gd name="T27" fmla="*/ 74 h 249"/>
                <a:gd name="T28" fmla="*/ 184 w 247"/>
                <a:gd name="T29" fmla="*/ 69 h 249"/>
                <a:gd name="T30" fmla="*/ 153 w 247"/>
                <a:gd name="T31" fmla="*/ 57 h 249"/>
                <a:gd name="T32" fmla="*/ 107 w 247"/>
                <a:gd name="T33" fmla="*/ 83 h 249"/>
                <a:gd name="T34" fmla="*/ 163 w 247"/>
                <a:gd name="T35" fmla="*/ 50 h 249"/>
                <a:gd name="T36" fmla="*/ 186 w 247"/>
                <a:gd name="T37" fmla="*/ 57 h 249"/>
                <a:gd name="T38" fmla="*/ 186 w 247"/>
                <a:gd name="T39" fmla="*/ 42 h 249"/>
                <a:gd name="T40" fmla="*/ 210 w 247"/>
                <a:gd name="T41" fmla="*/ 41 h 249"/>
                <a:gd name="T42" fmla="*/ 216 w 247"/>
                <a:gd name="T43" fmla="*/ 51 h 249"/>
                <a:gd name="T44" fmla="*/ 201 w 247"/>
                <a:gd name="T45" fmla="*/ 92 h 249"/>
                <a:gd name="T46" fmla="*/ 197 w 247"/>
                <a:gd name="T47" fmla="*/ 91 h 249"/>
                <a:gd name="T48" fmla="*/ 181 w 247"/>
                <a:gd name="T49" fmla="*/ 88 h 249"/>
                <a:gd name="T50" fmla="*/ 152 w 247"/>
                <a:gd name="T51" fmla="*/ 112 h 249"/>
                <a:gd name="T52" fmla="*/ 59 w 247"/>
                <a:gd name="T53" fmla="*/ 221 h 249"/>
                <a:gd name="T54" fmla="*/ 5 w 247"/>
                <a:gd name="T55" fmla="*/ 246 h 249"/>
                <a:gd name="T56" fmla="*/ 42 w 247"/>
                <a:gd name="T57" fmla="*/ 197 h 249"/>
                <a:gd name="T58" fmla="*/ 52 w 247"/>
                <a:gd name="T59" fmla="*/ 187 h 249"/>
                <a:gd name="T60" fmla="*/ 55 w 247"/>
                <a:gd name="T61" fmla="*/ 209 h 249"/>
                <a:gd name="T62" fmla="*/ 91 w 247"/>
                <a:gd name="T63" fmla="*/ 192 h 249"/>
                <a:gd name="T64" fmla="*/ 182 w 247"/>
                <a:gd name="T65" fmla="*/ 84 h 249"/>
                <a:gd name="T66" fmla="*/ 183 w 247"/>
                <a:gd name="T67" fmla="*/ 95 h 249"/>
                <a:gd name="T68" fmla="*/ 198 w 247"/>
                <a:gd name="T69" fmla="*/ 95 h 249"/>
                <a:gd name="T70" fmla="*/ 207 w 247"/>
                <a:gd name="T71" fmla="*/ 72 h 249"/>
                <a:gd name="T72" fmla="*/ 216 w 247"/>
                <a:gd name="T73" fmla="*/ 42 h 249"/>
                <a:gd name="T74" fmla="*/ 207 w 247"/>
                <a:gd name="T75" fmla="*/ 32 h 249"/>
                <a:gd name="T76" fmla="*/ 203 w 247"/>
                <a:gd name="T77" fmla="*/ 42 h 249"/>
                <a:gd name="T78" fmla="*/ 177 w 247"/>
                <a:gd name="T79" fmla="*/ 56 h 249"/>
                <a:gd name="T80" fmla="*/ 126 w 247"/>
                <a:gd name="T81" fmla="*/ 67 h 249"/>
                <a:gd name="T82" fmla="*/ 139 w 247"/>
                <a:gd name="T83" fmla="*/ 60 h 249"/>
                <a:gd name="T84" fmla="*/ 176 w 247"/>
                <a:gd name="T85" fmla="*/ 54 h 249"/>
                <a:gd name="T86" fmla="*/ 157 w 247"/>
                <a:gd name="T87" fmla="*/ 85 h 249"/>
                <a:gd name="T88" fmla="*/ 232 w 247"/>
                <a:gd name="T89" fmla="*/ 88 h 249"/>
                <a:gd name="T90" fmla="*/ 228 w 247"/>
                <a:gd name="T91" fmla="*/ 72 h 249"/>
                <a:gd name="T92" fmla="*/ 149 w 247"/>
                <a:gd name="T93" fmla="*/ 63 h 249"/>
                <a:gd name="T94" fmla="*/ 155 w 247"/>
                <a:gd name="T95" fmla="*/ 53 h 249"/>
                <a:gd name="T96" fmla="*/ 221 w 247"/>
                <a:gd name="T97" fmla="*/ 44 h 249"/>
                <a:gd name="T98" fmla="*/ 161 w 247"/>
                <a:gd name="T99" fmla="*/ 48 h 249"/>
                <a:gd name="T100" fmla="*/ 155 w 247"/>
                <a:gd name="T101" fmla="*/ 51 h 249"/>
                <a:gd name="T102" fmla="*/ 199 w 247"/>
                <a:gd name="T103" fmla="*/ 23 h 249"/>
                <a:gd name="T104" fmla="*/ 161 w 247"/>
                <a:gd name="T105" fmla="*/ 26 h 249"/>
                <a:gd name="T106" fmla="*/ 145 w 247"/>
                <a:gd name="T107" fmla="*/ 45 h 249"/>
                <a:gd name="T108" fmla="*/ 169 w 247"/>
                <a:gd name="T109" fmla="*/ 26 h 249"/>
                <a:gd name="T110" fmla="*/ 219 w 247"/>
                <a:gd name="T111" fmla="*/ 6 h 249"/>
                <a:gd name="T112" fmla="*/ 224 w 247"/>
                <a:gd name="T113" fmla="*/ 12 h 249"/>
                <a:gd name="T114" fmla="*/ 194 w 247"/>
                <a:gd name="T115"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49">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2"/>
            <p:cNvSpPr/>
            <p:nvPr/>
          </p:nvSpPr>
          <p:spPr bwMode="auto">
            <a:xfrm>
              <a:off x="3095" y="1685"/>
              <a:ext cx="490" cy="393"/>
            </a:xfrm>
            <a:custGeom>
              <a:avLst/>
              <a:gdLst>
                <a:gd name="T0" fmla="*/ 66 w 182"/>
                <a:gd name="T1" fmla="*/ 113 h 146"/>
                <a:gd name="T2" fmla="*/ 60 w 182"/>
                <a:gd name="T3" fmla="*/ 128 h 146"/>
                <a:gd name="T4" fmla="*/ 72 w 182"/>
                <a:gd name="T5" fmla="*/ 131 h 146"/>
                <a:gd name="T6" fmla="*/ 73 w 182"/>
                <a:gd name="T7" fmla="*/ 117 h 146"/>
                <a:gd name="T8" fmla="*/ 163 w 182"/>
                <a:gd name="T9" fmla="*/ 11 h 146"/>
                <a:gd name="T10" fmla="*/ 165 w 182"/>
                <a:gd name="T11" fmla="*/ 16 h 146"/>
                <a:gd name="T12" fmla="*/ 178 w 182"/>
                <a:gd name="T13" fmla="*/ 13 h 146"/>
                <a:gd name="T14" fmla="*/ 154 w 182"/>
                <a:gd name="T15" fmla="*/ 49 h 146"/>
                <a:gd name="T16" fmla="*/ 80 w 182"/>
                <a:gd name="T17" fmla="*/ 99 h 146"/>
                <a:gd name="T18" fmla="*/ 76 w 182"/>
                <a:gd name="T19" fmla="*/ 96 h 146"/>
                <a:gd name="T20" fmla="*/ 72 w 182"/>
                <a:gd name="T21" fmla="*/ 94 h 146"/>
                <a:gd name="T22" fmla="*/ 66 w 182"/>
                <a:gd name="T23" fmla="*/ 95 h 146"/>
                <a:gd name="T24" fmla="*/ 69 w 182"/>
                <a:gd name="T25" fmla="*/ 84 h 146"/>
                <a:gd name="T26" fmla="*/ 63 w 182"/>
                <a:gd name="T27" fmla="*/ 87 h 146"/>
                <a:gd name="T28" fmla="*/ 66 w 182"/>
                <a:gd name="T29" fmla="*/ 74 h 146"/>
                <a:gd name="T30" fmla="*/ 70 w 182"/>
                <a:gd name="T31" fmla="*/ 69 h 146"/>
                <a:gd name="T32" fmla="*/ 87 w 182"/>
                <a:gd name="T33" fmla="*/ 40 h 146"/>
                <a:gd name="T34" fmla="*/ 79 w 182"/>
                <a:gd name="T35" fmla="*/ 42 h 146"/>
                <a:gd name="T36" fmla="*/ 133 w 182"/>
                <a:gd name="T37" fmla="*/ 16 h 146"/>
                <a:gd name="T38" fmla="*/ 142 w 182"/>
                <a:gd name="T39" fmla="*/ 24 h 146"/>
                <a:gd name="T40" fmla="*/ 143 w 182"/>
                <a:gd name="T41" fmla="*/ 26 h 146"/>
                <a:gd name="T42" fmla="*/ 130 w 182"/>
                <a:gd name="T43" fmla="*/ 51 h 146"/>
                <a:gd name="T44" fmla="*/ 146 w 182"/>
                <a:gd name="T45" fmla="*/ 59 h 146"/>
                <a:gd name="T46" fmla="*/ 93 w 182"/>
                <a:gd name="T47" fmla="*/ 84 h 146"/>
                <a:gd name="T48" fmla="*/ 49 w 182"/>
                <a:gd name="T49" fmla="*/ 106 h 146"/>
                <a:gd name="T50" fmla="*/ 30 w 182"/>
                <a:gd name="T51" fmla="*/ 117 h 146"/>
                <a:gd name="T52" fmla="*/ 66 w 182"/>
                <a:gd name="T53" fmla="*/ 117 h 146"/>
                <a:gd name="T54" fmla="*/ 73 w 182"/>
                <a:gd name="T55" fmla="*/ 96 h 146"/>
                <a:gd name="T56" fmla="*/ 71 w 182"/>
                <a:gd name="T57" fmla="*/ 88 h 146"/>
                <a:gd name="T58" fmla="*/ 88 w 182"/>
                <a:gd name="T59" fmla="*/ 94 h 146"/>
                <a:gd name="T60" fmla="*/ 12 w 182"/>
                <a:gd name="T61" fmla="*/ 127 h 146"/>
                <a:gd name="T62" fmla="*/ 27 w 182"/>
                <a:gd name="T63" fmla="*/ 103 h 146"/>
                <a:gd name="T64" fmla="*/ 10 w 182"/>
                <a:gd name="T65" fmla="*/ 127 h 146"/>
                <a:gd name="T66" fmla="*/ 39 w 182"/>
                <a:gd name="T67" fmla="*/ 107 h 146"/>
                <a:gd name="T68" fmla="*/ 72 w 182"/>
                <a:gd name="T69" fmla="*/ 87 h 146"/>
                <a:gd name="T70" fmla="*/ 72 w 182"/>
                <a:gd name="T71" fmla="*/ 97 h 146"/>
                <a:gd name="T72" fmla="*/ 109 w 182"/>
                <a:gd name="T73" fmla="*/ 93 h 146"/>
                <a:gd name="T74" fmla="*/ 116 w 182"/>
                <a:gd name="T75" fmla="*/ 95 h 146"/>
                <a:gd name="T76" fmla="*/ 134 w 182"/>
                <a:gd name="T77" fmla="*/ 70 h 146"/>
                <a:gd name="T78" fmla="*/ 55 w 182"/>
                <a:gd name="T79" fmla="*/ 97 h 146"/>
                <a:gd name="T80" fmla="*/ 68 w 182"/>
                <a:gd name="T81" fmla="*/ 85 h 146"/>
                <a:gd name="T82" fmla="*/ 75 w 182"/>
                <a:gd name="T83" fmla="*/ 68 h 146"/>
                <a:gd name="T84" fmla="*/ 96 w 182"/>
                <a:gd name="T85" fmla="*/ 45 h 146"/>
                <a:gd name="T86" fmla="*/ 97 w 182"/>
                <a:gd name="T87" fmla="*/ 39 h 146"/>
                <a:gd name="T88" fmla="*/ 109 w 182"/>
                <a:gd name="T89" fmla="*/ 24 h 146"/>
                <a:gd name="T90" fmla="*/ 94 w 182"/>
                <a:gd name="T91" fmla="*/ 30 h 146"/>
                <a:gd name="T92" fmla="*/ 106 w 182"/>
                <a:gd name="T93" fmla="*/ 16 h 146"/>
                <a:gd name="T94" fmla="*/ 90 w 182"/>
                <a:gd name="T95" fmla="*/ 38 h 146"/>
                <a:gd name="T96" fmla="*/ 102 w 182"/>
                <a:gd name="T97" fmla="*/ 28 h 146"/>
                <a:gd name="T98" fmla="*/ 120 w 182"/>
                <a:gd name="T99" fmla="*/ 12 h 146"/>
                <a:gd name="T100" fmla="*/ 131 w 182"/>
                <a:gd name="T101" fmla="*/ 14 h 146"/>
                <a:gd name="T102" fmla="*/ 140 w 182"/>
                <a:gd name="T103" fmla="*/ 14 h 146"/>
                <a:gd name="T104" fmla="*/ 145 w 182"/>
                <a:gd name="T105" fmla="*/ 19 h 146"/>
                <a:gd name="T106" fmla="*/ 164 w 182"/>
                <a:gd name="T107" fmla="*/ 2 h 146"/>
                <a:gd name="T108" fmla="*/ 180 w 182"/>
                <a:gd name="T109" fmla="*/ 13 h 146"/>
                <a:gd name="T110" fmla="*/ 111 w 182"/>
                <a:gd name="T111" fmla="*/ 88 h 146"/>
                <a:gd name="T112" fmla="*/ 138 w 182"/>
                <a:gd name="T113" fmla="*/ 48 h 146"/>
                <a:gd name="T114" fmla="*/ 83 w 182"/>
                <a:gd name="T115" fmla="*/ 97 h 146"/>
                <a:gd name="T116" fmla="*/ 115 w 182"/>
                <a:gd name="T117" fmla="*/ 66 h 146"/>
                <a:gd name="T118" fmla="*/ 167 w 182"/>
                <a:gd name="T119" fmla="*/ 24 h 146"/>
                <a:gd name="T120" fmla="*/ 149 w 182"/>
                <a:gd name="T121" fmla="*/ 43 h 146"/>
                <a:gd name="T122" fmla="*/ 100 w 182"/>
                <a:gd name="T123" fmla="*/ 80 h 146"/>
                <a:gd name="T124" fmla="*/ 35 w 182"/>
                <a:gd name="T125"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46">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
            <p:cNvSpPr/>
            <p:nvPr/>
          </p:nvSpPr>
          <p:spPr bwMode="auto">
            <a:xfrm>
              <a:off x="2966" y="1887"/>
              <a:ext cx="312" cy="280"/>
            </a:xfrm>
            <a:custGeom>
              <a:avLst/>
              <a:gdLst>
                <a:gd name="T0" fmla="*/ 106 w 116"/>
                <a:gd name="T1" fmla="*/ 11 h 104"/>
                <a:gd name="T2" fmla="*/ 111 w 116"/>
                <a:gd name="T3" fmla="*/ 16 h 104"/>
                <a:gd name="T4" fmla="*/ 97 w 116"/>
                <a:gd name="T5" fmla="*/ 26 h 104"/>
                <a:gd name="T6" fmla="*/ 55 w 116"/>
                <a:gd name="T7" fmla="*/ 45 h 104"/>
                <a:gd name="T8" fmla="*/ 42 w 116"/>
                <a:gd name="T9" fmla="*/ 57 h 104"/>
                <a:gd name="T10" fmla="*/ 4 w 116"/>
                <a:gd name="T11" fmla="*/ 100 h 104"/>
                <a:gd name="T12" fmla="*/ 2 w 116"/>
                <a:gd name="T13" fmla="*/ 90 h 104"/>
                <a:gd name="T14" fmla="*/ 12 w 116"/>
                <a:gd name="T15" fmla="*/ 75 h 104"/>
                <a:gd name="T16" fmla="*/ 19 w 116"/>
                <a:gd name="T17" fmla="*/ 62 h 104"/>
                <a:gd name="T18" fmla="*/ 20 w 116"/>
                <a:gd name="T19" fmla="*/ 58 h 104"/>
                <a:gd name="T20" fmla="*/ 18 w 116"/>
                <a:gd name="T21" fmla="*/ 63 h 104"/>
                <a:gd name="T22" fmla="*/ 22 w 116"/>
                <a:gd name="T23" fmla="*/ 61 h 104"/>
                <a:gd name="T24" fmla="*/ 26 w 116"/>
                <a:gd name="T25" fmla="*/ 56 h 104"/>
                <a:gd name="T26" fmla="*/ 26 w 116"/>
                <a:gd name="T27" fmla="*/ 53 h 104"/>
                <a:gd name="T28" fmla="*/ 25 w 116"/>
                <a:gd name="T29" fmla="*/ 50 h 104"/>
                <a:gd name="T30" fmla="*/ 30 w 116"/>
                <a:gd name="T31" fmla="*/ 46 h 104"/>
                <a:gd name="T32" fmla="*/ 28 w 116"/>
                <a:gd name="T33" fmla="*/ 45 h 104"/>
                <a:gd name="T34" fmla="*/ 28 w 116"/>
                <a:gd name="T35" fmla="*/ 42 h 104"/>
                <a:gd name="T36" fmla="*/ 30 w 116"/>
                <a:gd name="T37" fmla="*/ 40 h 104"/>
                <a:gd name="T38" fmla="*/ 30 w 116"/>
                <a:gd name="T39" fmla="*/ 38 h 104"/>
                <a:gd name="T40" fmla="*/ 31 w 116"/>
                <a:gd name="T41" fmla="*/ 34 h 104"/>
                <a:gd name="T42" fmla="*/ 33 w 116"/>
                <a:gd name="T43" fmla="*/ 30 h 104"/>
                <a:gd name="T44" fmla="*/ 33 w 116"/>
                <a:gd name="T45" fmla="*/ 29 h 104"/>
                <a:gd name="T46" fmla="*/ 37 w 116"/>
                <a:gd name="T47" fmla="*/ 24 h 104"/>
                <a:gd name="T48" fmla="*/ 36 w 116"/>
                <a:gd name="T49" fmla="*/ 23 h 104"/>
                <a:gd name="T50" fmla="*/ 39 w 116"/>
                <a:gd name="T51" fmla="*/ 18 h 104"/>
                <a:gd name="T52" fmla="*/ 40 w 116"/>
                <a:gd name="T53" fmla="*/ 15 h 104"/>
                <a:gd name="T54" fmla="*/ 40 w 116"/>
                <a:gd name="T55" fmla="*/ 11 h 104"/>
                <a:gd name="T56" fmla="*/ 36 w 116"/>
                <a:gd name="T57" fmla="*/ 5 h 104"/>
                <a:gd name="T58" fmla="*/ 39 w 116"/>
                <a:gd name="T59" fmla="*/ 11 h 104"/>
                <a:gd name="T60" fmla="*/ 39 w 116"/>
                <a:gd name="T61" fmla="*/ 15 h 104"/>
                <a:gd name="T62" fmla="*/ 38 w 116"/>
                <a:gd name="T63" fmla="*/ 18 h 104"/>
                <a:gd name="T64" fmla="*/ 36 w 116"/>
                <a:gd name="T65" fmla="*/ 23 h 104"/>
                <a:gd name="T66" fmla="*/ 36 w 116"/>
                <a:gd name="T67" fmla="*/ 24 h 104"/>
                <a:gd name="T68" fmla="*/ 32 w 116"/>
                <a:gd name="T69" fmla="*/ 29 h 104"/>
                <a:gd name="T70" fmla="*/ 31 w 116"/>
                <a:gd name="T71" fmla="*/ 30 h 104"/>
                <a:gd name="T72" fmla="*/ 29 w 116"/>
                <a:gd name="T73" fmla="*/ 34 h 104"/>
                <a:gd name="T74" fmla="*/ 30 w 116"/>
                <a:gd name="T75" fmla="*/ 38 h 104"/>
                <a:gd name="T76" fmla="*/ 29 w 116"/>
                <a:gd name="T77" fmla="*/ 40 h 104"/>
                <a:gd name="T78" fmla="*/ 28 w 116"/>
                <a:gd name="T79" fmla="*/ 42 h 104"/>
                <a:gd name="T80" fmla="*/ 27 w 116"/>
                <a:gd name="T81" fmla="*/ 45 h 104"/>
                <a:gd name="T82" fmla="*/ 29 w 116"/>
                <a:gd name="T83" fmla="*/ 46 h 104"/>
                <a:gd name="T84" fmla="*/ 24 w 116"/>
                <a:gd name="T85" fmla="*/ 50 h 104"/>
                <a:gd name="T86" fmla="*/ 26 w 116"/>
                <a:gd name="T87" fmla="*/ 53 h 104"/>
                <a:gd name="T88" fmla="*/ 26 w 116"/>
                <a:gd name="T89" fmla="*/ 56 h 104"/>
                <a:gd name="T90" fmla="*/ 22 w 116"/>
                <a:gd name="T91" fmla="*/ 61 h 104"/>
                <a:gd name="T92" fmla="*/ 19 w 116"/>
                <a:gd name="T93" fmla="*/ 62 h 104"/>
                <a:gd name="T94" fmla="*/ 22 w 116"/>
                <a:gd name="T95" fmla="*/ 59 h 104"/>
                <a:gd name="T96" fmla="*/ 18 w 116"/>
                <a:gd name="T97" fmla="*/ 62 h 104"/>
                <a:gd name="T98" fmla="*/ 10 w 116"/>
                <a:gd name="T99" fmla="*/ 75 h 104"/>
                <a:gd name="T100" fmla="*/ 2 w 116"/>
                <a:gd name="T101" fmla="*/ 91 h 104"/>
                <a:gd name="T102" fmla="*/ 4 w 116"/>
                <a:gd name="T103" fmla="*/ 101 h 104"/>
                <a:gd name="T104" fmla="*/ 40 w 116"/>
                <a:gd name="T105" fmla="*/ 53 h 104"/>
                <a:gd name="T106" fmla="*/ 53 w 116"/>
                <a:gd name="T107" fmla="*/ 41 h 104"/>
                <a:gd name="T108" fmla="*/ 95 w 116"/>
                <a:gd name="T109" fmla="*/ 22 h 104"/>
                <a:gd name="T110" fmla="*/ 111 w 116"/>
                <a:gd name="T111" fmla="*/ 12 h 104"/>
                <a:gd name="T112" fmla="*/ 106 w 116"/>
                <a:gd name="T113" fmla="*/ 7 h 104"/>
                <a:gd name="T114" fmla="*/ 113 w 116"/>
                <a:gd name="T11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104">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4"/>
            <p:cNvSpPr/>
            <p:nvPr/>
          </p:nvSpPr>
          <p:spPr bwMode="auto">
            <a:xfrm>
              <a:off x="3028" y="1736"/>
              <a:ext cx="226" cy="315"/>
            </a:xfrm>
            <a:custGeom>
              <a:avLst/>
              <a:gdLst>
                <a:gd name="T0" fmla="*/ 21 w 84"/>
                <a:gd name="T1" fmla="*/ 95 h 117"/>
                <a:gd name="T2" fmla="*/ 5 w 84"/>
                <a:gd name="T3" fmla="*/ 100 h 117"/>
                <a:gd name="T4" fmla="*/ 75 w 84"/>
                <a:gd name="T5" fmla="*/ 72 h 117"/>
                <a:gd name="T6" fmla="*/ 4 w 84"/>
                <a:gd name="T7" fmla="*/ 109 h 117"/>
                <a:gd name="T8" fmla="*/ 48 w 84"/>
                <a:gd name="T9" fmla="*/ 86 h 117"/>
                <a:gd name="T10" fmla="*/ 53 w 84"/>
                <a:gd name="T11" fmla="*/ 75 h 117"/>
                <a:gd name="T12" fmla="*/ 11 w 84"/>
                <a:gd name="T13" fmla="*/ 92 h 117"/>
                <a:gd name="T14" fmla="*/ 2 w 84"/>
                <a:gd name="T15" fmla="*/ 90 h 117"/>
                <a:gd name="T16" fmla="*/ 35 w 84"/>
                <a:gd name="T17" fmla="*/ 68 h 117"/>
                <a:gd name="T18" fmla="*/ 39 w 84"/>
                <a:gd name="T19" fmla="*/ 67 h 117"/>
                <a:gd name="T20" fmla="*/ 14 w 84"/>
                <a:gd name="T21" fmla="*/ 78 h 117"/>
                <a:gd name="T22" fmla="*/ 11 w 84"/>
                <a:gd name="T23" fmla="*/ 69 h 117"/>
                <a:gd name="T24" fmla="*/ 36 w 84"/>
                <a:gd name="T25" fmla="*/ 51 h 117"/>
                <a:gd name="T26" fmla="*/ 30 w 84"/>
                <a:gd name="T27" fmla="*/ 54 h 117"/>
                <a:gd name="T28" fmla="*/ 14 w 84"/>
                <a:gd name="T29" fmla="*/ 63 h 117"/>
                <a:gd name="T30" fmla="*/ 15 w 84"/>
                <a:gd name="T31" fmla="*/ 49 h 117"/>
                <a:gd name="T32" fmla="*/ 38 w 84"/>
                <a:gd name="T33" fmla="*/ 25 h 117"/>
                <a:gd name="T34" fmla="*/ 39 w 84"/>
                <a:gd name="T35" fmla="*/ 24 h 117"/>
                <a:gd name="T36" fmla="*/ 25 w 84"/>
                <a:gd name="T37" fmla="*/ 32 h 117"/>
                <a:gd name="T38" fmla="*/ 26 w 84"/>
                <a:gd name="T39" fmla="*/ 16 h 117"/>
                <a:gd name="T40" fmla="*/ 36 w 84"/>
                <a:gd name="T41" fmla="*/ 6 h 117"/>
                <a:gd name="T42" fmla="*/ 36 w 84"/>
                <a:gd name="T43" fmla="*/ 4 h 117"/>
                <a:gd name="T44" fmla="*/ 32 w 84"/>
                <a:gd name="T45" fmla="*/ 10 h 117"/>
                <a:gd name="T46" fmla="*/ 25 w 84"/>
                <a:gd name="T47" fmla="*/ 17 h 117"/>
                <a:gd name="T48" fmla="*/ 36 w 84"/>
                <a:gd name="T49" fmla="*/ 12 h 117"/>
                <a:gd name="T50" fmla="*/ 39 w 84"/>
                <a:gd name="T51" fmla="*/ 24 h 117"/>
                <a:gd name="T52" fmla="*/ 25 w 84"/>
                <a:gd name="T53" fmla="*/ 42 h 117"/>
                <a:gd name="T54" fmla="*/ 13 w 84"/>
                <a:gd name="T55" fmla="*/ 50 h 117"/>
                <a:gd name="T56" fmla="*/ 36 w 84"/>
                <a:gd name="T57" fmla="*/ 37 h 117"/>
                <a:gd name="T58" fmla="*/ 30 w 84"/>
                <a:gd name="T59" fmla="*/ 54 h 117"/>
                <a:gd name="T60" fmla="*/ 16 w 84"/>
                <a:gd name="T61" fmla="*/ 64 h 117"/>
                <a:gd name="T62" fmla="*/ 11 w 84"/>
                <a:gd name="T63" fmla="*/ 69 h 117"/>
                <a:gd name="T64" fmla="*/ 40 w 84"/>
                <a:gd name="T65" fmla="*/ 53 h 117"/>
                <a:gd name="T66" fmla="*/ 39 w 84"/>
                <a:gd name="T67" fmla="*/ 67 h 117"/>
                <a:gd name="T68" fmla="*/ 10 w 84"/>
                <a:gd name="T69" fmla="*/ 84 h 117"/>
                <a:gd name="T70" fmla="*/ 2 w 84"/>
                <a:gd name="T71" fmla="*/ 90 h 117"/>
                <a:gd name="T72" fmla="*/ 51 w 84"/>
                <a:gd name="T73" fmla="*/ 69 h 117"/>
                <a:gd name="T74" fmla="*/ 53 w 84"/>
                <a:gd name="T75" fmla="*/ 75 h 117"/>
                <a:gd name="T76" fmla="*/ 5 w 84"/>
                <a:gd name="T77" fmla="*/ 102 h 117"/>
                <a:gd name="T78" fmla="*/ 21 w 84"/>
                <a:gd name="T79" fmla="*/ 94 h 117"/>
                <a:gd name="T80" fmla="*/ 77 w 84"/>
                <a:gd name="T81" fmla="*/ 75 h 117"/>
                <a:gd name="T82" fmla="*/ 6 w 84"/>
                <a:gd name="T83" fmla="*/ 103 h 117"/>
                <a:gd name="T84" fmla="*/ 20 w 84"/>
                <a:gd name="T85" fmla="*/ 91 h 117"/>
                <a:gd name="T86" fmla="*/ 80 w 84"/>
                <a:gd name="T87"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117">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5"/>
            <p:cNvSpPr/>
            <p:nvPr/>
          </p:nvSpPr>
          <p:spPr bwMode="auto">
            <a:xfrm>
              <a:off x="3052" y="1704"/>
              <a:ext cx="215" cy="253"/>
            </a:xfrm>
            <a:custGeom>
              <a:avLst/>
              <a:gdLst>
                <a:gd name="T0" fmla="*/ 19 w 80"/>
                <a:gd name="T1" fmla="*/ 4 h 94"/>
                <a:gd name="T2" fmla="*/ 34 w 80"/>
                <a:gd name="T3" fmla="*/ 22 h 94"/>
                <a:gd name="T4" fmla="*/ 47 w 80"/>
                <a:gd name="T5" fmla="*/ 39 h 94"/>
                <a:gd name="T6" fmla="*/ 45 w 80"/>
                <a:gd name="T7" fmla="*/ 29 h 94"/>
                <a:gd name="T8" fmla="*/ 50 w 80"/>
                <a:gd name="T9" fmla="*/ 48 h 94"/>
                <a:gd name="T10" fmla="*/ 74 w 80"/>
                <a:gd name="T11" fmla="*/ 74 h 94"/>
                <a:gd name="T12" fmla="*/ 77 w 80"/>
                <a:gd name="T13" fmla="*/ 81 h 94"/>
                <a:gd name="T14" fmla="*/ 32 w 80"/>
                <a:gd name="T15" fmla="*/ 76 h 94"/>
                <a:gd name="T16" fmla="*/ 26 w 80"/>
                <a:gd name="T17" fmla="*/ 85 h 94"/>
                <a:gd name="T18" fmla="*/ 45 w 80"/>
                <a:gd name="T19" fmla="*/ 81 h 94"/>
                <a:gd name="T20" fmla="*/ 65 w 80"/>
                <a:gd name="T21" fmla="*/ 61 h 94"/>
                <a:gd name="T22" fmla="*/ 22 w 80"/>
                <a:gd name="T23" fmla="*/ 74 h 94"/>
                <a:gd name="T24" fmla="*/ 23 w 80"/>
                <a:gd name="T25" fmla="*/ 69 h 94"/>
                <a:gd name="T26" fmla="*/ 51 w 80"/>
                <a:gd name="T27" fmla="*/ 47 h 94"/>
                <a:gd name="T28" fmla="*/ 52 w 80"/>
                <a:gd name="T29" fmla="*/ 37 h 94"/>
                <a:gd name="T30" fmla="*/ 21 w 80"/>
                <a:gd name="T31" fmla="*/ 48 h 94"/>
                <a:gd name="T32" fmla="*/ 26 w 80"/>
                <a:gd name="T33" fmla="*/ 43 h 94"/>
                <a:gd name="T34" fmla="*/ 38 w 80"/>
                <a:gd name="T35" fmla="*/ 25 h 94"/>
                <a:gd name="T36" fmla="*/ 31 w 80"/>
                <a:gd name="T37" fmla="*/ 20 h 94"/>
                <a:gd name="T38" fmla="*/ 29 w 80"/>
                <a:gd name="T39" fmla="*/ 10 h 94"/>
                <a:gd name="T40" fmla="*/ 20 w 80"/>
                <a:gd name="T41" fmla="*/ 18 h 94"/>
                <a:gd name="T42" fmla="*/ 1 w 80"/>
                <a:gd name="T43" fmla="*/ 56 h 94"/>
                <a:gd name="T44" fmla="*/ 4 w 80"/>
                <a:gd name="T45" fmla="*/ 68 h 94"/>
                <a:gd name="T46" fmla="*/ 17 w 80"/>
                <a:gd name="T47" fmla="*/ 47 h 94"/>
                <a:gd name="T48" fmla="*/ 8 w 80"/>
                <a:gd name="T49" fmla="*/ 48 h 94"/>
                <a:gd name="T50" fmla="*/ 18 w 80"/>
                <a:gd name="T51" fmla="*/ 53 h 94"/>
                <a:gd name="T52" fmla="*/ 32 w 80"/>
                <a:gd name="T53" fmla="*/ 58 h 94"/>
                <a:gd name="T54" fmla="*/ 50 w 80"/>
                <a:gd name="T55" fmla="*/ 51 h 94"/>
                <a:gd name="T56" fmla="*/ 54 w 80"/>
                <a:gd name="T57" fmla="*/ 47 h 94"/>
                <a:gd name="T58" fmla="*/ 45 w 80"/>
                <a:gd name="T59" fmla="*/ 54 h 94"/>
                <a:gd name="T60" fmla="*/ 38 w 80"/>
                <a:gd name="T61" fmla="*/ 59 h 94"/>
                <a:gd name="T62" fmla="*/ 44 w 80"/>
                <a:gd name="T63" fmla="*/ 44 h 94"/>
                <a:gd name="T64" fmla="*/ 8 w 80"/>
                <a:gd name="T65" fmla="*/ 51 h 94"/>
                <a:gd name="T66" fmla="*/ 7 w 80"/>
                <a:gd name="T67" fmla="*/ 68 h 94"/>
                <a:gd name="T68" fmla="*/ 11 w 80"/>
                <a:gd name="T69" fmla="*/ 44 h 94"/>
                <a:gd name="T70" fmla="*/ 6 w 80"/>
                <a:gd name="T71" fmla="*/ 38 h 94"/>
                <a:gd name="T72" fmla="*/ 10 w 80"/>
                <a:gd name="T73" fmla="*/ 38 h 94"/>
                <a:gd name="T74" fmla="*/ 14 w 80"/>
                <a:gd name="T75" fmla="*/ 40 h 94"/>
                <a:gd name="T76" fmla="*/ 28 w 80"/>
                <a:gd name="T77" fmla="*/ 22 h 94"/>
                <a:gd name="T78" fmla="*/ 24 w 80"/>
                <a:gd name="T79" fmla="*/ 32 h 94"/>
                <a:gd name="T80" fmla="*/ 41 w 80"/>
                <a:gd name="T81" fmla="*/ 31 h 94"/>
                <a:gd name="T82" fmla="*/ 37 w 80"/>
                <a:gd name="T83" fmla="*/ 34 h 94"/>
                <a:gd name="T84" fmla="*/ 21 w 80"/>
                <a:gd name="T85" fmla="*/ 53 h 94"/>
                <a:gd name="T86" fmla="*/ 18 w 80"/>
                <a:gd name="T87" fmla="*/ 64 h 94"/>
                <a:gd name="T88" fmla="*/ 61 w 80"/>
                <a:gd name="T89" fmla="*/ 51 h 94"/>
                <a:gd name="T90" fmla="*/ 54 w 80"/>
                <a:gd name="T91" fmla="*/ 54 h 94"/>
                <a:gd name="T92" fmla="*/ 24 w 80"/>
                <a:gd name="T93" fmla="*/ 74 h 94"/>
                <a:gd name="T94" fmla="*/ 15 w 80"/>
                <a:gd name="T95" fmla="*/ 88 h 94"/>
                <a:gd name="T96" fmla="*/ 59 w 80"/>
                <a:gd name="T97" fmla="*/ 77 h 94"/>
                <a:gd name="T98" fmla="*/ 72 w 80"/>
                <a:gd name="T99" fmla="*/ 71 h 94"/>
                <a:gd name="T100" fmla="*/ 48 w 80"/>
                <a:gd name="T101" fmla="*/ 68 h 94"/>
                <a:gd name="T102" fmla="*/ 58 w 80"/>
                <a:gd name="T103" fmla="*/ 58 h 94"/>
                <a:gd name="T104" fmla="*/ 70 w 80"/>
                <a:gd name="T105" fmla="*/ 74 h 94"/>
                <a:gd name="T106" fmla="*/ 62 w 80"/>
                <a:gd name="T107" fmla="*/ 55 h 94"/>
                <a:gd name="T108" fmla="*/ 37 w 80"/>
                <a:gd name="T109" fmla="*/ 26 h 94"/>
                <a:gd name="T110" fmla="*/ 27 w 80"/>
                <a:gd name="T111" fmla="*/ 10 h 94"/>
                <a:gd name="T112" fmla="*/ 23 w 80"/>
                <a:gd name="T113" fmla="*/ 12 h 94"/>
                <a:gd name="T114" fmla="*/ 22 w 80"/>
                <a:gd name="T11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94">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6"/>
            <p:cNvSpPr/>
            <p:nvPr/>
          </p:nvSpPr>
          <p:spPr bwMode="auto">
            <a:xfrm>
              <a:off x="3101" y="1718"/>
              <a:ext cx="59" cy="96"/>
            </a:xfrm>
            <a:custGeom>
              <a:avLst/>
              <a:gdLst>
                <a:gd name="T0" fmla="*/ 10 w 22"/>
                <a:gd name="T1" fmla="*/ 7 h 36"/>
                <a:gd name="T2" fmla="*/ 2 w 22"/>
                <a:gd name="T3" fmla="*/ 9 h 36"/>
                <a:gd name="T4" fmla="*/ 4 w 22"/>
                <a:gd name="T5" fmla="*/ 12 h 36"/>
                <a:gd name="T6" fmla="*/ 12 w 22"/>
                <a:gd name="T7" fmla="*/ 5 h 36"/>
                <a:gd name="T8" fmla="*/ 10 w 22"/>
                <a:gd name="T9" fmla="*/ 1 h 36"/>
                <a:gd name="T10" fmla="*/ 3 w 22"/>
                <a:gd name="T11" fmla="*/ 5 h 36"/>
                <a:gd name="T12" fmla="*/ 2 w 22"/>
                <a:gd name="T13" fmla="*/ 8 h 36"/>
                <a:gd name="T14" fmla="*/ 6 w 22"/>
                <a:gd name="T15" fmla="*/ 8 h 36"/>
                <a:gd name="T16" fmla="*/ 5 w 22"/>
                <a:gd name="T17" fmla="*/ 6 h 36"/>
                <a:gd name="T18" fmla="*/ 16 w 22"/>
                <a:gd name="T19" fmla="*/ 20 h 36"/>
                <a:gd name="T20" fmla="*/ 16 w 22"/>
                <a:gd name="T21" fmla="*/ 17 h 36"/>
                <a:gd name="T22" fmla="*/ 12 w 22"/>
                <a:gd name="T23" fmla="*/ 23 h 36"/>
                <a:gd name="T24" fmla="*/ 13 w 22"/>
                <a:gd name="T25" fmla="*/ 26 h 36"/>
                <a:gd name="T26" fmla="*/ 19 w 22"/>
                <a:gd name="T27" fmla="*/ 27 h 36"/>
                <a:gd name="T28" fmla="*/ 17 w 22"/>
                <a:gd name="T29" fmla="*/ 24 h 36"/>
                <a:gd name="T30" fmla="*/ 11 w 22"/>
                <a:gd name="T31" fmla="*/ 34 h 36"/>
                <a:gd name="T32" fmla="*/ 14 w 22"/>
                <a:gd name="T33" fmla="*/ 31 h 36"/>
                <a:gd name="T34" fmla="*/ 15 w 22"/>
                <a:gd name="T35" fmla="*/ 32 h 36"/>
                <a:gd name="T36" fmla="*/ 16 w 22"/>
                <a:gd name="T37" fmla="*/ 31 h 36"/>
                <a:gd name="T38" fmla="*/ 21 w 22"/>
                <a:gd name="T39" fmla="*/ 26 h 36"/>
                <a:gd name="T40" fmla="*/ 19 w 22"/>
                <a:gd name="T41" fmla="*/ 23 h 36"/>
                <a:gd name="T42" fmla="*/ 13 w 22"/>
                <a:gd name="T43" fmla="*/ 22 h 36"/>
                <a:gd name="T44" fmla="*/ 14 w 22"/>
                <a:gd name="T45" fmla="*/ 26 h 36"/>
                <a:gd name="T46" fmla="*/ 19 w 22"/>
                <a:gd name="T47" fmla="*/ 19 h 36"/>
                <a:gd name="T48" fmla="*/ 18 w 22"/>
                <a:gd name="T49" fmla="*/ 16 h 36"/>
                <a:gd name="T50" fmla="*/ 8 w 22"/>
                <a:gd name="T51" fmla="*/ 7 h 36"/>
                <a:gd name="T52" fmla="*/ 6 w 22"/>
                <a:gd name="T53" fmla="*/ 4 h 36"/>
                <a:gd name="T54" fmla="*/ 5 w 22"/>
                <a:gd name="T55" fmla="*/ 5 h 36"/>
                <a:gd name="T56" fmla="*/ 5 w 22"/>
                <a:gd name="T57" fmla="*/ 8 h 36"/>
                <a:gd name="T58" fmla="*/ 11 w 22"/>
                <a:gd name="T59" fmla="*/ 5 h 36"/>
                <a:gd name="T60" fmla="*/ 10 w 22"/>
                <a:gd name="T61" fmla="*/ 1 h 36"/>
                <a:gd name="T62" fmla="*/ 1 w 22"/>
                <a:gd name="T63" fmla="*/ 10 h 36"/>
                <a:gd name="T64" fmla="*/ 2 w 22"/>
                <a:gd name="T65" fmla="*/ 13 h 36"/>
                <a:gd name="T66" fmla="*/ 11 w 22"/>
                <a:gd name="T67" fmla="*/ 11 h 36"/>
                <a:gd name="T68" fmla="*/ 10 w 22"/>
                <a:gd name="T6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6">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Group 4"/>
          <p:cNvGrpSpPr>
            <a:grpSpLocks noChangeAspect="1"/>
          </p:cNvGrpSpPr>
          <p:nvPr/>
        </p:nvGrpSpPr>
        <p:grpSpPr bwMode="auto">
          <a:xfrm rot="10800000" flipV="1">
            <a:off x="5897666" y="3647040"/>
            <a:ext cx="418077" cy="424103"/>
            <a:chOff x="2904" y="1451"/>
            <a:chExt cx="902" cy="915"/>
          </a:xfrm>
          <a:solidFill>
            <a:schemeClr val="tx1">
              <a:lumMod val="50000"/>
              <a:lumOff val="50000"/>
            </a:schemeClr>
          </a:solidFill>
        </p:grpSpPr>
        <p:sp>
          <p:nvSpPr>
            <p:cNvPr id="57" name="Freeform 5"/>
            <p:cNvSpPr/>
            <p:nvPr/>
          </p:nvSpPr>
          <p:spPr bwMode="auto">
            <a:xfrm>
              <a:off x="2904" y="1451"/>
              <a:ext cx="902" cy="915"/>
            </a:xfrm>
            <a:custGeom>
              <a:avLst/>
              <a:gdLst>
                <a:gd name="T0" fmla="*/ 291 w 335"/>
                <a:gd name="T1" fmla="*/ 2 h 340"/>
                <a:gd name="T2" fmla="*/ 196 w 335"/>
                <a:gd name="T3" fmla="*/ 68 h 340"/>
                <a:gd name="T4" fmla="*/ 132 w 335"/>
                <a:gd name="T5" fmla="*/ 167 h 340"/>
                <a:gd name="T6" fmla="*/ 134 w 335"/>
                <a:gd name="T7" fmla="*/ 166 h 340"/>
                <a:gd name="T8" fmla="*/ 124 w 335"/>
                <a:gd name="T9" fmla="*/ 152 h 340"/>
                <a:gd name="T10" fmla="*/ 109 w 335"/>
                <a:gd name="T11" fmla="*/ 130 h 340"/>
                <a:gd name="T12" fmla="*/ 78 w 335"/>
                <a:gd name="T13" fmla="*/ 87 h 340"/>
                <a:gd name="T14" fmla="*/ 75 w 335"/>
                <a:gd name="T15" fmla="*/ 87 h 340"/>
                <a:gd name="T16" fmla="*/ 0 w 335"/>
                <a:gd name="T17" fmla="*/ 322 h 340"/>
                <a:gd name="T18" fmla="*/ 3 w 335"/>
                <a:gd name="T19" fmla="*/ 324 h 340"/>
                <a:gd name="T20" fmla="*/ 187 w 335"/>
                <a:gd name="T21" fmla="*/ 340 h 340"/>
                <a:gd name="T22" fmla="*/ 190 w 335"/>
                <a:gd name="T23" fmla="*/ 337 h 340"/>
                <a:gd name="T24" fmla="*/ 159 w 335"/>
                <a:gd name="T25" fmla="*/ 267 h 340"/>
                <a:gd name="T26" fmla="*/ 181 w 335"/>
                <a:gd name="T27" fmla="*/ 199 h 340"/>
                <a:gd name="T28" fmla="*/ 333 w 335"/>
                <a:gd name="T29" fmla="*/ 98 h 340"/>
                <a:gd name="T30" fmla="*/ 334 w 335"/>
                <a:gd name="T31" fmla="*/ 95 h 340"/>
                <a:gd name="T32" fmla="*/ 306 w 335"/>
                <a:gd name="T33" fmla="*/ 31 h 340"/>
                <a:gd name="T34" fmla="*/ 293 w 335"/>
                <a:gd name="T35" fmla="*/ 3 h 340"/>
                <a:gd name="T36" fmla="*/ 290 w 335"/>
                <a:gd name="T37" fmla="*/ 5 h 340"/>
                <a:gd name="T38" fmla="*/ 301 w 335"/>
                <a:gd name="T39" fmla="*/ 29 h 340"/>
                <a:gd name="T40" fmla="*/ 331 w 335"/>
                <a:gd name="T41" fmla="*/ 97 h 340"/>
                <a:gd name="T42" fmla="*/ 332 w 335"/>
                <a:gd name="T43" fmla="*/ 94 h 340"/>
                <a:gd name="T44" fmla="*/ 173 w 335"/>
                <a:gd name="T45" fmla="*/ 202 h 340"/>
                <a:gd name="T46" fmla="*/ 154 w 335"/>
                <a:gd name="T47" fmla="*/ 264 h 340"/>
                <a:gd name="T48" fmla="*/ 186 w 335"/>
                <a:gd name="T49" fmla="*/ 339 h 340"/>
                <a:gd name="T50" fmla="*/ 188 w 335"/>
                <a:gd name="T51" fmla="*/ 336 h 340"/>
                <a:gd name="T52" fmla="*/ 2 w 335"/>
                <a:gd name="T53" fmla="*/ 320 h 340"/>
                <a:gd name="T54" fmla="*/ 4 w 335"/>
                <a:gd name="T55" fmla="*/ 323 h 340"/>
                <a:gd name="T56" fmla="*/ 78 w 335"/>
                <a:gd name="T57" fmla="*/ 88 h 340"/>
                <a:gd name="T58" fmla="*/ 75 w 335"/>
                <a:gd name="T59" fmla="*/ 89 h 340"/>
                <a:gd name="T60" fmla="*/ 107 w 335"/>
                <a:gd name="T61" fmla="*/ 135 h 340"/>
                <a:gd name="T62" fmla="*/ 124 w 335"/>
                <a:gd name="T63" fmla="*/ 160 h 340"/>
                <a:gd name="T64" fmla="*/ 133 w 335"/>
                <a:gd name="T65" fmla="*/ 170 h 340"/>
                <a:gd name="T66" fmla="*/ 136 w 335"/>
                <a:gd name="T67" fmla="*/ 168 h 340"/>
                <a:gd name="T68" fmla="*/ 197 w 335"/>
                <a:gd name="T69" fmla="*/ 73 h 340"/>
                <a:gd name="T70" fmla="*/ 292 w 335"/>
                <a:gd name="T71" fmla="*/ 6 h 340"/>
                <a:gd name="T72" fmla="*/ 291 w 335"/>
                <a:gd name="T73" fmla="*/ 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5" h="340">
                  <a:moveTo>
                    <a:pt x="291" y="2"/>
                  </a:moveTo>
                  <a:cubicBezTo>
                    <a:pt x="254" y="15"/>
                    <a:pt x="223" y="40"/>
                    <a:pt x="196" y="68"/>
                  </a:cubicBezTo>
                  <a:cubicBezTo>
                    <a:pt x="169" y="97"/>
                    <a:pt x="146" y="130"/>
                    <a:pt x="132" y="167"/>
                  </a:cubicBezTo>
                  <a:cubicBezTo>
                    <a:pt x="133" y="167"/>
                    <a:pt x="133" y="166"/>
                    <a:pt x="134" y="166"/>
                  </a:cubicBezTo>
                  <a:cubicBezTo>
                    <a:pt x="130" y="165"/>
                    <a:pt x="127" y="156"/>
                    <a:pt x="124" y="152"/>
                  </a:cubicBezTo>
                  <a:cubicBezTo>
                    <a:pt x="119" y="144"/>
                    <a:pt x="114" y="137"/>
                    <a:pt x="109" y="130"/>
                  </a:cubicBezTo>
                  <a:cubicBezTo>
                    <a:pt x="98" y="116"/>
                    <a:pt x="87" y="102"/>
                    <a:pt x="78" y="87"/>
                  </a:cubicBezTo>
                  <a:cubicBezTo>
                    <a:pt x="77" y="85"/>
                    <a:pt x="75" y="86"/>
                    <a:pt x="75" y="87"/>
                  </a:cubicBezTo>
                  <a:cubicBezTo>
                    <a:pt x="52" y="166"/>
                    <a:pt x="27" y="244"/>
                    <a:pt x="0" y="322"/>
                  </a:cubicBezTo>
                  <a:cubicBezTo>
                    <a:pt x="0" y="323"/>
                    <a:pt x="1" y="324"/>
                    <a:pt x="3" y="324"/>
                  </a:cubicBezTo>
                  <a:cubicBezTo>
                    <a:pt x="64" y="312"/>
                    <a:pt x="127" y="328"/>
                    <a:pt x="187" y="340"/>
                  </a:cubicBezTo>
                  <a:cubicBezTo>
                    <a:pt x="189" y="340"/>
                    <a:pt x="190" y="338"/>
                    <a:pt x="190" y="337"/>
                  </a:cubicBezTo>
                  <a:cubicBezTo>
                    <a:pt x="179" y="314"/>
                    <a:pt x="165" y="292"/>
                    <a:pt x="159" y="267"/>
                  </a:cubicBezTo>
                  <a:cubicBezTo>
                    <a:pt x="152" y="241"/>
                    <a:pt x="165" y="218"/>
                    <a:pt x="181" y="199"/>
                  </a:cubicBezTo>
                  <a:cubicBezTo>
                    <a:pt x="219" y="150"/>
                    <a:pt x="274" y="116"/>
                    <a:pt x="333" y="98"/>
                  </a:cubicBezTo>
                  <a:cubicBezTo>
                    <a:pt x="334" y="98"/>
                    <a:pt x="335" y="96"/>
                    <a:pt x="334" y="95"/>
                  </a:cubicBezTo>
                  <a:cubicBezTo>
                    <a:pt x="322" y="75"/>
                    <a:pt x="315" y="52"/>
                    <a:pt x="306" y="31"/>
                  </a:cubicBezTo>
                  <a:cubicBezTo>
                    <a:pt x="302" y="21"/>
                    <a:pt x="297" y="12"/>
                    <a:pt x="293" y="3"/>
                  </a:cubicBezTo>
                  <a:cubicBezTo>
                    <a:pt x="292" y="0"/>
                    <a:pt x="288" y="2"/>
                    <a:pt x="290" y="5"/>
                  </a:cubicBezTo>
                  <a:cubicBezTo>
                    <a:pt x="293" y="13"/>
                    <a:pt x="297" y="21"/>
                    <a:pt x="301" y="29"/>
                  </a:cubicBezTo>
                  <a:cubicBezTo>
                    <a:pt x="311" y="52"/>
                    <a:pt x="318" y="76"/>
                    <a:pt x="331" y="97"/>
                  </a:cubicBezTo>
                  <a:cubicBezTo>
                    <a:pt x="331" y="96"/>
                    <a:pt x="332" y="95"/>
                    <a:pt x="332" y="94"/>
                  </a:cubicBezTo>
                  <a:cubicBezTo>
                    <a:pt x="269" y="113"/>
                    <a:pt x="213" y="149"/>
                    <a:pt x="173" y="202"/>
                  </a:cubicBezTo>
                  <a:cubicBezTo>
                    <a:pt x="159" y="220"/>
                    <a:pt x="150" y="241"/>
                    <a:pt x="154" y="264"/>
                  </a:cubicBezTo>
                  <a:cubicBezTo>
                    <a:pt x="158" y="291"/>
                    <a:pt x="175" y="315"/>
                    <a:pt x="186" y="339"/>
                  </a:cubicBezTo>
                  <a:cubicBezTo>
                    <a:pt x="187" y="338"/>
                    <a:pt x="188" y="337"/>
                    <a:pt x="188" y="336"/>
                  </a:cubicBezTo>
                  <a:cubicBezTo>
                    <a:pt x="127" y="324"/>
                    <a:pt x="64" y="308"/>
                    <a:pt x="2" y="320"/>
                  </a:cubicBezTo>
                  <a:cubicBezTo>
                    <a:pt x="3" y="321"/>
                    <a:pt x="3" y="322"/>
                    <a:pt x="4" y="323"/>
                  </a:cubicBezTo>
                  <a:cubicBezTo>
                    <a:pt x="31" y="245"/>
                    <a:pt x="56" y="167"/>
                    <a:pt x="78" y="88"/>
                  </a:cubicBezTo>
                  <a:cubicBezTo>
                    <a:pt x="77" y="88"/>
                    <a:pt x="76" y="89"/>
                    <a:pt x="75" y="89"/>
                  </a:cubicBezTo>
                  <a:cubicBezTo>
                    <a:pt x="84" y="105"/>
                    <a:pt x="96" y="120"/>
                    <a:pt x="107" y="135"/>
                  </a:cubicBezTo>
                  <a:cubicBezTo>
                    <a:pt x="113" y="143"/>
                    <a:pt x="119" y="151"/>
                    <a:pt x="124" y="160"/>
                  </a:cubicBezTo>
                  <a:cubicBezTo>
                    <a:pt x="127" y="164"/>
                    <a:pt x="128" y="168"/>
                    <a:pt x="133" y="170"/>
                  </a:cubicBezTo>
                  <a:cubicBezTo>
                    <a:pt x="134" y="170"/>
                    <a:pt x="135" y="169"/>
                    <a:pt x="136" y="168"/>
                  </a:cubicBezTo>
                  <a:cubicBezTo>
                    <a:pt x="149" y="133"/>
                    <a:pt x="172" y="101"/>
                    <a:pt x="197" y="73"/>
                  </a:cubicBezTo>
                  <a:cubicBezTo>
                    <a:pt x="223" y="44"/>
                    <a:pt x="255" y="18"/>
                    <a:pt x="292" y="6"/>
                  </a:cubicBezTo>
                  <a:cubicBezTo>
                    <a:pt x="294" y="5"/>
                    <a:pt x="293" y="1"/>
                    <a:pt x="29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6"/>
            <p:cNvSpPr/>
            <p:nvPr/>
          </p:nvSpPr>
          <p:spPr bwMode="auto">
            <a:xfrm>
              <a:off x="2912" y="1540"/>
              <a:ext cx="883" cy="812"/>
            </a:xfrm>
            <a:custGeom>
              <a:avLst/>
              <a:gdLst>
                <a:gd name="T0" fmla="*/ 170 w 328"/>
                <a:gd name="T1" fmla="*/ 286 h 302"/>
                <a:gd name="T2" fmla="*/ 167 w 328"/>
                <a:gd name="T3" fmla="*/ 273 h 302"/>
                <a:gd name="T4" fmla="*/ 159 w 328"/>
                <a:gd name="T5" fmla="*/ 259 h 302"/>
                <a:gd name="T6" fmla="*/ 152 w 328"/>
                <a:gd name="T7" fmla="*/ 250 h 302"/>
                <a:gd name="T8" fmla="*/ 51 w 328"/>
                <a:gd name="T9" fmla="*/ 280 h 302"/>
                <a:gd name="T10" fmla="*/ 37 w 328"/>
                <a:gd name="T11" fmla="*/ 268 h 302"/>
                <a:gd name="T12" fmla="*/ 106 w 328"/>
                <a:gd name="T13" fmla="*/ 255 h 302"/>
                <a:gd name="T14" fmla="*/ 104 w 328"/>
                <a:gd name="T15" fmla="*/ 264 h 302"/>
                <a:gd name="T16" fmla="*/ 83 w 328"/>
                <a:gd name="T17" fmla="*/ 249 h 302"/>
                <a:gd name="T18" fmla="*/ 103 w 328"/>
                <a:gd name="T19" fmla="*/ 235 h 302"/>
                <a:gd name="T20" fmla="*/ 57 w 328"/>
                <a:gd name="T21" fmla="*/ 231 h 302"/>
                <a:gd name="T22" fmla="*/ 117 w 328"/>
                <a:gd name="T23" fmla="*/ 223 h 302"/>
                <a:gd name="T24" fmla="*/ 36 w 328"/>
                <a:gd name="T25" fmla="*/ 252 h 302"/>
                <a:gd name="T26" fmla="*/ 36 w 328"/>
                <a:gd name="T27" fmla="*/ 235 h 302"/>
                <a:gd name="T28" fmla="*/ 54 w 328"/>
                <a:gd name="T29" fmla="*/ 202 h 302"/>
                <a:gd name="T30" fmla="*/ 64 w 328"/>
                <a:gd name="T31" fmla="*/ 185 h 302"/>
                <a:gd name="T32" fmla="*/ 80 w 328"/>
                <a:gd name="T33" fmla="*/ 182 h 302"/>
                <a:gd name="T34" fmla="*/ 100 w 328"/>
                <a:gd name="T35" fmla="*/ 191 h 302"/>
                <a:gd name="T36" fmla="*/ 71 w 328"/>
                <a:gd name="T37" fmla="*/ 233 h 302"/>
                <a:gd name="T38" fmla="*/ 152 w 328"/>
                <a:gd name="T39" fmla="*/ 192 h 302"/>
                <a:gd name="T40" fmla="*/ 153 w 328"/>
                <a:gd name="T41" fmla="*/ 212 h 302"/>
                <a:gd name="T42" fmla="*/ 158 w 328"/>
                <a:gd name="T43" fmla="*/ 194 h 302"/>
                <a:gd name="T44" fmla="*/ 168 w 328"/>
                <a:gd name="T45" fmla="*/ 174 h 302"/>
                <a:gd name="T46" fmla="*/ 199 w 328"/>
                <a:gd name="T47" fmla="*/ 135 h 302"/>
                <a:gd name="T48" fmla="*/ 246 w 328"/>
                <a:gd name="T49" fmla="*/ 100 h 302"/>
                <a:gd name="T50" fmla="*/ 296 w 328"/>
                <a:gd name="T51" fmla="*/ 75 h 302"/>
                <a:gd name="T52" fmla="*/ 323 w 328"/>
                <a:gd name="T53" fmla="*/ 63 h 302"/>
                <a:gd name="T54" fmla="*/ 317 w 328"/>
                <a:gd name="T55" fmla="*/ 55 h 302"/>
                <a:gd name="T56" fmla="*/ 309 w 328"/>
                <a:gd name="T57" fmla="*/ 43 h 302"/>
                <a:gd name="T58" fmla="*/ 310 w 328"/>
                <a:gd name="T59" fmla="*/ 37 h 302"/>
                <a:gd name="T60" fmla="*/ 302 w 328"/>
                <a:gd name="T61" fmla="*/ 11 h 302"/>
                <a:gd name="T62" fmla="*/ 311 w 328"/>
                <a:gd name="T63" fmla="*/ 24 h 302"/>
                <a:gd name="T64" fmla="*/ 315 w 328"/>
                <a:gd name="T65" fmla="*/ 44 h 302"/>
                <a:gd name="T66" fmla="*/ 321 w 328"/>
                <a:gd name="T67" fmla="*/ 50 h 302"/>
                <a:gd name="T68" fmla="*/ 320 w 328"/>
                <a:gd name="T69" fmla="*/ 60 h 302"/>
                <a:gd name="T70" fmla="*/ 321 w 328"/>
                <a:gd name="T71" fmla="*/ 63 h 302"/>
                <a:gd name="T72" fmla="*/ 273 w 328"/>
                <a:gd name="T73" fmla="*/ 86 h 302"/>
                <a:gd name="T74" fmla="*/ 218 w 328"/>
                <a:gd name="T75" fmla="*/ 122 h 302"/>
                <a:gd name="T76" fmla="*/ 174 w 328"/>
                <a:gd name="T77" fmla="*/ 165 h 302"/>
                <a:gd name="T78" fmla="*/ 157 w 328"/>
                <a:gd name="T79" fmla="*/ 189 h 302"/>
                <a:gd name="T80" fmla="*/ 150 w 328"/>
                <a:gd name="T81" fmla="*/ 220 h 302"/>
                <a:gd name="T82" fmla="*/ 156 w 328"/>
                <a:gd name="T83" fmla="*/ 198 h 302"/>
                <a:gd name="T84" fmla="*/ 144 w 328"/>
                <a:gd name="T85" fmla="*/ 186 h 302"/>
                <a:gd name="T86" fmla="*/ 42 w 328"/>
                <a:gd name="T87" fmla="*/ 247 h 302"/>
                <a:gd name="T88" fmla="*/ 34 w 328"/>
                <a:gd name="T89" fmla="*/ 225 h 302"/>
                <a:gd name="T90" fmla="*/ 48 w 328"/>
                <a:gd name="T91" fmla="*/ 206 h 302"/>
                <a:gd name="T92" fmla="*/ 40 w 328"/>
                <a:gd name="T93" fmla="*/ 203 h 302"/>
                <a:gd name="T94" fmla="*/ 23 w 328"/>
                <a:gd name="T95" fmla="*/ 234 h 302"/>
                <a:gd name="T96" fmla="*/ 15 w 328"/>
                <a:gd name="T97" fmla="*/ 254 h 302"/>
                <a:gd name="T98" fmla="*/ 10 w 328"/>
                <a:gd name="T99" fmla="*/ 269 h 302"/>
                <a:gd name="T100" fmla="*/ 37 w 328"/>
                <a:gd name="T101" fmla="*/ 252 h 302"/>
                <a:gd name="T102" fmla="*/ 152 w 328"/>
                <a:gd name="T103" fmla="*/ 202 h 302"/>
                <a:gd name="T104" fmla="*/ 142 w 328"/>
                <a:gd name="T105" fmla="*/ 236 h 302"/>
                <a:gd name="T106" fmla="*/ 151 w 328"/>
                <a:gd name="T107" fmla="*/ 236 h 302"/>
                <a:gd name="T108" fmla="*/ 113 w 328"/>
                <a:gd name="T109" fmla="*/ 261 h 302"/>
                <a:gd name="T110" fmla="*/ 93 w 328"/>
                <a:gd name="T111" fmla="*/ 245 h 302"/>
                <a:gd name="T112" fmla="*/ 23 w 328"/>
                <a:gd name="T113" fmla="*/ 281 h 302"/>
                <a:gd name="T114" fmla="*/ 86 w 328"/>
                <a:gd name="T115" fmla="*/ 272 h 302"/>
                <a:gd name="T116" fmla="*/ 76 w 328"/>
                <a:gd name="T117" fmla="*/ 279 h 302"/>
                <a:gd name="T118" fmla="*/ 160 w 328"/>
                <a:gd name="T119" fmla="*/ 268 h 302"/>
                <a:gd name="T120" fmla="*/ 164 w 328"/>
                <a:gd name="T121" fmla="*/ 282 h 302"/>
                <a:gd name="T122" fmla="*/ 176 w 328"/>
                <a:gd name="T123" fmla="*/ 29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8" h="302">
                  <a:moveTo>
                    <a:pt x="177" y="293"/>
                  </a:moveTo>
                  <a:cubicBezTo>
                    <a:pt x="172" y="296"/>
                    <a:pt x="167" y="297"/>
                    <a:pt x="161" y="298"/>
                  </a:cubicBezTo>
                  <a:cubicBezTo>
                    <a:pt x="161" y="299"/>
                    <a:pt x="161" y="300"/>
                    <a:pt x="162" y="302"/>
                  </a:cubicBezTo>
                  <a:cubicBezTo>
                    <a:pt x="167" y="300"/>
                    <a:pt x="173" y="298"/>
                    <a:pt x="178" y="294"/>
                  </a:cubicBezTo>
                  <a:cubicBezTo>
                    <a:pt x="179" y="293"/>
                    <a:pt x="178" y="290"/>
                    <a:pt x="176" y="291"/>
                  </a:cubicBezTo>
                  <a:cubicBezTo>
                    <a:pt x="170" y="292"/>
                    <a:pt x="164" y="294"/>
                    <a:pt x="158" y="295"/>
                  </a:cubicBezTo>
                  <a:cubicBezTo>
                    <a:pt x="159" y="297"/>
                    <a:pt x="159" y="298"/>
                    <a:pt x="160" y="299"/>
                  </a:cubicBezTo>
                  <a:cubicBezTo>
                    <a:pt x="165" y="297"/>
                    <a:pt x="170" y="294"/>
                    <a:pt x="176" y="291"/>
                  </a:cubicBezTo>
                  <a:cubicBezTo>
                    <a:pt x="178" y="290"/>
                    <a:pt x="176" y="287"/>
                    <a:pt x="174" y="288"/>
                  </a:cubicBezTo>
                  <a:cubicBezTo>
                    <a:pt x="167" y="291"/>
                    <a:pt x="161" y="291"/>
                    <a:pt x="154" y="291"/>
                  </a:cubicBezTo>
                  <a:cubicBezTo>
                    <a:pt x="154" y="292"/>
                    <a:pt x="155" y="293"/>
                    <a:pt x="155" y="295"/>
                  </a:cubicBezTo>
                  <a:cubicBezTo>
                    <a:pt x="160" y="289"/>
                    <a:pt x="166" y="289"/>
                    <a:pt x="172" y="286"/>
                  </a:cubicBezTo>
                  <a:cubicBezTo>
                    <a:pt x="171" y="285"/>
                    <a:pt x="171" y="284"/>
                    <a:pt x="170" y="283"/>
                  </a:cubicBezTo>
                  <a:cubicBezTo>
                    <a:pt x="163" y="286"/>
                    <a:pt x="156" y="289"/>
                    <a:pt x="149" y="292"/>
                  </a:cubicBezTo>
                  <a:cubicBezTo>
                    <a:pt x="149" y="293"/>
                    <a:pt x="150" y="295"/>
                    <a:pt x="150" y="296"/>
                  </a:cubicBezTo>
                  <a:cubicBezTo>
                    <a:pt x="157" y="292"/>
                    <a:pt x="163" y="289"/>
                    <a:pt x="170" y="286"/>
                  </a:cubicBezTo>
                  <a:cubicBezTo>
                    <a:pt x="172" y="285"/>
                    <a:pt x="171" y="281"/>
                    <a:pt x="169" y="282"/>
                  </a:cubicBezTo>
                  <a:cubicBezTo>
                    <a:pt x="160" y="285"/>
                    <a:pt x="151" y="288"/>
                    <a:pt x="143" y="291"/>
                  </a:cubicBezTo>
                  <a:cubicBezTo>
                    <a:pt x="143" y="293"/>
                    <a:pt x="144" y="294"/>
                    <a:pt x="144" y="295"/>
                  </a:cubicBezTo>
                  <a:cubicBezTo>
                    <a:pt x="152" y="290"/>
                    <a:pt x="160" y="285"/>
                    <a:pt x="169" y="281"/>
                  </a:cubicBezTo>
                  <a:cubicBezTo>
                    <a:pt x="168" y="280"/>
                    <a:pt x="167" y="279"/>
                    <a:pt x="166" y="278"/>
                  </a:cubicBezTo>
                  <a:cubicBezTo>
                    <a:pt x="159" y="284"/>
                    <a:pt x="151" y="287"/>
                    <a:pt x="142" y="289"/>
                  </a:cubicBezTo>
                  <a:cubicBezTo>
                    <a:pt x="143" y="290"/>
                    <a:pt x="143" y="292"/>
                    <a:pt x="144" y="293"/>
                  </a:cubicBezTo>
                  <a:cubicBezTo>
                    <a:pt x="151" y="290"/>
                    <a:pt x="157" y="285"/>
                    <a:pt x="164" y="282"/>
                  </a:cubicBezTo>
                  <a:cubicBezTo>
                    <a:pt x="166" y="281"/>
                    <a:pt x="165" y="278"/>
                    <a:pt x="163" y="278"/>
                  </a:cubicBezTo>
                  <a:cubicBezTo>
                    <a:pt x="152" y="282"/>
                    <a:pt x="143" y="287"/>
                    <a:pt x="132" y="290"/>
                  </a:cubicBezTo>
                  <a:cubicBezTo>
                    <a:pt x="133" y="291"/>
                    <a:pt x="133" y="293"/>
                    <a:pt x="134" y="294"/>
                  </a:cubicBezTo>
                  <a:cubicBezTo>
                    <a:pt x="144" y="289"/>
                    <a:pt x="153" y="282"/>
                    <a:pt x="163" y="277"/>
                  </a:cubicBezTo>
                  <a:cubicBezTo>
                    <a:pt x="166" y="277"/>
                    <a:pt x="165" y="273"/>
                    <a:pt x="162" y="274"/>
                  </a:cubicBezTo>
                  <a:cubicBezTo>
                    <a:pt x="151" y="277"/>
                    <a:pt x="140" y="284"/>
                    <a:pt x="128" y="288"/>
                  </a:cubicBezTo>
                  <a:cubicBezTo>
                    <a:pt x="126" y="289"/>
                    <a:pt x="127" y="292"/>
                    <a:pt x="129" y="292"/>
                  </a:cubicBezTo>
                  <a:cubicBezTo>
                    <a:pt x="143" y="287"/>
                    <a:pt x="154" y="279"/>
                    <a:pt x="167" y="273"/>
                  </a:cubicBezTo>
                  <a:cubicBezTo>
                    <a:pt x="169" y="272"/>
                    <a:pt x="168" y="268"/>
                    <a:pt x="166" y="269"/>
                  </a:cubicBezTo>
                  <a:cubicBezTo>
                    <a:pt x="150" y="273"/>
                    <a:pt x="137" y="285"/>
                    <a:pt x="120" y="288"/>
                  </a:cubicBezTo>
                  <a:cubicBezTo>
                    <a:pt x="121" y="289"/>
                    <a:pt x="121" y="290"/>
                    <a:pt x="122" y="292"/>
                  </a:cubicBezTo>
                  <a:cubicBezTo>
                    <a:pt x="137" y="284"/>
                    <a:pt x="152" y="277"/>
                    <a:pt x="167" y="268"/>
                  </a:cubicBezTo>
                  <a:cubicBezTo>
                    <a:pt x="166" y="267"/>
                    <a:pt x="166" y="266"/>
                    <a:pt x="165" y="265"/>
                  </a:cubicBezTo>
                  <a:cubicBezTo>
                    <a:pt x="149" y="274"/>
                    <a:pt x="133" y="282"/>
                    <a:pt x="115" y="285"/>
                  </a:cubicBezTo>
                  <a:cubicBezTo>
                    <a:pt x="115" y="286"/>
                    <a:pt x="116" y="288"/>
                    <a:pt x="116" y="289"/>
                  </a:cubicBezTo>
                  <a:cubicBezTo>
                    <a:pt x="131" y="282"/>
                    <a:pt x="144" y="272"/>
                    <a:pt x="160" y="268"/>
                  </a:cubicBezTo>
                  <a:cubicBezTo>
                    <a:pt x="160" y="266"/>
                    <a:pt x="160" y="265"/>
                    <a:pt x="159" y="264"/>
                  </a:cubicBezTo>
                  <a:cubicBezTo>
                    <a:pt x="141" y="271"/>
                    <a:pt x="123" y="279"/>
                    <a:pt x="104" y="284"/>
                  </a:cubicBezTo>
                  <a:cubicBezTo>
                    <a:pt x="104" y="285"/>
                    <a:pt x="105" y="286"/>
                    <a:pt x="105" y="287"/>
                  </a:cubicBezTo>
                  <a:cubicBezTo>
                    <a:pt x="124" y="279"/>
                    <a:pt x="144" y="273"/>
                    <a:pt x="162" y="262"/>
                  </a:cubicBezTo>
                  <a:cubicBezTo>
                    <a:pt x="164" y="261"/>
                    <a:pt x="162" y="258"/>
                    <a:pt x="160" y="259"/>
                  </a:cubicBezTo>
                  <a:cubicBezTo>
                    <a:pt x="142" y="269"/>
                    <a:pt x="121" y="282"/>
                    <a:pt x="100" y="282"/>
                  </a:cubicBezTo>
                  <a:cubicBezTo>
                    <a:pt x="101" y="283"/>
                    <a:pt x="101" y="285"/>
                    <a:pt x="101" y="286"/>
                  </a:cubicBezTo>
                  <a:cubicBezTo>
                    <a:pt x="120" y="276"/>
                    <a:pt x="139" y="266"/>
                    <a:pt x="159" y="259"/>
                  </a:cubicBezTo>
                  <a:cubicBezTo>
                    <a:pt x="159" y="258"/>
                    <a:pt x="158" y="257"/>
                    <a:pt x="158" y="256"/>
                  </a:cubicBezTo>
                  <a:cubicBezTo>
                    <a:pt x="133" y="268"/>
                    <a:pt x="106" y="276"/>
                    <a:pt x="80" y="283"/>
                  </a:cubicBezTo>
                  <a:cubicBezTo>
                    <a:pt x="80" y="284"/>
                    <a:pt x="81" y="285"/>
                    <a:pt x="81" y="287"/>
                  </a:cubicBezTo>
                  <a:cubicBezTo>
                    <a:pt x="95" y="281"/>
                    <a:pt x="109" y="276"/>
                    <a:pt x="124" y="271"/>
                  </a:cubicBezTo>
                  <a:cubicBezTo>
                    <a:pt x="136" y="266"/>
                    <a:pt x="147" y="259"/>
                    <a:pt x="160" y="257"/>
                  </a:cubicBezTo>
                  <a:cubicBezTo>
                    <a:pt x="160" y="256"/>
                    <a:pt x="159" y="255"/>
                    <a:pt x="159" y="254"/>
                  </a:cubicBezTo>
                  <a:cubicBezTo>
                    <a:pt x="145" y="260"/>
                    <a:pt x="131" y="263"/>
                    <a:pt x="117" y="267"/>
                  </a:cubicBezTo>
                  <a:cubicBezTo>
                    <a:pt x="104" y="271"/>
                    <a:pt x="91" y="277"/>
                    <a:pt x="77" y="278"/>
                  </a:cubicBezTo>
                  <a:cubicBezTo>
                    <a:pt x="77" y="280"/>
                    <a:pt x="77" y="281"/>
                    <a:pt x="78" y="282"/>
                  </a:cubicBezTo>
                  <a:cubicBezTo>
                    <a:pt x="100" y="268"/>
                    <a:pt x="127" y="262"/>
                    <a:pt x="151" y="251"/>
                  </a:cubicBezTo>
                  <a:cubicBezTo>
                    <a:pt x="153" y="250"/>
                    <a:pt x="151" y="246"/>
                    <a:pt x="149" y="247"/>
                  </a:cubicBezTo>
                  <a:cubicBezTo>
                    <a:pt x="123" y="256"/>
                    <a:pt x="98" y="266"/>
                    <a:pt x="73" y="277"/>
                  </a:cubicBezTo>
                  <a:cubicBezTo>
                    <a:pt x="70" y="278"/>
                    <a:pt x="72" y="281"/>
                    <a:pt x="74" y="281"/>
                  </a:cubicBezTo>
                  <a:cubicBezTo>
                    <a:pt x="87" y="278"/>
                    <a:pt x="98" y="273"/>
                    <a:pt x="109" y="267"/>
                  </a:cubicBezTo>
                  <a:cubicBezTo>
                    <a:pt x="124" y="260"/>
                    <a:pt x="139" y="257"/>
                    <a:pt x="154" y="253"/>
                  </a:cubicBezTo>
                  <a:cubicBezTo>
                    <a:pt x="154" y="252"/>
                    <a:pt x="153" y="251"/>
                    <a:pt x="152" y="250"/>
                  </a:cubicBezTo>
                  <a:cubicBezTo>
                    <a:pt x="146" y="262"/>
                    <a:pt x="126" y="263"/>
                    <a:pt x="114" y="265"/>
                  </a:cubicBezTo>
                  <a:cubicBezTo>
                    <a:pt x="96" y="267"/>
                    <a:pt x="79" y="273"/>
                    <a:pt x="63" y="280"/>
                  </a:cubicBezTo>
                  <a:cubicBezTo>
                    <a:pt x="64" y="281"/>
                    <a:pt x="64" y="283"/>
                    <a:pt x="65" y="284"/>
                  </a:cubicBezTo>
                  <a:cubicBezTo>
                    <a:pt x="74" y="279"/>
                    <a:pt x="83" y="277"/>
                    <a:pt x="92" y="274"/>
                  </a:cubicBezTo>
                  <a:cubicBezTo>
                    <a:pt x="95" y="274"/>
                    <a:pt x="94" y="270"/>
                    <a:pt x="91" y="270"/>
                  </a:cubicBezTo>
                  <a:cubicBezTo>
                    <a:pt x="80" y="273"/>
                    <a:pt x="69" y="276"/>
                    <a:pt x="58" y="278"/>
                  </a:cubicBezTo>
                  <a:cubicBezTo>
                    <a:pt x="56" y="279"/>
                    <a:pt x="57" y="282"/>
                    <a:pt x="59" y="282"/>
                  </a:cubicBezTo>
                  <a:cubicBezTo>
                    <a:pt x="69" y="280"/>
                    <a:pt x="77" y="277"/>
                    <a:pt x="86" y="272"/>
                  </a:cubicBezTo>
                  <a:cubicBezTo>
                    <a:pt x="88" y="271"/>
                    <a:pt x="86" y="268"/>
                    <a:pt x="84" y="269"/>
                  </a:cubicBezTo>
                  <a:cubicBezTo>
                    <a:pt x="71" y="275"/>
                    <a:pt x="58" y="280"/>
                    <a:pt x="44" y="281"/>
                  </a:cubicBezTo>
                  <a:cubicBezTo>
                    <a:pt x="41" y="281"/>
                    <a:pt x="41" y="285"/>
                    <a:pt x="44" y="285"/>
                  </a:cubicBezTo>
                  <a:cubicBezTo>
                    <a:pt x="52" y="285"/>
                    <a:pt x="60" y="282"/>
                    <a:pt x="68" y="278"/>
                  </a:cubicBezTo>
                  <a:cubicBezTo>
                    <a:pt x="70" y="276"/>
                    <a:pt x="68" y="273"/>
                    <a:pt x="66" y="274"/>
                  </a:cubicBezTo>
                  <a:cubicBezTo>
                    <a:pt x="53" y="277"/>
                    <a:pt x="40" y="279"/>
                    <a:pt x="26" y="282"/>
                  </a:cubicBezTo>
                  <a:cubicBezTo>
                    <a:pt x="24" y="282"/>
                    <a:pt x="25" y="286"/>
                    <a:pt x="27" y="286"/>
                  </a:cubicBezTo>
                  <a:cubicBezTo>
                    <a:pt x="35" y="286"/>
                    <a:pt x="43" y="283"/>
                    <a:pt x="51" y="280"/>
                  </a:cubicBezTo>
                  <a:cubicBezTo>
                    <a:pt x="52" y="279"/>
                    <a:pt x="52" y="276"/>
                    <a:pt x="50" y="276"/>
                  </a:cubicBezTo>
                  <a:cubicBezTo>
                    <a:pt x="38" y="277"/>
                    <a:pt x="27" y="280"/>
                    <a:pt x="16" y="280"/>
                  </a:cubicBezTo>
                  <a:cubicBezTo>
                    <a:pt x="16" y="282"/>
                    <a:pt x="16" y="283"/>
                    <a:pt x="16" y="284"/>
                  </a:cubicBezTo>
                  <a:cubicBezTo>
                    <a:pt x="22" y="283"/>
                    <a:pt x="28" y="281"/>
                    <a:pt x="33" y="280"/>
                  </a:cubicBezTo>
                  <a:cubicBezTo>
                    <a:pt x="35" y="279"/>
                    <a:pt x="35" y="275"/>
                    <a:pt x="33" y="276"/>
                  </a:cubicBezTo>
                  <a:cubicBezTo>
                    <a:pt x="24" y="277"/>
                    <a:pt x="15" y="279"/>
                    <a:pt x="7" y="282"/>
                  </a:cubicBezTo>
                  <a:cubicBezTo>
                    <a:pt x="4" y="283"/>
                    <a:pt x="5" y="286"/>
                    <a:pt x="8" y="286"/>
                  </a:cubicBezTo>
                  <a:cubicBezTo>
                    <a:pt x="13" y="284"/>
                    <a:pt x="17" y="282"/>
                    <a:pt x="23" y="281"/>
                  </a:cubicBezTo>
                  <a:cubicBezTo>
                    <a:pt x="22" y="280"/>
                    <a:pt x="21" y="279"/>
                    <a:pt x="21" y="277"/>
                  </a:cubicBezTo>
                  <a:cubicBezTo>
                    <a:pt x="15" y="280"/>
                    <a:pt x="9" y="282"/>
                    <a:pt x="2" y="283"/>
                  </a:cubicBezTo>
                  <a:cubicBezTo>
                    <a:pt x="3" y="284"/>
                    <a:pt x="3" y="285"/>
                    <a:pt x="3" y="287"/>
                  </a:cubicBezTo>
                  <a:cubicBezTo>
                    <a:pt x="21" y="281"/>
                    <a:pt x="38" y="271"/>
                    <a:pt x="55" y="265"/>
                  </a:cubicBezTo>
                  <a:cubicBezTo>
                    <a:pt x="55" y="263"/>
                    <a:pt x="54" y="262"/>
                    <a:pt x="54" y="261"/>
                  </a:cubicBezTo>
                  <a:cubicBezTo>
                    <a:pt x="38" y="268"/>
                    <a:pt x="22" y="272"/>
                    <a:pt x="5" y="276"/>
                  </a:cubicBezTo>
                  <a:cubicBezTo>
                    <a:pt x="6" y="277"/>
                    <a:pt x="6" y="278"/>
                    <a:pt x="7" y="280"/>
                  </a:cubicBezTo>
                  <a:cubicBezTo>
                    <a:pt x="17" y="275"/>
                    <a:pt x="27" y="272"/>
                    <a:pt x="37" y="268"/>
                  </a:cubicBezTo>
                  <a:cubicBezTo>
                    <a:pt x="40" y="267"/>
                    <a:pt x="39" y="264"/>
                    <a:pt x="36" y="264"/>
                  </a:cubicBezTo>
                  <a:cubicBezTo>
                    <a:pt x="26" y="266"/>
                    <a:pt x="17" y="269"/>
                    <a:pt x="7" y="272"/>
                  </a:cubicBezTo>
                  <a:cubicBezTo>
                    <a:pt x="8" y="273"/>
                    <a:pt x="8" y="274"/>
                    <a:pt x="9" y="275"/>
                  </a:cubicBezTo>
                  <a:cubicBezTo>
                    <a:pt x="21" y="269"/>
                    <a:pt x="35" y="265"/>
                    <a:pt x="48" y="259"/>
                  </a:cubicBezTo>
                  <a:cubicBezTo>
                    <a:pt x="51" y="258"/>
                    <a:pt x="50" y="255"/>
                    <a:pt x="47" y="256"/>
                  </a:cubicBezTo>
                  <a:cubicBezTo>
                    <a:pt x="34" y="260"/>
                    <a:pt x="21" y="265"/>
                    <a:pt x="8" y="272"/>
                  </a:cubicBezTo>
                  <a:cubicBezTo>
                    <a:pt x="6" y="272"/>
                    <a:pt x="7" y="275"/>
                    <a:pt x="9" y="275"/>
                  </a:cubicBezTo>
                  <a:cubicBezTo>
                    <a:pt x="39" y="274"/>
                    <a:pt x="64" y="254"/>
                    <a:pt x="92" y="245"/>
                  </a:cubicBezTo>
                  <a:cubicBezTo>
                    <a:pt x="91" y="244"/>
                    <a:pt x="90" y="243"/>
                    <a:pt x="90" y="242"/>
                  </a:cubicBezTo>
                  <a:cubicBezTo>
                    <a:pt x="73" y="260"/>
                    <a:pt x="45" y="265"/>
                    <a:pt x="22" y="271"/>
                  </a:cubicBezTo>
                  <a:cubicBezTo>
                    <a:pt x="20" y="272"/>
                    <a:pt x="20" y="275"/>
                    <a:pt x="22" y="275"/>
                  </a:cubicBezTo>
                  <a:cubicBezTo>
                    <a:pt x="50" y="280"/>
                    <a:pt x="68" y="246"/>
                    <a:pt x="95" y="252"/>
                  </a:cubicBezTo>
                  <a:cubicBezTo>
                    <a:pt x="94" y="251"/>
                    <a:pt x="94" y="250"/>
                    <a:pt x="94" y="248"/>
                  </a:cubicBezTo>
                  <a:cubicBezTo>
                    <a:pt x="75" y="265"/>
                    <a:pt x="47" y="263"/>
                    <a:pt x="26" y="275"/>
                  </a:cubicBezTo>
                  <a:cubicBezTo>
                    <a:pt x="24" y="277"/>
                    <a:pt x="26" y="279"/>
                    <a:pt x="28" y="279"/>
                  </a:cubicBezTo>
                  <a:cubicBezTo>
                    <a:pt x="55" y="273"/>
                    <a:pt x="79" y="257"/>
                    <a:pt x="106" y="255"/>
                  </a:cubicBezTo>
                  <a:cubicBezTo>
                    <a:pt x="106" y="253"/>
                    <a:pt x="105" y="252"/>
                    <a:pt x="105" y="251"/>
                  </a:cubicBezTo>
                  <a:cubicBezTo>
                    <a:pt x="89" y="267"/>
                    <a:pt x="62" y="265"/>
                    <a:pt x="42" y="274"/>
                  </a:cubicBezTo>
                  <a:cubicBezTo>
                    <a:pt x="40" y="275"/>
                    <a:pt x="41" y="277"/>
                    <a:pt x="43" y="277"/>
                  </a:cubicBezTo>
                  <a:cubicBezTo>
                    <a:pt x="52" y="278"/>
                    <a:pt x="61" y="275"/>
                    <a:pt x="70" y="271"/>
                  </a:cubicBezTo>
                  <a:cubicBezTo>
                    <a:pt x="85" y="265"/>
                    <a:pt x="100" y="258"/>
                    <a:pt x="116" y="257"/>
                  </a:cubicBezTo>
                  <a:cubicBezTo>
                    <a:pt x="116" y="256"/>
                    <a:pt x="116" y="255"/>
                    <a:pt x="115" y="253"/>
                  </a:cubicBezTo>
                  <a:cubicBezTo>
                    <a:pt x="92" y="266"/>
                    <a:pt x="65" y="271"/>
                    <a:pt x="39" y="277"/>
                  </a:cubicBezTo>
                  <a:cubicBezTo>
                    <a:pt x="37" y="277"/>
                    <a:pt x="38" y="280"/>
                    <a:pt x="39" y="281"/>
                  </a:cubicBezTo>
                  <a:cubicBezTo>
                    <a:pt x="65" y="289"/>
                    <a:pt x="88" y="266"/>
                    <a:pt x="113" y="265"/>
                  </a:cubicBezTo>
                  <a:cubicBezTo>
                    <a:pt x="113" y="263"/>
                    <a:pt x="113" y="262"/>
                    <a:pt x="113" y="261"/>
                  </a:cubicBezTo>
                  <a:cubicBezTo>
                    <a:pt x="96" y="267"/>
                    <a:pt x="79" y="272"/>
                    <a:pt x="62" y="276"/>
                  </a:cubicBezTo>
                  <a:cubicBezTo>
                    <a:pt x="60" y="276"/>
                    <a:pt x="60" y="280"/>
                    <a:pt x="62" y="279"/>
                  </a:cubicBezTo>
                  <a:cubicBezTo>
                    <a:pt x="89" y="278"/>
                    <a:pt x="111" y="263"/>
                    <a:pt x="136" y="256"/>
                  </a:cubicBezTo>
                  <a:cubicBezTo>
                    <a:pt x="135" y="254"/>
                    <a:pt x="135" y="253"/>
                    <a:pt x="134" y="252"/>
                  </a:cubicBezTo>
                  <a:cubicBezTo>
                    <a:pt x="125" y="256"/>
                    <a:pt x="115" y="259"/>
                    <a:pt x="104" y="260"/>
                  </a:cubicBezTo>
                  <a:cubicBezTo>
                    <a:pt x="104" y="262"/>
                    <a:pt x="104" y="263"/>
                    <a:pt x="104" y="264"/>
                  </a:cubicBezTo>
                  <a:cubicBezTo>
                    <a:pt x="118" y="262"/>
                    <a:pt x="130" y="255"/>
                    <a:pt x="144" y="253"/>
                  </a:cubicBezTo>
                  <a:cubicBezTo>
                    <a:pt x="143" y="251"/>
                    <a:pt x="143" y="250"/>
                    <a:pt x="142" y="249"/>
                  </a:cubicBezTo>
                  <a:cubicBezTo>
                    <a:pt x="136" y="251"/>
                    <a:pt x="129" y="254"/>
                    <a:pt x="122" y="255"/>
                  </a:cubicBezTo>
                  <a:cubicBezTo>
                    <a:pt x="123" y="256"/>
                    <a:pt x="123" y="257"/>
                    <a:pt x="124" y="258"/>
                  </a:cubicBezTo>
                  <a:cubicBezTo>
                    <a:pt x="134" y="252"/>
                    <a:pt x="145" y="249"/>
                    <a:pt x="155" y="243"/>
                  </a:cubicBezTo>
                  <a:cubicBezTo>
                    <a:pt x="158" y="242"/>
                    <a:pt x="156" y="238"/>
                    <a:pt x="153" y="239"/>
                  </a:cubicBezTo>
                  <a:cubicBezTo>
                    <a:pt x="139" y="246"/>
                    <a:pt x="124" y="250"/>
                    <a:pt x="109" y="254"/>
                  </a:cubicBezTo>
                  <a:cubicBezTo>
                    <a:pt x="107" y="255"/>
                    <a:pt x="108" y="259"/>
                    <a:pt x="111" y="258"/>
                  </a:cubicBezTo>
                  <a:cubicBezTo>
                    <a:pt x="126" y="254"/>
                    <a:pt x="139" y="246"/>
                    <a:pt x="153" y="239"/>
                  </a:cubicBezTo>
                  <a:cubicBezTo>
                    <a:pt x="152" y="238"/>
                    <a:pt x="151" y="237"/>
                    <a:pt x="151" y="236"/>
                  </a:cubicBezTo>
                  <a:cubicBezTo>
                    <a:pt x="131" y="248"/>
                    <a:pt x="107" y="247"/>
                    <a:pt x="85" y="252"/>
                  </a:cubicBezTo>
                  <a:cubicBezTo>
                    <a:pt x="82" y="252"/>
                    <a:pt x="83" y="255"/>
                    <a:pt x="85" y="256"/>
                  </a:cubicBezTo>
                  <a:cubicBezTo>
                    <a:pt x="110" y="257"/>
                    <a:pt x="130" y="239"/>
                    <a:pt x="152" y="231"/>
                  </a:cubicBezTo>
                  <a:cubicBezTo>
                    <a:pt x="152" y="229"/>
                    <a:pt x="152" y="228"/>
                    <a:pt x="151" y="227"/>
                  </a:cubicBezTo>
                  <a:cubicBezTo>
                    <a:pt x="129" y="236"/>
                    <a:pt x="105" y="238"/>
                    <a:pt x="82" y="245"/>
                  </a:cubicBezTo>
                  <a:cubicBezTo>
                    <a:pt x="80" y="246"/>
                    <a:pt x="80" y="249"/>
                    <a:pt x="83" y="249"/>
                  </a:cubicBezTo>
                  <a:cubicBezTo>
                    <a:pt x="105" y="247"/>
                    <a:pt x="123" y="233"/>
                    <a:pt x="145" y="229"/>
                  </a:cubicBezTo>
                  <a:cubicBezTo>
                    <a:pt x="144" y="228"/>
                    <a:pt x="144" y="226"/>
                    <a:pt x="143" y="225"/>
                  </a:cubicBezTo>
                  <a:cubicBezTo>
                    <a:pt x="122" y="237"/>
                    <a:pt x="97" y="240"/>
                    <a:pt x="75" y="250"/>
                  </a:cubicBezTo>
                  <a:cubicBezTo>
                    <a:pt x="74" y="250"/>
                    <a:pt x="74" y="253"/>
                    <a:pt x="75" y="253"/>
                  </a:cubicBezTo>
                  <a:cubicBezTo>
                    <a:pt x="97" y="263"/>
                    <a:pt x="120" y="240"/>
                    <a:pt x="140" y="236"/>
                  </a:cubicBezTo>
                  <a:cubicBezTo>
                    <a:pt x="139" y="235"/>
                    <a:pt x="139" y="234"/>
                    <a:pt x="138" y="233"/>
                  </a:cubicBezTo>
                  <a:cubicBezTo>
                    <a:pt x="123" y="246"/>
                    <a:pt x="101" y="251"/>
                    <a:pt x="81" y="253"/>
                  </a:cubicBezTo>
                  <a:cubicBezTo>
                    <a:pt x="78" y="253"/>
                    <a:pt x="78" y="257"/>
                    <a:pt x="81" y="257"/>
                  </a:cubicBezTo>
                  <a:cubicBezTo>
                    <a:pt x="103" y="260"/>
                    <a:pt x="123" y="246"/>
                    <a:pt x="143" y="240"/>
                  </a:cubicBezTo>
                  <a:cubicBezTo>
                    <a:pt x="146" y="239"/>
                    <a:pt x="145" y="235"/>
                    <a:pt x="142" y="236"/>
                  </a:cubicBezTo>
                  <a:cubicBezTo>
                    <a:pt x="128" y="238"/>
                    <a:pt x="115" y="242"/>
                    <a:pt x="101" y="242"/>
                  </a:cubicBezTo>
                  <a:cubicBezTo>
                    <a:pt x="101" y="243"/>
                    <a:pt x="102" y="245"/>
                    <a:pt x="102" y="246"/>
                  </a:cubicBezTo>
                  <a:cubicBezTo>
                    <a:pt x="114" y="233"/>
                    <a:pt x="133" y="233"/>
                    <a:pt x="146" y="223"/>
                  </a:cubicBezTo>
                  <a:cubicBezTo>
                    <a:pt x="148" y="222"/>
                    <a:pt x="146" y="219"/>
                    <a:pt x="144" y="220"/>
                  </a:cubicBezTo>
                  <a:cubicBezTo>
                    <a:pt x="130" y="224"/>
                    <a:pt x="117" y="231"/>
                    <a:pt x="102" y="231"/>
                  </a:cubicBezTo>
                  <a:cubicBezTo>
                    <a:pt x="102" y="232"/>
                    <a:pt x="102" y="234"/>
                    <a:pt x="103" y="235"/>
                  </a:cubicBezTo>
                  <a:cubicBezTo>
                    <a:pt x="118" y="231"/>
                    <a:pt x="132" y="225"/>
                    <a:pt x="147" y="220"/>
                  </a:cubicBezTo>
                  <a:cubicBezTo>
                    <a:pt x="147" y="219"/>
                    <a:pt x="147" y="217"/>
                    <a:pt x="146" y="216"/>
                  </a:cubicBezTo>
                  <a:cubicBezTo>
                    <a:pt x="131" y="222"/>
                    <a:pt x="116" y="226"/>
                    <a:pt x="99" y="228"/>
                  </a:cubicBezTo>
                  <a:cubicBezTo>
                    <a:pt x="100" y="229"/>
                    <a:pt x="100" y="230"/>
                    <a:pt x="100" y="232"/>
                  </a:cubicBezTo>
                  <a:cubicBezTo>
                    <a:pt x="119" y="227"/>
                    <a:pt x="137" y="221"/>
                    <a:pt x="152" y="208"/>
                  </a:cubicBezTo>
                  <a:cubicBezTo>
                    <a:pt x="154" y="206"/>
                    <a:pt x="151" y="204"/>
                    <a:pt x="149" y="205"/>
                  </a:cubicBezTo>
                  <a:cubicBezTo>
                    <a:pt x="135" y="211"/>
                    <a:pt x="119" y="213"/>
                    <a:pt x="104" y="217"/>
                  </a:cubicBezTo>
                  <a:cubicBezTo>
                    <a:pt x="102" y="217"/>
                    <a:pt x="102" y="221"/>
                    <a:pt x="104" y="220"/>
                  </a:cubicBezTo>
                  <a:cubicBezTo>
                    <a:pt x="121" y="219"/>
                    <a:pt x="137" y="212"/>
                    <a:pt x="153" y="206"/>
                  </a:cubicBezTo>
                  <a:cubicBezTo>
                    <a:pt x="155" y="205"/>
                    <a:pt x="155" y="201"/>
                    <a:pt x="152" y="202"/>
                  </a:cubicBezTo>
                  <a:cubicBezTo>
                    <a:pt x="134" y="207"/>
                    <a:pt x="116" y="210"/>
                    <a:pt x="98" y="212"/>
                  </a:cubicBezTo>
                  <a:cubicBezTo>
                    <a:pt x="95" y="212"/>
                    <a:pt x="95" y="216"/>
                    <a:pt x="98" y="216"/>
                  </a:cubicBezTo>
                  <a:cubicBezTo>
                    <a:pt x="120" y="215"/>
                    <a:pt x="139" y="203"/>
                    <a:pt x="159" y="194"/>
                  </a:cubicBezTo>
                  <a:cubicBezTo>
                    <a:pt x="161" y="193"/>
                    <a:pt x="159" y="189"/>
                    <a:pt x="157" y="190"/>
                  </a:cubicBezTo>
                  <a:cubicBezTo>
                    <a:pt x="138" y="199"/>
                    <a:pt x="119" y="208"/>
                    <a:pt x="99" y="214"/>
                  </a:cubicBezTo>
                  <a:cubicBezTo>
                    <a:pt x="84" y="218"/>
                    <a:pt x="69" y="222"/>
                    <a:pt x="57" y="231"/>
                  </a:cubicBezTo>
                  <a:cubicBezTo>
                    <a:pt x="55" y="232"/>
                    <a:pt x="57" y="234"/>
                    <a:pt x="58" y="235"/>
                  </a:cubicBezTo>
                  <a:cubicBezTo>
                    <a:pt x="90" y="238"/>
                    <a:pt x="116" y="211"/>
                    <a:pt x="143" y="201"/>
                  </a:cubicBezTo>
                  <a:cubicBezTo>
                    <a:pt x="143" y="200"/>
                    <a:pt x="142" y="199"/>
                    <a:pt x="142" y="197"/>
                  </a:cubicBezTo>
                  <a:cubicBezTo>
                    <a:pt x="115" y="218"/>
                    <a:pt x="79" y="219"/>
                    <a:pt x="52" y="239"/>
                  </a:cubicBezTo>
                  <a:cubicBezTo>
                    <a:pt x="50" y="240"/>
                    <a:pt x="51" y="243"/>
                    <a:pt x="53" y="243"/>
                  </a:cubicBezTo>
                  <a:cubicBezTo>
                    <a:pt x="81" y="242"/>
                    <a:pt x="104" y="224"/>
                    <a:pt x="131" y="216"/>
                  </a:cubicBezTo>
                  <a:cubicBezTo>
                    <a:pt x="130" y="215"/>
                    <a:pt x="129" y="214"/>
                    <a:pt x="129" y="212"/>
                  </a:cubicBezTo>
                  <a:cubicBezTo>
                    <a:pt x="117" y="223"/>
                    <a:pt x="100" y="226"/>
                    <a:pt x="86" y="232"/>
                  </a:cubicBezTo>
                  <a:cubicBezTo>
                    <a:pt x="69" y="238"/>
                    <a:pt x="53" y="244"/>
                    <a:pt x="36" y="248"/>
                  </a:cubicBezTo>
                  <a:cubicBezTo>
                    <a:pt x="33" y="248"/>
                    <a:pt x="34" y="252"/>
                    <a:pt x="36" y="252"/>
                  </a:cubicBezTo>
                  <a:cubicBezTo>
                    <a:pt x="67" y="250"/>
                    <a:pt x="97" y="242"/>
                    <a:pt x="123" y="225"/>
                  </a:cubicBezTo>
                  <a:cubicBezTo>
                    <a:pt x="125" y="223"/>
                    <a:pt x="123" y="220"/>
                    <a:pt x="121" y="221"/>
                  </a:cubicBezTo>
                  <a:cubicBezTo>
                    <a:pt x="96" y="227"/>
                    <a:pt x="73" y="240"/>
                    <a:pt x="49" y="248"/>
                  </a:cubicBezTo>
                  <a:cubicBezTo>
                    <a:pt x="46" y="249"/>
                    <a:pt x="47" y="252"/>
                    <a:pt x="50" y="252"/>
                  </a:cubicBezTo>
                  <a:cubicBezTo>
                    <a:pt x="74" y="248"/>
                    <a:pt x="94" y="231"/>
                    <a:pt x="118" y="227"/>
                  </a:cubicBezTo>
                  <a:cubicBezTo>
                    <a:pt x="118" y="226"/>
                    <a:pt x="117" y="225"/>
                    <a:pt x="117" y="223"/>
                  </a:cubicBezTo>
                  <a:cubicBezTo>
                    <a:pt x="93" y="242"/>
                    <a:pt x="64" y="253"/>
                    <a:pt x="34" y="258"/>
                  </a:cubicBezTo>
                  <a:cubicBezTo>
                    <a:pt x="32" y="259"/>
                    <a:pt x="32" y="262"/>
                    <a:pt x="34" y="262"/>
                  </a:cubicBezTo>
                  <a:cubicBezTo>
                    <a:pt x="50" y="265"/>
                    <a:pt x="65" y="256"/>
                    <a:pt x="78" y="248"/>
                  </a:cubicBezTo>
                  <a:cubicBezTo>
                    <a:pt x="80" y="246"/>
                    <a:pt x="78" y="243"/>
                    <a:pt x="76" y="244"/>
                  </a:cubicBezTo>
                  <a:cubicBezTo>
                    <a:pt x="58" y="252"/>
                    <a:pt x="41" y="263"/>
                    <a:pt x="22" y="267"/>
                  </a:cubicBezTo>
                  <a:cubicBezTo>
                    <a:pt x="23" y="268"/>
                    <a:pt x="23" y="269"/>
                    <a:pt x="24" y="270"/>
                  </a:cubicBezTo>
                  <a:cubicBezTo>
                    <a:pt x="32" y="261"/>
                    <a:pt x="45" y="258"/>
                    <a:pt x="56" y="251"/>
                  </a:cubicBezTo>
                  <a:cubicBezTo>
                    <a:pt x="58" y="250"/>
                    <a:pt x="56" y="247"/>
                    <a:pt x="54" y="248"/>
                  </a:cubicBezTo>
                  <a:cubicBezTo>
                    <a:pt x="38" y="252"/>
                    <a:pt x="24" y="259"/>
                    <a:pt x="9" y="265"/>
                  </a:cubicBezTo>
                  <a:cubicBezTo>
                    <a:pt x="6" y="266"/>
                    <a:pt x="7" y="270"/>
                    <a:pt x="10" y="269"/>
                  </a:cubicBezTo>
                  <a:cubicBezTo>
                    <a:pt x="16" y="268"/>
                    <a:pt x="21" y="266"/>
                    <a:pt x="26" y="263"/>
                  </a:cubicBezTo>
                  <a:cubicBezTo>
                    <a:pt x="25" y="262"/>
                    <a:pt x="24" y="261"/>
                    <a:pt x="23" y="260"/>
                  </a:cubicBezTo>
                  <a:cubicBezTo>
                    <a:pt x="19" y="266"/>
                    <a:pt x="13" y="268"/>
                    <a:pt x="7" y="269"/>
                  </a:cubicBezTo>
                  <a:cubicBezTo>
                    <a:pt x="8" y="270"/>
                    <a:pt x="8" y="271"/>
                    <a:pt x="9" y="273"/>
                  </a:cubicBezTo>
                  <a:cubicBezTo>
                    <a:pt x="18" y="266"/>
                    <a:pt x="28" y="262"/>
                    <a:pt x="37" y="256"/>
                  </a:cubicBezTo>
                  <a:cubicBezTo>
                    <a:pt x="39" y="254"/>
                    <a:pt x="38" y="251"/>
                    <a:pt x="36" y="252"/>
                  </a:cubicBezTo>
                  <a:cubicBezTo>
                    <a:pt x="28" y="255"/>
                    <a:pt x="21" y="257"/>
                    <a:pt x="13" y="259"/>
                  </a:cubicBezTo>
                  <a:cubicBezTo>
                    <a:pt x="13" y="260"/>
                    <a:pt x="14" y="261"/>
                    <a:pt x="14" y="263"/>
                  </a:cubicBezTo>
                  <a:cubicBezTo>
                    <a:pt x="26" y="259"/>
                    <a:pt x="38" y="255"/>
                    <a:pt x="49" y="248"/>
                  </a:cubicBezTo>
                  <a:cubicBezTo>
                    <a:pt x="51" y="247"/>
                    <a:pt x="50" y="244"/>
                    <a:pt x="47" y="245"/>
                  </a:cubicBezTo>
                  <a:cubicBezTo>
                    <a:pt x="35" y="248"/>
                    <a:pt x="25" y="254"/>
                    <a:pt x="13" y="259"/>
                  </a:cubicBezTo>
                  <a:cubicBezTo>
                    <a:pt x="11" y="260"/>
                    <a:pt x="12" y="263"/>
                    <a:pt x="14" y="263"/>
                  </a:cubicBezTo>
                  <a:cubicBezTo>
                    <a:pt x="25" y="259"/>
                    <a:pt x="34" y="252"/>
                    <a:pt x="44" y="246"/>
                  </a:cubicBezTo>
                  <a:cubicBezTo>
                    <a:pt x="46" y="244"/>
                    <a:pt x="45" y="241"/>
                    <a:pt x="43" y="242"/>
                  </a:cubicBezTo>
                  <a:cubicBezTo>
                    <a:pt x="33" y="245"/>
                    <a:pt x="24" y="248"/>
                    <a:pt x="14" y="250"/>
                  </a:cubicBezTo>
                  <a:cubicBezTo>
                    <a:pt x="14" y="251"/>
                    <a:pt x="15" y="252"/>
                    <a:pt x="15" y="254"/>
                  </a:cubicBezTo>
                  <a:cubicBezTo>
                    <a:pt x="22" y="249"/>
                    <a:pt x="30" y="246"/>
                    <a:pt x="37" y="244"/>
                  </a:cubicBezTo>
                  <a:cubicBezTo>
                    <a:pt x="40" y="243"/>
                    <a:pt x="39" y="239"/>
                    <a:pt x="36" y="240"/>
                  </a:cubicBezTo>
                  <a:cubicBezTo>
                    <a:pt x="29" y="241"/>
                    <a:pt x="22" y="245"/>
                    <a:pt x="14" y="246"/>
                  </a:cubicBezTo>
                  <a:cubicBezTo>
                    <a:pt x="15" y="247"/>
                    <a:pt x="15" y="248"/>
                    <a:pt x="16" y="250"/>
                  </a:cubicBezTo>
                  <a:cubicBezTo>
                    <a:pt x="22" y="245"/>
                    <a:pt x="30" y="243"/>
                    <a:pt x="37" y="239"/>
                  </a:cubicBezTo>
                  <a:cubicBezTo>
                    <a:pt x="39" y="238"/>
                    <a:pt x="38" y="235"/>
                    <a:pt x="36" y="235"/>
                  </a:cubicBezTo>
                  <a:cubicBezTo>
                    <a:pt x="29" y="236"/>
                    <a:pt x="22" y="239"/>
                    <a:pt x="15" y="240"/>
                  </a:cubicBezTo>
                  <a:cubicBezTo>
                    <a:pt x="15" y="241"/>
                    <a:pt x="16" y="242"/>
                    <a:pt x="16" y="244"/>
                  </a:cubicBezTo>
                  <a:cubicBezTo>
                    <a:pt x="27" y="237"/>
                    <a:pt x="39" y="235"/>
                    <a:pt x="49" y="227"/>
                  </a:cubicBezTo>
                  <a:cubicBezTo>
                    <a:pt x="51" y="225"/>
                    <a:pt x="49" y="223"/>
                    <a:pt x="47" y="223"/>
                  </a:cubicBezTo>
                  <a:cubicBezTo>
                    <a:pt x="38" y="226"/>
                    <a:pt x="30" y="231"/>
                    <a:pt x="20" y="233"/>
                  </a:cubicBezTo>
                  <a:cubicBezTo>
                    <a:pt x="21" y="234"/>
                    <a:pt x="21" y="235"/>
                    <a:pt x="22" y="237"/>
                  </a:cubicBezTo>
                  <a:cubicBezTo>
                    <a:pt x="31" y="230"/>
                    <a:pt x="42" y="226"/>
                    <a:pt x="52" y="219"/>
                  </a:cubicBezTo>
                  <a:cubicBezTo>
                    <a:pt x="54" y="218"/>
                    <a:pt x="53" y="215"/>
                    <a:pt x="50" y="216"/>
                  </a:cubicBezTo>
                  <a:cubicBezTo>
                    <a:pt x="40" y="219"/>
                    <a:pt x="31" y="226"/>
                    <a:pt x="21" y="230"/>
                  </a:cubicBezTo>
                  <a:cubicBezTo>
                    <a:pt x="22" y="231"/>
                    <a:pt x="23" y="232"/>
                    <a:pt x="23" y="233"/>
                  </a:cubicBezTo>
                  <a:cubicBezTo>
                    <a:pt x="30" y="227"/>
                    <a:pt x="39" y="222"/>
                    <a:pt x="47" y="217"/>
                  </a:cubicBezTo>
                  <a:cubicBezTo>
                    <a:pt x="49" y="216"/>
                    <a:pt x="48" y="213"/>
                    <a:pt x="45" y="214"/>
                  </a:cubicBezTo>
                  <a:cubicBezTo>
                    <a:pt x="39" y="215"/>
                    <a:pt x="33" y="218"/>
                    <a:pt x="26" y="219"/>
                  </a:cubicBezTo>
                  <a:cubicBezTo>
                    <a:pt x="27" y="220"/>
                    <a:pt x="28" y="221"/>
                    <a:pt x="28" y="222"/>
                  </a:cubicBezTo>
                  <a:cubicBezTo>
                    <a:pt x="36" y="215"/>
                    <a:pt x="47" y="211"/>
                    <a:pt x="55" y="205"/>
                  </a:cubicBezTo>
                  <a:cubicBezTo>
                    <a:pt x="57" y="204"/>
                    <a:pt x="56" y="201"/>
                    <a:pt x="54" y="202"/>
                  </a:cubicBezTo>
                  <a:cubicBezTo>
                    <a:pt x="45" y="205"/>
                    <a:pt x="37" y="210"/>
                    <a:pt x="29" y="213"/>
                  </a:cubicBezTo>
                  <a:cubicBezTo>
                    <a:pt x="26" y="214"/>
                    <a:pt x="28" y="218"/>
                    <a:pt x="31" y="217"/>
                  </a:cubicBezTo>
                  <a:cubicBezTo>
                    <a:pt x="38" y="214"/>
                    <a:pt x="45" y="211"/>
                    <a:pt x="51" y="206"/>
                  </a:cubicBezTo>
                  <a:cubicBezTo>
                    <a:pt x="52" y="204"/>
                    <a:pt x="51" y="202"/>
                    <a:pt x="49" y="202"/>
                  </a:cubicBezTo>
                  <a:cubicBezTo>
                    <a:pt x="44" y="204"/>
                    <a:pt x="39" y="206"/>
                    <a:pt x="33" y="207"/>
                  </a:cubicBezTo>
                  <a:cubicBezTo>
                    <a:pt x="34" y="208"/>
                    <a:pt x="34" y="209"/>
                    <a:pt x="34" y="210"/>
                  </a:cubicBezTo>
                  <a:cubicBezTo>
                    <a:pt x="41" y="206"/>
                    <a:pt x="49" y="202"/>
                    <a:pt x="56" y="197"/>
                  </a:cubicBezTo>
                  <a:cubicBezTo>
                    <a:pt x="57" y="196"/>
                    <a:pt x="55" y="193"/>
                    <a:pt x="54" y="194"/>
                  </a:cubicBezTo>
                  <a:cubicBezTo>
                    <a:pt x="48" y="195"/>
                    <a:pt x="44" y="197"/>
                    <a:pt x="39" y="199"/>
                  </a:cubicBezTo>
                  <a:cubicBezTo>
                    <a:pt x="36" y="200"/>
                    <a:pt x="37" y="204"/>
                    <a:pt x="40" y="203"/>
                  </a:cubicBezTo>
                  <a:cubicBezTo>
                    <a:pt x="46" y="201"/>
                    <a:pt x="51" y="198"/>
                    <a:pt x="56" y="194"/>
                  </a:cubicBezTo>
                  <a:cubicBezTo>
                    <a:pt x="58" y="193"/>
                    <a:pt x="56" y="190"/>
                    <a:pt x="54" y="191"/>
                  </a:cubicBezTo>
                  <a:cubicBezTo>
                    <a:pt x="48" y="192"/>
                    <a:pt x="42" y="195"/>
                    <a:pt x="36" y="197"/>
                  </a:cubicBezTo>
                  <a:cubicBezTo>
                    <a:pt x="37" y="198"/>
                    <a:pt x="37" y="200"/>
                    <a:pt x="37" y="201"/>
                  </a:cubicBezTo>
                  <a:cubicBezTo>
                    <a:pt x="47" y="197"/>
                    <a:pt x="57" y="194"/>
                    <a:pt x="67" y="188"/>
                  </a:cubicBezTo>
                  <a:cubicBezTo>
                    <a:pt x="66" y="187"/>
                    <a:pt x="65" y="186"/>
                    <a:pt x="64" y="185"/>
                  </a:cubicBezTo>
                  <a:cubicBezTo>
                    <a:pt x="59" y="188"/>
                    <a:pt x="54" y="192"/>
                    <a:pt x="48" y="195"/>
                  </a:cubicBezTo>
                  <a:cubicBezTo>
                    <a:pt x="46" y="196"/>
                    <a:pt x="48" y="199"/>
                    <a:pt x="50" y="199"/>
                  </a:cubicBezTo>
                  <a:cubicBezTo>
                    <a:pt x="67" y="192"/>
                    <a:pt x="84" y="183"/>
                    <a:pt x="102" y="176"/>
                  </a:cubicBezTo>
                  <a:cubicBezTo>
                    <a:pt x="101" y="175"/>
                    <a:pt x="101" y="174"/>
                    <a:pt x="100" y="173"/>
                  </a:cubicBezTo>
                  <a:cubicBezTo>
                    <a:pt x="82" y="191"/>
                    <a:pt x="57" y="199"/>
                    <a:pt x="35" y="211"/>
                  </a:cubicBezTo>
                  <a:cubicBezTo>
                    <a:pt x="33" y="212"/>
                    <a:pt x="35" y="215"/>
                    <a:pt x="37" y="215"/>
                  </a:cubicBezTo>
                  <a:cubicBezTo>
                    <a:pt x="61" y="207"/>
                    <a:pt x="81" y="192"/>
                    <a:pt x="104" y="181"/>
                  </a:cubicBezTo>
                  <a:cubicBezTo>
                    <a:pt x="103" y="180"/>
                    <a:pt x="102" y="179"/>
                    <a:pt x="101" y="178"/>
                  </a:cubicBezTo>
                  <a:cubicBezTo>
                    <a:pt x="86" y="191"/>
                    <a:pt x="66" y="199"/>
                    <a:pt x="47" y="202"/>
                  </a:cubicBezTo>
                  <a:cubicBezTo>
                    <a:pt x="47" y="204"/>
                    <a:pt x="48" y="205"/>
                    <a:pt x="49" y="206"/>
                  </a:cubicBezTo>
                  <a:cubicBezTo>
                    <a:pt x="57" y="197"/>
                    <a:pt x="69" y="193"/>
                    <a:pt x="78" y="186"/>
                  </a:cubicBezTo>
                  <a:cubicBezTo>
                    <a:pt x="79" y="184"/>
                    <a:pt x="78" y="181"/>
                    <a:pt x="76" y="182"/>
                  </a:cubicBezTo>
                  <a:cubicBezTo>
                    <a:pt x="67" y="186"/>
                    <a:pt x="58" y="191"/>
                    <a:pt x="50" y="196"/>
                  </a:cubicBezTo>
                  <a:cubicBezTo>
                    <a:pt x="48" y="197"/>
                    <a:pt x="49" y="200"/>
                    <a:pt x="52" y="200"/>
                  </a:cubicBezTo>
                  <a:cubicBezTo>
                    <a:pt x="63" y="196"/>
                    <a:pt x="72" y="190"/>
                    <a:pt x="83" y="185"/>
                  </a:cubicBezTo>
                  <a:cubicBezTo>
                    <a:pt x="82" y="184"/>
                    <a:pt x="81" y="183"/>
                    <a:pt x="80" y="182"/>
                  </a:cubicBezTo>
                  <a:cubicBezTo>
                    <a:pt x="73" y="192"/>
                    <a:pt x="61" y="201"/>
                    <a:pt x="49" y="204"/>
                  </a:cubicBezTo>
                  <a:cubicBezTo>
                    <a:pt x="50" y="206"/>
                    <a:pt x="50" y="207"/>
                    <a:pt x="51" y="208"/>
                  </a:cubicBezTo>
                  <a:cubicBezTo>
                    <a:pt x="63" y="197"/>
                    <a:pt x="78" y="191"/>
                    <a:pt x="91" y="182"/>
                  </a:cubicBezTo>
                  <a:cubicBezTo>
                    <a:pt x="93" y="181"/>
                    <a:pt x="91" y="178"/>
                    <a:pt x="89" y="179"/>
                  </a:cubicBezTo>
                  <a:cubicBezTo>
                    <a:pt x="73" y="188"/>
                    <a:pt x="58" y="198"/>
                    <a:pt x="42" y="209"/>
                  </a:cubicBezTo>
                  <a:cubicBezTo>
                    <a:pt x="40" y="210"/>
                    <a:pt x="42" y="213"/>
                    <a:pt x="44" y="212"/>
                  </a:cubicBezTo>
                  <a:cubicBezTo>
                    <a:pt x="62" y="204"/>
                    <a:pt x="79" y="194"/>
                    <a:pt x="96" y="184"/>
                  </a:cubicBezTo>
                  <a:cubicBezTo>
                    <a:pt x="96" y="183"/>
                    <a:pt x="95" y="182"/>
                    <a:pt x="94" y="181"/>
                  </a:cubicBezTo>
                  <a:cubicBezTo>
                    <a:pt x="75" y="196"/>
                    <a:pt x="54" y="209"/>
                    <a:pt x="32" y="221"/>
                  </a:cubicBezTo>
                  <a:cubicBezTo>
                    <a:pt x="30" y="222"/>
                    <a:pt x="32" y="226"/>
                    <a:pt x="34" y="225"/>
                  </a:cubicBezTo>
                  <a:cubicBezTo>
                    <a:pt x="58" y="215"/>
                    <a:pt x="83" y="206"/>
                    <a:pt x="102" y="188"/>
                  </a:cubicBezTo>
                  <a:cubicBezTo>
                    <a:pt x="104" y="187"/>
                    <a:pt x="101" y="184"/>
                    <a:pt x="99" y="185"/>
                  </a:cubicBezTo>
                  <a:cubicBezTo>
                    <a:pt x="75" y="200"/>
                    <a:pt x="53" y="217"/>
                    <a:pt x="27" y="230"/>
                  </a:cubicBezTo>
                  <a:cubicBezTo>
                    <a:pt x="25" y="231"/>
                    <a:pt x="27" y="235"/>
                    <a:pt x="29" y="234"/>
                  </a:cubicBezTo>
                  <a:cubicBezTo>
                    <a:pt x="55" y="222"/>
                    <a:pt x="78" y="207"/>
                    <a:pt x="103" y="194"/>
                  </a:cubicBezTo>
                  <a:cubicBezTo>
                    <a:pt x="102" y="193"/>
                    <a:pt x="101" y="192"/>
                    <a:pt x="100" y="191"/>
                  </a:cubicBezTo>
                  <a:cubicBezTo>
                    <a:pt x="78" y="209"/>
                    <a:pt x="55" y="224"/>
                    <a:pt x="30" y="237"/>
                  </a:cubicBezTo>
                  <a:cubicBezTo>
                    <a:pt x="31" y="238"/>
                    <a:pt x="32" y="239"/>
                    <a:pt x="32" y="241"/>
                  </a:cubicBezTo>
                  <a:cubicBezTo>
                    <a:pt x="57" y="228"/>
                    <a:pt x="79" y="211"/>
                    <a:pt x="103" y="198"/>
                  </a:cubicBezTo>
                  <a:cubicBezTo>
                    <a:pt x="103" y="197"/>
                    <a:pt x="102" y="195"/>
                    <a:pt x="101" y="194"/>
                  </a:cubicBezTo>
                  <a:cubicBezTo>
                    <a:pt x="80" y="210"/>
                    <a:pt x="58" y="224"/>
                    <a:pt x="35" y="238"/>
                  </a:cubicBezTo>
                  <a:cubicBezTo>
                    <a:pt x="33" y="239"/>
                    <a:pt x="34" y="242"/>
                    <a:pt x="36" y="241"/>
                  </a:cubicBezTo>
                  <a:cubicBezTo>
                    <a:pt x="59" y="234"/>
                    <a:pt x="75" y="217"/>
                    <a:pt x="96" y="208"/>
                  </a:cubicBezTo>
                  <a:cubicBezTo>
                    <a:pt x="95" y="207"/>
                    <a:pt x="94" y="206"/>
                    <a:pt x="94" y="204"/>
                  </a:cubicBezTo>
                  <a:cubicBezTo>
                    <a:pt x="77" y="219"/>
                    <a:pt x="58" y="231"/>
                    <a:pt x="40" y="243"/>
                  </a:cubicBezTo>
                  <a:cubicBezTo>
                    <a:pt x="41" y="244"/>
                    <a:pt x="42" y="245"/>
                    <a:pt x="42" y="247"/>
                  </a:cubicBezTo>
                  <a:cubicBezTo>
                    <a:pt x="56" y="237"/>
                    <a:pt x="69" y="226"/>
                    <a:pt x="85" y="220"/>
                  </a:cubicBezTo>
                  <a:cubicBezTo>
                    <a:pt x="84" y="219"/>
                    <a:pt x="84" y="218"/>
                    <a:pt x="83" y="217"/>
                  </a:cubicBezTo>
                  <a:cubicBezTo>
                    <a:pt x="76" y="231"/>
                    <a:pt x="55" y="235"/>
                    <a:pt x="43" y="242"/>
                  </a:cubicBezTo>
                  <a:cubicBezTo>
                    <a:pt x="41" y="243"/>
                    <a:pt x="42" y="246"/>
                    <a:pt x="44" y="246"/>
                  </a:cubicBezTo>
                  <a:cubicBezTo>
                    <a:pt x="54" y="245"/>
                    <a:pt x="64" y="242"/>
                    <a:pt x="73" y="236"/>
                  </a:cubicBezTo>
                  <a:cubicBezTo>
                    <a:pt x="72" y="235"/>
                    <a:pt x="72" y="234"/>
                    <a:pt x="71" y="233"/>
                  </a:cubicBezTo>
                  <a:cubicBezTo>
                    <a:pt x="63" y="238"/>
                    <a:pt x="53" y="243"/>
                    <a:pt x="44" y="241"/>
                  </a:cubicBezTo>
                  <a:cubicBezTo>
                    <a:pt x="44" y="242"/>
                    <a:pt x="45" y="243"/>
                    <a:pt x="45" y="244"/>
                  </a:cubicBezTo>
                  <a:cubicBezTo>
                    <a:pt x="50" y="237"/>
                    <a:pt x="57" y="233"/>
                    <a:pt x="63" y="227"/>
                  </a:cubicBezTo>
                  <a:cubicBezTo>
                    <a:pt x="64" y="226"/>
                    <a:pt x="64" y="224"/>
                    <a:pt x="62" y="224"/>
                  </a:cubicBezTo>
                  <a:cubicBezTo>
                    <a:pt x="55" y="225"/>
                    <a:pt x="51" y="228"/>
                    <a:pt x="45" y="231"/>
                  </a:cubicBezTo>
                  <a:cubicBezTo>
                    <a:pt x="46" y="232"/>
                    <a:pt x="47" y="233"/>
                    <a:pt x="48" y="234"/>
                  </a:cubicBezTo>
                  <a:cubicBezTo>
                    <a:pt x="57" y="220"/>
                    <a:pt x="76" y="214"/>
                    <a:pt x="90" y="207"/>
                  </a:cubicBezTo>
                  <a:cubicBezTo>
                    <a:pt x="107" y="199"/>
                    <a:pt x="125" y="191"/>
                    <a:pt x="143" y="187"/>
                  </a:cubicBezTo>
                  <a:cubicBezTo>
                    <a:pt x="143" y="186"/>
                    <a:pt x="142" y="184"/>
                    <a:pt x="141" y="183"/>
                  </a:cubicBezTo>
                  <a:cubicBezTo>
                    <a:pt x="126" y="198"/>
                    <a:pt x="104" y="204"/>
                    <a:pt x="85" y="213"/>
                  </a:cubicBezTo>
                  <a:cubicBezTo>
                    <a:pt x="85" y="214"/>
                    <a:pt x="86" y="215"/>
                    <a:pt x="86" y="216"/>
                  </a:cubicBezTo>
                  <a:cubicBezTo>
                    <a:pt x="106" y="207"/>
                    <a:pt x="126" y="202"/>
                    <a:pt x="144" y="190"/>
                  </a:cubicBezTo>
                  <a:cubicBezTo>
                    <a:pt x="143" y="189"/>
                    <a:pt x="143" y="188"/>
                    <a:pt x="142" y="187"/>
                  </a:cubicBezTo>
                  <a:cubicBezTo>
                    <a:pt x="129" y="200"/>
                    <a:pt x="110" y="205"/>
                    <a:pt x="93" y="212"/>
                  </a:cubicBezTo>
                  <a:cubicBezTo>
                    <a:pt x="94" y="213"/>
                    <a:pt x="94" y="214"/>
                    <a:pt x="95" y="216"/>
                  </a:cubicBezTo>
                  <a:cubicBezTo>
                    <a:pt x="114" y="207"/>
                    <a:pt x="133" y="198"/>
                    <a:pt x="152" y="192"/>
                  </a:cubicBezTo>
                  <a:cubicBezTo>
                    <a:pt x="152" y="191"/>
                    <a:pt x="151" y="189"/>
                    <a:pt x="150" y="188"/>
                  </a:cubicBezTo>
                  <a:cubicBezTo>
                    <a:pt x="144" y="196"/>
                    <a:pt x="135" y="201"/>
                    <a:pt x="126" y="206"/>
                  </a:cubicBezTo>
                  <a:cubicBezTo>
                    <a:pt x="127" y="207"/>
                    <a:pt x="127" y="208"/>
                    <a:pt x="128" y="209"/>
                  </a:cubicBezTo>
                  <a:cubicBezTo>
                    <a:pt x="135" y="205"/>
                    <a:pt x="143" y="199"/>
                    <a:pt x="151" y="196"/>
                  </a:cubicBezTo>
                  <a:cubicBezTo>
                    <a:pt x="150" y="196"/>
                    <a:pt x="150" y="195"/>
                    <a:pt x="149" y="194"/>
                  </a:cubicBezTo>
                  <a:cubicBezTo>
                    <a:pt x="148" y="199"/>
                    <a:pt x="146" y="202"/>
                    <a:pt x="142" y="205"/>
                  </a:cubicBezTo>
                  <a:cubicBezTo>
                    <a:pt x="143" y="206"/>
                    <a:pt x="144" y="207"/>
                    <a:pt x="145" y="208"/>
                  </a:cubicBezTo>
                  <a:cubicBezTo>
                    <a:pt x="148" y="204"/>
                    <a:pt x="151" y="202"/>
                    <a:pt x="155" y="200"/>
                  </a:cubicBezTo>
                  <a:cubicBezTo>
                    <a:pt x="154" y="199"/>
                    <a:pt x="153" y="198"/>
                    <a:pt x="152" y="198"/>
                  </a:cubicBezTo>
                  <a:cubicBezTo>
                    <a:pt x="151" y="205"/>
                    <a:pt x="145" y="210"/>
                    <a:pt x="140" y="215"/>
                  </a:cubicBezTo>
                  <a:cubicBezTo>
                    <a:pt x="141" y="215"/>
                    <a:pt x="142" y="216"/>
                    <a:pt x="143" y="217"/>
                  </a:cubicBezTo>
                  <a:cubicBezTo>
                    <a:pt x="145" y="214"/>
                    <a:pt x="147" y="211"/>
                    <a:pt x="150" y="209"/>
                  </a:cubicBezTo>
                  <a:cubicBezTo>
                    <a:pt x="150" y="209"/>
                    <a:pt x="149" y="208"/>
                    <a:pt x="148" y="207"/>
                  </a:cubicBezTo>
                  <a:cubicBezTo>
                    <a:pt x="147" y="211"/>
                    <a:pt x="146" y="214"/>
                    <a:pt x="144" y="218"/>
                  </a:cubicBezTo>
                  <a:cubicBezTo>
                    <a:pt x="143" y="220"/>
                    <a:pt x="147" y="223"/>
                    <a:pt x="148" y="220"/>
                  </a:cubicBezTo>
                  <a:cubicBezTo>
                    <a:pt x="149" y="217"/>
                    <a:pt x="151" y="214"/>
                    <a:pt x="153" y="212"/>
                  </a:cubicBezTo>
                  <a:cubicBezTo>
                    <a:pt x="152" y="211"/>
                    <a:pt x="151" y="210"/>
                    <a:pt x="150" y="210"/>
                  </a:cubicBezTo>
                  <a:cubicBezTo>
                    <a:pt x="147" y="217"/>
                    <a:pt x="148" y="224"/>
                    <a:pt x="146" y="231"/>
                  </a:cubicBezTo>
                  <a:cubicBezTo>
                    <a:pt x="148" y="231"/>
                    <a:pt x="149" y="231"/>
                    <a:pt x="150" y="230"/>
                  </a:cubicBezTo>
                  <a:cubicBezTo>
                    <a:pt x="149" y="229"/>
                    <a:pt x="148" y="227"/>
                    <a:pt x="148" y="225"/>
                  </a:cubicBezTo>
                  <a:cubicBezTo>
                    <a:pt x="147" y="223"/>
                    <a:pt x="144" y="223"/>
                    <a:pt x="144" y="225"/>
                  </a:cubicBezTo>
                  <a:cubicBezTo>
                    <a:pt x="143" y="231"/>
                    <a:pt x="143" y="237"/>
                    <a:pt x="145" y="244"/>
                  </a:cubicBezTo>
                  <a:cubicBezTo>
                    <a:pt x="146" y="244"/>
                    <a:pt x="147" y="243"/>
                    <a:pt x="149" y="243"/>
                  </a:cubicBezTo>
                  <a:cubicBezTo>
                    <a:pt x="146" y="235"/>
                    <a:pt x="147" y="228"/>
                    <a:pt x="150" y="221"/>
                  </a:cubicBezTo>
                  <a:cubicBezTo>
                    <a:pt x="148" y="221"/>
                    <a:pt x="147" y="220"/>
                    <a:pt x="146" y="220"/>
                  </a:cubicBezTo>
                  <a:cubicBezTo>
                    <a:pt x="146" y="228"/>
                    <a:pt x="148" y="235"/>
                    <a:pt x="149" y="242"/>
                  </a:cubicBezTo>
                  <a:cubicBezTo>
                    <a:pt x="150" y="242"/>
                    <a:pt x="151" y="241"/>
                    <a:pt x="153" y="241"/>
                  </a:cubicBezTo>
                  <a:cubicBezTo>
                    <a:pt x="150" y="234"/>
                    <a:pt x="148" y="226"/>
                    <a:pt x="147" y="218"/>
                  </a:cubicBezTo>
                  <a:cubicBezTo>
                    <a:pt x="147" y="219"/>
                    <a:pt x="146" y="220"/>
                    <a:pt x="145" y="220"/>
                  </a:cubicBezTo>
                  <a:cubicBezTo>
                    <a:pt x="145" y="220"/>
                    <a:pt x="146" y="220"/>
                    <a:pt x="146" y="221"/>
                  </a:cubicBezTo>
                  <a:cubicBezTo>
                    <a:pt x="148" y="221"/>
                    <a:pt x="149" y="219"/>
                    <a:pt x="148" y="218"/>
                  </a:cubicBezTo>
                  <a:cubicBezTo>
                    <a:pt x="144" y="209"/>
                    <a:pt x="147" y="195"/>
                    <a:pt x="158" y="194"/>
                  </a:cubicBezTo>
                  <a:cubicBezTo>
                    <a:pt x="158" y="193"/>
                    <a:pt x="158" y="191"/>
                    <a:pt x="158" y="190"/>
                  </a:cubicBezTo>
                  <a:cubicBezTo>
                    <a:pt x="154" y="191"/>
                    <a:pt x="150" y="193"/>
                    <a:pt x="146" y="193"/>
                  </a:cubicBezTo>
                  <a:cubicBezTo>
                    <a:pt x="146" y="194"/>
                    <a:pt x="146" y="196"/>
                    <a:pt x="147" y="197"/>
                  </a:cubicBezTo>
                  <a:cubicBezTo>
                    <a:pt x="150" y="194"/>
                    <a:pt x="153" y="193"/>
                    <a:pt x="157" y="191"/>
                  </a:cubicBezTo>
                  <a:cubicBezTo>
                    <a:pt x="159" y="190"/>
                    <a:pt x="158" y="187"/>
                    <a:pt x="156" y="187"/>
                  </a:cubicBezTo>
                  <a:cubicBezTo>
                    <a:pt x="152" y="189"/>
                    <a:pt x="148" y="190"/>
                    <a:pt x="144" y="190"/>
                  </a:cubicBezTo>
                  <a:cubicBezTo>
                    <a:pt x="145" y="191"/>
                    <a:pt x="145" y="192"/>
                    <a:pt x="146" y="193"/>
                  </a:cubicBezTo>
                  <a:cubicBezTo>
                    <a:pt x="149" y="191"/>
                    <a:pt x="152" y="190"/>
                    <a:pt x="156" y="190"/>
                  </a:cubicBezTo>
                  <a:cubicBezTo>
                    <a:pt x="155" y="189"/>
                    <a:pt x="155" y="188"/>
                    <a:pt x="154" y="186"/>
                  </a:cubicBezTo>
                  <a:cubicBezTo>
                    <a:pt x="152" y="188"/>
                    <a:pt x="150" y="189"/>
                    <a:pt x="147" y="189"/>
                  </a:cubicBezTo>
                  <a:cubicBezTo>
                    <a:pt x="147" y="190"/>
                    <a:pt x="148" y="191"/>
                    <a:pt x="149" y="192"/>
                  </a:cubicBezTo>
                  <a:cubicBezTo>
                    <a:pt x="150" y="187"/>
                    <a:pt x="152" y="184"/>
                    <a:pt x="156" y="183"/>
                  </a:cubicBezTo>
                  <a:cubicBezTo>
                    <a:pt x="158" y="182"/>
                    <a:pt x="157" y="178"/>
                    <a:pt x="155" y="179"/>
                  </a:cubicBezTo>
                  <a:cubicBezTo>
                    <a:pt x="154" y="179"/>
                    <a:pt x="153" y="180"/>
                    <a:pt x="153" y="180"/>
                  </a:cubicBezTo>
                  <a:cubicBezTo>
                    <a:pt x="153" y="181"/>
                    <a:pt x="154" y="182"/>
                    <a:pt x="155" y="183"/>
                  </a:cubicBezTo>
                  <a:cubicBezTo>
                    <a:pt x="159" y="180"/>
                    <a:pt x="163" y="177"/>
                    <a:pt x="168" y="174"/>
                  </a:cubicBezTo>
                  <a:cubicBezTo>
                    <a:pt x="167" y="173"/>
                    <a:pt x="167" y="172"/>
                    <a:pt x="166" y="171"/>
                  </a:cubicBezTo>
                  <a:cubicBezTo>
                    <a:pt x="161" y="177"/>
                    <a:pt x="155" y="182"/>
                    <a:pt x="148" y="186"/>
                  </a:cubicBezTo>
                  <a:cubicBezTo>
                    <a:pt x="149" y="187"/>
                    <a:pt x="150" y="188"/>
                    <a:pt x="150" y="189"/>
                  </a:cubicBezTo>
                  <a:cubicBezTo>
                    <a:pt x="152" y="187"/>
                    <a:pt x="155" y="185"/>
                    <a:pt x="158" y="185"/>
                  </a:cubicBezTo>
                  <a:cubicBezTo>
                    <a:pt x="157" y="184"/>
                    <a:pt x="156" y="183"/>
                    <a:pt x="155" y="183"/>
                  </a:cubicBezTo>
                  <a:cubicBezTo>
                    <a:pt x="153" y="185"/>
                    <a:pt x="151" y="187"/>
                    <a:pt x="150" y="189"/>
                  </a:cubicBezTo>
                  <a:cubicBezTo>
                    <a:pt x="150" y="190"/>
                    <a:pt x="151" y="191"/>
                    <a:pt x="152" y="192"/>
                  </a:cubicBezTo>
                  <a:cubicBezTo>
                    <a:pt x="156" y="181"/>
                    <a:pt x="167" y="173"/>
                    <a:pt x="174" y="165"/>
                  </a:cubicBezTo>
                  <a:cubicBezTo>
                    <a:pt x="176" y="163"/>
                    <a:pt x="173" y="160"/>
                    <a:pt x="171" y="162"/>
                  </a:cubicBezTo>
                  <a:cubicBezTo>
                    <a:pt x="168" y="165"/>
                    <a:pt x="165" y="168"/>
                    <a:pt x="161" y="170"/>
                  </a:cubicBezTo>
                  <a:cubicBezTo>
                    <a:pt x="162" y="171"/>
                    <a:pt x="163" y="172"/>
                    <a:pt x="164" y="173"/>
                  </a:cubicBezTo>
                  <a:cubicBezTo>
                    <a:pt x="174" y="163"/>
                    <a:pt x="187" y="155"/>
                    <a:pt x="196" y="144"/>
                  </a:cubicBezTo>
                  <a:cubicBezTo>
                    <a:pt x="198" y="142"/>
                    <a:pt x="196" y="140"/>
                    <a:pt x="194" y="141"/>
                  </a:cubicBezTo>
                  <a:cubicBezTo>
                    <a:pt x="185" y="145"/>
                    <a:pt x="179" y="152"/>
                    <a:pt x="170" y="156"/>
                  </a:cubicBezTo>
                  <a:cubicBezTo>
                    <a:pt x="171" y="157"/>
                    <a:pt x="172" y="158"/>
                    <a:pt x="173" y="160"/>
                  </a:cubicBezTo>
                  <a:cubicBezTo>
                    <a:pt x="181" y="150"/>
                    <a:pt x="191" y="143"/>
                    <a:pt x="199" y="135"/>
                  </a:cubicBezTo>
                  <a:cubicBezTo>
                    <a:pt x="199" y="134"/>
                    <a:pt x="198" y="133"/>
                    <a:pt x="197" y="132"/>
                  </a:cubicBezTo>
                  <a:cubicBezTo>
                    <a:pt x="192" y="137"/>
                    <a:pt x="187" y="139"/>
                    <a:pt x="181" y="142"/>
                  </a:cubicBezTo>
                  <a:cubicBezTo>
                    <a:pt x="182" y="143"/>
                    <a:pt x="183" y="144"/>
                    <a:pt x="184" y="145"/>
                  </a:cubicBezTo>
                  <a:cubicBezTo>
                    <a:pt x="193" y="136"/>
                    <a:pt x="203" y="131"/>
                    <a:pt x="216" y="128"/>
                  </a:cubicBezTo>
                  <a:cubicBezTo>
                    <a:pt x="215" y="126"/>
                    <a:pt x="215" y="125"/>
                    <a:pt x="214" y="124"/>
                  </a:cubicBezTo>
                  <a:cubicBezTo>
                    <a:pt x="207" y="129"/>
                    <a:pt x="198" y="131"/>
                    <a:pt x="190" y="133"/>
                  </a:cubicBezTo>
                  <a:cubicBezTo>
                    <a:pt x="191" y="135"/>
                    <a:pt x="191" y="136"/>
                    <a:pt x="192" y="137"/>
                  </a:cubicBezTo>
                  <a:cubicBezTo>
                    <a:pt x="200" y="131"/>
                    <a:pt x="210" y="128"/>
                    <a:pt x="219" y="122"/>
                  </a:cubicBezTo>
                  <a:cubicBezTo>
                    <a:pt x="221" y="121"/>
                    <a:pt x="219" y="117"/>
                    <a:pt x="217" y="118"/>
                  </a:cubicBezTo>
                  <a:cubicBezTo>
                    <a:pt x="212" y="120"/>
                    <a:pt x="206" y="122"/>
                    <a:pt x="200" y="124"/>
                  </a:cubicBezTo>
                  <a:cubicBezTo>
                    <a:pt x="201" y="125"/>
                    <a:pt x="201" y="126"/>
                    <a:pt x="202" y="127"/>
                  </a:cubicBezTo>
                  <a:cubicBezTo>
                    <a:pt x="213" y="121"/>
                    <a:pt x="225" y="116"/>
                    <a:pt x="235" y="108"/>
                  </a:cubicBezTo>
                  <a:cubicBezTo>
                    <a:pt x="237" y="107"/>
                    <a:pt x="235" y="105"/>
                    <a:pt x="233" y="105"/>
                  </a:cubicBezTo>
                  <a:cubicBezTo>
                    <a:pt x="228" y="106"/>
                    <a:pt x="222" y="107"/>
                    <a:pt x="217" y="109"/>
                  </a:cubicBezTo>
                  <a:cubicBezTo>
                    <a:pt x="218" y="111"/>
                    <a:pt x="218" y="112"/>
                    <a:pt x="219" y="113"/>
                  </a:cubicBezTo>
                  <a:cubicBezTo>
                    <a:pt x="227" y="108"/>
                    <a:pt x="237" y="106"/>
                    <a:pt x="246" y="100"/>
                  </a:cubicBezTo>
                  <a:cubicBezTo>
                    <a:pt x="248" y="98"/>
                    <a:pt x="246" y="95"/>
                    <a:pt x="244" y="96"/>
                  </a:cubicBezTo>
                  <a:cubicBezTo>
                    <a:pt x="239" y="99"/>
                    <a:pt x="234" y="101"/>
                    <a:pt x="229" y="102"/>
                  </a:cubicBezTo>
                  <a:cubicBezTo>
                    <a:pt x="229" y="103"/>
                    <a:pt x="229" y="104"/>
                    <a:pt x="230" y="105"/>
                  </a:cubicBezTo>
                  <a:cubicBezTo>
                    <a:pt x="239" y="99"/>
                    <a:pt x="249" y="95"/>
                    <a:pt x="260" y="95"/>
                  </a:cubicBezTo>
                  <a:cubicBezTo>
                    <a:pt x="260" y="94"/>
                    <a:pt x="260" y="92"/>
                    <a:pt x="260" y="91"/>
                  </a:cubicBezTo>
                  <a:cubicBezTo>
                    <a:pt x="254" y="92"/>
                    <a:pt x="249" y="93"/>
                    <a:pt x="243" y="94"/>
                  </a:cubicBezTo>
                  <a:cubicBezTo>
                    <a:pt x="244" y="96"/>
                    <a:pt x="244" y="97"/>
                    <a:pt x="245" y="98"/>
                  </a:cubicBezTo>
                  <a:cubicBezTo>
                    <a:pt x="254" y="93"/>
                    <a:pt x="265" y="92"/>
                    <a:pt x="274" y="86"/>
                  </a:cubicBezTo>
                  <a:cubicBezTo>
                    <a:pt x="275" y="85"/>
                    <a:pt x="274" y="81"/>
                    <a:pt x="272" y="82"/>
                  </a:cubicBezTo>
                  <a:cubicBezTo>
                    <a:pt x="268" y="84"/>
                    <a:pt x="263" y="86"/>
                    <a:pt x="259" y="87"/>
                  </a:cubicBezTo>
                  <a:cubicBezTo>
                    <a:pt x="259" y="88"/>
                    <a:pt x="260" y="90"/>
                    <a:pt x="260" y="91"/>
                  </a:cubicBezTo>
                  <a:cubicBezTo>
                    <a:pt x="266" y="88"/>
                    <a:pt x="272" y="85"/>
                    <a:pt x="277" y="82"/>
                  </a:cubicBezTo>
                  <a:cubicBezTo>
                    <a:pt x="279" y="81"/>
                    <a:pt x="278" y="78"/>
                    <a:pt x="276" y="78"/>
                  </a:cubicBezTo>
                  <a:cubicBezTo>
                    <a:pt x="272" y="80"/>
                    <a:pt x="268" y="81"/>
                    <a:pt x="263" y="82"/>
                  </a:cubicBezTo>
                  <a:cubicBezTo>
                    <a:pt x="264" y="83"/>
                    <a:pt x="264" y="84"/>
                    <a:pt x="264" y="85"/>
                  </a:cubicBezTo>
                  <a:cubicBezTo>
                    <a:pt x="272" y="77"/>
                    <a:pt x="286" y="78"/>
                    <a:pt x="296" y="75"/>
                  </a:cubicBezTo>
                  <a:cubicBezTo>
                    <a:pt x="299" y="75"/>
                    <a:pt x="298" y="71"/>
                    <a:pt x="296" y="71"/>
                  </a:cubicBezTo>
                  <a:cubicBezTo>
                    <a:pt x="291" y="72"/>
                    <a:pt x="286" y="72"/>
                    <a:pt x="281" y="72"/>
                  </a:cubicBezTo>
                  <a:cubicBezTo>
                    <a:pt x="282" y="73"/>
                    <a:pt x="282" y="74"/>
                    <a:pt x="282" y="76"/>
                  </a:cubicBezTo>
                  <a:cubicBezTo>
                    <a:pt x="291" y="71"/>
                    <a:pt x="301" y="69"/>
                    <a:pt x="311" y="68"/>
                  </a:cubicBezTo>
                  <a:cubicBezTo>
                    <a:pt x="311" y="67"/>
                    <a:pt x="311" y="66"/>
                    <a:pt x="311" y="64"/>
                  </a:cubicBezTo>
                  <a:cubicBezTo>
                    <a:pt x="307" y="65"/>
                    <a:pt x="303" y="65"/>
                    <a:pt x="299" y="64"/>
                  </a:cubicBezTo>
                  <a:cubicBezTo>
                    <a:pt x="299" y="65"/>
                    <a:pt x="299" y="66"/>
                    <a:pt x="299" y="68"/>
                  </a:cubicBezTo>
                  <a:cubicBezTo>
                    <a:pt x="306" y="63"/>
                    <a:pt x="313" y="62"/>
                    <a:pt x="320" y="63"/>
                  </a:cubicBezTo>
                  <a:cubicBezTo>
                    <a:pt x="320" y="62"/>
                    <a:pt x="320" y="60"/>
                    <a:pt x="320" y="59"/>
                  </a:cubicBezTo>
                  <a:cubicBezTo>
                    <a:pt x="314" y="60"/>
                    <a:pt x="309" y="61"/>
                    <a:pt x="304" y="62"/>
                  </a:cubicBezTo>
                  <a:cubicBezTo>
                    <a:pt x="304" y="63"/>
                    <a:pt x="304" y="64"/>
                    <a:pt x="305" y="65"/>
                  </a:cubicBezTo>
                  <a:cubicBezTo>
                    <a:pt x="310" y="62"/>
                    <a:pt x="316" y="63"/>
                    <a:pt x="322" y="63"/>
                  </a:cubicBezTo>
                  <a:cubicBezTo>
                    <a:pt x="322" y="62"/>
                    <a:pt x="322" y="60"/>
                    <a:pt x="321" y="59"/>
                  </a:cubicBezTo>
                  <a:cubicBezTo>
                    <a:pt x="317" y="62"/>
                    <a:pt x="312" y="63"/>
                    <a:pt x="306" y="64"/>
                  </a:cubicBezTo>
                  <a:cubicBezTo>
                    <a:pt x="307" y="65"/>
                    <a:pt x="307" y="66"/>
                    <a:pt x="308" y="67"/>
                  </a:cubicBezTo>
                  <a:cubicBezTo>
                    <a:pt x="313" y="63"/>
                    <a:pt x="317" y="63"/>
                    <a:pt x="323" y="63"/>
                  </a:cubicBezTo>
                  <a:cubicBezTo>
                    <a:pt x="326" y="63"/>
                    <a:pt x="326" y="59"/>
                    <a:pt x="323" y="59"/>
                  </a:cubicBezTo>
                  <a:cubicBezTo>
                    <a:pt x="316" y="59"/>
                    <a:pt x="309" y="59"/>
                    <a:pt x="303" y="58"/>
                  </a:cubicBezTo>
                  <a:cubicBezTo>
                    <a:pt x="303" y="59"/>
                    <a:pt x="304" y="60"/>
                    <a:pt x="304" y="61"/>
                  </a:cubicBezTo>
                  <a:cubicBezTo>
                    <a:pt x="309" y="58"/>
                    <a:pt x="313" y="57"/>
                    <a:pt x="319" y="58"/>
                  </a:cubicBezTo>
                  <a:cubicBezTo>
                    <a:pt x="319" y="57"/>
                    <a:pt x="319" y="55"/>
                    <a:pt x="319" y="54"/>
                  </a:cubicBezTo>
                  <a:cubicBezTo>
                    <a:pt x="315" y="54"/>
                    <a:pt x="312" y="55"/>
                    <a:pt x="308" y="54"/>
                  </a:cubicBezTo>
                  <a:cubicBezTo>
                    <a:pt x="305" y="54"/>
                    <a:pt x="305" y="58"/>
                    <a:pt x="307" y="58"/>
                  </a:cubicBezTo>
                  <a:cubicBezTo>
                    <a:pt x="312" y="60"/>
                    <a:pt x="317" y="61"/>
                    <a:pt x="321" y="62"/>
                  </a:cubicBezTo>
                  <a:cubicBezTo>
                    <a:pt x="323" y="62"/>
                    <a:pt x="324" y="61"/>
                    <a:pt x="324" y="59"/>
                  </a:cubicBezTo>
                  <a:cubicBezTo>
                    <a:pt x="323" y="57"/>
                    <a:pt x="323" y="58"/>
                    <a:pt x="322" y="56"/>
                  </a:cubicBezTo>
                  <a:cubicBezTo>
                    <a:pt x="322" y="57"/>
                    <a:pt x="321" y="58"/>
                    <a:pt x="320" y="59"/>
                  </a:cubicBezTo>
                  <a:cubicBezTo>
                    <a:pt x="322" y="59"/>
                    <a:pt x="323" y="60"/>
                    <a:pt x="325" y="60"/>
                  </a:cubicBezTo>
                  <a:cubicBezTo>
                    <a:pt x="327" y="60"/>
                    <a:pt x="328" y="58"/>
                    <a:pt x="326" y="56"/>
                  </a:cubicBezTo>
                  <a:cubicBezTo>
                    <a:pt x="322" y="53"/>
                    <a:pt x="318" y="52"/>
                    <a:pt x="313" y="52"/>
                  </a:cubicBezTo>
                  <a:cubicBezTo>
                    <a:pt x="313" y="53"/>
                    <a:pt x="313" y="54"/>
                    <a:pt x="314" y="56"/>
                  </a:cubicBezTo>
                  <a:cubicBezTo>
                    <a:pt x="315" y="55"/>
                    <a:pt x="316" y="55"/>
                    <a:pt x="317" y="55"/>
                  </a:cubicBezTo>
                  <a:cubicBezTo>
                    <a:pt x="319" y="55"/>
                    <a:pt x="319" y="52"/>
                    <a:pt x="317" y="51"/>
                  </a:cubicBezTo>
                  <a:cubicBezTo>
                    <a:pt x="312" y="50"/>
                    <a:pt x="306" y="51"/>
                    <a:pt x="301" y="51"/>
                  </a:cubicBezTo>
                  <a:cubicBezTo>
                    <a:pt x="301" y="52"/>
                    <a:pt x="301" y="53"/>
                    <a:pt x="301" y="55"/>
                  </a:cubicBezTo>
                  <a:cubicBezTo>
                    <a:pt x="309" y="53"/>
                    <a:pt x="316" y="53"/>
                    <a:pt x="323" y="53"/>
                  </a:cubicBezTo>
                  <a:cubicBezTo>
                    <a:pt x="326" y="53"/>
                    <a:pt x="326" y="49"/>
                    <a:pt x="323" y="49"/>
                  </a:cubicBezTo>
                  <a:cubicBezTo>
                    <a:pt x="315" y="49"/>
                    <a:pt x="308" y="48"/>
                    <a:pt x="300" y="46"/>
                  </a:cubicBezTo>
                  <a:cubicBezTo>
                    <a:pt x="300" y="48"/>
                    <a:pt x="300" y="49"/>
                    <a:pt x="299" y="50"/>
                  </a:cubicBezTo>
                  <a:cubicBezTo>
                    <a:pt x="307" y="49"/>
                    <a:pt x="314" y="50"/>
                    <a:pt x="321" y="50"/>
                  </a:cubicBezTo>
                  <a:cubicBezTo>
                    <a:pt x="324" y="49"/>
                    <a:pt x="324" y="46"/>
                    <a:pt x="321" y="46"/>
                  </a:cubicBezTo>
                  <a:cubicBezTo>
                    <a:pt x="314" y="45"/>
                    <a:pt x="307" y="44"/>
                    <a:pt x="300" y="43"/>
                  </a:cubicBezTo>
                  <a:cubicBezTo>
                    <a:pt x="300" y="44"/>
                    <a:pt x="300" y="45"/>
                    <a:pt x="301" y="47"/>
                  </a:cubicBezTo>
                  <a:cubicBezTo>
                    <a:pt x="306" y="44"/>
                    <a:pt x="311" y="44"/>
                    <a:pt x="316" y="47"/>
                  </a:cubicBezTo>
                  <a:cubicBezTo>
                    <a:pt x="316" y="45"/>
                    <a:pt x="317" y="44"/>
                    <a:pt x="317" y="43"/>
                  </a:cubicBezTo>
                  <a:cubicBezTo>
                    <a:pt x="310" y="42"/>
                    <a:pt x="303" y="41"/>
                    <a:pt x="296" y="41"/>
                  </a:cubicBezTo>
                  <a:cubicBezTo>
                    <a:pt x="296" y="42"/>
                    <a:pt x="297" y="43"/>
                    <a:pt x="297" y="44"/>
                  </a:cubicBezTo>
                  <a:cubicBezTo>
                    <a:pt x="301" y="42"/>
                    <a:pt x="305" y="42"/>
                    <a:pt x="309" y="43"/>
                  </a:cubicBezTo>
                  <a:cubicBezTo>
                    <a:pt x="311" y="43"/>
                    <a:pt x="312" y="40"/>
                    <a:pt x="310" y="39"/>
                  </a:cubicBezTo>
                  <a:cubicBezTo>
                    <a:pt x="304" y="37"/>
                    <a:pt x="299" y="37"/>
                    <a:pt x="293" y="36"/>
                  </a:cubicBezTo>
                  <a:cubicBezTo>
                    <a:pt x="293" y="38"/>
                    <a:pt x="293" y="39"/>
                    <a:pt x="293" y="40"/>
                  </a:cubicBezTo>
                  <a:cubicBezTo>
                    <a:pt x="301" y="40"/>
                    <a:pt x="309" y="40"/>
                    <a:pt x="318" y="40"/>
                  </a:cubicBezTo>
                  <a:cubicBezTo>
                    <a:pt x="320" y="40"/>
                    <a:pt x="320" y="37"/>
                    <a:pt x="318" y="36"/>
                  </a:cubicBezTo>
                  <a:cubicBezTo>
                    <a:pt x="312" y="35"/>
                    <a:pt x="305" y="34"/>
                    <a:pt x="299" y="33"/>
                  </a:cubicBezTo>
                  <a:cubicBezTo>
                    <a:pt x="297" y="33"/>
                    <a:pt x="295" y="36"/>
                    <a:pt x="298" y="37"/>
                  </a:cubicBezTo>
                  <a:cubicBezTo>
                    <a:pt x="304" y="38"/>
                    <a:pt x="309" y="40"/>
                    <a:pt x="314" y="44"/>
                  </a:cubicBezTo>
                  <a:cubicBezTo>
                    <a:pt x="314" y="43"/>
                    <a:pt x="314" y="42"/>
                    <a:pt x="315" y="40"/>
                  </a:cubicBezTo>
                  <a:cubicBezTo>
                    <a:pt x="312" y="41"/>
                    <a:pt x="309" y="41"/>
                    <a:pt x="306" y="40"/>
                  </a:cubicBezTo>
                  <a:cubicBezTo>
                    <a:pt x="306" y="42"/>
                    <a:pt x="307" y="43"/>
                    <a:pt x="307" y="44"/>
                  </a:cubicBezTo>
                  <a:cubicBezTo>
                    <a:pt x="310" y="43"/>
                    <a:pt x="313" y="43"/>
                    <a:pt x="316" y="43"/>
                  </a:cubicBezTo>
                  <a:cubicBezTo>
                    <a:pt x="319" y="44"/>
                    <a:pt x="320" y="40"/>
                    <a:pt x="317" y="40"/>
                  </a:cubicBezTo>
                  <a:cubicBezTo>
                    <a:pt x="312" y="38"/>
                    <a:pt x="297" y="40"/>
                    <a:pt x="295" y="33"/>
                  </a:cubicBezTo>
                  <a:cubicBezTo>
                    <a:pt x="295" y="33"/>
                    <a:pt x="294" y="34"/>
                    <a:pt x="293" y="35"/>
                  </a:cubicBezTo>
                  <a:cubicBezTo>
                    <a:pt x="299" y="35"/>
                    <a:pt x="305" y="37"/>
                    <a:pt x="310" y="37"/>
                  </a:cubicBezTo>
                  <a:cubicBezTo>
                    <a:pt x="312" y="37"/>
                    <a:pt x="313" y="34"/>
                    <a:pt x="311" y="33"/>
                  </a:cubicBezTo>
                  <a:cubicBezTo>
                    <a:pt x="304" y="29"/>
                    <a:pt x="296" y="30"/>
                    <a:pt x="288" y="26"/>
                  </a:cubicBezTo>
                  <a:cubicBezTo>
                    <a:pt x="288" y="28"/>
                    <a:pt x="287" y="29"/>
                    <a:pt x="287" y="30"/>
                  </a:cubicBezTo>
                  <a:cubicBezTo>
                    <a:pt x="296" y="31"/>
                    <a:pt x="304" y="32"/>
                    <a:pt x="312" y="31"/>
                  </a:cubicBezTo>
                  <a:cubicBezTo>
                    <a:pt x="314" y="31"/>
                    <a:pt x="315" y="28"/>
                    <a:pt x="313" y="27"/>
                  </a:cubicBezTo>
                  <a:cubicBezTo>
                    <a:pt x="303" y="25"/>
                    <a:pt x="294" y="23"/>
                    <a:pt x="284" y="21"/>
                  </a:cubicBezTo>
                  <a:cubicBezTo>
                    <a:pt x="284" y="22"/>
                    <a:pt x="284" y="24"/>
                    <a:pt x="284" y="25"/>
                  </a:cubicBezTo>
                  <a:cubicBezTo>
                    <a:pt x="293" y="24"/>
                    <a:pt x="302" y="25"/>
                    <a:pt x="311" y="24"/>
                  </a:cubicBezTo>
                  <a:cubicBezTo>
                    <a:pt x="313" y="23"/>
                    <a:pt x="313" y="20"/>
                    <a:pt x="311" y="20"/>
                  </a:cubicBezTo>
                  <a:cubicBezTo>
                    <a:pt x="302" y="19"/>
                    <a:pt x="293" y="17"/>
                    <a:pt x="285" y="14"/>
                  </a:cubicBezTo>
                  <a:cubicBezTo>
                    <a:pt x="284" y="15"/>
                    <a:pt x="284" y="16"/>
                    <a:pt x="284" y="18"/>
                  </a:cubicBezTo>
                  <a:cubicBezTo>
                    <a:pt x="292" y="18"/>
                    <a:pt x="300" y="18"/>
                    <a:pt x="309" y="18"/>
                  </a:cubicBezTo>
                  <a:cubicBezTo>
                    <a:pt x="309" y="17"/>
                    <a:pt x="309" y="16"/>
                    <a:pt x="309" y="14"/>
                  </a:cubicBezTo>
                  <a:cubicBezTo>
                    <a:pt x="299" y="15"/>
                    <a:pt x="290" y="13"/>
                    <a:pt x="280" y="11"/>
                  </a:cubicBezTo>
                  <a:cubicBezTo>
                    <a:pt x="281" y="12"/>
                    <a:pt x="281" y="14"/>
                    <a:pt x="281" y="15"/>
                  </a:cubicBezTo>
                  <a:cubicBezTo>
                    <a:pt x="287" y="12"/>
                    <a:pt x="295" y="12"/>
                    <a:pt x="302" y="11"/>
                  </a:cubicBezTo>
                  <a:cubicBezTo>
                    <a:pt x="304" y="10"/>
                    <a:pt x="304" y="7"/>
                    <a:pt x="301" y="7"/>
                  </a:cubicBezTo>
                  <a:cubicBezTo>
                    <a:pt x="294" y="6"/>
                    <a:pt x="285" y="7"/>
                    <a:pt x="278" y="4"/>
                  </a:cubicBezTo>
                  <a:cubicBezTo>
                    <a:pt x="278" y="5"/>
                    <a:pt x="278" y="6"/>
                    <a:pt x="278" y="7"/>
                  </a:cubicBezTo>
                  <a:cubicBezTo>
                    <a:pt x="281" y="5"/>
                    <a:pt x="285" y="4"/>
                    <a:pt x="289" y="4"/>
                  </a:cubicBezTo>
                  <a:cubicBezTo>
                    <a:pt x="291" y="4"/>
                    <a:pt x="291" y="0"/>
                    <a:pt x="289" y="0"/>
                  </a:cubicBezTo>
                  <a:cubicBezTo>
                    <a:pt x="284" y="1"/>
                    <a:pt x="280" y="1"/>
                    <a:pt x="276" y="4"/>
                  </a:cubicBezTo>
                  <a:cubicBezTo>
                    <a:pt x="275" y="5"/>
                    <a:pt x="274" y="7"/>
                    <a:pt x="276" y="7"/>
                  </a:cubicBezTo>
                  <a:cubicBezTo>
                    <a:pt x="284" y="11"/>
                    <a:pt x="293" y="10"/>
                    <a:pt x="301" y="11"/>
                  </a:cubicBezTo>
                  <a:cubicBezTo>
                    <a:pt x="301" y="10"/>
                    <a:pt x="301" y="8"/>
                    <a:pt x="301" y="7"/>
                  </a:cubicBezTo>
                  <a:cubicBezTo>
                    <a:pt x="293" y="8"/>
                    <a:pt x="286" y="8"/>
                    <a:pt x="279" y="11"/>
                  </a:cubicBezTo>
                  <a:cubicBezTo>
                    <a:pt x="277" y="12"/>
                    <a:pt x="278" y="15"/>
                    <a:pt x="279" y="15"/>
                  </a:cubicBezTo>
                  <a:cubicBezTo>
                    <a:pt x="289" y="17"/>
                    <a:pt x="299" y="19"/>
                    <a:pt x="309" y="18"/>
                  </a:cubicBezTo>
                  <a:cubicBezTo>
                    <a:pt x="311" y="18"/>
                    <a:pt x="311" y="14"/>
                    <a:pt x="309" y="14"/>
                  </a:cubicBezTo>
                  <a:cubicBezTo>
                    <a:pt x="300" y="14"/>
                    <a:pt x="292" y="14"/>
                    <a:pt x="284" y="14"/>
                  </a:cubicBezTo>
                  <a:cubicBezTo>
                    <a:pt x="282" y="13"/>
                    <a:pt x="282" y="17"/>
                    <a:pt x="284" y="18"/>
                  </a:cubicBezTo>
                  <a:cubicBezTo>
                    <a:pt x="292" y="21"/>
                    <a:pt x="301" y="23"/>
                    <a:pt x="311" y="24"/>
                  </a:cubicBezTo>
                  <a:cubicBezTo>
                    <a:pt x="311" y="22"/>
                    <a:pt x="311" y="21"/>
                    <a:pt x="311" y="20"/>
                  </a:cubicBezTo>
                  <a:cubicBezTo>
                    <a:pt x="302" y="21"/>
                    <a:pt x="293" y="20"/>
                    <a:pt x="284" y="21"/>
                  </a:cubicBezTo>
                  <a:cubicBezTo>
                    <a:pt x="281" y="21"/>
                    <a:pt x="281" y="24"/>
                    <a:pt x="283" y="25"/>
                  </a:cubicBezTo>
                  <a:cubicBezTo>
                    <a:pt x="293" y="27"/>
                    <a:pt x="302" y="29"/>
                    <a:pt x="312" y="31"/>
                  </a:cubicBezTo>
                  <a:cubicBezTo>
                    <a:pt x="312" y="30"/>
                    <a:pt x="312" y="29"/>
                    <a:pt x="312" y="27"/>
                  </a:cubicBezTo>
                  <a:cubicBezTo>
                    <a:pt x="304" y="28"/>
                    <a:pt x="296" y="27"/>
                    <a:pt x="287" y="26"/>
                  </a:cubicBezTo>
                  <a:cubicBezTo>
                    <a:pt x="285" y="26"/>
                    <a:pt x="284" y="29"/>
                    <a:pt x="286" y="30"/>
                  </a:cubicBezTo>
                  <a:cubicBezTo>
                    <a:pt x="294" y="33"/>
                    <a:pt x="302" y="33"/>
                    <a:pt x="309" y="37"/>
                  </a:cubicBezTo>
                  <a:cubicBezTo>
                    <a:pt x="309" y="36"/>
                    <a:pt x="310" y="34"/>
                    <a:pt x="310" y="33"/>
                  </a:cubicBezTo>
                  <a:cubicBezTo>
                    <a:pt x="304" y="33"/>
                    <a:pt x="299" y="31"/>
                    <a:pt x="293" y="31"/>
                  </a:cubicBezTo>
                  <a:cubicBezTo>
                    <a:pt x="292" y="31"/>
                    <a:pt x="291" y="32"/>
                    <a:pt x="292" y="34"/>
                  </a:cubicBezTo>
                  <a:cubicBezTo>
                    <a:pt x="294" y="43"/>
                    <a:pt x="308" y="42"/>
                    <a:pt x="316" y="43"/>
                  </a:cubicBezTo>
                  <a:cubicBezTo>
                    <a:pt x="317" y="42"/>
                    <a:pt x="317" y="41"/>
                    <a:pt x="317" y="40"/>
                  </a:cubicBezTo>
                  <a:cubicBezTo>
                    <a:pt x="313" y="39"/>
                    <a:pt x="310" y="39"/>
                    <a:pt x="306" y="40"/>
                  </a:cubicBezTo>
                  <a:cubicBezTo>
                    <a:pt x="303" y="41"/>
                    <a:pt x="304" y="44"/>
                    <a:pt x="306" y="44"/>
                  </a:cubicBezTo>
                  <a:cubicBezTo>
                    <a:pt x="309" y="45"/>
                    <a:pt x="312" y="45"/>
                    <a:pt x="315" y="44"/>
                  </a:cubicBezTo>
                  <a:cubicBezTo>
                    <a:pt x="317" y="44"/>
                    <a:pt x="317" y="42"/>
                    <a:pt x="316" y="41"/>
                  </a:cubicBezTo>
                  <a:cubicBezTo>
                    <a:pt x="310" y="37"/>
                    <a:pt x="305" y="35"/>
                    <a:pt x="299" y="33"/>
                  </a:cubicBezTo>
                  <a:cubicBezTo>
                    <a:pt x="299" y="34"/>
                    <a:pt x="298" y="36"/>
                    <a:pt x="298" y="37"/>
                  </a:cubicBezTo>
                  <a:cubicBezTo>
                    <a:pt x="304" y="38"/>
                    <a:pt x="311" y="39"/>
                    <a:pt x="317" y="40"/>
                  </a:cubicBezTo>
                  <a:cubicBezTo>
                    <a:pt x="317" y="39"/>
                    <a:pt x="317" y="38"/>
                    <a:pt x="318" y="36"/>
                  </a:cubicBezTo>
                  <a:cubicBezTo>
                    <a:pt x="309" y="36"/>
                    <a:pt x="301" y="36"/>
                    <a:pt x="293" y="36"/>
                  </a:cubicBezTo>
                  <a:cubicBezTo>
                    <a:pt x="290" y="36"/>
                    <a:pt x="290" y="40"/>
                    <a:pt x="293" y="40"/>
                  </a:cubicBezTo>
                  <a:cubicBezTo>
                    <a:pt x="298" y="41"/>
                    <a:pt x="304" y="41"/>
                    <a:pt x="309" y="43"/>
                  </a:cubicBezTo>
                  <a:cubicBezTo>
                    <a:pt x="309" y="42"/>
                    <a:pt x="310" y="40"/>
                    <a:pt x="310" y="39"/>
                  </a:cubicBezTo>
                  <a:cubicBezTo>
                    <a:pt x="304" y="38"/>
                    <a:pt x="300" y="38"/>
                    <a:pt x="295" y="41"/>
                  </a:cubicBezTo>
                  <a:cubicBezTo>
                    <a:pt x="293" y="42"/>
                    <a:pt x="294" y="44"/>
                    <a:pt x="296" y="45"/>
                  </a:cubicBezTo>
                  <a:cubicBezTo>
                    <a:pt x="303" y="45"/>
                    <a:pt x="309" y="46"/>
                    <a:pt x="316" y="47"/>
                  </a:cubicBezTo>
                  <a:cubicBezTo>
                    <a:pt x="318" y="47"/>
                    <a:pt x="320" y="44"/>
                    <a:pt x="318" y="43"/>
                  </a:cubicBezTo>
                  <a:cubicBezTo>
                    <a:pt x="311" y="40"/>
                    <a:pt x="305" y="40"/>
                    <a:pt x="298" y="43"/>
                  </a:cubicBezTo>
                  <a:cubicBezTo>
                    <a:pt x="297" y="44"/>
                    <a:pt x="297" y="46"/>
                    <a:pt x="299" y="47"/>
                  </a:cubicBezTo>
                  <a:cubicBezTo>
                    <a:pt x="306" y="48"/>
                    <a:pt x="314" y="49"/>
                    <a:pt x="321" y="50"/>
                  </a:cubicBezTo>
                  <a:cubicBezTo>
                    <a:pt x="321" y="48"/>
                    <a:pt x="321" y="47"/>
                    <a:pt x="321" y="46"/>
                  </a:cubicBezTo>
                  <a:cubicBezTo>
                    <a:pt x="314" y="46"/>
                    <a:pt x="307" y="45"/>
                    <a:pt x="299" y="46"/>
                  </a:cubicBezTo>
                  <a:cubicBezTo>
                    <a:pt x="297" y="46"/>
                    <a:pt x="296" y="50"/>
                    <a:pt x="299" y="50"/>
                  </a:cubicBezTo>
                  <a:cubicBezTo>
                    <a:pt x="307" y="52"/>
                    <a:pt x="315" y="53"/>
                    <a:pt x="323" y="53"/>
                  </a:cubicBezTo>
                  <a:cubicBezTo>
                    <a:pt x="323" y="51"/>
                    <a:pt x="323" y="50"/>
                    <a:pt x="323" y="49"/>
                  </a:cubicBezTo>
                  <a:cubicBezTo>
                    <a:pt x="316" y="49"/>
                    <a:pt x="308" y="49"/>
                    <a:pt x="300" y="51"/>
                  </a:cubicBezTo>
                  <a:cubicBezTo>
                    <a:pt x="298" y="51"/>
                    <a:pt x="299" y="55"/>
                    <a:pt x="301" y="55"/>
                  </a:cubicBezTo>
                  <a:cubicBezTo>
                    <a:pt x="306" y="55"/>
                    <a:pt x="311" y="54"/>
                    <a:pt x="316" y="55"/>
                  </a:cubicBezTo>
                  <a:cubicBezTo>
                    <a:pt x="316" y="54"/>
                    <a:pt x="316" y="53"/>
                    <a:pt x="316" y="51"/>
                  </a:cubicBezTo>
                  <a:cubicBezTo>
                    <a:pt x="315" y="52"/>
                    <a:pt x="314" y="52"/>
                    <a:pt x="313" y="52"/>
                  </a:cubicBezTo>
                  <a:cubicBezTo>
                    <a:pt x="310" y="52"/>
                    <a:pt x="311" y="55"/>
                    <a:pt x="313" y="56"/>
                  </a:cubicBezTo>
                  <a:cubicBezTo>
                    <a:pt x="317" y="56"/>
                    <a:pt x="321" y="57"/>
                    <a:pt x="324" y="60"/>
                  </a:cubicBezTo>
                  <a:cubicBezTo>
                    <a:pt x="325" y="59"/>
                    <a:pt x="325" y="57"/>
                    <a:pt x="326" y="56"/>
                  </a:cubicBezTo>
                  <a:cubicBezTo>
                    <a:pt x="324" y="56"/>
                    <a:pt x="323" y="55"/>
                    <a:pt x="321" y="55"/>
                  </a:cubicBezTo>
                  <a:cubicBezTo>
                    <a:pt x="320" y="55"/>
                    <a:pt x="318" y="56"/>
                    <a:pt x="319" y="58"/>
                  </a:cubicBezTo>
                  <a:cubicBezTo>
                    <a:pt x="319" y="59"/>
                    <a:pt x="320" y="60"/>
                    <a:pt x="320" y="60"/>
                  </a:cubicBezTo>
                  <a:cubicBezTo>
                    <a:pt x="321" y="60"/>
                    <a:pt x="322" y="59"/>
                    <a:pt x="322" y="58"/>
                  </a:cubicBezTo>
                  <a:cubicBezTo>
                    <a:pt x="318" y="57"/>
                    <a:pt x="313" y="56"/>
                    <a:pt x="308" y="55"/>
                  </a:cubicBezTo>
                  <a:cubicBezTo>
                    <a:pt x="308" y="56"/>
                    <a:pt x="308" y="57"/>
                    <a:pt x="308" y="58"/>
                  </a:cubicBezTo>
                  <a:cubicBezTo>
                    <a:pt x="312" y="59"/>
                    <a:pt x="315" y="58"/>
                    <a:pt x="319" y="58"/>
                  </a:cubicBezTo>
                  <a:cubicBezTo>
                    <a:pt x="321" y="58"/>
                    <a:pt x="322" y="54"/>
                    <a:pt x="320" y="54"/>
                  </a:cubicBezTo>
                  <a:cubicBezTo>
                    <a:pt x="313" y="53"/>
                    <a:pt x="307" y="54"/>
                    <a:pt x="301" y="59"/>
                  </a:cubicBezTo>
                  <a:cubicBezTo>
                    <a:pt x="300" y="60"/>
                    <a:pt x="301" y="62"/>
                    <a:pt x="303" y="62"/>
                  </a:cubicBezTo>
                  <a:cubicBezTo>
                    <a:pt x="309" y="63"/>
                    <a:pt x="316" y="63"/>
                    <a:pt x="323" y="63"/>
                  </a:cubicBezTo>
                  <a:cubicBezTo>
                    <a:pt x="323" y="62"/>
                    <a:pt x="323" y="60"/>
                    <a:pt x="323" y="59"/>
                  </a:cubicBezTo>
                  <a:cubicBezTo>
                    <a:pt x="316" y="59"/>
                    <a:pt x="310" y="60"/>
                    <a:pt x="305" y="64"/>
                  </a:cubicBezTo>
                  <a:cubicBezTo>
                    <a:pt x="304" y="66"/>
                    <a:pt x="305" y="68"/>
                    <a:pt x="307" y="68"/>
                  </a:cubicBezTo>
                  <a:cubicBezTo>
                    <a:pt x="313" y="67"/>
                    <a:pt x="318" y="66"/>
                    <a:pt x="323" y="62"/>
                  </a:cubicBezTo>
                  <a:cubicBezTo>
                    <a:pt x="325" y="61"/>
                    <a:pt x="324" y="59"/>
                    <a:pt x="322" y="59"/>
                  </a:cubicBezTo>
                  <a:cubicBezTo>
                    <a:pt x="315" y="58"/>
                    <a:pt x="309" y="58"/>
                    <a:pt x="303" y="62"/>
                  </a:cubicBezTo>
                  <a:cubicBezTo>
                    <a:pt x="301" y="63"/>
                    <a:pt x="302" y="66"/>
                    <a:pt x="304" y="66"/>
                  </a:cubicBezTo>
                  <a:cubicBezTo>
                    <a:pt x="310" y="65"/>
                    <a:pt x="315" y="64"/>
                    <a:pt x="321" y="63"/>
                  </a:cubicBezTo>
                  <a:cubicBezTo>
                    <a:pt x="323" y="62"/>
                    <a:pt x="322" y="59"/>
                    <a:pt x="320" y="59"/>
                  </a:cubicBezTo>
                  <a:cubicBezTo>
                    <a:pt x="312" y="58"/>
                    <a:pt x="304" y="59"/>
                    <a:pt x="297" y="64"/>
                  </a:cubicBezTo>
                  <a:cubicBezTo>
                    <a:pt x="296" y="65"/>
                    <a:pt x="296" y="67"/>
                    <a:pt x="298" y="68"/>
                  </a:cubicBezTo>
                  <a:cubicBezTo>
                    <a:pt x="303" y="69"/>
                    <a:pt x="307" y="69"/>
                    <a:pt x="312" y="68"/>
                  </a:cubicBezTo>
                  <a:cubicBezTo>
                    <a:pt x="314" y="68"/>
                    <a:pt x="314" y="64"/>
                    <a:pt x="311" y="64"/>
                  </a:cubicBezTo>
                  <a:cubicBezTo>
                    <a:pt x="301" y="65"/>
                    <a:pt x="290" y="67"/>
                    <a:pt x="280" y="72"/>
                  </a:cubicBezTo>
                  <a:cubicBezTo>
                    <a:pt x="278" y="73"/>
                    <a:pt x="279" y="76"/>
                    <a:pt x="281" y="76"/>
                  </a:cubicBezTo>
                  <a:cubicBezTo>
                    <a:pt x="286" y="76"/>
                    <a:pt x="291" y="76"/>
                    <a:pt x="296" y="75"/>
                  </a:cubicBezTo>
                  <a:cubicBezTo>
                    <a:pt x="296" y="74"/>
                    <a:pt x="296" y="73"/>
                    <a:pt x="295" y="72"/>
                  </a:cubicBezTo>
                  <a:cubicBezTo>
                    <a:pt x="284" y="74"/>
                    <a:pt x="270" y="73"/>
                    <a:pt x="262" y="82"/>
                  </a:cubicBezTo>
                  <a:cubicBezTo>
                    <a:pt x="261" y="84"/>
                    <a:pt x="261" y="86"/>
                    <a:pt x="263" y="86"/>
                  </a:cubicBezTo>
                  <a:cubicBezTo>
                    <a:pt x="268" y="85"/>
                    <a:pt x="272" y="84"/>
                    <a:pt x="277" y="82"/>
                  </a:cubicBezTo>
                  <a:cubicBezTo>
                    <a:pt x="276" y="81"/>
                    <a:pt x="276" y="80"/>
                    <a:pt x="275" y="79"/>
                  </a:cubicBezTo>
                  <a:cubicBezTo>
                    <a:pt x="270" y="82"/>
                    <a:pt x="264" y="85"/>
                    <a:pt x="258" y="87"/>
                  </a:cubicBezTo>
                  <a:cubicBezTo>
                    <a:pt x="256" y="88"/>
                    <a:pt x="257" y="91"/>
                    <a:pt x="260" y="91"/>
                  </a:cubicBezTo>
                  <a:cubicBezTo>
                    <a:pt x="264" y="90"/>
                    <a:pt x="269" y="88"/>
                    <a:pt x="273" y="86"/>
                  </a:cubicBezTo>
                  <a:cubicBezTo>
                    <a:pt x="273" y="85"/>
                    <a:pt x="272" y="84"/>
                    <a:pt x="272" y="82"/>
                  </a:cubicBezTo>
                  <a:cubicBezTo>
                    <a:pt x="263" y="88"/>
                    <a:pt x="252" y="89"/>
                    <a:pt x="243" y="95"/>
                  </a:cubicBezTo>
                  <a:cubicBezTo>
                    <a:pt x="241" y="96"/>
                    <a:pt x="242" y="99"/>
                    <a:pt x="244" y="98"/>
                  </a:cubicBezTo>
                  <a:cubicBezTo>
                    <a:pt x="250" y="97"/>
                    <a:pt x="255" y="96"/>
                    <a:pt x="261" y="95"/>
                  </a:cubicBezTo>
                  <a:cubicBezTo>
                    <a:pt x="263" y="94"/>
                    <a:pt x="262" y="91"/>
                    <a:pt x="260" y="91"/>
                  </a:cubicBezTo>
                  <a:cubicBezTo>
                    <a:pt x="248" y="91"/>
                    <a:pt x="238" y="95"/>
                    <a:pt x="228" y="102"/>
                  </a:cubicBezTo>
                  <a:cubicBezTo>
                    <a:pt x="226" y="103"/>
                    <a:pt x="227" y="106"/>
                    <a:pt x="229" y="106"/>
                  </a:cubicBezTo>
                  <a:cubicBezTo>
                    <a:pt x="235" y="105"/>
                    <a:pt x="240" y="103"/>
                    <a:pt x="246" y="100"/>
                  </a:cubicBezTo>
                  <a:cubicBezTo>
                    <a:pt x="245" y="98"/>
                    <a:pt x="244" y="97"/>
                    <a:pt x="244" y="96"/>
                  </a:cubicBezTo>
                  <a:cubicBezTo>
                    <a:pt x="235" y="102"/>
                    <a:pt x="225" y="104"/>
                    <a:pt x="217" y="109"/>
                  </a:cubicBezTo>
                  <a:cubicBezTo>
                    <a:pt x="215" y="111"/>
                    <a:pt x="216" y="114"/>
                    <a:pt x="218" y="113"/>
                  </a:cubicBezTo>
                  <a:cubicBezTo>
                    <a:pt x="224" y="111"/>
                    <a:pt x="229" y="110"/>
                    <a:pt x="234" y="109"/>
                  </a:cubicBezTo>
                  <a:cubicBezTo>
                    <a:pt x="233" y="108"/>
                    <a:pt x="233" y="107"/>
                    <a:pt x="232" y="105"/>
                  </a:cubicBezTo>
                  <a:cubicBezTo>
                    <a:pt x="222" y="113"/>
                    <a:pt x="211" y="118"/>
                    <a:pt x="200" y="124"/>
                  </a:cubicBezTo>
                  <a:cubicBezTo>
                    <a:pt x="198" y="125"/>
                    <a:pt x="199" y="128"/>
                    <a:pt x="201" y="127"/>
                  </a:cubicBezTo>
                  <a:cubicBezTo>
                    <a:pt x="207" y="126"/>
                    <a:pt x="213" y="124"/>
                    <a:pt x="218" y="122"/>
                  </a:cubicBezTo>
                  <a:cubicBezTo>
                    <a:pt x="218" y="121"/>
                    <a:pt x="217" y="120"/>
                    <a:pt x="217" y="118"/>
                  </a:cubicBezTo>
                  <a:cubicBezTo>
                    <a:pt x="208" y="124"/>
                    <a:pt x="198" y="127"/>
                    <a:pt x="190" y="134"/>
                  </a:cubicBezTo>
                  <a:cubicBezTo>
                    <a:pt x="188" y="135"/>
                    <a:pt x="189" y="138"/>
                    <a:pt x="191" y="137"/>
                  </a:cubicBezTo>
                  <a:cubicBezTo>
                    <a:pt x="200" y="135"/>
                    <a:pt x="209" y="133"/>
                    <a:pt x="216" y="127"/>
                  </a:cubicBezTo>
                  <a:cubicBezTo>
                    <a:pt x="218" y="126"/>
                    <a:pt x="217" y="123"/>
                    <a:pt x="214" y="124"/>
                  </a:cubicBezTo>
                  <a:cubicBezTo>
                    <a:pt x="202" y="127"/>
                    <a:pt x="190" y="133"/>
                    <a:pt x="181" y="142"/>
                  </a:cubicBezTo>
                  <a:cubicBezTo>
                    <a:pt x="179" y="144"/>
                    <a:pt x="181" y="146"/>
                    <a:pt x="183" y="145"/>
                  </a:cubicBezTo>
                  <a:cubicBezTo>
                    <a:pt x="190" y="143"/>
                    <a:pt x="195" y="140"/>
                    <a:pt x="199" y="135"/>
                  </a:cubicBezTo>
                  <a:cubicBezTo>
                    <a:pt x="201" y="133"/>
                    <a:pt x="199" y="130"/>
                    <a:pt x="197" y="132"/>
                  </a:cubicBezTo>
                  <a:cubicBezTo>
                    <a:pt x="188" y="140"/>
                    <a:pt x="178" y="147"/>
                    <a:pt x="170" y="157"/>
                  </a:cubicBezTo>
                  <a:cubicBezTo>
                    <a:pt x="168" y="158"/>
                    <a:pt x="170" y="161"/>
                    <a:pt x="172" y="160"/>
                  </a:cubicBezTo>
                  <a:cubicBezTo>
                    <a:pt x="181" y="156"/>
                    <a:pt x="187" y="148"/>
                    <a:pt x="196" y="144"/>
                  </a:cubicBezTo>
                  <a:cubicBezTo>
                    <a:pt x="195" y="143"/>
                    <a:pt x="194" y="142"/>
                    <a:pt x="194" y="141"/>
                  </a:cubicBezTo>
                  <a:cubicBezTo>
                    <a:pt x="184" y="153"/>
                    <a:pt x="171" y="160"/>
                    <a:pt x="161" y="170"/>
                  </a:cubicBezTo>
                  <a:cubicBezTo>
                    <a:pt x="159" y="172"/>
                    <a:pt x="162" y="175"/>
                    <a:pt x="163" y="173"/>
                  </a:cubicBezTo>
                  <a:cubicBezTo>
                    <a:pt x="168" y="171"/>
                    <a:pt x="171" y="168"/>
                    <a:pt x="174" y="165"/>
                  </a:cubicBezTo>
                  <a:cubicBezTo>
                    <a:pt x="173" y="164"/>
                    <a:pt x="172" y="163"/>
                    <a:pt x="171" y="162"/>
                  </a:cubicBezTo>
                  <a:cubicBezTo>
                    <a:pt x="163" y="171"/>
                    <a:pt x="152" y="179"/>
                    <a:pt x="148" y="191"/>
                  </a:cubicBezTo>
                  <a:cubicBezTo>
                    <a:pt x="148" y="192"/>
                    <a:pt x="149" y="194"/>
                    <a:pt x="151" y="193"/>
                  </a:cubicBezTo>
                  <a:cubicBezTo>
                    <a:pt x="156" y="191"/>
                    <a:pt x="159" y="189"/>
                    <a:pt x="159" y="183"/>
                  </a:cubicBezTo>
                  <a:cubicBezTo>
                    <a:pt x="159" y="181"/>
                    <a:pt x="158" y="180"/>
                    <a:pt x="156" y="181"/>
                  </a:cubicBezTo>
                  <a:cubicBezTo>
                    <a:pt x="152" y="182"/>
                    <a:pt x="150" y="183"/>
                    <a:pt x="148" y="186"/>
                  </a:cubicBezTo>
                  <a:cubicBezTo>
                    <a:pt x="146" y="188"/>
                    <a:pt x="148" y="190"/>
                    <a:pt x="150" y="189"/>
                  </a:cubicBezTo>
                  <a:cubicBezTo>
                    <a:pt x="158" y="186"/>
                    <a:pt x="163" y="180"/>
                    <a:pt x="169" y="174"/>
                  </a:cubicBezTo>
                  <a:cubicBezTo>
                    <a:pt x="170" y="172"/>
                    <a:pt x="168" y="169"/>
                    <a:pt x="166" y="170"/>
                  </a:cubicBezTo>
                  <a:cubicBezTo>
                    <a:pt x="161" y="174"/>
                    <a:pt x="156" y="177"/>
                    <a:pt x="152" y="180"/>
                  </a:cubicBezTo>
                  <a:cubicBezTo>
                    <a:pt x="150" y="182"/>
                    <a:pt x="152" y="184"/>
                    <a:pt x="154" y="184"/>
                  </a:cubicBezTo>
                  <a:cubicBezTo>
                    <a:pt x="154" y="183"/>
                    <a:pt x="155" y="183"/>
                    <a:pt x="156" y="183"/>
                  </a:cubicBezTo>
                  <a:cubicBezTo>
                    <a:pt x="155" y="182"/>
                    <a:pt x="155" y="180"/>
                    <a:pt x="154" y="179"/>
                  </a:cubicBezTo>
                  <a:cubicBezTo>
                    <a:pt x="149" y="182"/>
                    <a:pt x="146" y="185"/>
                    <a:pt x="145" y="191"/>
                  </a:cubicBezTo>
                  <a:cubicBezTo>
                    <a:pt x="145" y="192"/>
                    <a:pt x="145" y="193"/>
                    <a:pt x="147" y="193"/>
                  </a:cubicBezTo>
                  <a:cubicBezTo>
                    <a:pt x="151" y="193"/>
                    <a:pt x="154" y="192"/>
                    <a:pt x="157" y="189"/>
                  </a:cubicBezTo>
                  <a:cubicBezTo>
                    <a:pt x="159" y="188"/>
                    <a:pt x="157" y="186"/>
                    <a:pt x="156" y="186"/>
                  </a:cubicBezTo>
                  <a:cubicBezTo>
                    <a:pt x="151" y="186"/>
                    <a:pt x="147" y="187"/>
                    <a:pt x="143" y="191"/>
                  </a:cubicBezTo>
                  <a:cubicBezTo>
                    <a:pt x="142" y="192"/>
                    <a:pt x="143" y="194"/>
                    <a:pt x="144" y="194"/>
                  </a:cubicBezTo>
                  <a:cubicBezTo>
                    <a:pt x="149" y="194"/>
                    <a:pt x="153" y="193"/>
                    <a:pt x="157" y="191"/>
                  </a:cubicBezTo>
                  <a:cubicBezTo>
                    <a:pt x="156" y="190"/>
                    <a:pt x="156" y="189"/>
                    <a:pt x="156" y="187"/>
                  </a:cubicBezTo>
                  <a:cubicBezTo>
                    <a:pt x="152" y="189"/>
                    <a:pt x="148" y="191"/>
                    <a:pt x="145" y="193"/>
                  </a:cubicBezTo>
                  <a:cubicBezTo>
                    <a:pt x="143" y="194"/>
                    <a:pt x="144" y="197"/>
                    <a:pt x="146" y="197"/>
                  </a:cubicBezTo>
                  <a:cubicBezTo>
                    <a:pt x="150" y="197"/>
                    <a:pt x="154" y="195"/>
                    <a:pt x="159" y="194"/>
                  </a:cubicBezTo>
                  <a:cubicBezTo>
                    <a:pt x="161" y="193"/>
                    <a:pt x="161" y="190"/>
                    <a:pt x="158" y="190"/>
                  </a:cubicBezTo>
                  <a:cubicBezTo>
                    <a:pt x="144" y="191"/>
                    <a:pt x="138" y="209"/>
                    <a:pt x="145" y="220"/>
                  </a:cubicBezTo>
                  <a:cubicBezTo>
                    <a:pt x="146" y="219"/>
                    <a:pt x="147" y="218"/>
                    <a:pt x="147" y="217"/>
                  </a:cubicBezTo>
                  <a:cubicBezTo>
                    <a:pt x="147" y="217"/>
                    <a:pt x="146" y="217"/>
                    <a:pt x="146" y="216"/>
                  </a:cubicBezTo>
                  <a:cubicBezTo>
                    <a:pt x="145" y="216"/>
                    <a:pt x="143" y="217"/>
                    <a:pt x="143" y="218"/>
                  </a:cubicBezTo>
                  <a:cubicBezTo>
                    <a:pt x="144" y="227"/>
                    <a:pt x="146" y="234"/>
                    <a:pt x="149" y="242"/>
                  </a:cubicBezTo>
                  <a:cubicBezTo>
                    <a:pt x="150" y="245"/>
                    <a:pt x="153" y="244"/>
                    <a:pt x="153" y="241"/>
                  </a:cubicBezTo>
                  <a:cubicBezTo>
                    <a:pt x="152" y="234"/>
                    <a:pt x="150" y="227"/>
                    <a:pt x="150" y="220"/>
                  </a:cubicBezTo>
                  <a:cubicBezTo>
                    <a:pt x="150" y="218"/>
                    <a:pt x="147" y="218"/>
                    <a:pt x="146" y="220"/>
                  </a:cubicBezTo>
                  <a:cubicBezTo>
                    <a:pt x="143" y="228"/>
                    <a:pt x="142" y="235"/>
                    <a:pt x="145" y="244"/>
                  </a:cubicBezTo>
                  <a:cubicBezTo>
                    <a:pt x="146" y="246"/>
                    <a:pt x="149" y="245"/>
                    <a:pt x="149" y="243"/>
                  </a:cubicBezTo>
                  <a:cubicBezTo>
                    <a:pt x="147" y="237"/>
                    <a:pt x="147" y="232"/>
                    <a:pt x="148" y="226"/>
                  </a:cubicBezTo>
                  <a:cubicBezTo>
                    <a:pt x="146" y="226"/>
                    <a:pt x="145" y="226"/>
                    <a:pt x="144" y="226"/>
                  </a:cubicBezTo>
                  <a:cubicBezTo>
                    <a:pt x="144" y="229"/>
                    <a:pt x="145" y="230"/>
                    <a:pt x="147" y="232"/>
                  </a:cubicBezTo>
                  <a:cubicBezTo>
                    <a:pt x="148" y="234"/>
                    <a:pt x="150" y="234"/>
                    <a:pt x="150" y="232"/>
                  </a:cubicBezTo>
                  <a:cubicBezTo>
                    <a:pt x="152" y="225"/>
                    <a:pt x="151" y="218"/>
                    <a:pt x="154" y="211"/>
                  </a:cubicBezTo>
                  <a:cubicBezTo>
                    <a:pt x="154" y="209"/>
                    <a:pt x="151" y="207"/>
                    <a:pt x="150" y="209"/>
                  </a:cubicBezTo>
                  <a:cubicBezTo>
                    <a:pt x="148" y="212"/>
                    <a:pt x="146" y="215"/>
                    <a:pt x="144" y="218"/>
                  </a:cubicBezTo>
                  <a:cubicBezTo>
                    <a:pt x="145" y="219"/>
                    <a:pt x="147" y="219"/>
                    <a:pt x="148" y="220"/>
                  </a:cubicBezTo>
                  <a:cubicBezTo>
                    <a:pt x="149" y="216"/>
                    <a:pt x="151" y="212"/>
                    <a:pt x="151" y="208"/>
                  </a:cubicBezTo>
                  <a:cubicBezTo>
                    <a:pt x="152" y="207"/>
                    <a:pt x="150" y="205"/>
                    <a:pt x="148" y="206"/>
                  </a:cubicBezTo>
                  <a:cubicBezTo>
                    <a:pt x="145" y="208"/>
                    <a:pt x="142" y="211"/>
                    <a:pt x="140" y="215"/>
                  </a:cubicBezTo>
                  <a:cubicBezTo>
                    <a:pt x="138" y="217"/>
                    <a:pt x="141" y="219"/>
                    <a:pt x="143" y="217"/>
                  </a:cubicBezTo>
                  <a:cubicBezTo>
                    <a:pt x="149" y="212"/>
                    <a:pt x="155" y="206"/>
                    <a:pt x="156" y="198"/>
                  </a:cubicBezTo>
                  <a:cubicBezTo>
                    <a:pt x="156" y="196"/>
                    <a:pt x="154" y="195"/>
                    <a:pt x="153" y="196"/>
                  </a:cubicBezTo>
                  <a:cubicBezTo>
                    <a:pt x="149" y="198"/>
                    <a:pt x="146" y="201"/>
                    <a:pt x="142" y="205"/>
                  </a:cubicBezTo>
                  <a:cubicBezTo>
                    <a:pt x="141" y="207"/>
                    <a:pt x="143" y="209"/>
                    <a:pt x="145" y="208"/>
                  </a:cubicBezTo>
                  <a:cubicBezTo>
                    <a:pt x="149" y="204"/>
                    <a:pt x="152" y="200"/>
                    <a:pt x="153" y="194"/>
                  </a:cubicBezTo>
                  <a:cubicBezTo>
                    <a:pt x="153" y="193"/>
                    <a:pt x="151" y="192"/>
                    <a:pt x="150" y="192"/>
                  </a:cubicBezTo>
                  <a:cubicBezTo>
                    <a:pt x="141" y="195"/>
                    <a:pt x="134" y="201"/>
                    <a:pt x="126" y="206"/>
                  </a:cubicBezTo>
                  <a:cubicBezTo>
                    <a:pt x="124" y="207"/>
                    <a:pt x="126" y="211"/>
                    <a:pt x="128" y="209"/>
                  </a:cubicBezTo>
                  <a:cubicBezTo>
                    <a:pt x="137" y="204"/>
                    <a:pt x="146" y="199"/>
                    <a:pt x="153" y="191"/>
                  </a:cubicBezTo>
                  <a:cubicBezTo>
                    <a:pt x="154" y="190"/>
                    <a:pt x="153" y="187"/>
                    <a:pt x="151" y="188"/>
                  </a:cubicBezTo>
                  <a:cubicBezTo>
                    <a:pt x="131" y="195"/>
                    <a:pt x="112" y="203"/>
                    <a:pt x="93" y="212"/>
                  </a:cubicBezTo>
                  <a:cubicBezTo>
                    <a:pt x="91" y="213"/>
                    <a:pt x="92" y="217"/>
                    <a:pt x="94" y="216"/>
                  </a:cubicBezTo>
                  <a:cubicBezTo>
                    <a:pt x="112" y="209"/>
                    <a:pt x="131" y="203"/>
                    <a:pt x="145" y="190"/>
                  </a:cubicBezTo>
                  <a:cubicBezTo>
                    <a:pt x="146" y="188"/>
                    <a:pt x="144" y="185"/>
                    <a:pt x="142" y="187"/>
                  </a:cubicBezTo>
                  <a:cubicBezTo>
                    <a:pt x="124" y="198"/>
                    <a:pt x="104" y="204"/>
                    <a:pt x="84" y="213"/>
                  </a:cubicBezTo>
                  <a:cubicBezTo>
                    <a:pt x="82" y="214"/>
                    <a:pt x="84" y="217"/>
                    <a:pt x="86" y="216"/>
                  </a:cubicBezTo>
                  <a:cubicBezTo>
                    <a:pt x="106" y="208"/>
                    <a:pt x="128" y="201"/>
                    <a:pt x="144" y="186"/>
                  </a:cubicBezTo>
                  <a:cubicBezTo>
                    <a:pt x="146" y="185"/>
                    <a:pt x="144" y="182"/>
                    <a:pt x="142" y="183"/>
                  </a:cubicBezTo>
                  <a:cubicBezTo>
                    <a:pt x="123" y="187"/>
                    <a:pt x="106" y="195"/>
                    <a:pt x="88" y="204"/>
                  </a:cubicBezTo>
                  <a:cubicBezTo>
                    <a:pt x="73" y="211"/>
                    <a:pt x="54" y="217"/>
                    <a:pt x="45" y="232"/>
                  </a:cubicBezTo>
                  <a:cubicBezTo>
                    <a:pt x="44" y="234"/>
                    <a:pt x="46" y="236"/>
                    <a:pt x="47" y="235"/>
                  </a:cubicBezTo>
                  <a:cubicBezTo>
                    <a:pt x="52" y="232"/>
                    <a:pt x="56" y="229"/>
                    <a:pt x="62" y="228"/>
                  </a:cubicBezTo>
                  <a:cubicBezTo>
                    <a:pt x="61" y="227"/>
                    <a:pt x="61" y="226"/>
                    <a:pt x="60" y="224"/>
                  </a:cubicBezTo>
                  <a:cubicBezTo>
                    <a:pt x="54" y="231"/>
                    <a:pt x="47" y="235"/>
                    <a:pt x="41" y="242"/>
                  </a:cubicBezTo>
                  <a:cubicBezTo>
                    <a:pt x="41" y="243"/>
                    <a:pt x="41" y="245"/>
                    <a:pt x="43" y="245"/>
                  </a:cubicBezTo>
                  <a:cubicBezTo>
                    <a:pt x="53" y="248"/>
                    <a:pt x="64" y="242"/>
                    <a:pt x="73" y="236"/>
                  </a:cubicBezTo>
                  <a:cubicBezTo>
                    <a:pt x="75" y="235"/>
                    <a:pt x="73" y="232"/>
                    <a:pt x="71" y="233"/>
                  </a:cubicBezTo>
                  <a:cubicBezTo>
                    <a:pt x="62" y="238"/>
                    <a:pt x="54" y="241"/>
                    <a:pt x="44" y="242"/>
                  </a:cubicBezTo>
                  <a:cubicBezTo>
                    <a:pt x="44" y="243"/>
                    <a:pt x="44" y="245"/>
                    <a:pt x="45" y="246"/>
                  </a:cubicBezTo>
                  <a:cubicBezTo>
                    <a:pt x="58" y="238"/>
                    <a:pt x="79" y="234"/>
                    <a:pt x="86" y="219"/>
                  </a:cubicBezTo>
                  <a:cubicBezTo>
                    <a:pt x="87" y="217"/>
                    <a:pt x="86" y="215"/>
                    <a:pt x="84" y="216"/>
                  </a:cubicBezTo>
                  <a:cubicBezTo>
                    <a:pt x="68" y="222"/>
                    <a:pt x="54" y="233"/>
                    <a:pt x="40" y="243"/>
                  </a:cubicBezTo>
                  <a:cubicBezTo>
                    <a:pt x="38" y="245"/>
                    <a:pt x="40" y="248"/>
                    <a:pt x="42" y="247"/>
                  </a:cubicBezTo>
                  <a:cubicBezTo>
                    <a:pt x="61" y="234"/>
                    <a:pt x="80" y="222"/>
                    <a:pt x="96" y="207"/>
                  </a:cubicBezTo>
                  <a:cubicBezTo>
                    <a:pt x="98" y="206"/>
                    <a:pt x="96" y="203"/>
                    <a:pt x="94" y="204"/>
                  </a:cubicBezTo>
                  <a:cubicBezTo>
                    <a:pt x="73" y="213"/>
                    <a:pt x="57" y="230"/>
                    <a:pt x="35" y="237"/>
                  </a:cubicBezTo>
                  <a:cubicBezTo>
                    <a:pt x="36" y="239"/>
                    <a:pt x="36" y="240"/>
                    <a:pt x="37" y="241"/>
                  </a:cubicBezTo>
                  <a:cubicBezTo>
                    <a:pt x="60" y="228"/>
                    <a:pt x="82" y="214"/>
                    <a:pt x="103" y="198"/>
                  </a:cubicBezTo>
                  <a:cubicBezTo>
                    <a:pt x="105" y="196"/>
                    <a:pt x="104" y="193"/>
                    <a:pt x="101" y="194"/>
                  </a:cubicBezTo>
                  <a:cubicBezTo>
                    <a:pt x="77" y="208"/>
                    <a:pt x="55" y="224"/>
                    <a:pt x="30" y="237"/>
                  </a:cubicBezTo>
                  <a:cubicBezTo>
                    <a:pt x="28" y="238"/>
                    <a:pt x="30" y="242"/>
                    <a:pt x="32" y="241"/>
                  </a:cubicBezTo>
                  <a:cubicBezTo>
                    <a:pt x="57" y="227"/>
                    <a:pt x="81" y="212"/>
                    <a:pt x="103" y="194"/>
                  </a:cubicBezTo>
                  <a:cubicBezTo>
                    <a:pt x="105" y="192"/>
                    <a:pt x="103" y="190"/>
                    <a:pt x="101" y="191"/>
                  </a:cubicBezTo>
                  <a:cubicBezTo>
                    <a:pt x="76" y="204"/>
                    <a:pt x="53" y="219"/>
                    <a:pt x="27" y="230"/>
                  </a:cubicBezTo>
                  <a:cubicBezTo>
                    <a:pt x="28" y="231"/>
                    <a:pt x="28" y="233"/>
                    <a:pt x="29" y="234"/>
                  </a:cubicBezTo>
                  <a:cubicBezTo>
                    <a:pt x="55" y="221"/>
                    <a:pt x="77" y="204"/>
                    <a:pt x="101" y="188"/>
                  </a:cubicBezTo>
                  <a:cubicBezTo>
                    <a:pt x="101" y="187"/>
                    <a:pt x="100" y="186"/>
                    <a:pt x="99" y="185"/>
                  </a:cubicBezTo>
                  <a:cubicBezTo>
                    <a:pt x="80" y="202"/>
                    <a:pt x="55" y="211"/>
                    <a:pt x="32" y="221"/>
                  </a:cubicBezTo>
                  <a:cubicBezTo>
                    <a:pt x="33" y="222"/>
                    <a:pt x="33" y="223"/>
                    <a:pt x="34" y="225"/>
                  </a:cubicBezTo>
                  <a:cubicBezTo>
                    <a:pt x="56" y="212"/>
                    <a:pt x="77" y="199"/>
                    <a:pt x="97" y="183"/>
                  </a:cubicBezTo>
                  <a:cubicBezTo>
                    <a:pt x="99" y="182"/>
                    <a:pt x="96" y="179"/>
                    <a:pt x="94" y="180"/>
                  </a:cubicBezTo>
                  <a:cubicBezTo>
                    <a:pt x="77" y="190"/>
                    <a:pt x="60" y="201"/>
                    <a:pt x="42" y="209"/>
                  </a:cubicBezTo>
                  <a:cubicBezTo>
                    <a:pt x="43" y="210"/>
                    <a:pt x="43" y="211"/>
                    <a:pt x="44" y="212"/>
                  </a:cubicBezTo>
                  <a:cubicBezTo>
                    <a:pt x="60" y="202"/>
                    <a:pt x="75" y="191"/>
                    <a:pt x="91" y="182"/>
                  </a:cubicBezTo>
                  <a:cubicBezTo>
                    <a:pt x="91" y="181"/>
                    <a:pt x="90" y="180"/>
                    <a:pt x="89" y="179"/>
                  </a:cubicBezTo>
                  <a:cubicBezTo>
                    <a:pt x="75" y="188"/>
                    <a:pt x="60" y="194"/>
                    <a:pt x="48" y="205"/>
                  </a:cubicBezTo>
                  <a:cubicBezTo>
                    <a:pt x="47" y="206"/>
                    <a:pt x="48" y="209"/>
                    <a:pt x="50" y="208"/>
                  </a:cubicBezTo>
                  <a:cubicBezTo>
                    <a:pt x="63" y="205"/>
                    <a:pt x="76" y="195"/>
                    <a:pt x="84" y="184"/>
                  </a:cubicBezTo>
                  <a:cubicBezTo>
                    <a:pt x="85" y="183"/>
                    <a:pt x="83" y="181"/>
                    <a:pt x="81" y="182"/>
                  </a:cubicBezTo>
                  <a:cubicBezTo>
                    <a:pt x="71" y="186"/>
                    <a:pt x="61" y="193"/>
                    <a:pt x="50" y="196"/>
                  </a:cubicBezTo>
                  <a:cubicBezTo>
                    <a:pt x="51" y="197"/>
                    <a:pt x="51" y="198"/>
                    <a:pt x="52" y="200"/>
                  </a:cubicBezTo>
                  <a:cubicBezTo>
                    <a:pt x="60" y="194"/>
                    <a:pt x="68" y="190"/>
                    <a:pt x="77" y="186"/>
                  </a:cubicBezTo>
                  <a:cubicBezTo>
                    <a:pt x="76" y="185"/>
                    <a:pt x="76" y="184"/>
                    <a:pt x="75" y="183"/>
                  </a:cubicBezTo>
                  <a:cubicBezTo>
                    <a:pt x="66" y="191"/>
                    <a:pt x="54" y="194"/>
                    <a:pt x="46" y="203"/>
                  </a:cubicBezTo>
                  <a:cubicBezTo>
                    <a:pt x="44" y="205"/>
                    <a:pt x="46" y="207"/>
                    <a:pt x="48" y="206"/>
                  </a:cubicBezTo>
                  <a:cubicBezTo>
                    <a:pt x="68" y="203"/>
                    <a:pt x="88" y="194"/>
                    <a:pt x="104" y="181"/>
                  </a:cubicBezTo>
                  <a:cubicBezTo>
                    <a:pt x="106" y="180"/>
                    <a:pt x="104" y="177"/>
                    <a:pt x="102" y="178"/>
                  </a:cubicBezTo>
                  <a:cubicBezTo>
                    <a:pt x="79" y="188"/>
                    <a:pt x="60" y="204"/>
                    <a:pt x="36" y="211"/>
                  </a:cubicBezTo>
                  <a:cubicBezTo>
                    <a:pt x="36" y="212"/>
                    <a:pt x="37" y="213"/>
                    <a:pt x="37" y="214"/>
                  </a:cubicBezTo>
                  <a:cubicBezTo>
                    <a:pt x="59" y="202"/>
                    <a:pt x="84" y="194"/>
                    <a:pt x="103" y="176"/>
                  </a:cubicBezTo>
                  <a:cubicBezTo>
                    <a:pt x="104" y="175"/>
                    <a:pt x="103" y="172"/>
                    <a:pt x="101" y="173"/>
                  </a:cubicBezTo>
                  <a:cubicBezTo>
                    <a:pt x="83" y="179"/>
                    <a:pt x="66" y="188"/>
                    <a:pt x="49" y="195"/>
                  </a:cubicBezTo>
                  <a:cubicBezTo>
                    <a:pt x="49" y="196"/>
                    <a:pt x="50" y="197"/>
                    <a:pt x="50" y="198"/>
                  </a:cubicBezTo>
                  <a:cubicBezTo>
                    <a:pt x="56" y="195"/>
                    <a:pt x="61" y="192"/>
                    <a:pt x="67" y="188"/>
                  </a:cubicBezTo>
                  <a:cubicBezTo>
                    <a:pt x="69" y="187"/>
                    <a:pt x="67" y="183"/>
                    <a:pt x="64" y="185"/>
                  </a:cubicBezTo>
                  <a:cubicBezTo>
                    <a:pt x="56" y="190"/>
                    <a:pt x="46" y="194"/>
                    <a:pt x="36" y="197"/>
                  </a:cubicBezTo>
                  <a:cubicBezTo>
                    <a:pt x="34" y="198"/>
                    <a:pt x="35" y="202"/>
                    <a:pt x="37" y="201"/>
                  </a:cubicBezTo>
                  <a:cubicBezTo>
                    <a:pt x="43" y="199"/>
                    <a:pt x="49" y="196"/>
                    <a:pt x="56" y="195"/>
                  </a:cubicBezTo>
                  <a:cubicBezTo>
                    <a:pt x="55" y="193"/>
                    <a:pt x="54" y="192"/>
                    <a:pt x="54" y="191"/>
                  </a:cubicBezTo>
                  <a:cubicBezTo>
                    <a:pt x="49" y="195"/>
                    <a:pt x="44" y="198"/>
                    <a:pt x="39" y="199"/>
                  </a:cubicBezTo>
                  <a:cubicBezTo>
                    <a:pt x="39" y="200"/>
                    <a:pt x="39" y="202"/>
                    <a:pt x="40" y="203"/>
                  </a:cubicBezTo>
                  <a:cubicBezTo>
                    <a:pt x="45" y="201"/>
                    <a:pt x="50" y="199"/>
                    <a:pt x="55" y="198"/>
                  </a:cubicBezTo>
                  <a:cubicBezTo>
                    <a:pt x="54" y="197"/>
                    <a:pt x="53" y="196"/>
                    <a:pt x="53" y="194"/>
                  </a:cubicBezTo>
                  <a:cubicBezTo>
                    <a:pt x="46" y="199"/>
                    <a:pt x="39" y="202"/>
                    <a:pt x="32" y="207"/>
                  </a:cubicBezTo>
                  <a:cubicBezTo>
                    <a:pt x="31" y="208"/>
                    <a:pt x="31" y="211"/>
                    <a:pt x="33" y="211"/>
                  </a:cubicBezTo>
                  <a:cubicBezTo>
                    <a:pt x="39" y="210"/>
                    <a:pt x="44" y="208"/>
                    <a:pt x="50" y="206"/>
                  </a:cubicBezTo>
                  <a:cubicBezTo>
                    <a:pt x="49" y="205"/>
                    <a:pt x="49" y="204"/>
                    <a:pt x="48" y="203"/>
                  </a:cubicBezTo>
                  <a:cubicBezTo>
                    <a:pt x="42" y="208"/>
                    <a:pt x="35" y="210"/>
                    <a:pt x="29" y="213"/>
                  </a:cubicBezTo>
                  <a:cubicBezTo>
                    <a:pt x="29" y="215"/>
                    <a:pt x="30" y="216"/>
                    <a:pt x="31" y="217"/>
                  </a:cubicBezTo>
                  <a:cubicBezTo>
                    <a:pt x="39" y="213"/>
                    <a:pt x="46" y="208"/>
                    <a:pt x="55" y="205"/>
                  </a:cubicBezTo>
                  <a:cubicBezTo>
                    <a:pt x="54" y="204"/>
                    <a:pt x="54" y="203"/>
                    <a:pt x="53" y="202"/>
                  </a:cubicBezTo>
                  <a:cubicBezTo>
                    <a:pt x="44" y="208"/>
                    <a:pt x="33" y="211"/>
                    <a:pt x="25" y="219"/>
                  </a:cubicBezTo>
                  <a:cubicBezTo>
                    <a:pt x="24" y="221"/>
                    <a:pt x="25" y="223"/>
                    <a:pt x="27" y="223"/>
                  </a:cubicBezTo>
                  <a:cubicBezTo>
                    <a:pt x="34" y="222"/>
                    <a:pt x="40" y="219"/>
                    <a:pt x="46" y="218"/>
                  </a:cubicBezTo>
                  <a:cubicBezTo>
                    <a:pt x="46" y="216"/>
                    <a:pt x="45" y="215"/>
                    <a:pt x="45" y="214"/>
                  </a:cubicBezTo>
                  <a:cubicBezTo>
                    <a:pt x="36" y="219"/>
                    <a:pt x="28" y="224"/>
                    <a:pt x="21" y="230"/>
                  </a:cubicBezTo>
                  <a:cubicBezTo>
                    <a:pt x="19" y="232"/>
                    <a:pt x="21" y="235"/>
                    <a:pt x="23" y="234"/>
                  </a:cubicBezTo>
                  <a:cubicBezTo>
                    <a:pt x="32" y="230"/>
                    <a:pt x="41" y="223"/>
                    <a:pt x="51" y="220"/>
                  </a:cubicBezTo>
                  <a:cubicBezTo>
                    <a:pt x="51" y="218"/>
                    <a:pt x="50" y="217"/>
                    <a:pt x="50" y="216"/>
                  </a:cubicBezTo>
                  <a:cubicBezTo>
                    <a:pt x="40" y="222"/>
                    <a:pt x="29" y="227"/>
                    <a:pt x="20" y="233"/>
                  </a:cubicBezTo>
                  <a:cubicBezTo>
                    <a:pt x="18" y="234"/>
                    <a:pt x="19" y="237"/>
                    <a:pt x="21" y="237"/>
                  </a:cubicBezTo>
                  <a:cubicBezTo>
                    <a:pt x="31" y="235"/>
                    <a:pt x="39" y="230"/>
                    <a:pt x="48" y="227"/>
                  </a:cubicBezTo>
                  <a:cubicBezTo>
                    <a:pt x="48" y="226"/>
                    <a:pt x="47" y="225"/>
                    <a:pt x="46" y="224"/>
                  </a:cubicBezTo>
                  <a:cubicBezTo>
                    <a:pt x="37" y="231"/>
                    <a:pt x="25" y="234"/>
                    <a:pt x="14" y="240"/>
                  </a:cubicBezTo>
                  <a:cubicBezTo>
                    <a:pt x="12" y="241"/>
                    <a:pt x="14" y="244"/>
                    <a:pt x="16" y="244"/>
                  </a:cubicBezTo>
                  <a:cubicBezTo>
                    <a:pt x="23" y="243"/>
                    <a:pt x="29" y="240"/>
                    <a:pt x="36" y="239"/>
                  </a:cubicBezTo>
                  <a:cubicBezTo>
                    <a:pt x="36" y="238"/>
                    <a:pt x="36" y="237"/>
                    <a:pt x="35" y="236"/>
                  </a:cubicBezTo>
                  <a:cubicBezTo>
                    <a:pt x="28" y="239"/>
                    <a:pt x="20" y="242"/>
                    <a:pt x="14" y="246"/>
                  </a:cubicBezTo>
                  <a:cubicBezTo>
                    <a:pt x="12" y="247"/>
                    <a:pt x="13" y="250"/>
                    <a:pt x="15" y="250"/>
                  </a:cubicBezTo>
                  <a:cubicBezTo>
                    <a:pt x="23" y="249"/>
                    <a:pt x="30" y="245"/>
                    <a:pt x="37" y="244"/>
                  </a:cubicBezTo>
                  <a:cubicBezTo>
                    <a:pt x="37" y="242"/>
                    <a:pt x="37" y="241"/>
                    <a:pt x="36" y="240"/>
                  </a:cubicBezTo>
                  <a:cubicBezTo>
                    <a:pt x="28" y="243"/>
                    <a:pt x="20" y="246"/>
                    <a:pt x="13" y="250"/>
                  </a:cubicBezTo>
                  <a:cubicBezTo>
                    <a:pt x="11" y="251"/>
                    <a:pt x="13" y="254"/>
                    <a:pt x="15" y="254"/>
                  </a:cubicBezTo>
                  <a:cubicBezTo>
                    <a:pt x="25" y="252"/>
                    <a:pt x="34" y="249"/>
                    <a:pt x="44" y="246"/>
                  </a:cubicBezTo>
                  <a:cubicBezTo>
                    <a:pt x="43" y="245"/>
                    <a:pt x="43" y="243"/>
                    <a:pt x="42" y="242"/>
                  </a:cubicBezTo>
                  <a:cubicBezTo>
                    <a:pt x="33" y="249"/>
                    <a:pt x="24" y="255"/>
                    <a:pt x="13" y="259"/>
                  </a:cubicBezTo>
                  <a:cubicBezTo>
                    <a:pt x="13" y="260"/>
                    <a:pt x="14" y="261"/>
                    <a:pt x="14" y="263"/>
                  </a:cubicBezTo>
                  <a:cubicBezTo>
                    <a:pt x="26" y="258"/>
                    <a:pt x="36" y="251"/>
                    <a:pt x="48" y="248"/>
                  </a:cubicBezTo>
                  <a:cubicBezTo>
                    <a:pt x="48" y="247"/>
                    <a:pt x="47" y="246"/>
                    <a:pt x="47" y="245"/>
                  </a:cubicBezTo>
                  <a:cubicBezTo>
                    <a:pt x="36" y="251"/>
                    <a:pt x="25" y="255"/>
                    <a:pt x="13" y="259"/>
                  </a:cubicBezTo>
                  <a:cubicBezTo>
                    <a:pt x="11" y="260"/>
                    <a:pt x="12" y="263"/>
                    <a:pt x="14" y="263"/>
                  </a:cubicBezTo>
                  <a:cubicBezTo>
                    <a:pt x="22" y="261"/>
                    <a:pt x="29" y="259"/>
                    <a:pt x="37" y="256"/>
                  </a:cubicBezTo>
                  <a:cubicBezTo>
                    <a:pt x="36" y="255"/>
                    <a:pt x="36" y="253"/>
                    <a:pt x="35" y="252"/>
                  </a:cubicBezTo>
                  <a:cubicBezTo>
                    <a:pt x="26" y="259"/>
                    <a:pt x="16" y="263"/>
                    <a:pt x="7" y="269"/>
                  </a:cubicBezTo>
                  <a:cubicBezTo>
                    <a:pt x="5" y="270"/>
                    <a:pt x="6" y="273"/>
                    <a:pt x="8" y="273"/>
                  </a:cubicBezTo>
                  <a:cubicBezTo>
                    <a:pt x="16" y="272"/>
                    <a:pt x="22" y="269"/>
                    <a:pt x="27" y="262"/>
                  </a:cubicBezTo>
                  <a:cubicBezTo>
                    <a:pt x="28" y="261"/>
                    <a:pt x="26" y="259"/>
                    <a:pt x="24" y="260"/>
                  </a:cubicBezTo>
                  <a:cubicBezTo>
                    <a:pt x="19" y="262"/>
                    <a:pt x="14" y="264"/>
                    <a:pt x="9" y="265"/>
                  </a:cubicBezTo>
                  <a:cubicBezTo>
                    <a:pt x="9" y="266"/>
                    <a:pt x="9" y="268"/>
                    <a:pt x="10" y="269"/>
                  </a:cubicBezTo>
                  <a:cubicBezTo>
                    <a:pt x="25" y="263"/>
                    <a:pt x="39" y="256"/>
                    <a:pt x="55" y="251"/>
                  </a:cubicBezTo>
                  <a:cubicBezTo>
                    <a:pt x="55" y="250"/>
                    <a:pt x="54" y="249"/>
                    <a:pt x="54" y="248"/>
                  </a:cubicBezTo>
                  <a:cubicBezTo>
                    <a:pt x="43" y="254"/>
                    <a:pt x="30" y="258"/>
                    <a:pt x="21" y="268"/>
                  </a:cubicBezTo>
                  <a:cubicBezTo>
                    <a:pt x="20" y="269"/>
                    <a:pt x="21" y="271"/>
                    <a:pt x="23" y="271"/>
                  </a:cubicBezTo>
                  <a:cubicBezTo>
                    <a:pt x="43" y="266"/>
                    <a:pt x="60" y="256"/>
                    <a:pt x="78" y="248"/>
                  </a:cubicBezTo>
                  <a:cubicBezTo>
                    <a:pt x="77" y="247"/>
                    <a:pt x="77" y="245"/>
                    <a:pt x="76" y="244"/>
                  </a:cubicBezTo>
                  <a:cubicBezTo>
                    <a:pt x="64" y="252"/>
                    <a:pt x="50" y="261"/>
                    <a:pt x="35" y="258"/>
                  </a:cubicBezTo>
                  <a:cubicBezTo>
                    <a:pt x="35" y="260"/>
                    <a:pt x="35" y="261"/>
                    <a:pt x="35" y="262"/>
                  </a:cubicBezTo>
                  <a:cubicBezTo>
                    <a:pt x="65" y="256"/>
                    <a:pt x="94" y="246"/>
                    <a:pt x="119" y="227"/>
                  </a:cubicBezTo>
                  <a:cubicBezTo>
                    <a:pt x="121" y="226"/>
                    <a:pt x="119" y="223"/>
                    <a:pt x="117" y="223"/>
                  </a:cubicBezTo>
                  <a:cubicBezTo>
                    <a:pt x="93" y="227"/>
                    <a:pt x="73" y="245"/>
                    <a:pt x="49" y="248"/>
                  </a:cubicBezTo>
                  <a:cubicBezTo>
                    <a:pt x="49" y="250"/>
                    <a:pt x="49" y="251"/>
                    <a:pt x="50" y="252"/>
                  </a:cubicBezTo>
                  <a:cubicBezTo>
                    <a:pt x="74" y="244"/>
                    <a:pt x="97" y="231"/>
                    <a:pt x="122" y="225"/>
                  </a:cubicBezTo>
                  <a:cubicBezTo>
                    <a:pt x="122" y="223"/>
                    <a:pt x="121" y="222"/>
                    <a:pt x="121" y="221"/>
                  </a:cubicBezTo>
                  <a:cubicBezTo>
                    <a:pt x="95" y="239"/>
                    <a:pt x="66" y="246"/>
                    <a:pt x="36" y="248"/>
                  </a:cubicBezTo>
                  <a:cubicBezTo>
                    <a:pt x="36" y="249"/>
                    <a:pt x="36" y="250"/>
                    <a:pt x="37" y="252"/>
                  </a:cubicBezTo>
                  <a:cubicBezTo>
                    <a:pt x="56" y="247"/>
                    <a:pt x="75" y="240"/>
                    <a:pt x="94" y="233"/>
                  </a:cubicBezTo>
                  <a:cubicBezTo>
                    <a:pt x="107" y="228"/>
                    <a:pt x="121" y="225"/>
                    <a:pt x="132" y="215"/>
                  </a:cubicBezTo>
                  <a:cubicBezTo>
                    <a:pt x="133" y="214"/>
                    <a:pt x="131" y="211"/>
                    <a:pt x="130" y="212"/>
                  </a:cubicBezTo>
                  <a:cubicBezTo>
                    <a:pt x="104" y="220"/>
                    <a:pt x="80" y="238"/>
                    <a:pt x="53" y="239"/>
                  </a:cubicBezTo>
                  <a:cubicBezTo>
                    <a:pt x="53" y="240"/>
                    <a:pt x="53" y="241"/>
                    <a:pt x="54" y="243"/>
                  </a:cubicBezTo>
                  <a:cubicBezTo>
                    <a:pt x="81" y="222"/>
                    <a:pt x="117" y="221"/>
                    <a:pt x="144" y="201"/>
                  </a:cubicBezTo>
                  <a:cubicBezTo>
                    <a:pt x="145" y="200"/>
                    <a:pt x="144" y="196"/>
                    <a:pt x="142" y="197"/>
                  </a:cubicBezTo>
                  <a:cubicBezTo>
                    <a:pt x="115" y="207"/>
                    <a:pt x="89" y="234"/>
                    <a:pt x="58" y="231"/>
                  </a:cubicBezTo>
                  <a:cubicBezTo>
                    <a:pt x="59" y="232"/>
                    <a:pt x="59" y="233"/>
                    <a:pt x="60" y="234"/>
                  </a:cubicBezTo>
                  <a:cubicBezTo>
                    <a:pt x="74" y="223"/>
                    <a:pt x="92" y="220"/>
                    <a:pt x="109" y="215"/>
                  </a:cubicBezTo>
                  <a:cubicBezTo>
                    <a:pt x="126" y="210"/>
                    <a:pt x="143" y="202"/>
                    <a:pt x="159" y="194"/>
                  </a:cubicBezTo>
                  <a:cubicBezTo>
                    <a:pt x="158" y="193"/>
                    <a:pt x="158" y="191"/>
                    <a:pt x="157" y="190"/>
                  </a:cubicBezTo>
                  <a:cubicBezTo>
                    <a:pt x="138" y="200"/>
                    <a:pt x="119" y="211"/>
                    <a:pt x="98" y="212"/>
                  </a:cubicBezTo>
                  <a:cubicBezTo>
                    <a:pt x="98" y="213"/>
                    <a:pt x="98" y="215"/>
                    <a:pt x="98" y="216"/>
                  </a:cubicBezTo>
                  <a:cubicBezTo>
                    <a:pt x="116" y="214"/>
                    <a:pt x="135" y="211"/>
                    <a:pt x="153" y="206"/>
                  </a:cubicBezTo>
                  <a:cubicBezTo>
                    <a:pt x="153" y="204"/>
                    <a:pt x="152" y="203"/>
                    <a:pt x="152" y="202"/>
                  </a:cubicBezTo>
                  <a:cubicBezTo>
                    <a:pt x="136" y="208"/>
                    <a:pt x="121" y="215"/>
                    <a:pt x="104" y="216"/>
                  </a:cubicBezTo>
                  <a:cubicBezTo>
                    <a:pt x="104" y="218"/>
                    <a:pt x="105" y="219"/>
                    <a:pt x="105" y="220"/>
                  </a:cubicBezTo>
                  <a:cubicBezTo>
                    <a:pt x="121" y="217"/>
                    <a:pt x="137" y="215"/>
                    <a:pt x="151" y="208"/>
                  </a:cubicBezTo>
                  <a:cubicBezTo>
                    <a:pt x="151" y="207"/>
                    <a:pt x="150" y="206"/>
                    <a:pt x="149" y="205"/>
                  </a:cubicBezTo>
                  <a:cubicBezTo>
                    <a:pt x="135" y="218"/>
                    <a:pt x="117" y="223"/>
                    <a:pt x="99" y="228"/>
                  </a:cubicBezTo>
                  <a:cubicBezTo>
                    <a:pt x="97" y="228"/>
                    <a:pt x="97" y="232"/>
                    <a:pt x="99" y="232"/>
                  </a:cubicBezTo>
                  <a:cubicBezTo>
                    <a:pt x="116" y="230"/>
                    <a:pt x="132" y="226"/>
                    <a:pt x="147" y="220"/>
                  </a:cubicBezTo>
                  <a:cubicBezTo>
                    <a:pt x="150" y="219"/>
                    <a:pt x="149" y="215"/>
                    <a:pt x="146" y="216"/>
                  </a:cubicBezTo>
                  <a:cubicBezTo>
                    <a:pt x="131" y="221"/>
                    <a:pt x="117" y="227"/>
                    <a:pt x="101" y="231"/>
                  </a:cubicBezTo>
                  <a:cubicBezTo>
                    <a:pt x="99" y="232"/>
                    <a:pt x="100" y="235"/>
                    <a:pt x="102" y="235"/>
                  </a:cubicBezTo>
                  <a:cubicBezTo>
                    <a:pt x="117" y="235"/>
                    <a:pt x="131" y="228"/>
                    <a:pt x="145" y="224"/>
                  </a:cubicBezTo>
                  <a:cubicBezTo>
                    <a:pt x="145" y="222"/>
                    <a:pt x="144" y="221"/>
                    <a:pt x="143" y="220"/>
                  </a:cubicBezTo>
                  <a:cubicBezTo>
                    <a:pt x="130" y="231"/>
                    <a:pt x="111" y="230"/>
                    <a:pt x="99" y="243"/>
                  </a:cubicBezTo>
                  <a:cubicBezTo>
                    <a:pt x="98" y="244"/>
                    <a:pt x="99" y="246"/>
                    <a:pt x="101" y="246"/>
                  </a:cubicBezTo>
                  <a:cubicBezTo>
                    <a:pt x="115" y="246"/>
                    <a:pt x="129" y="242"/>
                    <a:pt x="143" y="240"/>
                  </a:cubicBezTo>
                  <a:cubicBezTo>
                    <a:pt x="143" y="238"/>
                    <a:pt x="143" y="237"/>
                    <a:pt x="142" y="236"/>
                  </a:cubicBezTo>
                  <a:cubicBezTo>
                    <a:pt x="122" y="242"/>
                    <a:pt x="103" y="256"/>
                    <a:pt x="81" y="253"/>
                  </a:cubicBezTo>
                  <a:cubicBezTo>
                    <a:pt x="81" y="255"/>
                    <a:pt x="81" y="256"/>
                    <a:pt x="81" y="257"/>
                  </a:cubicBezTo>
                  <a:cubicBezTo>
                    <a:pt x="102" y="255"/>
                    <a:pt x="125" y="250"/>
                    <a:pt x="141" y="235"/>
                  </a:cubicBezTo>
                  <a:cubicBezTo>
                    <a:pt x="143" y="234"/>
                    <a:pt x="141" y="232"/>
                    <a:pt x="139" y="232"/>
                  </a:cubicBezTo>
                  <a:cubicBezTo>
                    <a:pt x="120" y="236"/>
                    <a:pt x="97" y="259"/>
                    <a:pt x="77" y="250"/>
                  </a:cubicBezTo>
                  <a:cubicBezTo>
                    <a:pt x="77" y="251"/>
                    <a:pt x="77" y="252"/>
                    <a:pt x="77" y="253"/>
                  </a:cubicBezTo>
                  <a:cubicBezTo>
                    <a:pt x="99" y="243"/>
                    <a:pt x="124" y="240"/>
                    <a:pt x="145" y="229"/>
                  </a:cubicBezTo>
                  <a:cubicBezTo>
                    <a:pt x="147" y="228"/>
                    <a:pt x="146" y="225"/>
                    <a:pt x="144" y="225"/>
                  </a:cubicBezTo>
                  <a:cubicBezTo>
                    <a:pt x="123" y="229"/>
                    <a:pt x="104" y="243"/>
                    <a:pt x="83" y="245"/>
                  </a:cubicBezTo>
                  <a:cubicBezTo>
                    <a:pt x="83" y="246"/>
                    <a:pt x="83" y="247"/>
                    <a:pt x="83" y="249"/>
                  </a:cubicBezTo>
                  <a:cubicBezTo>
                    <a:pt x="106" y="242"/>
                    <a:pt x="130" y="240"/>
                    <a:pt x="152" y="231"/>
                  </a:cubicBezTo>
                  <a:cubicBezTo>
                    <a:pt x="155" y="230"/>
                    <a:pt x="154" y="226"/>
                    <a:pt x="151" y="227"/>
                  </a:cubicBezTo>
                  <a:cubicBezTo>
                    <a:pt x="130" y="235"/>
                    <a:pt x="110" y="253"/>
                    <a:pt x="85" y="252"/>
                  </a:cubicBezTo>
                  <a:cubicBezTo>
                    <a:pt x="85" y="253"/>
                    <a:pt x="86" y="254"/>
                    <a:pt x="86" y="256"/>
                  </a:cubicBezTo>
                  <a:cubicBezTo>
                    <a:pt x="108" y="251"/>
                    <a:pt x="133" y="252"/>
                    <a:pt x="153" y="239"/>
                  </a:cubicBezTo>
                  <a:cubicBezTo>
                    <a:pt x="155" y="238"/>
                    <a:pt x="153" y="235"/>
                    <a:pt x="151" y="236"/>
                  </a:cubicBezTo>
                  <a:cubicBezTo>
                    <a:pt x="137" y="243"/>
                    <a:pt x="124" y="251"/>
                    <a:pt x="109" y="254"/>
                  </a:cubicBezTo>
                  <a:cubicBezTo>
                    <a:pt x="110" y="256"/>
                    <a:pt x="110" y="257"/>
                    <a:pt x="111" y="258"/>
                  </a:cubicBezTo>
                  <a:cubicBezTo>
                    <a:pt x="126" y="254"/>
                    <a:pt x="141" y="250"/>
                    <a:pt x="155" y="243"/>
                  </a:cubicBezTo>
                  <a:cubicBezTo>
                    <a:pt x="155" y="242"/>
                    <a:pt x="154" y="241"/>
                    <a:pt x="153" y="239"/>
                  </a:cubicBezTo>
                  <a:cubicBezTo>
                    <a:pt x="143" y="245"/>
                    <a:pt x="132" y="248"/>
                    <a:pt x="122" y="255"/>
                  </a:cubicBezTo>
                  <a:cubicBezTo>
                    <a:pt x="120" y="256"/>
                    <a:pt x="121" y="259"/>
                    <a:pt x="123" y="259"/>
                  </a:cubicBezTo>
                  <a:cubicBezTo>
                    <a:pt x="130" y="257"/>
                    <a:pt x="137" y="255"/>
                    <a:pt x="144" y="253"/>
                  </a:cubicBezTo>
                  <a:cubicBezTo>
                    <a:pt x="146" y="252"/>
                    <a:pt x="145" y="248"/>
                    <a:pt x="142" y="249"/>
                  </a:cubicBezTo>
                  <a:cubicBezTo>
                    <a:pt x="129" y="252"/>
                    <a:pt x="117" y="258"/>
                    <a:pt x="103" y="260"/>
                  </a:cubicBezTo>
                  <a:cubicBezTo>
                    <a:pt x="101" y="261"/>
                    <a:pt x="101" y="264"/>
                    <a:pt x="104" y="264"/>
                  </a:cubicBezTo>
                  <a:cubicBezTo>
                    <a:pt x="115" y="263"/>
                    <a:pt x="126" y="260"/>
                    <a:pt x="136" y="255"/>
                  </a:cubicBezTo>
                  <a:cubicBezTo>
                    <a:pt x="138" y="254"/>
                    <a:pt x="137" y="251"/>
                    <a:pt x="135" y="252"/>
                  </a:cubicBezTo>
                  <a:cubicBezTo>
                    <a:pt x="110" y="259"/>
                    <a:pt x="88" y="274"/>
                    <a:pt x="62" y="275"/>
                  </a:cubicBezTo>
                  <a:cubicBezTo>
                    <a:pt x="62" y="277"/>
                    <a:pt x="63" y="278"/>
                    <a:pt x="63" y="279"/>
                  </a:cubicBezTo>
                  <a:cubicBezTo>
                    <a:pt x="80" y="275"/>
                    <a:pt x="97" y="271"/>
                    <a:pt x="114" y="265"/>
                  </a:cubicBezTo>
                  <a:cubicBezTo>
                    <a:pt x="116" y="264"/>
                    <a:pt x="116" y="260"/>
                    <a:pt x="113" y="261"/>
                  </a:cubicBezTo>
                  <a:cubicBezTo>
                    <a:pt x="89" y="262"/>
                    <a:pt x="65" y="285"/>
                    <a:pt x="40" y="277"/>
                  </a:cubicBezTo>
                  <a:cubicBezTo>
                    <a:pt x="40" y="278"/>
                    <a:pt x="40" y="279"/>
                    <a:pt x="40" y="281"/>
                  </a:cubicBezTo>
                  <a:cubicBezTo>
                    <a:pt x="67" y="274"/>
                    <a:pt x="93" y="269"/>
                    <a:pt x="118" y="257"/>
                  </a:cubicBezTo>
                  <a:cubicBezTo>
                    <a:pt x="119" y="256"/>
                    <a:pt x="118" y="253"/>
                    <a:pt x="116" y="253"/>
                  </a:cubicBezTo>
                  <a:cubicBezTo>
                    <a:pt x="104" y="254"/>
                    <a:pt x="92" y="258"/>
                    <a:pt x="80" y="263"/>
                  </a:cubicBezTo>
                  <a:cubicBezTo>
                    <a:pt x="68" y="267"/>
                    <a:pt x="56" y="275"/>
                    <a:pt x="43" y="273"/>
                  </a:cubicBezTo>
                  <a:cubicBezTo>
                    <a:pt x="43" y="275"/>
                    <a:pt x="44" y="276"/>
                    <a:pt x="44" y="277"/>
                  </a:cubicBezTo>
                  <a:cubicBezTo>
                    <a:pt x="64" y="269"/>
                    <a:pt x="91" y="270"/>
                    <a:pt x="108" y="254"/>
                  </a:cubicBezTo>
                  <a:cubicBezTo>
                    <a:pt x="109" y="253"/>
                    <a:pt x="108" y="250"/>
                    <a:pt x="106" y="251"/>
                  </a:cubicBezTo>
                  <a:cubicBezTo>
                    <a:pt x="78" y="253"/>
                    <a:pt x="54" y="269"/>
                    <a:pt x="27" y="275"/>
                  </a:cubicBezTo>
                  <a:cubicBezTo>
                    <a:pt x="27" y="276"/>
                    <a:pt x="28" y="278"/>
                    <a:pt x="28" y="279"/>
                  </a:cubicBezTo>
                  <a:cubicBezTo>
                    <a:pt x="50" y="266"/>
                    <a:pt x="77" y="269"/>
                    <a:pt x="97" y="251"/>
                  </a:cubicBezTo>
                  <a:cubicBezTo>
                    <a:pt x="98" y="250"/>
                    <a:pt x="97" y="248"/>
                    <a:pt x="96" y="248"/>
                  </a:cubicBezTo>
                  <a:cubicBezTo>
                    <a:pt x="68" y="242"/>
                    <a:pt x="50" y="276"/>
                    <a:pt x="23" y="271"/>
                  </a:cubicBezTo>
                  <a:cubicBezTo>
                    <a:pt x="23" y="273"/>
                    <a:pt x="23" y="274"/>
                    <a:pt x="23" y="275"/>
                  </a:cubicBezTo>
                  <a:cubicBezTo>
                    <a:pt x="47" y="269"/>
                    <a:pt x="75" y="263"/>
                    <a:pt x="93" y="245"/>
                  </a:cubicBezTo>
                  <a:cubicBezTo>
                    <a:pt x="94" y="243"/>
                    <a:pt x="93" y="241"/>
                    <a:pt x="91" y="241"/>
                  </a:cubicBezTo>
                  <a:cubicBezTo>
                    <a:pt x="63" y="250"/>
                    <a:pt x="39" y="270"/>
                    <a:pt x="9" y="271"/>
                  </a:cubicBezTo>
                  <a:cubicBezTo>
                    <a:pt x="9" y="273"/>
                    <a:pt x="10" y="274"/>
                    <a:pt x="10" y="275"/>
                  </a:cubicBezTo>
                  <a:cubicBezTo>
                    <a:pt x="22" y="268"/>
                    <a:pt x="35" y="264"/>
                    <a:pt x="48" y="259"/>
                  </a:cubicBezTo>
                  <a:cubicBezTo>
                    <a:pt x="48" y="258"/>
                    <a:pt x="48" y="257"/>
                    <a:pt x="47" y="256"/>
                  </a:cubicBezTo>
                  <a:cubicBezTo>
                    <a:pt x="34" y="261"/>
                    <a:pt x="20" y="265"/>
                    <a:pt x="7" y="272"/>
                  </a:cubicBezTo>
                  <a:cubicBezTo>
                    <a:pt x="4" y="273"/>
                    <a:pt x="6" y="276"/>
                    <a:pt x="8" y="276"/>
                  </a:cubicBezTo>
                  <a:cubicBezTo>
                    <a:pt x="18" y="273"/>
                    <a:pt x="27" y="270"/>
                    <a:pt x="37" y="268"/>
                  </a:cubicBezTo>
                  <a:cubicBezTo>
                    <a:pt x="37" y="267"/>
                    <a:pt x="37" y="266"/>
                    <a:pt x="36" y="264"/>
                  </a:cubicBezTo>
                  <a:cubicBezTo>
                    <a:pt x="26" y="268"/>
                    <a:pt x="15" y="272"/>
                    <a:pt x="5" y="276"/>
                  </a:cubicBezTo>
                  <a:cubicBezTo>
                    <a:pt x="3" y="277"/>
                    <a:pt x="4" y="280"/>
                    <a:pt x="6" y="280"/>
                  </a:cubicBezTo>
                  <a:cubicBezTo>
                    <a:pt x="23" y="276"/>
                    <a:pt x="40" y="272"/>
                    <a:pt x="56" y="264"/>
                  </a:cubicBezTo>
                  <a:cubicBezTo>
                    <a:pt x="58" y="263"/>
                    <a:pt x="56" y="260"/>
                    <a:pt x="54" y="261"/>
                  </a:cubicBezTo>
                  <a:cubicBezTo>
                    <a:pt x="37" y="268"/>
                    <a:pt x="20" y="277"/>
                    <a:pt x="2" y="283"/>
                  </a:cubicBezTo>
                  <a:cubicBezTo>
                    <a:pt x="0" y="284"/>
                    <a:pt x="1" y="287"/>
                    <a:pt x="3" y="287"/>
                  </a:cubicBezTo>
                  <a:cubicBezTo>
                    <a:pt x="10" y="285"/>
                    <a:pt x="17" y="284"/>
                    <a:pt x="23" y="281"/>
                  </a:cubicBezTo>
                  <a:cubicBezTo>
                    <a:pt x="25" y="280"/>
                    <a:pt x="24" y="277"/>
                    <a:pt x="21" y="277"/>
                  </a:cubicBezTo>
                  <a:cubicBezTo>
                    <a:pt x="16" y="278"/>
                    <a:pt x="12" y="280"/>
                    <a:pt x="7" y="282"/>
                  </a:cubicBezTo>
                  <a:cubicBezTo>
                    <a:pt x="7" y="283"/>
                    <a:pt x="7" y="284"/>
                    <a:pt x="8" y="286"/>
                  </a:cubicBezTo>
                  <a:cubicBezTo>
                    <a:pt x="16" y="283"/>
                    <a:pt x="24" y="281"/>
                    <a:pt x="33" y="280"/>
                  </a:cubicBezTo>
                  <a:cubicBezTo>
                    <a:pt x="32" y="278"/>
                    <a:pt x="32" y="277"/>
                    <a:pt x="32" y="276"/>
                  </a:cubicBezTo>
                  <a:cubicBezTo>
                    <a:pt x="26" y="277"/>
                    <a:pt x="21" y="279"/>
                    <a:pt x="15" y="281"/>
                  </a:cubicBezTo>
                  <a:cubicBezTo>
                    <a:pt x="13" y="281"/>
                    <a:pt x="13" y="285"/>
                    <a:pt x="16" y="284"/>
                  </a:cubicBezTo>
                  <a:cubicBezTo>
                    <a:pt x="27" y="284"/>
                    <a:pt x="38" y="281"/>
                    <a:pt x="50" y="280"/>
                  </a:cubicBezTo>
                  <a:cubicBezTo>
                    <a:pt x="49" y="279"/>
                    <a:pt x="49" y="278"/>
                    <a:pt x="49" y="277"/>
                  </a:cubicBezTo>
                  <a:cubicBezTo>
                    <a:pt x="42" y="280"/>
                    <a:pt x="35" y="282"/>
                    <a:pt x="27" y="282"/>
                  </a:cubicBezTo>
                  <a:cubicBezTo>
                    <a:pt x="27" y="283"/>
                    <a:pt x="27" y="284"/>
                    <a:pt x="28" y="286"/>
                  </a:cubicBezTo>
                  <a:cubicBezTo>
                    <a:pt x="41" y="283"/>
                    <a:pt x="54" y="281"/>
                    <a:pt x="67" y="278"/>
                  </a:cubicBezTo>
                  <a:cubicBezTo>
                    <a:pt x="67" y="277"/>
                    <a:pt x="66" y="275"/>
                    <a:pt x="66" y="274"/>
                  </a:cubicBezTo>
                  <a:cubicBezTo>
                    <a:pt x="59" y="278"/>
                    <a:pt x="52" y="281"/>
                    <a:pt x="44" y="281"/>
                  </a:cubicBezTo>
                  <a:cubicBezTo>
                    <a:pt x="44" y="283"/>
                    <a:pt x="44" y="284"/>
                    <a:pt x="44" y="285"/>
                  </a:cubicBezTo>
                  <a:cubicBezTo>
                    <a:pt x="58" y="283"/>
                    <a:pt x="72" y="279"/>
                    <a:pt x="86" y="272"/>
                  </a:cubicBezTo>
                  <a:cubicBezTo>
                    <a:pt x="85" y="271"/>
                    <a:pt x="84" y="270"/>
                    <a:pt x="84" y="269"/>
                  </a:cubicBezTo>
                  <a:cubicBezTo>
                    <a:pt x="75" y="273"/>
                    <a:pt x="67" y="277"/>
                    <a:pt x="58" y="278"/>
                  </a:cubicBezTo>
                  <a:cubicBezTo>
                    <a:pt x="59" y="279"/>
                    <a:pt x="59" y="281"/>
                    <a:pt x="59" y="282"/>
                  </a:cubicBezTo>
                  <a:cubicBezTo>
                    <a:pt x="70" y="280"/>
                    <a:pt x="81" y="277"/>
                    <a:pt x="92" y="274"/>
                  </a:cubicBezTo>
                  <a:cubicBezTo>
                    <a:pt x="92" y="273"/>
                    <a:pt x="91" y="272"/>
                    <a:pt x="91" y="270"/>
                  </a:cubicBezTo>
                  <a:cubicBezTo>
                    <a:pt x="81" y="273"/>
                    <a:pt x="72" y="276"/>
                    <a:pt x="63" y="280"/>
                  </a:cubicBezTo>
                  <a:cubicBezTo>
                    <a:pt x="61" y="281"/>
                    <a:pt x="63" y="285"/>
                    <a:pt x="65" y="284"/>
                  </a:cubicBezTo>
                  <a:cubicBezTo>
                    <a:pt x="83" y="276"/>
                    <a:pt x="102" y="271"/>
                    <a:pt x="122" y="267"/>
                  </a:cubicBezTo>
                  <a:cubicBezTo>
                    <a:pt x="133" y="266"/>
                    <a:pt x="149" y="264"/>
                    <a:pt x="156" y="252"/>
                  </a:cubicBezTo>
                  <a:cubicBezTo>
                    <a:pt x="156" y="251"/>
                    <a:pt x="155" y="249"/>
                    <a:pt x="153" y="249"/>
                  </a:cubicBezTo>
                  <a:cubicBezTo>
                    <a:pt x="141" y="252"/>
                    <a:pt x="128" y="254"/>
                    <a:pt x="116" y="259"/>
                  </a:cubicBezTo>
                  <a:cubicBezTo>
                    <a:pt x="102" y="266"/>
                    <a:pt x="88" y="274"/>
                    <a:pt x="73" y="277"/>
                  </a:cubicBezTo>
                  <a:cubicBezTo>
                    <a:pt x="74" y="278"/>
                    <a:pt x="74" y="279"/>
                    <a:pt x="75" y="281"/>
                  </a:cubicBezTo>
                  <a:cubicBezTo>
                    <a:pt x="99" y="270"/>
                    <a:pt x="124" y="260"/>
                    <a:pt x="150" y="251"/>
                  </a:cubicBezTo>
                  <a:cubicBezTo>
                    <a:pt x="150" y="250"/>
                    <a:pt x="149" y="248"/>
                    <a:pt x="149" y="247"/>
                  </a:cubicBezTo>
                  <a:cubicBezTo>
                    <a:pt x="125" y="259"/>
                    <a:pt x="98" y="265"/>
                    <a:pt x="76" y="279"/>
                  </a:cubicBezTo>
                  <a:cubicBezTo>
                    <a:pt x="74" y="280"/>
                    <a:pt x="75" y="283"/>
                    <a:pt x="77" y="282"/>
                  </a:cubicBezTo>
                  <a:cubicBezTo>
                    <a:pt x="90" y="281"/>
                    <a:pt x="103" y="276"/>
                    <a:pt x="115" y="272"/>
                  </a:cubicBezTo>
                  <a:cubicBezTo>
                    <a:pt x="130" y="267"/>
                    <a:pt x="146" y="264"/>
                    <a:pt x="161" y="257"/>
                  </a:cubicBezTo>
                  <a:cubicBezTo>
                    <a:pt x="163" y="256"/>
                    <a:pt x="161" y="253"/>
                    <a:pt x="159" y="254"/>
                  </a:cubicBezTo>
                  <a:cubicBezTo>
                    <a:pt x="146" y="255"/>
                    <a:pt x="134" y="262"/>
                    <a:pt x="122" y="267"/>
                  </a:cubicBezTo>
                  <a:cubicBezTo>
                    <a:pt x="108" y="273"/>
                    <a:pt x="94" y="277"/>
                    <a:pt x="80" y="283"/>
                  </a:cubicBezTo>
                  <a:cubicBezTo>
                    <a:pt x="77" y="284"/>
                    <a:pt x="78" y="287"/>
                    <a:pt x="81" y="287"/>
                  </a:cubicBezTo>
                  <a:cubicBezTo>
                    <a:pt x="108" y="279"/>
                    <a:pt x="135" y="272"/>
                    <a:pt x="160" y="259"/>
                  </a:cubicBezTo>
                  <a:cubicBezTo>
                    <a:pt x="162" y="258"/>
                    <a:pt x="160" y="255"/>
                    <a:pt x="158" y="255"/>
                  </a:cubicBezTo>
                  <a:cubicBezTo>
                    <a:pt x="137" y="262"/>
                    <a:pt x="119" y="273"/>
                    <a:pt x="99" y="282"/>
                  </a:cubicBezTo>
                  <a:cubicBezTo>
                    <a:pt x="98" y="283"/>
                    <a:pt x="99" y="286"/>
                    <a:pt x="100" y="286"/>
                  </a:cubicBezTo>
                  <a:cubicBezTo>
                    <a:pt x="122" y="286"/>
                    <a:pt x="144" y="272"/>
                    <a:pt x="162" y="262"/>
                  </a:cubicBezTo>
                  <a:cubicBezTo>
                    <a:pt x="161" y="261"/>
                    <a:pt x="161" y="260"/>
                    <a:pt x="160" y="259"/>
                  </a:cubicBezTo>
                  <a:cubicBezTo>
                    <a:pt x="142" y="269"/>
                    <a:pt x="122" y="275"/>
                    <a:pt x="103" y="284"/>
                  </a:cubicBezTo>
                  <a:cubicBezTo>
                    <a:pt x="101" y="285"/>
                    <a:pt x="103" y="288"/>
                    <a:pt x="105" y="288"/>
                  </a:cubicBezTo>
                  <a:cubicBezTo>
                    <a:pt x="124" y="283"/>
                    <a:pt x="142" y="275"/>
                    <a:pt x="160" y="268"/>
                  </a:cubicBezTo>
                  <a:cubicBezTo>
                    <a:pt x="163" y="267"/>
                    <a:pt x="162" y="263"/>
                    <a:pt x="159" y="264"/>
                  </a:cubicBezTo>
                  <a:cubicBezTo>
                    <a:pt x="143" y="268"/>
                    <a:pt x="129" y="278"/>
                    <a:pt x="114" y="285"/>
                  </a:cubicBezTo>
                  <a:cubicBezTo>
                    <a:pt x="112" y="287"/>
                    <a:pt x="114" y="289"/>
                    <a:pt x="116" y="289"/>
                  </a:cubicBezTo>
                  <a:cubicBezTo>
                    <a:pt x="134" y="286"/>
                    <a:pt x="151" y="278"/>
                    <a:pt x="167" y="268"/>
                  </a:cubicBezTo>
                  <a:cubicBezTo>
                    <a:pt x="169" y="267"/>
                    <a:pt x="167" y="264"/>
                    <a:pt x="165" y="265"/>
                  </a:cubicBezTo>
                  <a:cubicBezTo>
                    <a:pt x="150" y="273"/>
                    <a:pt x="135" y="280"/>
                    <a:pt x="120" y="288"/>
                  </a:cubicBezTo>
                  <a:cubicBezTo>
                    <a:pt x="118" y="289"/>
                    <a:pt x="119" y="292"/>
                    <a:pt x="121" y="292"/>
                  </a:cubicBezTo>
                  <a:cubicBezTo>
                    <a:pt x="138" y="289"/>
                    <a:pt x="151" y="277"/>
                    <a:pt x="167" y="273"/>
                  </a:cubicBezTo>
                  <a:cubicBezTo>
                    <a:pt x="166" y="272"/>
                    <a:pt x="166" y="270"/>
                    <a:pt x="165" y="269"/>
                  </a:cubicBezTo>
                  <a:cubicBezTo>
                    <a:pt x="153" y="275"/>
                    <a:pt x="141" y="283"/>
                    <a:pt x="128" y="288"/>
                  </a:cubicBezTo>
                  <a:cubicBezTo>
                    <a:pt x="128" y="289"/>
                    <a:pt x="129" y="290"/>
                    <a:pt x="129" y="292"/>
                  </a:cubicBezTo>
                  <a:cubicBezTo>
                    <a:pt x="141" y="287"/>
                    <a:pt x="152" y="281"/>
                    <a:pt x="163" y="277"/>
                  </a:cubicBezTo>
                  <a:cubicBezTo>
                    <a:pt x="163" y="276"/>
                    <a:pt x="163" y="275"/>
                    <a:pt x="162" y="274"/>
                  </a:cubicBezTo>
                  <a:cubicBezTo>
                    <a:pt x="151" y="278"/>
                    <a:pt x="142" y="285"/>
                    <a:pt x="132" y="290"/>
                  </a:cubicBezTo>
                  <a:cubicBezTo>
                    <a:pt x="130" y="291"/>
                    <a:pt x="131" y="295"/>
                    <a:pt x="133" y="294"/>
                  </a:cubicBezTo>
                  <a:cubicBezTo>
                    <a:pt x="144" y="291"/>
                    <a:pt x="154" y="286"/>
                    <a:pt x="164" y="282"/>
                  </a:cubicBezTo>
                  <a:cubicBezTo>
                    <a:pt x="163" y="281"/>
                    <a:pt x="163" y="280"/>
                    <a:pt x="162" y="279"/>
                  </a:cubicBezTo>
                  <a:cubicBezTo>
                    <a:pt x="155" y="282"/>
                    <a:pt x="149" y="286"/>
                    <a:pt x="142" y="289"/>
                  </a:cubicBezTo>
                  <a:cubicBezTo>
                    <a:pt x="139" y="290"/>
                    <a:pt x="141" y="293"/>
                    <a:pt x="143" y="293"/>
                  </a:cubicBezTo>
                  <a:cubicBezTo>
                    <a:pt x="153" y="291"/>
                    <a:pt x="161" y="287"/>
                    <a:pt x="169" y="281"/>
                  </a:cubicBezTo>
                  <a:cubicBezTo>
                    <a:pt x="171" y="279"/>
                    <a:pt x="168" y="277"/>
                    <a:pt x="166" y="278"/>
                  </a:cubicBezTo>
                  <a:cubicBezTo>
                    <a:pt x="158" y="281"/>
                    <a:pt x="150" y="287"/>
                    <a:pt x="142" y="292"/>
                  </a:cubicBezTo>
                  <a:cubicBezTo>
                    <a:pt x="141" y="293"/>
                    <a:pt x="142" y="296"/>
                    <a:pt x="144" y="295"/>
                  </a:cubicBezTo>
                  <a:cubicBezTo>
                    <a:pt x="153" y="292"/>
                    <a:pt x="161" y="289"/>
                    <a:pt x="170" y="286"/>
                  </a:cubicBezTo>
                  <a:cubicBezTo>
                    <a:pt x="169" y="285"/>
                    <a:pt x="169" y="283"/>
                    <a:pt x="169" y="282"/>
                  </a:cubicBezTo>
                  <a:cubicBezTo>
                    <a:pt x="162" y="285"/>
                    <a:pt x="155" y="289"/>
                    <a:pt x="148" y="292"/>
                  </a:cubicBezTo>
                  <a:cubicBezTo>
                    <a:pt x="146" y="293"/>
                    <a:pt x="148" y="297"/>
                    <a:pt x="150" y="296"/>
                  </a:cubicBezTo>
                  <a:cubicBezTo>
                    <a:pt x="158" y="293"/>
                    <a:pt x="165" y="290"/>
                    <a:pt x="172" y="286"/>
                  </a:cubicBezTo>
                  <a:cubicBezTo>
                    <a:pt x="174" y="285"/>
                    <a:pt x="172" y="282"/>
                    <a:pt x="170" y="283"/>
                  </a:cubicBezTo>
                  <a:cubicBezTo>
                    <a:pt x="164" y="286"/>
                    <a:pt x="157" y="286"/>
                    <a:pt x="152" y="292"/>
                  </a:cubicBezTo>
                  <a:cubicBezTo>
                    <a:pt x="151" y="293"/>
                    <a:pt x="152" y="295"/>
                    <a:pt x="154" y="295"/>
                  </a:cubicBezTo>
                  <a:cubicBezTo>
                    <a:pt x="162" y="295"/>
                    <a:pt x="168" y="295"/>
                    <a:pt x="176" y="291"/>
                  </a:cubicBezTo>
                  <a:cubicBezTo>
                    <a:pt x="175" y="290"/>
                    <a:pt x="174" y="289"/>
                    <a:pt x="174" y="288"/>
                  </a:cubicBezTo>
                  <a:cubicBezTo>
                    <a:pt x="169" y="291"/>
                    <a:pt x="164" y="293"/>
                    <a:pt x="158" y="295"/>
                  </a:cubicBezTo>
                  <a:cubicBezTo>
                    <a:pt x="156" y="296"/>
                    <a:pt x="157" y="300"/>
                    <a:pt x="160" y="299"/>
                  </a:cubicBezTo>
                  <a:cubicBezTo>
                    <a:pt x="165" y="298"/>
                    <a:pt x="171" y="296"/>
                    <a:pt x="177" y="295"/>
                  </a:cubicBezTo>
                  <a:cubicBezTo>
                    <a:pt x="177" y="293"/>
                    <a:pt x="176" y="292"/>
                    <a:pt x="176" y="291"/>
                  </a:cubicBezTo>
                  <a:cubicBezTo>
                    <a:pt x="171" y="294"/>
                    <a:pt x="166" y="296"/>
                    <a:pt x="161" y="298"/>
                  </a:cubicBezTo>
                  <a:cubicBezTo>
                    <a:pt x="158" y="298"/>
                    <a:pt x="159" y="302"/>
                    <a:pt x="161" y="302"/>
                  </a:cubicBezTo>
                  <a:cubicBezTo>
                    <a:pt x="168" y="301"/>
                    <a:pt x="173" y="299"/>
                    <a:pt x="179" y="296"/>
                  </a:cubicBezTo>
                  <a:cubicBezTo>
                    <a:pt x="181" y="295"/>
                    <a:pt x="179" y="291"/>
                    <a:pt x="177" y="2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
            <p:cNvSpPr/>
            <p:nvPr/>
          </p:nvSpPr>
          <p:spPr bwMode="auto">
            <a:xfrm>
              <a:off x="3628" y="1529"/>
              <a:ext cx="75" cy="25"/>
            </a:xfrm>
            <a:custGeom>
              <a:avLst/>
              <a:gdLst>
                <a:gd name="T0" fmla="*/ 22 w 28"/>
                <a:gd name="T1" fmla="*/ 3 h 9"/>
                <a:gd name="T2" fmla="*/ 22 w 28"/>
                <a:gd name="T3" fmla="*/ 2 h 9"/>
                <a:gd name="T4" fmla="*/ 19 w 28"/>
                <a:gd name="T5" fmla="*/ 3 h 9"/>
                <a:gd name="T6" fmla="*/ 13 w 28"/>
                <a:gd name="T7" fmla="*/ 4 h 9"/>
                <a:gd name="T8" fmla="*/ 2 w 28"/>
                <a:gd name="T9" fmla="*/ 4 h 9"/>
                <a:gd name="T10" fmla="*/ 2 w 28"/>
                <a:gd name="T11" fmla="*/ 8 h 9"/>
                <a:gd name="T12" fmla="*/ 26 w 28"/>
                <a:gd name="T13" fmla="*/ 2 h 9"/>
                <a:gd name="T14" fmla="*/ 22 w 28"/>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
                  <a:moveTo>
                    <a:pt x="22" y="3"/>
                  </a:moveTo>
                  <a:cubicBezTo>
                    <a:pt x="22" y="2"/>
                    <a:pt x="23" y="2"/>
                    <a:pt x="22" y="2"/>
                  </a:cubicBezTo>
                  <a:cubicBezTo>
                    <a:pt x="21" y="3"/>
                    <a:pt x="20" y="3"/>
                    <a:pt x="19" y="3"/>
                  </a:cubicBezTo>
                  <a:cubicBezTo>
                    <a:pt x="17" y="3"/>
                    <a:pt x="15" y="4"/>
                    <a:pt x="13" y="4"/>
                  </a:cubicBezTo>
                  <a:cubicBezTo>
                    <a:pt x="9" y="4"/>
                    <a:pt x="6" y="4"/>
                    <a:pt x="2" y="4"/>
                  </a:cubicBezTo>
                  <a:cubicBezTo>
                    <a:pt x="0" y="4"/>
                    <a:pt x="0" y="8"/>
                    <a:pt x="2" y="8"/>
                  </a:cubicBezTo>
                  <a:cubicBezTo>
                    <a:pt x="6" y="8"/>
                    <a:pt x="28" y="9"/>
                    <a:pt x="26" y="2"/>
                  </a:cubicBezTo>
                  <a:cubicBezTo>
                    <a:pt x="26" y="0"/>
                    <a:pt x="22" y="1"/>
                    <a:pt x="2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
            <p:cNvSpPr/>
            <p:nvPr/>
          </p:nvSpPr>
          <p:spPr bwMode="auto">
            <a:xfrm>
              <a:off x="3625" y="1529"/>
              <a:ext cx="105" cy="38"/>
            </a:xfrm>
            <a:custGeom>
              <a:avLst/>
              <a:gdLst>
                <a:gd name="T0" fmla="*/ 26 w 39"/>
                <a:gd name="T1" fmla="*/ 4 h 14"/>
                <a:gd name="T2" fmla="*/ 4 w 39"/>
                <a:gd name="T3" fmla="*/ 4 h 14"/>
                <a:gd name="T4" fmla="*/ 3 w 39"/>
                <a:gd name="T5" fmla="*/ 7 h 14"/>
                <a:gd name="T6" fmla="*/ 36 w 39"/>
                <a:gd name="T7" fmla="*/ 14 h 14"/>
                <a:gd name="T8" fmla="*/ 37 w 39"/>
                <a:gd name="T9" fmla="*/ 10 h 14"/>
                <a:gd name="T10" fmla="*/ 14 w 39"/>
                <a:gd name="T11" fmla="*/ 6 h 14"/>
                <a:gd name="T12" fmla="*/ 13 w 39"/>
                <a:gd name="T13" fmla="*/ 10 h 14"/>
                <a:gd name="T14" fmla="*/ 34 w 39"/>
                <a:gd name="T15" fmla="*/ 12 h 14"/>
                <a:gd name="T16" fmla="*/ 35 w 39"/>
                <a:gd name="T17" fmla="*/ 8 h 14"/>
                <a:gd name="T18" fmla="*/ 16 w 39"/>
                <a:gd name="T19" fmla="*/ 0 h 14"/>
                <a:gd name="T20" fmla="*/ 15 w 39"/>
                <a:gd name="T21" fmla="*/ 4 h 14"/>
                <a:gd name="T22" fmla="*/ 31 w 39"/>
                <a:gd name="T23" fmla="*/ 8 h 14"/>
                <a:gd name="T24" fmla="*/ 32 w 39"/>
                <a:gd name="T25" fmla="*/ 4 h 14"/>
                <a:gd name="T26" fmla="*/ 18 w 39"/>
                <a:gd name="T27" fmla="*/ 1 h 14"/>
                <a:gd name="T28" fmla="*/ 17 w 39"/>
                <a:gd name="T29" fmla="*/ 5 h 14"/>
                <a:gd name="T30" fmla="*/ 31 w 39"/>
                <a:gd name="T31" fmla="*/ 8 h 14"/>
                <a:gd name="T32" fmla="*/ 32 w 39"/>
                <a:gd name="T33" fmla="*/ 4 h 14"/>
                <a:gd name="T34" fmla="*/ 16 w 39"/>
                <a:gd name="T35" fmla="*/ 0 h 14"/>
                <a:gd name="T36" fmla="*/ 15 w 39"/>
                <a:gd name="T37" fmla="*/ 4 h 14"/>
                <a:gd name="T38" fmla="*/ 33 w 39"/>
                <a:gd name="T39" fmla="*/ 12 h 14"/>
                <a:gd name="T40" fmla="*/ 34 w 39"/>
                <a:gd name="T41" fmla="*/ 8 h 14"/>
                <a:gd name="T42" fmla="*/ 14 w 39"/>
                <a:gd name="T43" fmla="*/ 6 h 14"/>
                <a:gd name="T44" fmla="*/ 13 w 39"/>
                <a:gd name="T45" fmla="*/ 10 h 14"/>
                <a:gd name="T46" fmla="*/ 37 w 39"/>
                <a:gd name="T47" fmla="*/ 14 h 14"/>
                <a:gd name="T48" fmla="*/ 37 w 39"/>
                <a:gd name="T49" fmla="*/ 10 h 14"/>
                <a:gd name="T50" fmla="*/ 3 w 39"/>
                <a:gd name="T51" fmla="*/ 3 h 14"/>
                <a:gd name="T52" fmla="*/ 3 w 39"/>
                <a:gd name="T53" fmla="*/ 7 h 14"/>
                <a:gd name="T54" fmla="*/ 27 w 39"/>
                <a:gd name="T55" fmla="*/ 8 h 14"/>
                <a:gd name="T56" fmla="*/ 26 w 39"/>
                <a:gd name="T5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14">
                  <a:moveTo>
                    <a:pt x="26" y="4"/>
                  </a:moveTo>
                  <a:cubicBezTo>
                    <a:pt x="19" y="5"/>
                    <a:pt x="11" y="5"/>
                    <a:pt x="4" y="4"/>
                  </a:cubicBezTo>
                  <a:cubicBezTo>
                    <a:pt x="4" y="5"/>
                    <a:pt x="3" y="6"/>
                    <a:pt x="3" y="7"/>
                  </a:cubicBezTo>
                  <a:cubicBezTo>
                    <a:pt x="15" y="7"/>
                    <a:pt x="26" y="10"/>
                    <a:pt x="36" y="14"/>
                  </a:cubicBezTo>
                  <a:cubicBezTo>
                    <a:pt x="36" y="13"/>
                    <a:pt x="36" y="12"/>
                    <a:pt x="37" y="10"/>
                  </a:cubicBezTo>
                  <a:cubicBezTo>
                    <a:pt x="29" y="10"/>
                    <a:pt x="22" y="8"/>
                    <a:pt x="14" y="6"/>
                  </a:cubicBezTo>
                  <a:cubicBezTo>
                    <a:pt x="14" y="7"/>
                    <a:pt x="13" y="9"/>
                    <a:pt x="13" y="10"/>
                  </a:cubicBezTo>
                  <a:cubicBezTo>
                    <a:pt x="20" y="11"/>
                    <a:pt x="27" y="11"/>
                    <a:pt x="34" y="12"/>
                  </a:cubicBezTo>
                  <a:cubicBezTo>
                    <a:pt x="36" y="12"/>
                    <a:pt x="36" y="9"/>
                    <a:pt x="35" y="8"/>
                  </a:cubicBezTo>
                  <a:cubicBezTo>
                    <a:pt x="29" y="4"/>
                    <a:pt x="22" y="2"/>
                    <a:pt x="16" y="0"/>
                  </a:cubicBezTo>
                  <a:cubicBezTo>
                    <a:pt x="15" y="2"/>
                    <a:pt x="15" y="3"/>
                    <a:pt x="15" y="4"/>
                  </a:cubicBezTo>
                  <a:cubicBezTo>
                    <a:pt x="20" y="5"/>
                    <a:pt x="26" y="7"/>
                    <a:pt x="31" y="8"/>
                  </a:cubicBezTo>
                  <a:cubicBezTo>
                    <a:pt x="32" y="7"/>
                    <a:pt x="32" y="6"/>
                    <a:pt x="32" y="4"/>
                  </a:cubicBezTo>
                  <a:cubicBezTo>
                    <a:pt x="27" y="3"/>
                    <a:pt x="22" y="2"/>
                    <a:pt x="18" y="1"/>
                  </a:cubicBezTo>
                  <a:cubicBezTo>
                    <a:pt x="15" y="0"/>
                    <a:pt x="14" y="4"/>
                    <a:pt x="17" y="5"/>
                  </a:cubicBezTo>
                  <a:cubicBezTo>
                    <a:pt x="21" y="6"/>
                    <a:pt x="26" y="7"/>
                    <a:pt x="31" y="8"/>
                  </a:cubicBezTo>
                  <a:cubicBezTo>
                    <a:pt x="34" y="9"/>
                    <a:pt x="35" y="5"/>
                    <a:pt x="32" y="4"/>
                  </a:cubicBezTo>
                  <a:cubicBezTo>
                    <a:pt x="27" y="3"/>
                    <a:pt x="21" y="2"/>
                    <a:pt x="16" y="0"/>
                  </a:cubicBezTo>
                  <a:cubicBezTo>
                    <a:pt x="13" y="0"/>
                    <a:pt x="12" y="3"/>
                    <a:pt x="15" y="4"/>
                  </a:cubicBezTo>
                  <a:cubicBezTo>
                    <a:pt x="21" y="6"/>
                    <a:pt x="27" y="8"/>
                    <a:pt x="33" y="12"/>
                  </a:cubicBezTo>
                  <a:cubicBezTo>
                    <a:pt x="33" y="11"/>
                    <a:pt x="33" y="9"/>
                    <a:pt x="34" y="8"/>
                  </a:cubicBezTo>
                  <a:cubicBezTo>
                    <a:pt x="27" y="7"/>
                    <a:pt x="21" y="7"/>
                    <a:pt x="14" y="6"/>
                  </a:cubicBezTo>
                  <a:cubicBezTo>
                    <a:pt x="12" y="6"/>
                    <a:pt x="11" y="9"/>
                    <a:pt x="13" y="10"/>
                  </a:cubicBezTo>
                  <a:cubicBezTo>
                    <a:pt x="21" y="12"/>
                    <a:pt x="29" y="14"/>
                    <a:pt x="37" y="14"/>
                  </a:cubicBezTo>
                  <a:cubicBezTo>
                    <a:pt x="39" y="14"/>
                    <a:pt x="39" y="11"/>
                    <a:pt x="37" y="10"/>
                  </a:cubicBezTo>
                  <a:cubicBezTo>
                    <a:pt x="26" y="6"/>
                    <a:pt x="15" y="3"/>
                    <a:pt x="3" y="3"/>
                  </a:cubicBezTo>
                  <a:cubicBezTo>
                    <a:pt x="1" y="4"/>
                    <a:pt x="0" y="7"/>
                    <a:pt x="3" y="7"/>
                  </a:cubicBezTo>
                  <a:cubicBezTo>
                    <a:pt x="11" y="9"/>
                    <a:pt x="19" y="9"/>
                    <a:pt x="27" y="8"/>
                  </a:cubicBezTo>
                  <a:cubicBezTo>
                    <a:pt x="30" y="7"/>
                    <a:pt x="29" y="3"/>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
            <p:cNvSpPr/>
            <p:nvPr/>
          </p:nvSpPr>
          <p:spPr bwMode="auto">
            <a:xfrm>
              <a:off x="3628" y="1521"/>
              <a:ext cx="81" cy="14"/>
            </a:xfrm>
            <a:custGeom>
              <a:avLst/>
              <a:gdLst>
                <a:gd name="T0" fmla="*/ 27 w 30"/>
                <a:gd name="T1" fmla="*/ 1 h 5"/>
                <a:gd name="T2" fmla="*/ 2 w 30"/>
                <a:gd name="T3" fmla="*/ 0 h 5"/>
                <a:gd name="T4" fmla="*/ 2 w 30"/>
                <a:gd name="T5" fmla="*/ 4 h 5"/>
                <a:gd name="T6" fmla="*/ 6 w 30"/>
                <a:gd name="T7" fmla="*/ 4 h 5"/>
                <a:gd name="T8" fmla="*/ 5 w 30"/>
                <a:gd name="T9" fmla="*/ 1 h 5"/>
                <a:gd name="T10" fmla="*/ 3 w 30"/>
                <a:gd name="T11" fmla="*/ 0 h 5"/>
                <a:gd name="T12" fmla="*/ 2 w 30"/>
                <a:gd name="T13" fmla="*/ 4 h 5"/>
                <a:gd name="T14" fmla="*/ 27 w 30"/>
                <a:gd name="T15" fmla="*/ 5 h 5"/>
                <a:gd name="T16" fmla="*/ 27 w 30"/>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
                  <a:moveTo>
                    <a:pt x="27" y="1"/>
                  </a:moveTo>
                  <a:cubicBezTo>
                    <a:pt x="19" y="0"/>
                    <a:pt x="11" y="0"/>
                    <a:pt x="2" y="0"/>
                  </a:cubicBezTo>
                  <a:cubicBezTo>
                    <a:pt x="0" y="0"/>
                    <a:pt x="0" y="4"/>
                    <a:pt x="2" y="4"/>
                  </a:cubicBezTo>
                  <a:cubicBezTo>
                    <a:pt x="4" y="5"/>
                    <a:pt x="5" y="5"/>
                    <a:pt x="6" y="4"/>
                  </a:cubicBezTo>
                  <a:cubicBezTo>
                    <a:pt x="9" y="4"/>
                    <a:pt x="8" y="0"/>
                    <a:pt x="5" y="1"/>
                  </a:cubicBezTo>
                  <a:cubicBezTo>
                    <a:pt x="5" y="0"/>
                    <a:pt x="4" y="0"/>
                    <a:pt x="3" y="0"/>
                  </a:cubicBezTo>
                  <a:cubicBezTo>
                    <a:pt x="3" y="2"/>
                    <a:pt x="3" y="3"/>
                    <a:pt x="2" y="4"/>
                  </a:cubicBezTo>
                  <a:cubicBezTo>
                    <a:pt x="11" y="4"/>
                    <a:pt x="19" y="4"/>
                    <a:pt x="27" y="5"/>
                  </a:cubicBezTo>
                  <a:cubicBezTo>
                    <a:pt x="30" y="5"/>
                    <a:pt x="30" y="1"/>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
            <p:cNvSpPr/>
            <p:nvPr/>
          </p:nvSpPr>
          <p:spPr bwMode="auto">
            <a:xfrm>
              <a:off x="3628" y="1516"/>
              <a:ext cx="78" cy="16"/>
            </a:xfrm>
            <a:custGeom>
              <a:avLst/>
              <a:gdLst>
                <a:gd name="T0" fmla="*/ 26 w 29"/>
                <a:gd name="T1" fmla="*/ 2 h 6"/>
                <a:gd name="T2" fmla="*/ 2 w 29"/>
                <a:gd name="T3" fmla="*/ 1 h 6"/>
                <a:gd name="T4" fmla="*/ 3 w 29"/>
                <a:gd name="T5" fmla="*/ 5 h 6"/>
                <a:gd name="T6" fmla="*/ 5 w 29"/>
                <a:gd name="T7" fmla="*/ 5 h 6"/>
                <a:gd name="T8" fmla="*/ 4 w 29"/>
                <a:gd name="T9" fmla="*/ 1 h 6"/>
                <a:gd name="T10" fmla="*/ 1 w 29"/>
                <a:gd name="T11" fmla="*/ 1 h 6"/>
                <a:gd name="T12" fmla="*/ 2 w 29"/>
                <a:gd name="T13" fmla="*/ 5 h 6"/>
                <a:gd name="T14" fmla="*/ 25 w 29"/>
                <a:gd name="T15" fmla="*/ 6 h 6"/>
                <a:gd name="T16" fmla="*/ 26 w 29"/>
                <a:gd name="T17"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
                  <a:moveTo>
                    <a:pt x="26" y="2"/>
                  </a:moveTo>
                  <a:cubicBezTo>
                    <a:pt x="18" y="0"/>
                    <a:pt x="10" y="1"/>
                    <a:pt x="2" y="1"/>
                  </a:cubicBezTo>
                  <a:cubicBezTo>
                    <a:pt x="2" y="2"/>
                    <a:pt x="3" y="4"/>
                    <a:pt x="3" y="5"/>
                  </a:cubicBezTo>
                  <a:cubicBezTo>
                    <a:pt x="3" y="5"/>
                    <a:pt x="4" y="5"/>
                    <a:pt x="5" y="5"/>
                  </a:cubicBezTo>
                  <a:cubicBezTo>
                    <a:pt x="7" y="4"/>
                    <a:pt x="6" y="0"/>
                    <a:pt x="4" y="1"/>
                  </a:cubicBezTo>
                  <a:cubicBezTo>
                    <a:pt x="3" y="1"/>
                    <a:pt x="2" y="1"/>
                    <a:pt x="1" y="1"/>
                  </a:cubicBezTo>
                  <a:cubicBezTo>
                    <a:pt x="0" y="2"/>
                    <a:pt x="0" y="5"/>
                    <a:pt x="2" y="5"/>
                  </a:cubicBezTo>
                  <a:cubicBezTo>
                    <a:pt x="10" y="5"/>
                    <a:pt x="18" y="4"/>
                    <a:pt x="25" y="6"/>
                  </a:cubicBezTo>
                  <a:cubicBezTo>
                    <a:pt x="28" y="6"/>
                    <a:pt x="29" y="3"/>
                    <a:pt x="2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
            <p:cNvSpPr/>
            <p:nvPr/>
          </p:nvSpPr>
          <p:spPr bwMode="auto">
            <a:xfrm>
              <a:off x="3109" y="1473"/>
              <a:ext cx="664" cy="670"/>
            </a:xfrm>
            <a:custGeom>
              <a:avLst/>
              <a:gdLst>
                <a:gd name="T0" fmla="*/ 222 w 247"/>
                <a:gd name="T1" fmla="*/ 15 h 249"/>
                <a:gd name="T2" fmla="*/ 204 w 247"/>
                <a:gd name="T3" fmla="*/ 4 h 249"/>
                <a:gd name="T4" fmla="*/ 178 w 247"/>
                <a:gd name="T5" fmla="*/ 33 h 249"/>
                <a:gd name="T6" fmla="*/ 194 w 247"/>
                <a:gd name="T7" fmla="*/ 8 h 249"/>
                <a:gd name="T8" fmla="*/ 149 w 247"/>
                <a:gd name="T9" fmla="*/ 36 h 249"/>
                <a:gd name="T10" fmla="*/ 137 w 247"/>
                <a:gd name="T11" fmla="*/ 56 h 249"/>
                <a:gd name="T12" fmla="*/ 168 w 247"/>
                <a:gd name="T13" fmla="*/ 29 h 249"/>
                <a:gd name="T14" fmla="*/ 166 w 247"/>
                <a:gd name="T15" fmla="*/ 48 h 249"/>
                <a:gd name="T16" fmla="*/ 149 w 247"/>
                <a:gd name="T17" fmla="*/ 52 h 249"/>
                <a:gd name="T18" fmla="*/ 168 w 247"/>
                <a:gd name="T19" fmla="*/ 37 h 249"/>
                <a:gd name="T20" fmla="*/ 148 w 247"/>
                <a:gd name="T21" fmla="*/ 60 h 249"/>
                <a:gd name="T22" fmla="*/ 227 w 247"/>
                <a:gd name="T23" fmla="*/ 76 h 249"/>
                <a:gd name="T24" fmla="*/ 231 w 247"/>
                <a:gd name="T25" fmla="*/ 85 h 249"/>
                <a:gd name="T26" fmla="*/ 245 w 247"/>
                <a:gd name="T27" fmla="*/ 74 h 249"/>
                <a:gd name="T28" fmla="*/ 184 w 247"/>
                <a:gd name="T29" fmla="*/ 69 h 249"/>
                <a:gd name="T30" fmla="*/ 153 w 247"/>
                <a:gd name="T31" fmla="*/ 57 h 249"/>
                <a:gd name="T32" fmla="*/ 107 w 247"/>
                <a:gd name="T33" fmla="*/ 83 h 249"/>
                <a:gd name="T34" fmla="*/ 163 w 247"/>
                <a:gd name="T35" fmla="*/ 50 h 249"/>
                <a:gd name="T36" fmla="*/ 186 w 247"/>
                <a:gd name="T37" fmla="*/ 57 h 249"/>
                <a:gd name="T38" fmla="*/ 186 w 247"/>
                <a:gd name="T39" fmla="*/ 42 h 249"/>
                <a:gd name="T40" fmla="*/ 210 w 247"/>
                <a:gd name="T41" fmla="*/ 41 h 249"/>
                <a:gd name="T42" fmla="*/ 216 w 247"/>
                <a:gd name="T43" fmla="*/ 51 h 249"/>
                <a:gd name="T44" fmla="*/ 201 w 247"/>
                <a:gd name="T45" fmla="*/ 92 h 249"/>
                <a:gd name="T46" fmla="*/ 197 w 247"/>
                <a:gd name="T47" fmla="*/ 91 h 249"/>
                <a:gd name="T48" fmla="*/ 181 w 247"/>
                <a:gd name="T49" fmla="*/ 88 h 249"/>
                <a:gd name="T50" fmla="*/ 152 w 247"/>
                <a:gd name="T51" fmla="*/ 112 h 249"/>
                <a:gd name="T52" fmla="*/ 59 w 247"/>
                <a:gd name="T53" fmla="*/ 221 h 249"/>
                <a:gd name="T54" fmla="*/ 5 w 247"/>
                <a:gd name="T55" fmla="*/ 246 h 249"/>
                <a:gd name="T56" fmla="*/ 42 w 247"/>
                <a:gd name="T57" fmla="*/ 197 h 249"/>
                <a:gd name="T58" fmla="*/ 52 w 247"/>
                <a:gd name="T59" fmla="*/ 187 h 249"/>
                <a:gd name="T60" fmla="*/ 55 w 247"/>
                <a:gd name="T61" fmla="*/ 209 h 249"/>
                <a:gd name="T62" fmla="*/ 91 w 247"/>
                <a:gd name="T63" fmla="*/ 192 h 249"/>
                <a:gd name="T64" fmla="*/ 182 w 247"/>
                <a:gd name="T65" fmla="*/ 84 h 249"/>
                <a:gd name="T66" fmla="*/ 183 w 247"/>
                <a:gd name="T67" fmla="*/ 95 h 249"/>
                <a:gd name="T68" fmla="*/ 198 w 247"/>
                <a:gd name="T69" fmla="*/ 95 h 249"/>
                <a:gd name="T70" fmla="*/ 207 w 247"/>
                <a:gd name="T71" fmla="*/ 72 h 249"/>
                <a:gd name="T72" fmla="*/ 216 w 247"/>
                <a:gd name="T73" fmla="*/ 42 h 249"/>
                <a:gd name="T74" fmla="*/ 207 w 247"/>
                <a:gd name="T75" fmla="*/ 32 h 249"/>
                <a:gd name="T76" fmla="*/ 203 w 247"/>
                <a:gd name="T77" fmla="*/ 42 h 249"/>
                <a:gd name="T78" fmla="*/ 177 w 247"/>
                <a:gd name="T79" fmla="*/ 56 h 249"/>
                <a:gd name="T80" fmla="*/ 126 w 247"/>
                <a:gd name="T81" fmla="*/ 67 h 249"/>
                <a:gd name="T82" fmla="*/ 139 w 247"/>
                <a:gd name="T83" fmla="*/ 60 h 249"/>
                <a:gd name="T84" fmla="*/ 176 w 247"/>
                <a:gd name="T85" fmla="*/ 54 h 249"/>
                <a:gd name="T86" fmla="*/ 157 w 247"/>
                <a:gd name="T87" fmla="*/ 85 h 249"/>
                <a:gd name="T88" fmla="*/ 232 w 247"/>
                <a:gd name="T89" fmla="*/ 88 h 249"/>
                <a:gd name="T90" fmla="*/ 228 w 247"/>
                <a:gd name="T91" fmla="*/ 72 h 249"/>
                <a:gd name="T92" fmla="*/ 149 w 247"/>
                <a:gd name="T93" fmla="*/ 63 h 249"/>
                <a:gd name="T94" fmla="*/ 155 w 247"/>
                <a:gd name="T95" fmla="*/ 53 h 249"/>
                <a:gd name="T96" fmla="*/ 221 w 247"/>
                <a:gd name="T97" fmla="*/ 44 h 249"/>
                <a:gd name="T98" fmla="*/ 161 w 247"/>
                <a:gd name="T99" fmla="*/ 48 h 249"/>
                <a:gd name="T100" fmla="*/ 155 w 247"/>
                <a:gd name="T101" fmla="*/ 51 h 249"/>
                <a:gd name="T102" fmla="*/ 199 w 247"/>
                <a:gd name="T103" fmla="*/ 23 h 249"/>
                <a:gd name="T104" fmla="*/ 161 w 247"/>
                <a:gd name="T105" fmla="*/ 26 h 249"/>
                <a:gd name="T106" fmla="*/ 145 w 247"/>
                <a:gd name="T107" fmla="*/ 45 h 249"/>
                <a:gd name="T108" fmla="*/ 169 w 247"/>
                <a:gd name="T109" fmla="*/ 26 h 249"/>
                <a:gd name="T110" fmla="*/ 219 w 247"/>
                <a:gd name="T111" fmla="*/ 6 h 249"/>
                <a:gd name="T112" fmla="*/ 224 w 247"/>
                <a:gd name="T113" fmla="*/ 12 h 249"/>
                <a:gd name="T114" fmla="*/ 194 w 247"/>
                <a:gd name="T115"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 h="249">
                  <a:moveTo>
                    <a:pt x="220" y="19"/>
                  </a:moveTo>
                  <a:cubicBezTo>
                    <a:pt x="213" y="25"/>
                    <a:pt x="202" y="21"/>
                    <a:pt x="194" y="19"/>
                  </a:cubicBezTo>
                  <a:cubicBezTo>
                    <a:pt x="194" y="21"/>
                    <a:pt x="194" y="22"/>
                    <a:pt x="194" y="23"/>
                  </a:cubicBezTo>
                  <a:cubicBezTo>
                    <a:pt x="204" y="23"/>
                    <a:pt x="213" y="24"/>
                    <a:pt x="223" y="26"/>
                  </a:cubicBezTo>
                  <a:cubicBezTo>
                    <a:pt x="225" y="26"/>
                    <a:pt x="225" y="22"/>
                    <a:pt x="223" y="22"/>
                  </a:cubicBezTo>
                  <a:cubicBezTo>
                    <a:pt x="215" y="21"/>
                    <a:pt x="202" y="22"/>
                    <a:pt x="197" y="15"/>
                  </a:cubicBezTo>
                  <a:cubicBezTo>
                    <a:pt x="197" y="16"/>
                    <a:pt x="197" y="17"/>
                    <a:pt x="196" y="18"/>
                  </a:cubicBezTo>
                  <a:cubicBezTo>
                    <a:pt x="205" y="16"/>
                    <a:pt x="212" y="18"/>
                    <a:pt x="220" y="19"/>
                  </a:cubicBezTo>
                  <a:cubicBezTo>
                    <a:pt x="223" y="19"/>
                    <a:pt x="224" y="16"/>
                    <a:pt x="222" y="15"/>
                  </a:cubicBezTo>
                  <a:cubicBezTo>
                    <a:pt x="213" y="13"/>
                    <a:pt x="205" y="12"/>
                    <a:pt x="197" y="11"/>
                  </a:cubicBezTo>
                  <a:cubicBezTo>
                    <a:pt x="197" y="12"/>
                    <a:pt x="197" y="14"/>
                    <a:pt x="197" y="15"/>
                  </a:cubicBezTo>
                  <a:cubicBezTo>
                    <a:pt x="206" y="13"/>
                    <a:pt x="214" y="14"/>
                    <a:pt x="223" y="16"/>
                  </a:cubicBezTo>
                  <a:cubicBezTo>
                    <a:pt x="223" y="15"/>
                    <a:pt x="223" y="13"/>
                    <a:pt x="224" y="12"/>
                  </a:cubicBezTo>
                  <a:cubicBezTo>
                    <a:pt x="216" y="11"/>
                    <a:pt x="209" y="10"/>
                    <a:pt x="201" y="9"/>
                  </a:cubicBezTo>
                  <a:cubicBezTo>
                    <a:pt x="201" y="11"/>
                    <a:pt x="201" y="12"/>
                    <a:pt x="202" y="13"/>
                  </a:cubicBezTo>
                  <a:cubicBezTo>
                    <a:pt x="207" y="12"/>
                    <a:pt x="212" y="12"/>
                    <a:pt x="217" y="10"/>
                  </a:cubicBezTo>
                  <a:cubicBezTo>
                    <a:pt x="219" y="10"/>
                    <a:pt x="219" y="7"/>
                    <a:pt x="217" y="6"/>
                  </a:cubicBezTo>
                  <a:cubicBezTo>
                    <a:pt x="213" y="6"/>
                    <a:pt x="208" y="5"/>
                    <a:pt x="204" y="4"/>
                  </a:cubicBezTo>
                  <a:cubicBezTo>
                    <a:pt x="204" y="5"/>
                    <a:pt x="204" y="6"/>
                    <a:pt x="204" y="7"/>
                  </a:cubicBezTo>
                  <a:cubicBezTo>
                    <a:pt x="209" y="5"/>
                    <a:pt x="214" y="5"/>
                    <a:pt x="219" y="6"/>
                  </a:cubicBezTo>
                  <a:cubicBezTo>
                    <a:pt x="219" y="5"/>
                    <a:pt x="219" y="3"/>
                    <a:pt x="219" y="2"/>
                  </a:cubicBezTo>
                  <a:cubicBezTo>
                    <a:pt x="214" y="2"/>
                    <a:pt x="209" y="2"/>
                    <a:pt x="204" y="1"/>
                  </a:cubicBezTo>
                  <a:cubicBezTo>
                    <a:pt x="205" y="3"/>
                    <a:pt x="205" y="4"/>
                    <a:pt x="205" y="5"/>
                  </a:cubicBezTo>
                  <a:cubicBezTo>
                    <a:pt x="209" y="4"/>
                    <a:pt x="213" y="4"/>
                    <a:pt x="218" y="4"/>
                  </a:cubicBezTo>
                  <a:cubicBezTo>
                    <a:pt x="218" y="2"/>
                    <a:pt x="218" y="1"/>
                    <a:pt x="218" y="0"/>
                  </a:cubicBezTo>
                  <a:cubicBezTo>
                    <a:pt x="199" y="2"/>
                    <a:pt x="190" y="20"/>
                    <a:pt x="175" y="30"/>
                  </a:cubicBezTo>
                  <a:cubicBezTo>
                    <a:pt x="176" y="31"/>
                    <a:pt x="177" y="32"/>
                    <a:pt x="178" y="33"/>
                  </a:cubicBezTo>
                  <a:cubicBezTo>
                    <a:pt x="186" y="25"/>
                    <a:pt x="196" y="20"/>
                    <a:pt x="204" y="11"/>
                  </a:cubicBezTo>
                  <a:cubicBezTo>
                    <a:pt x="205" y="10"/>
                    <a:pt x="204" y="7"/>
                    <a:pt x="202" y="8"/>
                  </a:cubicBezTo>
                  <a:cubicBezTo>
                    <a:pt x="190" y="12"/>
                    <a:pt x="178" y="17"/>
                    <a:pt x="167" y="23"/>
                  </a:cubicBezTo>
                  <a:cubicBezTo>
                    <a:pt x="165" y="23"/>
                    <a:pt x="165" y="26"/>
                    <a:pt x="167" y="26"/>
                  </a:cubicBezTo>
                  <a:cubicBezTo>
                    <a:pt x="180" y="28"/>
                    <a:pt x="191" y="19"/>
                    <a:pt x="199" y="10"/>
                  </a:cubicBezTo>
                  <a:cubicBezTo>
                    <a:pt x="200" y="8"/>
                    <a:pt x="199" y="6"/>
                    <a:pt x="197" y="7"/>
                  </a:cubicBezTo>
                  <a:cubicBezTo>
                    <a:pt x="187" y="10"/>
                    <a:pt x="177" y="15"/>
                    <a:pt x="168" y="22"/>
                  </a:cubicBezTo>
                  <a:cubicBezTo>
                    <a:pt x="167" y="24"/>
                    <a:pt x="169" y="26"/>
                    <a:pt x="171" y="25"/>
                  </a:cubicBezTo>
                  <a:cubicBezTo>
                    <a:pt x="180" y="21"/>
                    <a:pt x="186" y="14"/>
                    <a:pt x="194" y="8"/>
                  </a:cubicBezTo>
                  <a:cubicBezTo>
                    <a:pt x="193" y="8"/>
                    <a:pt x="192" y="7"/>
                    <a:pt x="192" y="6"/>
                  </a:cubicBezTo>
                  <a:cubicBezTo>
                    <a:pt x="180" y="24"/>
                    <a:pt x="157" y="29"/>
                    <a:pt x="144" y="46"/>
                  </a:cubicBezTo>
                  <a:cubicBezTo>
                    <a:pt x="143" y="47"/>
                    <a:pt x="143" y="49"/>
                    <a:pt x="145" y="49"/>
                  </a:cubicBezTo>
                  <a:cubicBezTo>
                    <a:pt x="159" y="47"/>
                    <a:pt x="172" y="35"/>
                    <a:pt x="179" y="24"/>
                  </a:cubicBezTo>
                  <a:cubicBezTo>
                    <a:pt x="180" y="22"/>
                    <a:pt x="178" y="20"/>
                    <a:pt x="176" y="21"/>
                  </a:cubicBezTo>
                  <a:cubicBezTo>
                    <a:pt x="162" y="26"/>
                    <a:pt x="151" y="35"/>
                    <a:pt x="141" y="46"/>
                  </a:cubicBezTo>
                  <a:cubicBezTo>
                    <a:pt x="139" y="48"/>
                    <a:pt x="142" y="51"/>
                    <a:pt x="143" y="49"/>
                  </a:cubicBezTo>
                  <a:cubicBezTo>
                    <a:pt x="147" y="46"/>
                    <a:pt x="149" y="43"/>
                    <a:pt x="152" y="39"/>
                  </a:cubicBezTo>
                  <a:cubicBezTo>
                    <a:pt x="153" y="37"/>
                    <a:pt x="151" y="35"/>
                    <a:pt x="149" y="36"/>
                  </a:cubicBezTo>
                  <a:cubicBezTo>
                    <a:pt x="137" y="43"/>
                    <a:pt x="130" y="55"/>
                    <a:pt x="120" y="64"/>
                  </a:cubicBezTo>
                  <a:cubicBezTo>
                    <a:pt x="121" y="65"/>
                    <a:pt x="122" y="66"/>
                    <a:pt x="123" y="67"/>
                  </a:cubicBezTo>
                  <a:cubicBezTo>
                    <a:pt x="137" y="54"/>
                    <a:pt x="150" y="41"/>
                    <a:pt x="164" y="29"/>
                  </a:cubicBezTo>
                  <a:cubicBezTo>
                    <a:pt x="162" y="28"/>
                    <a:pt x="161" y="27"/>
                    <a:pt x="160" y="27"/>
                  </a:cubicBezTo>
                  <a:cubicBezTo>
                    <a:pt x="155" y="40"/>
                    <a:pt x="143" y="50"/>
                    <a:pt x="132" y="58"/>
                  </a:cubicBezTo>
                  <a:cubicBezTo>
                    <a:pt x="130" y="59"/>
                    <a:pt x="133" y="62"/>
                    <a:pt x="135" y="61"/>
                  </a:cubicBezTo>
                  <a:cubicBezTo>
                    <a:pt x="152" y="49"/>
                    <a:pt x="168" y="35"/>
                    <a:pt x="187" y="26"/>
                  </a:cubicBezTo>
                  <a:cubicBezTo>
                    <a:pt x="186" y="25"/>
                    <a:pt x="185" y="24"/>
                    <a:pt x="185" y="23"/>
                  </a:cubicBezTo>
                  <a:cubicBezTo>
                    <a:pt x="173" y="39"/>
                    <a:pt x="154" y="47"/>
                    <a:pt x="137" y="56"/>
                  </a:cubicBezTo>
                  <a:cubicBezTo>
                    <a:pt x="135" y="57"/>
                    <a:pt x="137" y="60"/>
                    <a:pt x="139" y="60"/>
                  </a:cubicBezTo>
                  <a:cubicBezTo>
                    <a:pt x="161" y="51"/>
                    <a:pt x="180" y="37"/>
                    <a:pt x="199" y="23"/>
                  </a:cubicBezTo>
                  <a:cubicBezTo>
                    <a:pt x="198" y="22"/>
                    <a:pt x="197" y="21"/>
                    <a:pt x="196" y="20"/>
                  </a:cubicBezTo>
                  <a:cubicBezTo>
                    <a:pt x="183" y="37"/>
                    <a:pt x="162" y="40"/>
                    <a:pt x="146" y="52"/>
                  </a:cubicBezTo>
                  <a:cubicBezTo>
                    <a:pt x="144" y="53"/>
                    <a:pt x="145" y="56"/>
                    <a:pt x="148" y="55"/>
                  </a:cubicBezTo>
                  <a:cubicBezTo>
                    <a:pt x="167" y="46"/>
                    <a:pt x="184" y="32"/>
                    <a:pt x="200" y="18"/>
                  </a:cubicBezTo>
                  <a:cubicBezTo>
                    <a:pt x="201" y="18"/>
                    <a:pt x="201" y="15"/>
                    <a:pt x="200" y="15"/>
                  </a:cubicBezTo>
                  <a:cubicBezTo>
                    <a:pt x="189" y="14"/>
                    <a:pt x="169" y="13"/>
                    <a:pt x="166" y="27"/>
                  </a:cubicBezTo>
                  <a:cubicBezTo>
                    <a:pt x="166" y="28"/>
                    <a:pt x="167" y="29"/>
                    <a:pt x="168" y="29"/>
                  </a:cubicBezTo>
                  <a:cubicBezTo>
                    <a:pt x="176" y="29"/>
                    <a:pt x="183" y="21"/>
                    <a:pt x="191" y="24"/>
                  </a:cubicBezTo>
                  <a:cubicBezTo>
                    <a:pt x="191" y="23"/>
                    <a:pt x="190" y="22"/>
                    <a:pt x="190" y="22"/>
                  </a:cubicBezTo>
                  <a:cubicBezTo>
                    <a:pt x="188" y="34"/>
                    <a:pt x="166" y="44"/>
                    <a:pt x="154" y="47"/>
                  </a:cubicBezTo>
                  <a:cubicBezTo>
                    <a:pt x="155" y="48"/>
                    <a:pt x="156" y="48"/>
                    <a:pt x="157" y="49"/>
                  </a:cubicBezTo>
                  <a:cubicBezTo>
                    <a:pt x="160" y="40"/>
                    <a:pt x="175" y="35"/>
                    <a:pt x="183" y="32"/>
                  </a:cubicBezTo>
                  <a:cubicBezTo>
                    <a:pt x="192" y="29"/>
                    <a:pt x="201" y="26"/>
                    <a:pt x="210" y="26"/>
                  </a:cubicBezTo>
                  <a:cubicBezTo>
                    <a:pt x="210" y="25"/>
                    <a:pt x="209" y="24"/>
                    <a:pt x="209" y="23"/>
                  </a:cubicBezTo>
                  <a:cubicBezTo>
                    <a:pt x="199" y="36"/>
                    <a:pt x="180" y="41"/>
                    <a:pt x="165" y="44"/>
                  </a:cubicBezTo>
                  <a:cubicBezTo>
                    <a:pt x="166" y="45"/>
                    <a:pt x="166" y="47"/>
                    <a:pt x="166" y="48"/>
                  </a:cubicBezTo>
                  <a:cubicBezTo>
                    <a:pt x="182" y="41"/>
                    <a:pt x="198" y="35"/>
                    <a:pt x="214" y="28"/>
                  </a:cubicBezTo>
                  <a:cubicBezTo>
                    <a:pt x="214" y="27"/>
                    <a:pt x="213" y="26"/>
                    <a:pt x="212" y="25"/>
                  </a:cubicBezTo>
                  <a:cubicBezTo>
                    <a:pt x="200" y="39"/>
                    <a:pt x="178" y="39"/>
                    <a:pt x="160" y="44"/>
                  </a:cubicBezTo>
                  <a:cubicBezTo>
                    <a:pt x="158" y="45"/>
                    <a:pt x="159" y="48"/>
                    <a:pt x="161" y="48"/>
                  </a:cubicBezTo>
                  <a:cubicBezTo>
                    <a:pt x="179" y="50"/>
                    <a:pt x="197" y="42"/>
                    <a:pt x="215" y="41"/>
                  </a:cubicBezTo>
                  <a:cubicBezTo>
                    <a:pt x="214" y="40"/>
                    <a:pt x="214" y="39"/>
                    <a:pt x="213" y="38"/>
                  </a:cubicBezTo>
                  <a:cubicBezTo>
                    <a:pt x="207" y="44"/>
                    <a:pt x="196" y="43"/>
                    <a:pt x="188" y="45"/>
                  </a:cubicBezTo>
                  <a:cubicBezTo>
                    <a:pt x="175" y="47"/>
                    <a:pt x="162" y="49"/>
                    <a:pt x="148" y="49"/>
                  </a:cubicBezTo>
                  <a:cubicBezTo>
                    <a:pt x="148" y="50"/>
                    <a:pt x="149" y="51"/>
                    <a:pt x="149" y="52"/>
                  </a:cubicBezTo>
                  <a:cubicBezTo>
                    <a:pt x="161" y="50"/>
                    <a:pt x="173" y="51"/>
                    <a:pt x="186" y="50"/>
                  </a:cubicBezTo>
                  <a:cubicBezTo>
                    <a:pt x="197" y="48"/>
                    <a:pt x="208" y="45"/>
                    <a:pt x="220" y="44"/>
                  </a:cubicBezTo>
                  <a:cubicBezTo>
                    <a:pt x="219" y="43"/>
                    <a:pt x="219" y="42"/>
                    <a:pt x="219" y="40"/>
                  </a:cubicBezTo>
                  <a:cubicBezTo>
                    <a:pt x="202" y="48"/>
                    <a:pt x="177" y="53"/>
                    <a:pt x="159" y="47"/>
                  </a:cubicBezTo>
                  <a:cubicBezTo>
                    <a:pt x="160" y="48"/>
                    <a:pt x="160" y="49"/>
                    <a:pt x="161" y="50"/>
                  </a:cubicBezTo>
                  <a:cubicBezTo>
                    <a:pt x="164" y="40"/>
                    <a:pt x="178" y="39"/>
                    <a:pt x="187" y="37"/>
                  </a:cubicBezTo>
                  <a:cubicBezTo>
                    <a:pt x="196" y="36"/>
                    <a:pt x="205" y="36"/>
                    <a:pt x="214" y="33"/>
                  </a:cubicBezTo>
                  <a:cubicBezTo>
                    <a:pt x="216" y="33"/>
                    <a:pt x="216" y="30"/>
                    <a:pt x="214" y="30"/>
                  </a:cubicBezTo>
                  <a:cubicBezTo>
                    <a:pt x="198" y="27"/>
                    <a:pt x="183" y="32"/>
                    <a:pt x="168" y="37"/>
                  </a:cubicBezTo>
                  <a:cubicBezTo>
                    <a:pt x="166" y="37"/>
                    <a:pt x="167" y="40"/>
                    <a:pt x="168" y="40"/>
                  </a:cubicBezTo>
                  <a:cubicBezTo>
                    <a:pt x="183" y="46"/>
                    <a:pt x="199" y="45"/>
                    <a:pt x="215" y="48"/>
                  </a:cubicBezTo>
                  <a:cubicBezTo>
                    <a:pt x="215" y="46"/>
                    <a:pt x="215" y="45"/>
                    <a:pt x="215" y="44"/>
                  </a:cubicBezTo>
                  <a:cubicBezTo>
                    <a:pt x="196" y="51"/>
                    <a:pt x="175" y="51"/>
                    <a:pt x="155" y="49"/>
                  </a:cubicBezTo>
                  <a:cubicBezTo>
                    <a:pt x="155" y="50"/>
                    <a:pt x="155" y="51"/>
                    <a:pt x="155" y="53"/>
                  </a:cubicBezTo>
                  <a:cubicBezTo>
                    <a:pt x="178" y="50"/>
                    <a:pt x="202" y="46"/>
                    <a:pt x="225" y="52"/>
                  </a:cubicBezTo>
                  <a:cubicBezTo>
                    <a:pt x="225" y="50"/>
                    <a:pt x="225" y="49"/>
                    <a:pt x="225" y="48"/>
                  </a:cubicBezTo>
                  <a:cubicBezTo>
                    <a:pt x="201" y="58"/>
                    <a:pt x="173" y="53"/>
                    <a:pt x="148" y="56"/>
                  </a:cubicBezTo>
                  <a:cubicBezTo>
                    <a:pt x="146" y="56"/>
                    <a:pt x="146" y="60"/>
                    <a:pt x="148" y="60"/>
                  </a:cubicBezTo>
                  <a:cubicBezTo>
                    <a:pt x="171" y="66"/>
                    <a:pt x="195" y="59"/>
                    <a:pt x="218" y="63"/>
                  </a:cubicBezTo>
                  <a:cubicBezTo>
                    <a:pt x="218" y="62"/>
                    <a:pt x="218" y="60"/>
                    <a:pt x="218" y="59"/>
                  </a:cubicBezTo>
                  <a:cubicBezTo>
                    <a:pt x="197" y="67"/>
                    <a:pt x="172" y="66"/>
                    <a:pt x="149" y="63"/>
                  </a:cubicBezTo>
                  <a:cubicBezTo>
                    <a:pt x="150" y="65"/>
                    <a:pt x="150" y="66"/>
                    <a:pt x="150" y="67"/>
                  </a:cubicBezTo>
                  <a:cubicBezTo>
                    <a:pt x="175" y="62"/>
                    <a:pt x="201" y="70"/>
                    <a:pt x="226" y="67"/>
                  </a:cubicBezTo>
                  <a:cubicBezTo>
                    <a:pt x="228" y="67"/>
                    <a:pt x="229" y="63"/>
                    <a:pt x="227" y="63"/>
                  </a:cubicBezTo>
                  <a:cubicBezTo>
                    <a:pt x="201" y="60"/>
                    <a:pt x="177" y="69"/>
                    <a:pt x="151" y="66"/>
                  </a:cubicBezTo>
                  <a:cubicBezTo>
                    <a:pt x="151" y="68"/>
                    <a:pt x="151" y="69"/>
                    <a:pt x="151" y="70"/>
                  </a:cubicBezTo>
                  <a:cubicBezTo>
                    <a:pt x="177" y="67"/>
                    <a:pt x="202" y="70"/>
                    <a:pt x="227" y="76"/>
                  </a:cubicBezTo>
                  <a:cubicBezTo>
                    <a:pt x="227" y="75"/>
                    <a:pt x="227" y="74"/>
                    <a:pt x="227" y="72"/>
                  </a:cubicBezTo>
                  <a:cubicBezTo>
                    <a:pt x="206" y="75"/>
                    <a:pt x="185" y="75"/>
                    <a:pt x="163" y="74"/>
                  </a:cubicBezTo>
                  <a:cubicBezTo>
                    <a:pt x="161" y="73"/>
                    <a:pt x="161" y="77"/>
                    <a:pt x="163" y="77"/>
                  </a:cubicBezTo>
                  <a:cubicBezTo>
                    <a:pt x="185" y="81"/>
                    <a:pt x="206" y="76"/>
                    <a:pt x="228" y="76"/>
                  </a:cubicBezTo>
                  <a:cubicBezTo>
                    <a:pt x="228" y="75"/>
                    <a:pt x="228" y="74"/>
                    <a:pt x="228" y="72"/>
                  </a:cubicBezTo>
                  <a:cubicBezTo>
                    <a:pt x="206" y="79"/>
                    <a:pt x="184" y="82"/>
                    <a:pt x="162" y="83"/>
                  </a:cubicBezTo>
                  <a:cubicBezTo>
                    <a:pt x="159" y="84"/>
                    <a:pt x="159" y="87"/>
                    <a:pt x="162" y="87"/>
                  </a:cubicBezTo>
                  <a:cubicBezTo>
                    <a:pt x="185" y="88"/>
                    <a:pt x="208" y="87"/>
                    <a:pt x="232" y="89"/>
                  </a:cubicBezTo>
                  <a:cubicBezTo>
                    <a:pt x="232" y="88"/>
                    <a:pt x="232" y="86"/>
                    <a:pt x="231" y="85"/>
                  </a:cubicBezTo>
                  <a:cubicBezTo>
                    <a:pt x="209" y="91"/>
                    <a:pt x="186" y="91"/>
                    <a:pt x="163" y="91"/>
                  </a:cubicBezTo>
                  <a:cubicBezTo>
                    <a:pt x="163" y="93"/>
                    <a:pt x="163" y="94"/>
                    <a:pt x="163" y="95"/>
                  </a:cubicBezTo>
                  <a:cubicBezTo>
                    <a:pt x="186" y="93"/>
                    <a:pt x="208" y="91"/>
                    <a:pt x="231" y="88"/>
                  </a:cubicBezTo>
                  <a:cubicBezTo>
                    <a:pt x="230" y="87"/>
                    <a:pt x="230" y="85"/>
                    <a:pt x="230" y="84"/>
                  </a:cubicBezTo>
                  <a:cubicBezTo>
                    <a:pt x="212" y="96"/>
                    <a:pt x="179" y="104"/>
                    <a:pt x="159" y="94"/>
                  </a:cubicBezTo>
                  <a:cubicBezTo>
                    <a:pt x="159" y="95"/>
                    <a:pt x="159" y="96"/>
                    <a:pt x="159" y="97"/>
                  </a:cubicBezTo>
                  <a:cubicBezTo>
                    <a:pt x="171" y="88"/>
                    <a:pt x="191" y="90"/>
                    <a:pt x="205" y="88"/>
                  </a:cubicBezTo>
                  <a:cubicBezTo>
                    <a:pt x="219" y="86"/>
                    <a:pt x="234" y="85"/>
                    <a:pt x="246" y="78"/>
                  </a:cubicBezTo>
                  <a:cubicBezTo>
                    <a:pt x="247" y="77"/>
                    <a:pt x="247" y="75"/>
                    <a:pt x="245" y="74"/>
                  </a:cubicBezTo>
                  <a:cubicBezTo>
                    <a:pt x="233" y="72"/>
                    <a:pt x="221" y="76"/>
                    <a:pt x="209" y="80"/>
                  </a:cubicBezTo>
                  <a:cubicBezTo>
                    <a:pt x="192" y="84"/>
                    <a:pt x="174" y="86"/>
                    <a:pt x="157" y="85"/>
                  </a:cubicBezTo>
                  <a:cubicBezTo>
                    <a:pt x="157" y="86"/>
                    <a:pt x="157" y="88"/>
                    <a:pt x="157" y="89"/>
                  </a:cubicBezTo>
                  <a:cubicBezTo>
                    <a:pt x="178" y="89"/>
                    <a:pt x="196" y="77"/>
                    <a:pt x="216" y="72"/>
                  </a:cubicBezTo>
                  <a:cubicBezTo>
                    <a:pt x="215" y="71"/>
                    <a:pt x="215" y="70"/>
                    <a:pt x="214" y="69"/>
                  </a:cubicBezTo>
                  <a:cubicBezTo>
                    <a:pt x="186" y="88"/>
                    <a:pt x="148" y="96"/>
                    <a:pt x="114" y="94"/>
                  </a:cubicBezTo>
                  <a:cubicBezTo>
                    <a:pt x="115" y="95"/>
                    <a:pt x="115" y="96"/>
                    <a:pt x="115" y="97"/>
                  </a:cubicBezTo>
                  <a:cubicBezTo>
                    <a:pt x="138" y="87"/>
                    <a:pt x="168" y="94"/>
                    <a:pt x="186" y="73"/>
                  </a:cubicBezTo>
                  <a:cubicBezTo>
                    <a:pt x="187" y="71"/>
                    <a:pt x="186" y="69"/>
                    <a:pt x="184" y="69"/>
                  </a:cubicBezTo>
                  <a:cubicBezTo>
                    <a:pt x="157" y="77"/>
                    <a:pt x="132" y="90"/>
                    <a:pt x="104" y="96"/>
                  </a:cubicBezTo>
                  <a:cubicBezTo>
                    <a:pt x="102" y="97"/>
                    <a:pt x="103" y="100"/>
                    <a:pt x="105" y="100"/>
                  </a:cubicBezTo>
                  <a:cubicBezTo>
                    <a:pt x="133" y="101"/>
                    <a:pt x="160" y="75"/>
                    <a:pt x="179" y="56"/>
                  </a:cubicBezTo>
                  <a:cubicBezTo>
                    <a:pt x="180" y="55"/>
                    <a:pt x="178" y="52"/>
                    <a:pt x="176" y="53"/>
                  </a:cubicBezTo>
                  <a:cubicBezTo>
                    <a:pt x="149" y="68"/>
                    <a:pt x="126" y="90"/>
                    <a:pt x="97" y="104"/>
                  </a:cubicBezTo>
                  <a:cubicBezTo>
                    <a:pt x="98" y="105"/>
                    <a:pt x="99" y="106"/>
                    <a:pt x="100" y="107"/>
                  </a:cubicBezTo>
                  <a:cubicBezTo>
                    <a:pt x="108" y="98"/>
                    <a:pt x="119" y="93"/>
                    <a:pt x="129" y="86"/>
                  </a:cubicBezTo>
                  <a:cubicBezTo>
                    <a:pt x="139" y="79"/>
                    <a:pt x="148" y="70"/>
                    <a:pt x="156" y="60"/>
                  </a:cubicBezTo>
                  <a:cubicBezTo>
                    <a:pt x="157" y="58"/>
                    <a:pt x="155" y="56"/>
                    <a:pt x="153" y="57"/>
                  </a:cubicBezTo>
                  <a:cubicBezTo>
                    <a:pt x="133" y="74"/>
                    <a:pt x="116" y="95"/>
                    <a:pt x="91" y="104"/>
                  </a:cubicBezTo>
                  <a:cubicBezTo>
                    <a:pt x="92" y="105"/>
                    <a:pt x="93" y="106"/>
                    <a:pt x="94" y="107"/>
                  </a:cubicBezTo>
                  <a:cubicBezTo>
                    <a:pt x="103" y="87"/>
                    <a:pt x="126" y="77"/>
                    <a:pt x="142" y="63"/>
                  </a:cubicBezTo>
                  <a:cubicBezTo>
                    <a:pt x="141" y="62"/>
                    <a:pt x="140" y="61"/>
                    <a:pt x="139" y="61"/>
                  </a:cubicBezTo>
                  <a:cubicBezTo>
                    <a:pt x="129" y="74"/>
                    <a:pt x="116" y="87"/>
                    <a:pt x="101" y="95"/>
                  </a:cubicBezTo>
                  <a:cubicBezTo>
                    <a:pt x="102" y="96"/>
                    <a:pt x="102" y="97"/>
                    <a:pt x="103" y="98"/>
                  </a:cubicBezTo>
                  <a:cubicBezTo>
                    <a:pt x="115" y="84"/>
                    <a:pt x="127" y="70"/>
                    <a:pt x="140" y="57"/>
                  </a:cubicBezTo>
                  <a:cubicBezTo>
                    <a:pt x="139" y="56"/>
                    <a:pt x="138" y="55"/>
                    <a:pt x="137" y="54"/>
                  </a:cubicBezTo>
                  <a:cubicBezTo>
                    <a:pt x="128" y="65"/>
                    <a:pt x="118" y="74"/>
                    <a:pt x="107" y="83"/>
                  </a:cubicBezTo>
                  <a:cubicBezTo>
                    <a:pt x="108" y="84"/>
                    <a:pt x="110" y="85"/>
                    <a:pt x="111" y="86"/>
                  </a:cubicBezTo>
                  <a:cubicBezTo>
                    <a:pt x="115" y="79"/>
                    <a:pt x="120" y="73"/>
                    <a:pt x="126" y="67"/>
                  </a:cubicBezTo>
                  <a:cubicBezTo>
                    <a:pt x="125" y="67"/>
                    <a:pt x="124" y="66"/>
                    <a:pt x="123" y="65"/>
                  </a:cubicBezTo>
                  <a:cubicBezTo>
                    <a:pt x="116" y="76"/>
                    <a:pt x="110" y="89"/>
                    <a:pt x="99" y="96"/>
                  </a:cubicBezTo>
                  <a:cubicBezTo>
                    <a:pt x="100" y="97"/>
                    <a:pt x="101" y="98"/>
                    <a:pt x="102" y="98"/>
                  </a:cubicBezTo>
                  <a:cubicBezTo>
                    <a:pt x="105" y="91"/>
                    <a:pt x="112" y="88"/>
                    <a:pt x="118" y="85"/>
                  </a:cubicBezTo>
                  <a:cubicBezTo>
                    <a:pt x="122" y="82"/>
                    <a:pt x="126" y="79"/>
                    <a:pt x="130" y="75"/>
                  </a:cubicBezTo>
                  <a:cubicBezTo>
                    <a:pt x="141" y="66"/>
                    <a:pt x="151" y="55"/>
                    <a:pt x="165" y="52"/>
                  </a:cubicBezTo>
                  <a:cubicBezTo>
                    <a:pt x="165" y="51"/>
                    <a:pt x="164" y="50"/>
                    <a:pt x="163" y="50"/>
                  </a:cubicBezTo>
                  <a:cubicBezTo>
                    <a:pt x="162" y="62"/>
                    <a:pt x="152" y="71"/>
                    <a:pt x="143" y="78"/>
                  </a:cubicBezTo>
                  <a:cubicBezTo>
                    <a:pt x="135" y="85"/>
                    <a:pt x="125" y="91"/>
                    <a:pt x="115" y="97"/>
                  </a:cubicBezTo>
                  <a:cubicBezTo>
                    <a:pt x="116" y="98"/>
                    <a:pt x="117" y="99"/>
                    <a:pt x="118" y="100"/>
                  </a:cubicBezTo>
                  <a:cubicBezTo>
                    <a:pt x="135" y="83"/>
                    <a:pt x="157" y="71"/>
                    <a:pt x="179" y="60"/>
                  </a:cubicBezTo>
                  <a:cubicBezTo>
                    <a:pt x="178" y="59"/>
                    <a:pt x="177" y="58"/>
                    <a:pt x="176" y="57"/>
                  </a:cubicBezTo>
                  <a:cubicBezTo>
                    <a:pt x="168" y="72"/>
                    <a:pt x="153" y="83"/>
                    <a:pt x="140" y="93"/>
                  </a:cubicBezTo>
                  <a:cubicBezTo>
                    <a:pt x="141" y="94"/>
                    <a:pt x="142" y="95"/>
                    <a:pt x="142" y="96"/>
                  </a:cubicBezTo>
                  <a:cubicBezTo>
                    <a:pt x="154" y="80"/>
                    <a:pt x="172" y="69"/>
                    <a:pt x="189" y="60"/>
                  </a:cubicBezTo>
                  <a:cubicBezTo>
                    <a:pt x="188" y="59"/>
                    <a:pt x="187" y="58"/>
                    <a:pt x="186" y="57"/>
                  </a:cubicBezTo>
                  <a:cubicBezTo>
                    <a:pt x="178" y="72"/>
                    <a:pt x="165" y="83"/>
                    <a:pt x="150" y="91"/>
                  </a:cubicBezTo>
                  <a:cubicBezTo>
                    <a:pt x="151" y="92"/>
                    <a:pt x="152" y="93"/>
                    <a:pt x="153" y="94"/>
                  </a:cubicBezTo>
                  <a:cubicBezTo>
                    <a:pt x="156" y="85"/>
                    <a:pt x="167" y="79"/>
                    <a:pt x="174" y="73"/>
                  </a:cubicBezTo>
                  <a:cubicBezTo>
                    <a:pt x="185" y="65"/>
                    <a:pt x="195" y="54"/>
                    <a:pt x="206" y="45"/>
                  </a:cubicBezTo>
                  <a:cubicBezTo>
                    <a:pt x="204" y="44"/>
                    <a:pt x="203" y="44"/>
                    <a:pt x="202" y="43"/>
                  </a:cubicBezTo>
                  <a:cubicBezTo>
                    <a:pt x="192" y="60"/>
                    <a:pt x="171" y="79"/>
                    <a:pt x="150" y="82"/>
                  </a:cubicBezTo>
                  <a:cubicBezTo>
                    <a:pt x="151" y="83"/>
                    <a:pt x="152" y="84"/>
                    <a:pt x="152" y="85"/>
                  </a:cubicBezTo>
                  <a:cubicBezTo>
                    <a:pt x="155" y="67"/>
                    <a:pt x="177" y="57"/>
                    <a:pt x="188" y="45"/>
                  </a:cubicBezTo>
                  <a:cubicBezTo>
                    <a:pt x="190" y="44"/>
                    <a:pt x="188" y="41"/>
                    <a:pt x="186" y="42"/>
                  </a:cubicBezTo>
                  <a:cubicBezTo>
                    <a:pt x="168" y="47"/>
                    <a:pt x="158" y="66"/>
                    <a:pt x="142" y="76"/>
                  </a:cubicBezTo>
                  <a:cubicBezTo>
                    <a:pt x="143" y="77"/>
                    <a:pt x="144" y="78"/>
                    <a:pt x="145" y="79"/>
                  </a:cubicBezTo>
                  <a:cubicBezTo>
                    <a:pt x="151" y="69"/>
                    <a:pt x="161" y="61"/>
                    <a:pt x="170" y="54"/>
                  </a:cubicBezTo>
                  <a:cubicBezTo>
                    <a:pt x="180" y="45"/>
                    <a:pt x="194" y="36"/>
                    <a:pt x="207" y="36"/>
                  </a:cubicBezTo>
                  <a:cubicBezTo>
                    <a:pt x="206" y="35"/>
                    <a:pt x="206" y="34"/>
                    <a:pt x="205" y="34"/>
                  </a:cubicBezTo>
                  <a:cubicBezTo>
                    <a:pt x="204" y="43"/>
                    <a:pt x="198" y="51"/>
                    <a:pt x="193" y="59"/>
                  </a:cubicBezTo>
                  <a:cubicBezTo>
                    <a:pt x="188" y="67"/>
                    <a:pt x="180" y="80"/>
                    <a:pt x="170" y="82"/>
                  </a:cubicBezTo>
                  <a:cubicBezTo>
                    <a:pt x="170" y="83"/>
                    <a:pt x="171" y="84"/>
                    <a:pt x="172" y="85"/>
                  </a:cubicBezTo>
                  <a:cubicBezTo>
                    <a:pt x="180" y="68"/>
                    <a:pt x="194" y="51"/>
                    <a:pt x="210" y="41"/>
                  </a:cubicBezTo>
                  <a:cubicBezTo>
                    <a:pt x="209" y="40"/>
                    <a:pt x="208" y="40"/>
                    <a:pt x="207" y="39"/>
                  </a:cubicBezTo>
                  <a:cubicBezTo>
                    <a:pt x="203" y="55"/>
                    <a:pt x="190" y="67"/>
                    <a:pt x="180" y="80"/>
                  </a:cubicBezTo>
                  <a:cubicBezTo>
                    <a:pt x="178" y="82"/>
                    <a:pt x="181" y="84"/>
                    <a:pt x="183" y="83"/>
                  </a:cubicBezTo>
                  <a:cubicBezTo>
                    <a:pt x="195" y="71"/>
                    <a:pt x="206" y="56"/>
                    <a:pt x="219" y="45"/>
                  </a:cubicBezTo>
                  <a:cubicBezTo>
                    <a:pt x="218" y="44"/>
                    <a:pt x="217" y="44"/>
                    <a:pt x="216" y="43"/>
                  </a:cubicBezTo>
                  <a:cubicBezTo>
                    <a:pt x="210" y="59"/>
                    <a:pt x="197" y="72"/>
                    <a:pt x="186" y="83"/>
                  </a:cubicBezTo>
                  <a:cubicBezTo>
                    <a:pt x="187" y="84"/>
                    <a:pt x="188" y="85"/>
                    <a:pt x="189" y="86"/>
                  </a:cubicBezTo>
                  <a:cubicBezTo>
                    <a:pt x="196" y="72"/>
                    <a:pt x="206" y="60"/>
                    <a:pt x="219" y="52"/>
                  </a:cubicBezTo>
                  <a:cubicBezTo>
                    <a:pt x="218" y="51"/>
                    <a:pt x="217" y="51"/>
                    <a:pt x="216" y="51"/>
                  </a:cubicBezTo>
                  <a:cubicBezTo>
                    <a:pt x="219" y="63"/>
                    <a:pt x="204" y="77"/>
                    <a:pt x="197" y="86"/>
                  </a:cubicBezTo>
                  <a:cubicBezTo>
                    <a:pt x="188" y="95"/>
                    <a:pt x="179" y="104"/>
                    <a:pt x="168" y="110"/>
                  </a:cubicBezTo>
                  <a:cubicBezTo>
                    <a:pt x="169" y="111"/>
                    <a:pt x="170" y="112"/>
                    <a:pt x="170" y="113"/>
                  </a:cubicBezTo>
                  <a:cubicBezTo>
                    <a:pt x="181" y="98"/>
                    <a:pt x="194" y="85"/>
                    <a:pt x="209" y="75"/>
                  </a:cubicBezTo>
                  <a:cubicBezTo>
                    <a:pt x="208" y="74"/>
                    <a:pt x="207" y="73"/>
                    <a:pt x="206" y="72"/>
                  </a:cubicBezTo>
                  <a:cubicBezTo>
                    <a:pt x="191" y="102"/>
                    <a:pt x="160" y="124"/>
                    <a:pt x="133" y="141"/>
                  </a:cubicBezTo>
                  <a:cubicBezTo>
                    <a:pt x="133" y="142"/>
                    <a:pt x="134" y="143"/>
                    <a:pt x="135" y="144"/>
                  </a:cubicBezTo>
                  <a:cubicBezTo>
                    <a:pt x="145" y="134"/>
                    <a:pt x="157" y="126"/>
                    <a:pt x="168" y="117"/>
                  </a:cubicBezTo>
                  <a:cubicBezTo>
                    <a:pt x="179" y="109"/>
                    <a:pt x="188" y="98"/>
                    <a:pt x="201" y="92"/>
                  </a:cubicBezTo>
                  <a:cubicBezTo>
                    <a:pt x="200" y="92"/>
                    <a:pt x="199" y="91"/>
                    <a:pt x="198" y="90"/>
                  </a:cubicBezTo>
                  <a:cubicBezTo>
                    <a:pt x="193" y="109"/>
                    <a:pt x="170" y="126"/>
                    <a:pt x="153" y="135"/>
                  </a:cubicBezTo>
                  <a:cubicBezTo>
                    <a:pt x="154" y="136"/>
                    <a:pt x="155" y="137"/>
                    <a:pt x="156" y="138"/>
                  </a:cubicBezTo>
                  <a:cubicBezTo>
                    <a:pt x="165" y="119"/>
                    <a:pt x="188" y="113"/>
                    <a:pt x="201" y="98"/>
                  </a:cubicBezTo>
                  <a:cubicBezTo>
                    <a:pt x="202" y="96"/>
                    <a:pt x="200" y="94"/>
                    <a:pt x="198" y="95"/>
                  </a:cubicBezTo>
                  <a:cubicBezTo>
                    <a:pt x="186" y="106"/>
                    <a:pt x="179" y="123"/>
                    <a:pt x="164" y="131"/>
                  </a:cubicBezTo>
                  <a:cubicBezTo>
                    <a:pt x="165" y="131"/>
                    <a:pt x="166" y="132"/>
                    <a:pt x="167" y="133"/>
                  </a:cubicBezTo>
                  <a:cubicBezTo>
                    <a:pt x="172" y="116"/>
                    <a:pt x="190" y="106"/>
                    <a:pt x="200" y="93"/>
                  </a:cubicBezTo>
                  <a:cubicBezTo>
                    <a:pt x="199" y="93"/>
                    <a:pt x="198" y="92"/>
                    <a:pt x="197" y="91"/>
                  </a:cubicBezTo>
                  <a:cubicBezTo>
                    <a:pt x="186" y="106"/>
                    <a:pt x="172" y="123"/>
                    <a:pt x="155" y="132"/>
                  </a:cubicBezTo>
                  <a:cubicBezTo>
                    <a:pt x="149" y="135"/>
                    <a:pt x="146" y="132"/>
                    <a:pt x="150" y="126"/>
                  </a:cubicBezTo>
                  <a:cubicBezTo>
                    <a:pt x="153" y="122"/>
                    <a:pt x="157" y="118"/>
                    <a:pt x="161" y="114"/>
                  </a:cubicBezTo>
                  <a:cubicBezTo>
                    <a:pt x="167" y="108"/>
                    <a:pt x="174" y="102"/>
                    <a:pt x="182" y="96"/>
                  </a:cubicBezTo>
                  <a:cubicBezTo>
                    <a:pt x="181" y="95"/>
                    <a:pt x="180" y="94"/>
                    <a:pt x="179" y="94"/>
                  </a:cubicBezTo>
                  <a:cubicBezTo>
                    <a:pt x="171" y="113"/>
                    <a:pt x="153" y="128"/>
                    <a:pt x="136" y="140"/>
                  </a:cubicBezTo>
                  <a:cubicBezTo>
                    <a:pt x="137" y="140"/>
                    <a:pt x="138" y="141"/>
                    <a:pt x="139" y="142"/>
                  </a:cubicBezTo>
                  <a:cubicBezTo>
                    <a:pt x="152" y="123"/>
                    <a:pt x="168" y="107"/>
                    <a:pt x="184" y="90"/>
                  </a:cubicBezTo>
                  <a:cubicBezTo>
                    <a:pt x="183" y="89"/>
                    <a:pt x="182" y="88"/>
                    <a:pt x="181" y="88"/>
                  </a:cubicBezTo>
                  <a:cubicBezTo>
                    <a:pt x="165" y="110"/>
                    <a:pt x="146" y="129"/>
                    <a:pt x="127" y="149"/>
                  </a:cubicBezTo>
                  <a:cubicBezTo>
                    <a:pt x="128" y="150"/>
                    <a:pt x="129" y="151"/>
                    <a:pt x="130" y="151"/>
                  </a:cubicBezTo>
                  <a:cubicBezTo>
                    <a:pt x="135" y="138"/>
                    <a:pt x="150" y="127"/>
                    <a:pt x="160" y="117"/>
                  </a:cubicBezTo>
                  <a:cubicBezTo>
                    <a:pt x="169" y="107"/>
                    <a:pt x="178" y="96"/>
                    <a:pt x="183" y="83"/>
                  </a:cubicBezTo>
                  <a:cubicBezTo>
                    <a:pt x="184" y="82"/>
                    <a:pt x="182" y="80"/>
                    <a:pt x="180" y="81"/>
                  </a:cubicBezTo>
                  <a:cubicBezTo>
                    <a:pt x="164" y="94"/>
                    <a:pt x="152" y="111"/>
                    <a:pt x="140" y="127"/>
                  </a:cubicBezTo>
                  <a:cubicBezTo>
                    <a:pt x="124" y="147"/>
                    <a:pt x="107" y="166"/>
                    <a:pt x="90" y="186"/>
                  </a:cubicBezTo>
                  <a:cubicBezTo>
                    <a:pt x="91" y="187"/>
                    <a:pt x="92" y="187"/>
                    <a:pt x="93" y="188"/>
                  </a:cubicBezTo>
                  <a:cubicBezTo>
                    <a:pt x="114" y="164"/>
                    <a:pt x="135" y="140"/>
                    <a:pt x="152" y="112"/>
                  </a:cubicBezTo>
                  <a:cubicBezTo>
                    <a:pt x="153" y="111"/>
                    <a:pt x="150" y="108"/>
                    <a:pt x="149" y="110"/>
                  </a:cubicBezTo>
                  <a:cubicBezTo>
                    <a:pt x="131" y="128"/>
                    <a:pt x="119" y="150"/>
                    <a:pt x="104" y="170"/>
                  </a:cubicBezTo>
                  <a:cubicBezTo>
                    <a:pt x="87" y="194"/>
                    <a:pt x="66" y="215"/>
                    <a:pt x="44" y="235"/>
                  </a:cubicBezTo>
                  <a:cubicBezTo>
                    <a:pt x="42" y="236"/>
                    <a:pt x="45" y="239"/>
                    <a:pt x="47" y="237"/>
                  </a:cubicBezTo>
                  <a:cubicBezTo>
                    <a:pt x="63" y="224"/>
                    <a:pt x="80" y="211"/>
                    <a:pt x="94" y="195"/>
                  </a:cubicBezTo>
                  <a:cubicBezTo>
                    <a:pt x="95" y="193"/>
                    <a:pt x="93" y="190"/>
                    <a:pt x="91" y="192"/>
                  </a:cubicBezTo>
                  <a:cubicBezTo>
                    <a:pt x="71" y="211"/>
                    <a:pt x="50" y="231"/>
                    <a:pt x="25" y="245"/>
                  </a:cubicBezTo>
                  <a:cubicBezTo>
                    <a:pt x="26" y="246"/>
                    <a:pt x="27" y="247"/>
                    <a:pt x="28" y="248"/>
                  </a:cubicBezTo>
                  <a:cubicBezTo>
                    <a:pt x="37" y="237"/>
                    <a:pt x="48" y="230"/>
                    <a:pt x="59" y="221"/>
                  </a:cubicBezTo>
                  <a:cubicBezTo>
                    <a:pt x="71" y="211"/>
                    <a:pt x="82" y="198"/>
                    <a:pt x="92" y="185"/>
                  </a:cubicBezTo>
                  <a:cubicBezTo>
                    <a:pt x="94" y="183"/>
                    <a:pt x="91" y="181"/>
                    <a:pt x="89" y="183"/>
                  </a:cubicBezTo>
                  <a:cubicBezTo>
                    <a:pt x="67" y="201"/>
                    <a:pt x="48" y="223"/>
                    <a:pt x="22" y="237"/>
                  </a:cubicBezTo>
                  <a:cubicBezTo>
                    <a:pt x="23" y="238"/>
                    <a:pt x="24" y="239"/>
                    <a:pt x="25" y="240"/>
                  </a:cubicBezTo>
                  <a:cubicBezTo>
                    <a:pt x="34" y="229"/>
                    <a:pt x="47" y="222"/>
                    <a:pt x="58" y="212"/>
                  </a:cubicBezTo>
                  <a:cubicBezTo>
                    <a:pt x="69" y="201"/>
                    <a:pt x="80" y="190"/>
                    <a:pt x="90" y="178"/>
                  </a:cubicBezTo>
                  <a:cubicBezTo>
                    <a:pt x="91" y="176"/>
                    <a:pt x="89" y="173"/>
                    <a:pt x="87" y="175"/>
                  </a:cubicBezTo>
                  <a:cubicBezTo>
                    <a:pt x="56" y="194"/>
                    <a:pt x="34" y="225"/>
                    <a:pt x="2" y="243"/>
                  </a:cubicBezTo>
                  <a:cubicBezTo>
                    <a:pt x="3" y="244"/>
                    <a:pt x="4" y="245"/>
                    <a:pt x="5" y="246"/>
                  </a:cubicBezTo>
                  <a:cubicBezTo>
                    <a:pt x="27" y="226"/>
                    <a:pt x="50" y="208"/>
                    <a:pt x="69" y="184"/>
                  </a:cubicBezTo>
                  <a:cubicBezTo>
                    <a:pt x="70" y="182"/>
                    <a:pt x="67" y="180"/>
                    <a:pt x="65" y="181"/>
                  </a:cubicBezTo>
                  <a:cubicBezTo>
                    <a:pt x="46" y="197"/>
                    <a:pt x="29" y="215"/>
                    <a:pt x="10" y="230"/>
                  </a:cubicBezTo>
                  <a:cubicBezTo>
                    <a:pt x="11" y="231"/>
                    <a:pt x="12" y="232"/>
                    <a:pt x="13" y="233"/>
                  </a:cubicBezTo>
                  <a:cubicBezTo>
                    <a:pt x="21" y="215"/>
                    <a:pt x="41" y="203"/>
                    <a:pt x="55" y="190"/>
                  </a:cubicBezTo>
                  <a:cubicBezTo>
                    <a:pt x="54" y="189"/>
                    <a:pt x="53" y="188"/>
                    <a:pt x="52" y="187"/>
                  </a:cubicBezTo>
                  <a:cubicBezTo>
                    <a:pt x="40" y="203"/>
                    <a:pt x="26" y="216"/>
                    <a:pt x="10" y="227"/>
                  </a:cubicBezTo>
                  <a:cubicBezTo>
                    <a:pt x="11" y="228"/>
                    <a:pt x="12" y="229"/>
                    <a:pt x="13" y="230"/>
                  </a:cubicBezTo>
                  <a:cubicBezTo>
                    <a:pt x="21" y="218"/>
                    <a:pt x="31" y="208"/>
                    <a:pt x="42" y="197"/>
                  </a:cubicBezTo>
                  <a:cubicBezTo>
                    <a:pt x="44" y="195"/>
                    <a:pt x="41" y="193"/>
                    <a:pt x="39" y="194"/>
                  </a:cubicBezTo>
                  <a:cubicBezTo>
                    <a:pt x="28" y="203"/>
                    <a:pt x="12" y="209"/>
                    <a:pt x="7" y="223"/>
                  </a:cubicBezTo>
                  <a:cubicBezTo>
                    <a:pt x="7" y="226"/>
                    <a:pt x="10" y="227"/>
                    <a:pt x="11" y="224"/>
                  </a:cubicBezTo>
                  <a:cubicBezTo>
                    <a:pt x="16" y="211"/>
                    <a:pt x="32" y="205"/>
                    <a:pt x="42" y="197"/>
                  </a:cubicBezTo>
                  <a:cubicBezTo>
                    <a:pt x="41" y="196"/>
                    <a:pt x="40" y="195"/>
                    <a:pt x="39" y="194"/>
                  </a:cubicBezTo>
                  <a:cubicBezTo>
                    <a:pt x="28" y="205"/>
                    <a:pt x="17" y="215"/>
                    <a:pt x="9" y="228"/>
                  </a:cubicBezTo>
                  <a:cubicBezTo>
                    <a:pt x="8" y="229"/>
                    <a:pt x="10" y="232"/>
                    <a:pt x="12" y="231"/>
                  </a:cubicBezTo>
                  <a:cubicBezTo>
                    <a:pt x="28" y="219"/>
                    <a:pt x="43" y="206"/>
                    <a:pt x="55" y="190"/>
                  </a:cubicBezTo>
                  <a:cubicBezTo>
                    <a:pt x="57" y="188"/>
                    <a:pt x="54" y="185"/>
                    <a:pt x="52" y="187"/>
                  </a:cubicBezTo>
                  <a:cubicBezTo>
                    <a:pt x="37" y="200"/>
                    <a:pt x="18" y="212"/>
                    <a:pt x="10" y="231"/>
                  </a:cubicBezTo>
                  <a:cubicBezTo>
                    <a:pt x="9" y="233"/>
                    <a:pt x="11" y="235"/>
                    <a:pt x="13" y="233"/>
                  </a:cubicBezTo>
                  <a:cubicBezTo>
                    <a:pt x="32" y="218"/>
                    <a:pt x="49" y="200"/>
                    <a:pt x="68" y="184"/>
                  </a:cubicBezTo>
                  <a:cubicBezTo>
                    <a:pt x="67" y="183"/>
                    <a:pt x="66" y="183"/>
                    <a:pt x="65" y="182"/>
                  </a:cubicBezTo>
                  <a:cubicBezTo>
                    <a:pt x="47" y="205"/>
                    <a:pt x="24" y="223"/>
                    <a:pt x="2" y="243"/>
                  </a:cubicBezTo>
                  <a:cubicBezTo>
                    <a:pt x="0" y="245"/>
                    <a:pt x="3" y="248"/>
                    <a:pt x="4" y="247"/>
                  </a:cubicBezTo>
                  <a:cubicBezTo>
                    <a:pt x="36" y="228"/>
                    <a:pt x="58" y="198"/>
                    <a:pt x="89" y="178"/>
                  </a:cubicBezTo>
                  <a:cubicBezTo>
                    <a:pt x="88" y="177"/>
                    <a:pt x="88" y="176"/>
                    <a:pt x="87" y="175"/>
                  </a:cubicBezTo>
                  <a:cubicBezTo>
                    <a:pt x="77" y="187"/>
                    <a:pt x="66" y="198"/>
                    <a:pt x="55" y="209"/>
                  </a:cubicBezTo>
                  <a:cubicBezTo>
                    <a:pt x="45" y="219"/>
                    <a:pt x="32" y="226"/>
                    <a:pt x="22" y="237"/>
                  </a:cubicBezTo>
                  <a:cubicBezTo>
                    <a:pt x="21" y="239"/>
                    <a:pt x="22" y="242"/>
                    <a:pt x="24" y="241"/>
                  </a:cubicBezTo>
                  <a:cubicBezTo>
                    <a:pt x="50" y="226"/>
                    <a:pt x="70" y="204"/>
                    <a:pt x="92" y="185"/>
                  </a:cubicBezTo>
                  <a:cubicBezTo>
                    <a:pt x="91" y="184"/>
                    <a:pt x="90" y="183"/>
                    <a:pt x="89" y="183"/>
                  </a:cubicBezTo>
                  <a:cubicBezTo>
                    <a:pt x="79" y="194"/>
                    <a:pt x="70" y="206"/>
                    <a:pt x="58" y="216"/>
                  </a:cubicBezTo>
                  <a:cubicBezTo>
                    <a:pt x="47" y="226"/>
                    <a:pt x="35" y="234"/>
                    <a:pt x="25" y="245"/>
                  </a:cubicBezTo>
                  <a:cubicBezTo>
                    <a:pt x="24" y="247"/>
                    <a:pt x="25" y="249"/>
                    <a:pt x="27" y="248"/>
                  </a:cubicBezTo>
                  <a:cubicBezTo>
                    <a:pt x="53" y="234"/>
                    <a:pt x="73" y="214"/>
                    <a:pt x="94" y="195"/>
                  </a:cubicBezTo>
                  <a:cubicBezTo>
                    <a:pt x="93" y="194"/>
                    <a:pt x="92" y="193"/>
                    <a:pt x="91" y="192"/>
                  </a:cubicBezTo>
                  <a:cubicBezTo>
                    <a:pt x="77" y="208"/>
                    <a:pt x="61" y="221"/>
                    <a:pt x="44" y="235"/>
                  </a:cubicBezTo>
                  <a:cubicBezTo>
                    <a:pt x="45" y="236"/>
                    <a:pt x="46" y="236"/>
                    <a:pt x="47" y="237"/>
                  </a:cubicBezTo>
                  <a:cubicBezTo>
                    <a:pt x="67" y="219"/>
                    <a:pt x="86" y="200"/>
                    <a:pt x="103" y="178"/>
                  </a:cubicBezTo>
                  <a:cubicBezTo>
                    <a:pt x="120" y="156"/>
                    <a:pt x="133" y="132"/>
                    <a:pt x="152" y="113"/>
                  </a:cubicBezTo>
                  <a:cubicBezTo>
                    <a:pt x="151" y="112"/>
                    <a:pt x="150" y="111"/>
                    <a:pt x="149" y="110"/>
                  </a:cubicBezTo>
                  <a:cubicBezTo>
                    <a:pt x="131" y="137"/>
                    <a:pt x="111" y="161"/>
                    <a:pt x="90" y="186"/>
                  </a:cubicBezTo>
                  <a:cubicBezTo>
                    <a:pt x="89" y="188"/>
                    <a:pt x="92" y="190"/>
                    <a:pt x="93" y="188"/>
                  </a:cubicBezTo>
                  <a:cubicBezTo>
                    <a:pt x="109" y="170"/>
                    <a:pt x="125" y="151"/>
                    <a:pt x="141" y="132"/>
                  </a:cubicBezTo>
                  <a:cubicBezTo>
                    <a:pt x="154" y="116"/>
                    <a:pt x="165" y="98"/>
                    <a:pt x="182" y="84"/>
                  </a:cubicBezTo>
                  <a:cubicBezTo>
                    <a:pt x="181" y="84"/>
                    <a:pt x="180" y="83"/>
                    <a:pt x="179" y="82"/>
                  </a:cubicBezTo>
                  <a:cubicBezTo>
                    <a:pt x="173" y="97"/>
                    <a:pt x="162" y="109"/>
                    <a:pt x="151" y="121"/>
                  </a:cubicBezTo>
                  <a:cubicBezTo>
                    <a:pt x="142" y="130"/>
                    <a:pt x="131" y="138"/>
                    <a:pt x="126" y="150"/>
                  </a:cubicBezTo>
                  <a:cubicBezTo>
                    <a:pt x="126" y="152"/>
                    <a:pt x="128" y="153"/>
                    <a:pt x="130" y="152"/>
                  </a:cubicBezTo>
                  <a:cubicBezTo>
                    <a:pt x="149" y="132"/>
                    <a:pt x="169" y="112"/>
                    <a:pt x="184" y="90"/>
                  </a:cubicBezTo>
                  <a:cubicBezTo>
                    <a:pt x="186" y="88"/>
                    <a:pt x="183" y="86"/>
                    <a:pt x="181" y="87"/>
                  </a:cubicBezTo>
                  <a:cubicBezTo>
                    <a:pt x="165" y="104"/>
                    <a:pt x="149" y="121"/>
                    <a:pt x="136" y="140"/>
                  </a:cubicBezTo>
                  <a:cubicBezTo>
                    <a:pt x="135" y="142"/>
                    <a:pt x="137" y="144"/>
                    <a:pt x="138" y="143"/>
                  </a:cubicBezTo>
                  <a:cubicBezTo>
                    <a:pt x="156" y="130"/>
                    <a:pt x="174" y="115"/>
                    <a:pt x="183" y="95"/>
                  </a:cubicBezTo>
                  <a:cubicBezTo>
                    <a:pt x="183" y="93"/>
                    <a:pt x="181" y="91"/>
                    <a:pt x="180" y="93"/>
                  </a:cubicBezTo>
                  <a:cubicBezTo>
                    <a:pt x="174" y="97"/>
                    <a:pt x="131" y="130"/>
                    <a:pt x="147" y="137"/>
                  </a:cubicBezTo>
                  <a:cubicBezTo>
                    <a:pt x="156" y="141"/>
                    <a:pt x="169" y="128"/>
                    <a:pt x="174" y="122"/>
                  </a:cubicBezTo>
                  <a:cubicBezTo>
                    <a:pt x="184" y="113"/>
                    <a:pt x="193" y="103"/>
                    <a:pt x="201" y="93"/>
                  </a:cubicBezTo>
                  <a:cubicBezTo>
                    <a:pt x="202" y="91"/>
                    <a:pt x="199" y="89"/>
                    <a:pt x="198" y="90"/>
                  </a:cubicBezTo>
                  <a:cubicBezTo>
                    <a:pt x="186" y="104"/>
                    <a:pt x="169" y="114"/>
                    <a:pt x="163" y="132"/>
                  </a:cubicBezTo>
                  <a:cubicBezTo>
                    <a:pt x="163" y="133"/>
                    <a:pt x="165" y="135"/>
                    <a:pt x="166" y="134"/>
                  </a:cubicBezTo>
                  <a:cubicBezTo>
                    <a:pt x="181" y="126"/>
                    <a:pt x="189" y="110"/>
                    <a:pt x="201" y="98"/>
                  </a:cubicBezTo>
                  <a:cubicBezTo>
                    <a:pt x="200" y="97"/>
                    <a:pt x="199" y="96"/>
                    <a:pt x="198" y="95"/>
                  </a:cubicBezTo>
                  <a:cubicBezTo>
                    <a:pt x="185" y="111"/>
                    <a:pt x="162" y="116"/>
                    <a:pt x="153" y="136"/>
                  </a:cubicBezTo>
                  <a:cubicBezTo>
                    <a:pt x="152" y="137"/>
                    <a:pt x="154" y="139"/>
                    <a:pt x="155" y="138"/>
                  </a:cubicBezTo>
                  <a:cubicBezTo>
                    <a:pt x="173" y="129"/>
                    <a:pt x="196" y="111"/>
                    <a:pt x="202" y="91"/>
                  </a:cubicBezTo>
                  <a:cubicBezTo>
                    <a:pt x="203" y="89"/>
                    <a:pt x="201" y="88"/>
                    <a:pt x="199" y="89"/>
                  </a:cubicBezTo>
                  <a:cubicBezTo>
                    <a:pt x="187" y="95"/>
                    <a:pt x="178" y="104"/>
                    <a:pt x="167" y="113"/>
                  </a:cubicBezTo>
                  <a:cubicBezTo>
                    <a:pt x="156" y="122"/>
                    <a:pt x="142" y="130"/>
                    <a:pt x="132" y="142"/>
                  </a:cubicBezTo>
                  <a:cubicBezTo>
                    <a:pt x="131" y="143"/>
                    <a:pt x="133" y="146"/>
                    <a:pt x="135" y="145"/>
                  </a:cubicBezTo>
                  <a:cubicBezTo>
                    <a:pt x="163" y="127"/>
                    <a:pt x="194" y="105"/>
                    <a:pt x="209" y="74"/>
                  </a:cubicBezTo>
                  <a:cubicBezTo>
                    <a:pt x="210" y="73"/>
                    <a:pt x="209" y="71"/>
                    <a:pt x="207" y="72"/>
                  </a:cubicBezTo>
                  <a:cubicBezTo>
                    <a:pt x="191" y="82"/>
                    <a:pt x="178" y="96"/>
                    <a:pt x="167" y="111"/>
                  </a:cubicBezTo>
                  <a:cubicBezTo>
                    <a:pt x="166" y="113"/>
                    <a:pt x="168" y="114"/>
                    <a:pt x="170" y="114"/>
                  </a:cubicBezTo>
                  <a:cubicBezTo>
                    <a:pt x="183" y="107"/>
                    <a:pt x="195" y="95"/>
                    <a:pt x="204" y="83"/>
                  </a:cubicBezTo>
                  <a:cubicBezTo>
                    <a:pt x="212" y="74"/>
                    <a:pt x="222" y="62"/>
                    <a:pt x="220" y="49"/>
                  </a:cubicBezTo>
                  <a:cubicBezTo>
                    <a:pt x="220" y="48"/>
                    <a:pt x="218" y="48"/>
                    <a:pt x="217" y="48"/>
                  </a:cubicBezTo>
                  <a:cubicBezTo>
                    <a:pt x="204" y="57"/>
                    <a:pt x="193" y="70"/>
                    <a:pt x="185" y="84"/>
                  </a:cubicBezTo>
                  <a:cubicBezTo>
                    <a:pt x="184" y="86"/>
                    <a:pt x="187" y="88"/>
                    <a:pt x="189" y="86"/>
                  </a:cubicBezTo>
                  <a:cubicBezTo>
                    <a:pt x="201" y="74"/>
                    <a:pt x="213" y="61"/>
                    <a:pt x="220" y="44"/>
                  </a:cubicBezTo>
                  <a:cubicBezTo>
                    <a:pt x="221" y="42"/>
                    <a:pt x="218" y="41"/>
                    <a:pt x="216" y="42"/>
                  </a:cubicBezTo>
                  <a:cubicBezTo>
                    <a:pt x="203" y="54"/>
                    <a:pt x="193" y="68"/>
                    <a:pt x="180" y="80"/>
                  </a:cubicBezTo>
                  <a:cubicBezTo>
                    <a:pt x="181" y="81"/>
                    <a:pt x="182" y="82"/>
                    <a:pt x="183" y="83"/>
                  </a:cubicBezTo>
                  <a:cubicBezTo>
                    <a:pt x="193" y="70"/>
                    <a:pt x="206" y="57"/>
                    <a:pt x="211" y="40"/>
                  </a:cubicBezTo>
                  <a:cubicBezTo>
                    <a:pt x="212" y="38"/>
                    <a:pt x="210" y="37"/>
                    <a:pt x="208" y="38"/>
                  </a:cubicBezTo>
                  <a:cubicBezTo>
                    <a:pt x="192" y="48"/>
                    <a:pt x="177" y="65"/>
                    <a:pt x="168" y="83"/>
                  </a:cubicBezTo>
                  <a:cubicBezTo>
                    <a:pt x="168" y="85"/>
                    <a:pt x="169" y="86"/>
                    <a:pt x="171" y="86"/>
                  </a:cubicBezTo>
                  <a:cubicBezTo>
                    <a:pt x="180" y="84"/>
                    <a:pt x="187" y="74"/>
                    <a:pt x="192" y="67"/>
                  </a:cubicBezTo>
                  <a:cubicBezTo>
                    <a:pt x="199" y="58"/>
                    <a:pt x="207" y="46"/>
                    <a:pt x="209" y="35"/>
                  </a:cubicBezTo>
                  <a:cubicBezTo>
                    <a:pt x="209" y="33"/>
                    <a:pt x="209" y="32"/>
                    <a:pt x="207" y="32"/>
                  </a:cubicBezTo>
                  <a:cubicBezTo>
                    <a:pt x="194" y="32"/>
                    <a:pt x="182" y="40"/>
                    <a:pt x="171" y="47"/>
                  </a:cubicBezTo>
                  <a:cubicBezTo>
                    <a:pt x="160" y="55"/>
                    <a:pt x="149" y="65"/>
                    <a:pt x="142" y="77"/>
                  </a:cubicBezTo>
                  <a:cubicBezTo>
                    <a:pt x="141" y="79"/>
                    <a:pt x="143" y="81"/>
                    <a:pt x="144" y="80"/>
                  </a:cubicBezTo>
                  <a:cubicBezTo>
                    <a:pt x="159" y="70"/>
                    <a:pt x="170" y="51"/>
                    <a:pt x="187" y="46"/>
                  </a:cubicBezTo>
                  <a:cubicBezTo>
                    <a:pt x="187" y="44"/>
                    <a:pt x="186" y="43"/>
                    <a:pt x="186" y="42"/>
                  </a:cubicBezTo>
                  <a:cubicBezTo>
                    <a:pt x="173" y="54"/>
                    <a:pt x="152" y="65"/>
                    <a:pt x="148" y="83"/>
                  </a:cubicBezTo>
                  <a:cubicBezTo>
                    <a:pt x="148" y="85"/>
                    <a:pt x="149" y="86"/>
                    <a:pt x="150" y="86"/>
                  </a:cubicBezTo>
                  <a:cubicBezTo>
                    <a:pt x="172" y="83"/>
                    <a:pt x="195" y="64"/>
                    <a:pt x="206" y="45"/>
                  </a:cubicBezTo>
                  <a:cubicBezTo>
                    <a:pt x="207" y="43"/>
                    <a:pt x="204" y="41"/>
                    <a:pt x="203" y="42"/>
                  </a:cubicBezTo>
                  <a:cubicBezTo>
                    <a:pt x="191" y="52"/>
                    <a:pt x="181" y="63"/>
                    <a:pt x="170" y="72"/>
                  </a:cubicBezTo>
                  <a:cubicBezTo>
                    <a:pt x="162" y="78"/>
                    <a:pt x="153" y="83"/>
                    <a:pt x="149" y="93"/>
                  </a:cubicBezTo>
                  <a:cubicBezTo>
                    <a:pt x="149" y="94"/>
                    <a:pt x="151" y="96"/>
                    <a:pt x="152" y="95"/>
                  </a:cubicBezTo>
                  <a:cubicBezTo>
                    <a:pt x="167" y="86"/>
                    <a:pt x="182" y="75"/>
                    <a:pt x="190" y="59"/>
                  </a:cubicBezTo>
                  <a:cubicBezTo>
                    <a:pt x="191" y="58"/>
                    <a:pt x="189" y="56"/>
                    <a:pt x="187" y="57"/>
                  </a:cubicBezTo>
                  <a:cubicBezTo>
                    <a:pt x="169" y="66"/>
                    <a:pt x="151" y="77"/>
                    <a:pt x="139" y="94"/>
                  </a:cubicBezTo>
                  <a:cubicBezTo>
                    <a:pt x="138" y="95"/>
                    <a:pt x="140" y="98"/>
                    <a:pt x="142" y="96"/>
                  </a:cubicBezTo>
                  <a:cubicBezTo>
                    <a:pt x="156" y="86"/>
                    <a:pt x="171" y="75"/>
                    <a:pt x="180" y="59"/>
                  </a:cubicBezTo>
                  <a:cubicBezTo>
                    <a:pt x="181" y="57"/>
                    <a:pt x="179" y="55"/>
                    <a:pt x="177" y="56"/>
                  </a:cubicBezTo>
                  <a:cubicBezTo>
                    <a:pt x="155" y="67"/>
                    <a:pt x="133" y="80"/>
                    <a:pt x="115" y="98"/>
                  </a:cubicBezTo>
                  <a:cubicBezTo>
                    <a:pt x="113" y="99"/>
                    <a:pt x="115" y="102"/>
                    <a:pt x="117" y="101"/>
                  </a:cubicBezTo>
                  <a:cubicBezTo>
                    <a:pt x="135" y="90"/>
                    <a:pt x="166" y="73"/>
                    <a:pt x="167" y="50"/>
                  </a:cubicBezTo>
                  <a:cubicBezTo>
                    <a:pt x="167" y="48"/>
                    <a:pt x="165" y="48"/>
                    <a:pt x="164" y="48"/>
                  </a:cubicBezTo>
                  <a:cubicBezTo>
                    <a:pt x="151" y="51"/>
                    <a:pt x="140" y="62"/>
                    <a:pt x="130" y="70"/>
                  </a:cubicBezTo>
                  <a:cubicBezTo>
                    <a:pt x="123" y="76"/>
                    <a:pt x="117" y="81"/>
                    <a:pt x="109" y="85"/>
                  </a:cubicBezTo>
                  <a:cubicBezTo>
                    <a:pt x="104" y="88"/>
                    <a:pt x="100" y="92"/>
                    <a:pt x="98" y="97"/>
                  </a:cubicBezTo>
                  <a:cubicBezTo>
                    <a:pt x="98" y="99"/>
                    <a:pt x="100" y="100"/>
                    <a:pt x="101" y="99"/>
                  </a:cubicBezTo>
                  <a:cubicBezTo>
                    <a:pt x="113" y="92"/>
                    <a:pt x="119" y="78"/>
                    <a:pt x="126" y="67"/>
                  </a:cubicBezTo>
                  <a:cubicBezTo>
                    <a:pt x="127" y="65"/>
                    <a:pt x="125" y="63"/>
                    <a:pt x="123" y="65"/>
                  </a:cubicBezTo>
                  <a:cubicBezTo>
                    <a:pt x="117" y="71"/>
                    <a:pt x="111" y="76"/>
                    <a:pt x="107" y="84"/>
                  </a:cubicBezTo>
                  <a:cubicBezTo>
                    <a:pt x="106" y="86"/>
                    <a:pt x="109" y="88"/>
                    <a:pt x="110" y="86"/>
                  </a:cubicBezTo>
                  <a:cubicBezTo>
                    <a:pt x="121" y="77"/>
                    <a:pt x="131" y="68"/>
                    <a:pt x="140" y="57"/>
                  </a:cubicBezTo>
                  <a:cubicBezTo>
                    <a:pt x="142" y="55"/>
                    <a:pt x="139" y="52"/>
                    <a:pt x="137" y="54"/>
                  </a:cubicBezTo>
                  <a:cubicBezTo>
                    <a:pt x="124" y="68"/>
                    <a:pt x="112" y="81"/>
                    <a:pt x="100" y="95"/>
                  </a:cubicBezTo>
                  <a:cubicBezTo>
                    <a:pt x="99" y="97"/>
                    <a:pt x="101" y="99"/>
                    <a:pt x="103" y="98"/>
                  </a:cubicBezTo>
                  <a:cubicBezTo>
                    <a:pt x="119" y="91"/>
                    <a:pt x="132" y="77"/>
                    <a:pt x="142" y="63"/>
                  </a:cubicBezTo>
                  <a:cubicBezTo>
                    <a:pt x="144" y="61"/>
                    <a:pt x="141" y="59"/>
                    <a:pt x="139" y="60"/>
                  </a:cubicBezTo>
                  <a:cubicBezTo>
                    <a:pt x="123" y="75"/>
                    <a:pt x="100" y="85"/>
                    <a:pt x="90" y="105"/>
                  </a:cubicBezTo>
                  <a:cubicBezTo>
                    <a:pt x="89" y="106"/>
                    <a:pt x="91" y="109"/>
                    <a:pt x="92" y="108"/>
                  </a:cubicBezTo>
                  <a:cubicBezTo>
                    <a:pt x="118" y="99"/>
                    <a:pt x="135" y="77"/>
                    <a:pt x="156" y="60"/>
                  </a:cubicBezTo>
                  <a:cubicBezTo>
                    <a:pt x="155" y="59"/>
                    <a:pt x="154" y="58"/>
                    <a:pt x="153" y="57"/>
                  </a:cubicBezTo>
                  <a:cubicBezTo>
                    <a:pt x="145" y="68"/>
                    <a:pt x="135" y="77"/>
                    <a:pt x="124" y="85"/>
                  </a:cubicBezTo>
                  <a:cubicBezTo>
                    <a:pt x="115" y="91"/>
                    <a:pt x="104" y="96"/>
                    <a:pt x="97" y="104"/>
                  </a:cubicBezTo>
                  <a:cubicBezTo>
                    <a:pt x="95" y="106"/>
                    <a:pt x="97" y="108"/>
                    <a:pt x="99" y="107"/>
                  </a:cubicBezTo>
                  <a:cubicBezTo>
                    <a:pt x="128" y="94"/>
                    <a:pt x="151" y="72"/>
                    <a:pt x="178" y="57"/>
                  </a:cubicBezTo>
                  <a:cubicBezTo>
                    <a:pt x="177" y="56"/>
                    <a:pt x="177" y="55"/>
                    <a:pt x="176" y="54"/>
                  </a:cubicBezTo>
                  <a:cubicBezTo>
                    <a:pt x="158" y="72"/>
                    <a:pt x="132" y="97"/>
                    <a:pt x="105" y="96"/>
                  </a:cubicBezTo>
                  <a:cubicBezTo>
                    <a:pt x="105" y="98"/>
                    <a:pt x="105" y="99"/>
                    <a:pt x="105" y="100"/>
                  </a:cubicBezTo>
                  <a:cubicBezTo>
                    <a:pt x="133" y="94"/>
                    <a:pt x="158" y="80"/>
                    <a:pt x="185" y="73"/>
                  </a:cubicBezTo>
                  <a:cubicBezTo>
                    <a:pt x="184" y="72"/>
                    <a:pt x="184" y="71"/>
                    <a:pt x="183" y="70"/>
                  </a:cubicBezTo>
                  <a:cubicBezTo>
                    <a:pt x="165" y="90"/>
                    <a:pt x="136" y="83"/>
                    <a:pt x="113" y="94"/>
                  </a:cubicBezTo>
                  <a:cubicBezTo>
                    <a:pt x="111" y="95"/>
                    <a:pt x="113" y="98"/>
                    <a:pt x="114" y="98"/>
                  </a:cubicBezTo>
                  <a:cubicBezTo>
                    <a:pt x="149" y="100"/>
                    <a:pt x="188" y="91"/>
                    <a:pt x="216" y="72"/>
                  </a:cubicBezTo>
                  <a:cubicBezTo>
                    <a:pt x="218" y="71"/>
                    <a:pt x="217" y="68"/>
                    <a:pt x="215" y="69"/>
                  </a:cubicBezTo>
                  <a:cubicBezTo>
                    <a:pt x="195" y="73"/>
                    <a:pt x="178" y="85"/>
                    <a:pt x="157" y="85"/>
                  </a:cubicBezTo>
                  <a:cubicBezTo>
                    <a:pt x="154" y="85"/>
                    <a:pt x="154" y="89"/>
                    <a:pt x="157" y="89"/>
                  </a:cubicBezTo>
                  <a:cubicBezTo>
                    <a:pt x="172" y="90"/>
                    <a:pt x="186" y="88"/>
                    <a:pt x="200" y="86"/>
                  </a:cubicBezTo>
                  <a:cubicBezTo>
                    <a:pt x="215" y="83"/>
                    <a:pt x="229" y="75"/>
                    <a:pt x="244" y="78"/>
                  </a:cubicBezTo>
                  <a:cubicBezTo>
                    <a:pt x="244" y="77"/>
                    <a:pt x="244" y="76"/>
                    <a:pt x="244" y="75"/>
                  </a:cubicBezTo>
                  <a:cubicBezTo>
                    <a:pt x="230" y="83"/>
                    <a:pt x="213" y="83"/>
                    <a:pt x="197" y="85"/>
                  </a:cubicBezTo>
                  <a:cubicBezTo>
                    <a:pt x="184" y="87"/>
                    <a:pt x="168" y="86"/>
                    <a:pt x="157" y="94"/>
                  </a:cubicBezTo>
                  <a:cubicBezTo>
                    <a:pt x="156" y="95"/>
                    <a:pt x="156" y="97"/>
                    <a:pt x="157" y="97"/>
                  </a:cubicBezTo>
                  <a:cubicBezTo>
                    <a:pt x="168" y="103"/>
                    <a:pt x="181" y="102"/>
                    <a:pt x="193" y="101"/>
                  </a:cubicBezTo>
                  <a:cubicBezTo>
                    <a:pt x="206" y="99"/>
                    <a:pt x="220" y="95"/>
                    <a:pt x="232" y="88"/>
                  </a:cubicBezTo>
                  <a:cubicBezTo>
                    <a:pt x="233" y="87"/>
                    <a:pt x="233" y="84"/>
                    <a:pt x="231" y="84"/>
                  </a:cubicBezTo>
                  <a:cubicBezTo>
                    <a:pt x="208" y="87"/>
                    <a:pt x="186" y="89"/>
                    <a:pt x="163" y="91"/>
                  </a:cubicBezTo>
                  <a:cubicBezTo>
                    <a:pt x="160" y="92"/>
                    <a:pt x="160" y="95"/>
                    <a:pt x="163" y="95"/>
                  </a:cubicBezTo>
                  <a:cubicBezTo>
                    <a:pt x="186" y="95"/>
                    <a:pt x="210" y="95"/>
                    <a:pt x="232" y="89"/>
                  </a:cubicBezTo>
                  <a:cubicBezTo>
                    <a:pt x="235" y="88"/>
                    <a:pt x="234" y="85"/>
                    <a:pt x="232" y="85"/>
                  </a:cubicBezTo>
                  <a:cubicBezTo>
                    <a:pt x="208" y="83"/>
                    <a:pt x="185" y="84"/>
                    <a:pt x="162" y="83"/>
                  </a:cubicBezTo>
                  <a:cubicBezTo>
                    <a:pt x="162" y="85"/>
                    <a:pt x="162" y="86"/>
                    <a:pt x="162" y="87"/>
                  </a:cubicBezTo>
                  <a:cubicBezTo>
                    <a:pt x="184" y="86"/>
                    <a:pt x="207" y="83"/>
                    <a:pt x="229" y="76"/>
                  </a:cubicBezTo>
                  <a:cubicBezTo>
                    <a:pt x="231" y="76"/>
                    <a:pt x="230" y="72"/>
                    <a:pt x="228" y="72"/>
                  </a:cubicBezTo>
                  <a:cubicBezTo>
                    <a:pt x="207" y="72"/>
                    <a:pt x="185" y="78"/>
                    <a:pt x="164" y="74"/>
                  </a:cubicBezTo>
                  <a:cubicBezTo>
                    <a:pt x="164" y="75"/>
                    <a:pt x="163" y="76"/>
                    <a:pt x="163" y="78"/>
                  </a:cubicBezTo>
                  <a:cubicBezTo>
                    <a:pt x="185" y="79"/>
                    <a:pt x="206" y="79"/>
                    <a:pt x="227" y="76"/>
                  </a:cubicBezTo>
                  <a:cubicBezTo>
                    <a:pt x="230" y="76"/>
                    <a:pt x="230" y="73"/>
                    <a:pt x="228" y="72"/>
                  </a:cubicBezTo>
                  <a:cubicBezTo>
                    <a:pt x="203" y="66"/>
                    <a:pt x="177" y="63"/>
                    <a:pt x="151" y="66"/>
                  </a:cubicBezTo>
                  <a:cubicBezTo>
                    <a:pt x="149" y="67"/>
                    <a:pt x="149" y="70"/>
                    <a:pt x="151" y="70"/>
                  </a:cubicBezTo>
                  <a:cubicBezTo>
                    <a:pt x="176" y="73"/>
                    <a:pt x="201" y="64"/>
                    <a:pt x="226" y="67"/>
                  </a:cubicBezTo>
                  <a:cubicBezTo>
                    <a:pt x="226" y="66"/>
                    <a:pt x="226" y="64"/>
                    <a:pt x="226" y="63"/>
                  </a:cubicBezTo>
                  <a:cubicBezTo>
                    <a:pt x="200" y="66"/>
                    <a:pt x="174" y="58"/>
                    <a:pt x="149" y="63"/>
                  </a:cubicBezTo>
                  <a:cubicBezTo>
                    <a:pt x="146" y="64"/>
                    <a:pt x="147" y="67"/>
                    <a:pt x="149" y="67"/>
                  </a:cubicBezTo>
                  <a:cubicBezTo>
                    <a:pt x="172" y="70"/>
                    <a:pt x="198" y="71"/>
                    <a:pt x="220" y="63"/>
                  </a:cubicBezTo>
                  <a:cubicBezTo>
                    <a:pt x="221" y="62"/>
                    <a:pt x="222" y="60"/>
                    <a:pt x="220" y="59"/>
                  </a:cubicBezTo>
                  <a:cubicBezTo>
                    <a:pt x="196" y="55"/>
                    <a:pt x="172" y="63"/>
                    <a:pt x="149" y="56"/>
                  </a:cubicBezTo>
                  <a:cubicBezTo>
                    <a:pt x="149" y="57"/>
                    <a:pt x="149" y="59"/>
                    <a:pt x="149" y="60"/>
                  </a:cubicBezTo>
                  <a:cubicBezTo>
                    <a:pt x="175" y="56"/>
                    <a:pt x="202" y="62"/>
                    <a:pt x="227" y="52"/>
                  </a:cubicBezTo>
                  <a:cubicBezTo>
                    <a:pt x="229" y="51"/>
                    <a:pt x="228" y="48"/>
                    <a:pt x="226" y="48"/>
                  </a:cubicBezTo>
                  <a:cubicBezTo>
                    <a:pt x="203" y="43"/>
                    <a:pt x="179" y="46"/>
                    <a:pt x="155" y="49"/>
                  </a:cubicBezTo>
                  <a:cubicBezTo>
                    <a:pt x="152" y="49"/>
                    <a:pt x="152" y="53"/>
                    <a:pt x="155" y="53"/>
                  </a:cubicBezTo>
                  <a:cubicBezTo>
                    <a:pt x="175" y="55"/>
                    <a:pt x="196" y="55"/>
                    <a:pt x="216" y="48"/>
                  </a:cubicBezTo>
                  <a:cubicBezTo>
                    <a:pt x="217" y="47"/>
                    <a:pt x="218" y="44"/>
                    <a:pt x="216" y="44"/>
                  </a:cubicBezTo>
                  <a:cubicBezTo>
                    <a:pt x="200" y="41"/>
                    <a:pt x="184" y="42"/>
                    <a:pt x="170" y="37"/>
                  </a:cubicBezTo>
                  <a:cubicBezTo>
                    <a:pt x="170" y="38"/>
                    <a:pt x="170" y="39"/>
                    <a:pt x="170" y="40"/>
                  </a:cubicBezTo>
                  <a:cubicBezTo>
                    <a:pt x="183" y="36"/>
                    <a:pt x="198" y="31"/>
                    <a:pt x="213" y="33"/>
                  </a:cubicBezTo>
                  <a:cubicBezTo>
                    <a:pt x="213" y="32"/>
                    <a:pt x="213" y="31"/>
                    <a:pt x="213" y="30"/>
                  </a:cubicBezTo>
                  <a:cubicBezTo>
                    <a:pt x="197" y="34"/>
                    <a:pt x="163" y="29"/>
                    <a:pt x="157" y="48"/>
                  </a:cubicBezTo>
                  <a:cubicBezTo>
                    <a:pt x="157" y="50"/>
                    <a:pt x="157" y="51"/>
                    <a:pt x="158" y="51"/>
                  </a:cubicBezTo>
                  <a:cubicBezTo>
                    <a:pt x="177" y="57"/>
                    <a:pt x="203" y="52"/>
                    <a:pt x="221" y="44"/>
                  </a:cubicBezTo>
                  <a:cubicBezTo>
                    <a:pt x="222" y="43"/>
                    <a:pt x="222" y="40"/>
                    <a:pt x="220" y="40"/>
                  </a:cubicBezTo>
                  <a:cubicBezTo>
                    <a:pt x="207" y="41"/>
                    <a:pt x="195" y="44"/>
                    <a:pt x="182" y="46"/>
                  </a:cubicBezTo>
                  <a:cubicBezTo>
                    <a:pt x="171" y="47"/>
                    <a:pt x="159" y="47"/>
                    <a:pt x="148" y="49"/>
                  </a:cubicBezTo>
                  <a:cubicBezTo>
                    <a:pt x="145" y="49"/>
                    <a:pt x="146" y="52"/>
                    <a:pt x="148" y="53"/>
                  </a:cubicBezTo>
                  <a:cubicBezTo>
                    <a:pt x="163" y="53"/>
                    <a:pt x="177" y="51"/>
                    <a:pt x="191" y="48"/>
                  </a:cubicBezTo>
                  <a:cubicBezTo>
                    <a:pt x="199" y="47"/>
                    <a:pt x="209" y="47"/>
                    <a:pt x="216" y="41"/>
                  </a:cubicBezTo>
                  <a:cubicBezTo>
                    <a:pt x="217" y="40"/>
                    <a:pt x="216" y="37"/>
                    <a:pt x="215" y="37"/>
                  </a:cubicBezTo>
                  <a:cubicBezTo>
                    <a:pt x="197" y="38"/>
                    <a:pt x="179" y="46"/>
                    <a:pt x="161" y="44"/>
                  </a:cubicBezTo>
                  <a:cubicBezTo>
                    <a:pt x="161" y="45"/>
                    <a:pt x="161" y="47"/>
                    <a:pt x="161" y="48"/>
                  </a:cubicBezTo>
                  <a:cubicBezTo>
                    <a:pt x="179" y="43"/>
                    <a:pt x="202" y="43"/>
                    <a:pt x="215" y="28"/>
                  </a:cubicBezTo>
                  <a:cubicBezTo>
                    <a:pt x="216" y="26"/>
                    <a:pt x="215" y="23"/>
                    <a:pt x="213" y="24"/>
                  </a:cubicBezTo>
                  <a:cubicBezTo>
                    <a:pt x="197" y="31"/>
                    <a:pt x="181" y="38"/>
                    <a:pt x="165" y="44"/>
                  </a:cubicBezTo>
                  <a:cubicBezTo>
                    <a:pt x="163" y="45"/>
                    <a:pt x="164" y="48"/>
                    <a:pt x="166" y="48"/>
                  </a:cubicBezTo>
                  <a:cubicBezTo>
                    <a:pt x="182" y="44"/>
                    <a:pt x="202" y="39"/>
                    <a:pt x="212" y="25"/>
                  </a:cubicBezTo>
                  <a:cubicBezTo>
                    <a:pt x="213" y="24"/>
                    <a:pt x="212" y="22"/>
                    <a:pt x="210" y="22"/>
                  </a:cubicBezTo>
                  <a:cubicBezTo>
                    <a:pt x="199" y="22"/>
                    <a:pt x="187" y="27"/>
                    <a:pt x="176" y="31"/>
                  </a:cubicBezTo>
                  <a:cubicBezTo>
                    <a:pt x="168" y="34"/>
                    <a:pt x="156" y="39"/>
                    <a:pt x="153" y="48"/>
                  </a:cubicBezTo>
                  <a:cubicBezTo>
                    <a:pt x="152" y="50"/>
                    <a:pt x="154" y="51"/>
                    <a:pt x="155" y="51"/>
                  </a:cubicBezTo>
                  <a:cubicBezTo>
                    <a:pt x="168" y="48"/>
                    <a:pt x="191" y="37"/>
                    <a:pt x="194" y="23"/>
                  </a:cubicBezTo>
                  <a:cubicBezTo>
                    <a:pt x="194" y="21"/>
                    <a:pt x="193" y="21"/>
                    <a:pt x="192" y="20"/>
                  </a:cubicBezTo>
                  <a:cubicBezTo>
                    <a:pt x="183" y="17"/>
                    <a:pt x="177" y="25"/>
                    <a:pt x="168" y="25"/>
                  </a:cubicBezTo>
                  <a:cubicBezTo>
                    <a:pt x="169" y="26"/>
                    <a:pt x="170" y="27"/>
                    <a:pt x="170" y="28"/>
                  </a:cubicBezTo>
                  <a:cubicBezTo>
                    <a:pt x="173" y="17"/>
                    <a:pt x="190" y="18"/>
                    <a:pt x="198" y="19"/>
                  </a:cubicBezTo>
                  <a:cubicBezTo>
                    <a:pt x="198" y="18"/>
                    <a:pt x="198" y="17"/>
                    <a:pt x="198" y="16"/>
                  </a:cubicBezTo>
                  <a:cubicBezTo>
                    <a:pt x="182" y="29"/>
                    <a:pt x="165" y="43"/>
                    <a:pt x="146" y="52"/>
                  </a:cubicBezTo>
                  <a:cubicBezTo>
                    <a:pt x="146" y="53"/>
                    <a:pt x="147" y="54"/>
                    <a:pt x="148" y="55"/>
                  </a:cubicBezTo>
                  <a:cubicBezTo>
                    <a:pt x="164" y="43"/>
                    <a:pt x="186" y="40"/>
                    <a:pt x="199" y="23"/>
                  </a:cubicBezTo>
                  <a:cubicBezTo>
                    <a:pt x="201" y="21"/>
                    <a:pt x="199" y="18"/>
                    <a:pt x="197" y="20"/>
                  </a:cubicBezTo>
                  <a:cubicBezTo>
                    <a:pt x="178" y="34"/>
                    <a:pt x="159" y="47"/>
                    <a:pt x="138" y="56"/>
                  </a:cubicBezTo>
                  <a:cubicBezTo>
                    <a:pt x="138" y="57"/>
                    <a:pt x="139" y="58"/>
                    <a:pt x="139" y="59"/>
                  </a:cubicBezTo>
                  <a:cubicBezTo>
                    <a:pt x="157" y="51"/>
                    <a:pt x="176" y="41"/>
                    <a:pt x="188" y="25"/>
                  </a:cubicBezTo>
                  <a:cubicBezTo>
                    <a:pt x="189" y="23"/>
                    <a:pt x="187" y="22"/>
                    <a:pt x="185" y="22"/>
                  </a:cubicBezTo>
                  <a:cubicBezTo>
                    <a:pt x="166" y="32"/>
                    <a:pt x="150" y="45"/>
                    <a:pt x="133" y="58"/>
                  </a:cubicBezTo>
                  <a:cubicBezTo>
                    <a:pt x="133" y="59"/>
                    <a:pt x="134" y="60"/>
                    <a:pt x="135" y="61"/>
                  </a:cubicBezTo>
                  <a:cubicBezTo>
                    <a:pt x="146" y="52"/>
                    <a:pt x="159" y="42"/>
                    <a:pt x="164" y="28"/>
                  </a:cubicBezTo>
                  <a:cubicBezTo>
                    <a:pt x="165" y="26"/>
                    <a:pt x="162" y="24"/>
                    <a:pt x="161" y="26"/>
                  </a:cubicBezTo>
                  <a:cubicBezTo>
                    <a:pt x="147" y="38"/>
                    <a:pt x="134" y="51"/>
                    <a:pt x="120" y="64"/>
                  </a:cubicBezTo>
                  <a:cubicBezTo>
                    <a:pt x="119" y="66"/>
                    <a:pt x="121" y="68"/>
                    <a:pt x="123" y="67"/>
                  </a:cubicBezTo>
                  <a:cubicBezTo>
                    <a:pt x="133" y="58"/>
                    <a:pt x="139" y="46"/>
                    <a:pt x="151" y="40"/>
                  </a:cubicBezTo>
                  <a:cubicBezTo>
                    <a:pt x="150" y="39"/>
                    <a:pt x="149" y="38"/>
                    <a:pt x="148" y="37"/>
                  </a:cubicBezTo>
                  <a:cubicBezTo>
                    <a:pt x="146" y="41"/>
                    <a:pt x="144" y="43"/>
                    <a:pt x="141" y="46"/>
                  </a:cubicBezTo>
                  <a:cubicBezTo>
                    <a:pt x="142" y="47"/>
                    <a:pt x="142" y="48"/>
                    <a:pt x="143" y="49"/>
                  </a:cubicBezTo>
                  <a:cubicBezTo>
                    <a:pt x="153" y="38"/>
                    <a:pt x="164" y="30"/>
                    <a:pt x="178" y="25"/>
                  </a:cubicBezTo>
                  <a:cubicBezTo>
                    <a:pt x="177" y="24"/>
                    <a:pt x="176" y="23"/>
                    <a:pt x="175" y="22"/>
                  </a:cubicBezTo>
                  <a:cubicBezTo>
                    <a:pt x="169" y="32"/>
                    <a:pt x="157" y="43"/>
                    <a:pt x="145" y="45"/>
                  </a:cubicBezTo>
                  <a:cubicBezTo>
                    <a:pt x="145" y="46"/>
                    <a:pt x="146" y="47"/>
                    <a:pt x="146" y="48"/>
                  </a:cubicBezTo>
                  <a:cubicBezTo>
                    <a:pt x="160" y="31"/>
                    <a:pt x="184" y="27"/>
                    <a:pt x="195" y="8"/>
                  </a:cubicBezTo>
                  <a:cubicBezTo>
                    <a:pt x="196" y="6"/>
                    <a:pt x="194" y="4"/>
                    <a:pt x="192" y="5"/>
                  </a:cubicBezTo>
                  <a:cubicBezTo>
                    <a:pt x="184" y="11"/>
                    <a:pt x="178" y="18"/>
                    <a:pt x="169" y="22"/>
                  </a:cubicBezTo>
                  <a:cubicBezTo>
                    <a:pt x="170" y="23"/>
                    <a:pt x="171" y="24"/>
                    <a:pt x="171" y="25"/>
                  </a:cubicBezTo>
                  <a:cubicBezTo>
                    <a:pt x="179" y="19"/>
                    <a:pt x="188" y="14"/>
                    <a:pt x="198" y="10"/>
                  </a:cubicBezTo>
                  <a:cubicBezTo>
                    <a:pt x="198" y="9"/>
                    <a:pt x="197" y="8"/>
                    <a:pt x="196" y="7"/>
                  </a:cubicBezTo>
                  <a:cubicBezTo>
                    <a:pt x="190" y="15"/>
                    <a:pt x="179" y="24"/>
                    <a:pt x="168" y="22"/>
                  </a:cubicBezTo>
                  <a:cubicBezTo>
                    <a:pt x="168" y="24"/>
                    <a:pt x="169" y="25"/>
                    <a:pt x="169" y="26"/>
                  </a:cubicBezTo>
                  <a:cubicBezTo>
                    <a:pt x="180" y="21"/>
                    <a:pt x="191" y="16"/>
                    <a:pt x="203" y="12"/>
                  </a:cubicBezTo>
                  <a:cubicBezTo>
                    <a:pt x="202" y="10"/>
                    <a:pt x="201" y="9"/>
                    <a:pt x="201" y="8"/>
                  </a:cubicBezTo>
                  <a:cubicBezTo>
                    <a:pt x="194" y="17"/>
                    <a:pt x="183" y="22"/>
                    <a:pt x="175" y="30"/>
                  </a:cubicBezTo>
                  <a:cubicBezTo>
                    <a:pt x="173" y="31"/>
                    <a:pt x="175" y="34"/>
                    <a:pt x="177" y="33"/>
                  </a:cubicBezTo>
                  <a:cubicBezTo>
                    <a:pt x="191" y="24"/>
                    <a:pt x="200" y="6"/>
                    <a:pt x="218" y="4"/>
                  </a:cubicBezTo>
                  <a:cubicBezTo>
                    <a:pt x="220" y="4"/>
                    <a:pt x="220" y="0"/>
                    <a:pt x="218" y="0"/>
                  </a:cubicBezTo>
                  <a:cubicBezTo>
                    <a:pt x="213" y="0"/>
                    <a:pt x="209" y="0"/>
                    <a:pt x="204" y="1"/>
                  </a:cubicBezTo>
                  <a:cubicBezTo>
                    <a:pt x="202" y="2"/>
                    <a:pt x="202" y="5"/>
                    <a:pt x="204" y="5"/>
                  </a:cubicBezTo>
                  <a:cubicBezTo>
                    <a:pt x="209" y="6"/>
                    <a:pt x="214" y="6"/>
                    <a:pt x="219" y="6"/>
                  </a:cubicBezTo>
                  <a:cubicBezTo>
                    <a:pt x="221" y="6"/>
                    <a:pt x="221" y="2"/>
                    <a:pt x="219" y="2"/>
                  </a:cubicBezTo>
                  <a:cubicBezTo>
                    <a:pt x="213" y="1"/>
                    <a:pt x="208" y="1"/>
                    <a:pt x="202" y="4"/>
                  </a:cubicBezTo>
                  <a:cubicBezTo>
                    <a:pt x="201" y="5"/>
                    <a:pt x="201" y="7"/>
                    <a:pt x="203" y="8"/>
                  </a:cubicBezTo>
                  <a:cubicBezTo>
                    <a:pt x="207" y="9"/>
                    <a:pt x="212" y="9"/>
                    <a:pt x="216" y="10"/>
                  </a:cubicBezTo>
                  <a:cubicBezTo>
                    <a:pt x="216" y="9"/>
                    <a:pt x="216" y="8"/>
                    <a:pt x="216" y="6"/>
                  </a:cubicBezTo>
                  <a:cubicBezTo>
                    <a:pt x="211" y="8"/>
                    <a:pt x="206" y="9"/>
                    <a:pt x="201" y="9"/>
                  </a:cubicBezTo>
                  <a:cubicBezTo>
                    <a:pt x="198" y="10"/>
                    <a:pt x="199" y="13"/>
                    <a:pt x="201" y="13"/>
                  </a:cubicBezTo>
                  <a:cubicBezTo>
                    <a:pt x="208" y="14"/>
                    <a:pt x="215" y="15"/>
                    <a:pt x="223" y="16"/>
                  </a:cubicBezTo>
                  <a:cubicBezTo>
                    <a:pt x="225" y="16"/>
                    <a:pt x="226" y="13"/>
                    <a:pt x="224" y="12"/>
                  </a:cubicBezTo>
                  <a:cubicBezTo>
                    <a:pt x="214" y="10"/>
                    <a:pt x="205" y="9"/>
                    <a:pt x="196" y="11"/>
                  </a:cubicBezTo>
                  <a:cubicBezTo>
                    <a:pt x="194" y="11"/>
                    <a:pt x="194" y="15"/>
                    <a:pt x="196" y="15"/>
                  </a:cubicBezTo>
                  <a:cubicBezTo>
                    <a:pt x="204" y="16"/>
                    <a:pt x="212" y="17"/>
                    <a:pt x="220" y="19"/>
                  </a:cubicBezTo>
                  <a:cubicBezTo>
                    <a:pt x="221" y="18"/>
                    <a:pt x="221" y="16"/>
                    <a:pt x="222" y="15"/>
                  </a:cubicBezTo>
                  <a:cubicBezTo>
                    <a:pt x="213" y="14"/>
                    <a:pt x="204" y="12"/>
                    <a:pt x="195" y="14"/>
                  </a:cubicBezTo>
                  <a:cubicBezTo>
                    <a:pt x="194" y="15"/>
                    <a:pt x="193" y="16"/>
                    <a:pt x="194" y="17"/>
                  </a:cubicBezTo>
                  <a:cubicBezTo>
                    <a:pt x="200" y="26"/>
                    <a:pt x="213" y="24"/>
                    <a:pt x="223" y="26"/>
                  </a:cubicBezTo>
                  <a:cubicBezTo>
                    <a:pt x="223" y="24"/>
                    <a:pt x="223" y="23"/>
                    <a:pt x="223" y="22"/>
                  </a:cubicBezTo>
                  <a:cubicBezTo>
                    <a:pt x="213" y="20"/>
                    <a:pt x="204" y="19"/>
                    <a:pt x="194" y="19"/>
                  </a:cubicBezTo>
                  <a:cubicBezTo>
                    <a:pt x="192" y="19"/>
                    <a:pt x="191" y="23"/>
                    <a:pt x="193" y="23"/>
                  </a:cubicBezTo>
                  <a:cubicBezTo>
                    <a:pt x="203" y="25"/>
                    <a:pt x="215" y="29"/>
                    <a:pt x="223" y="22"/>
                  </a:cubicBezTo>
                  <a:cubicBezTo>
                    <a:pt x="225" y="20"/>
                    <a:pt x="222" y="17"/>
                    <a:pt x="220"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p:nvPr/>
          </p:nvSpPr>
          <p:spPr bwMode="auto">
            <a:xfrm>
              <a:off x="3095" y="1685"/>
              <a:ext cx="490" cy="393"/>
            </a:xfrm>
            <a:custGeom>
              <a:avLst/>
              <a:gdLst>
                <a:gd name="T0" fmla="*/ 66 w 182"/>
                <a:gd name="T1" fmla="*/ 113 h 146"/>
                <a:gd name="T2" fmla="*/ 60 w 182"/>
                <a:gd name="T3" fmla="*/ 128 h 146"/>
                <a:gd name="T4" fmla="*/ 72 w 182"/>
                <a:gd name="T5" fmla="*/ 131 h 146"/>
                <a:gd name="T6" fmla="*/ 73 w 182"/>
                <a:gd name="T7" fmla="*/ 117 h 146"/>
                <a:gd name="T8" fmla="*/ 163 w 182"/>
                <a:gd name="T9" fmla="*/ 11 h 146"/>
                <a:gd name="T10" fmla="*/ 165 w 182"/>
                <a:gd name="T11" fmla="*/ 16 h 146"/>
                <a:gd name="T12" fmla="*/ 178 w 182"/>
                <a:gd name="T13" fmla="*/ 13 h 146"/>
                <a:gd name="T14" fmla="*/ 154 w 182"/>
                <a:gd name="T15" fmla="*/ 49 h 146"/>
                <a:gd name="T16" fmla="*/ 80 w 182"/>
                <a:gd name="T17" fmla="*/ 99 h 146"/>
                <a:gd name="T18" fmla="*/ 76 w 182"/>
                <a:gd name="T19" fmla="*/ 96 h 146"/>
                <a:gd name="T20" fmla="*/ 72 w 182"/>
                <a:gd name="T21" fmla="*/ 94 h 146"/>
                <a:gd name="T22" fmla="*/ 66 w 182"/>
                <a:gd name="T23" fmla="*/ 95 h 146"/>
                <a:gd name="T24" fmla="*/ 69 w 182"/>
                <a:gd name="T25" fmla="*/ 84 h 146"/>
                <a:gd name="T26" fmla="*/ 63 w 182"/>
                <a:gd name="T27" fmla="*/ 87 h 146"/>
                <a:gd name="T28" fmla="*/ 66 w 182"/>
                <a:gd name="T29" fmla="*/ 74 h 146"/>
                <a:gd name="T30" fmla="*/ 70 w 182"/>
                <a:gd name="T31" fmla="*/ 69 h 146"/>
                <a:gd name="T32" fmla="*/ 87 w 182"/>
                <a:gd name="T33" fmla="*/ 40 h 146"/>
                <a:gd name="T34" fmla="*/ 79 w 182"/>
                <a:gd name="T35" fmla="*/ 42 h 146"/>
                <a:gd name="T36" fmla="*/ 133 w 182"/>
                <a:gd name="T37" fmla="*/ 16 h 146"/>
                <a:gd name="T38" fmla="*/ 142 w 182"/>
                <a:gd name="T39" fmla="*/ 24 h 146"/>
                <a:gd name="T40" fmla="*/ 143 w 182"/>
                <a:gd name="T41" fmla="*/ 26 h 146"/>
                <a:gd name="T42" fmla="*/ 130 w 182"/>
                <a:gd name="T43" fmla="*/ 51 h 146"/>
                <a:gd name="T44" fmla="*/ 146 w 182"/>
                <a:gd name="T45" fmla="*/ 59 h 146"/>
                <a:gd name="T46" fmla="*/ 93 w 182"/>
                <a:gd name="T47" fmla="*/ 84 h 146"/>
                <a:gd name="T48" fmla="*/ 49 w 182"/>
                <a:gd name="T49" fmla="*/ 106 h 146"/>
                <a:gd name="T50" fmla="*/ 30 w 182"/>
                <a:gd name="T51" fmla="*/ 117 h 146"/>
                <a:gd name="T52" fmla="*/ 66 w 182"/>
                <a:gd name="T53" fmla="*/ 117 h 146"/>
                <a:gd name="T54" fmla="*/ 73 w 182"/>
                <a:gd name="T55" fmla="*/ 96 h 146"/>
                <a:gd name="T56" fmla="*/ 71 w 182"/>
                <a:gd name="T57" fmla="*/ 88 h 146"/>
                <a:gd name="T58" fmla="*/ 88 w 182"/>
                <a:gd name="T59" fmla="*/ 94 h 146"/>
                <a:gd name="T60" fmla="*/ 12 w 182"/>
                <a:gd name="T61" fmla="*/ 127 h 146"/>
                <a:gd name="T62" fmla="*/ 27 w 182"/>
                <a:gd name="T63" fmla="*/ 103 h 146"/>
                <a:gd name="T64" fmla="*/ 10 w 182"/>
                <a:gd name="T65" fmla="*/ 127 h 146"/>
                <a:gd name="T66" fmla="*/ 39 w 182"/>
                <a:gd name="T67" fmla="*/ 107 h 146"/>
                <a:gd name="T68" fmla="*/ 72 w 182"/>
                <a:gd name="T69" fmla="*/ 87 h 146"/>
                <a:gd name="T70" fmla="*/ 72 w 182"/>
                <a:gd name="T71" fmla="*/ 97 h 146"/>
                <a:gd name="T72" fmla="*/ 109 w 182"/>
                <a:gd name="T73" fmla="*/ 93 h 146"/>
                <a:gd name="T74" fmla="*/ 116 w 182"/>
                <a:gd name="T75" fmla="*/ 95 h 146"/>
                <a:gd name="T76" fmla="*/ 134 w 182"/>
                <a:gd name="T77" fmla="*/ 70 h 146"/>
                <a:gd name="T78" fmla="*/ 55 w 182"/>
                <a:gd name="T79" fmla="*/ 97 h 146"/>
                <a:gd name="T80" fmla="*/ 68 w 182"/>
                <a:gd name="T81" fmla="*/ 85 h 146"/>
                <a:gd name="T82" fmla="*/ 75 w 182"/>
                <a:gd name="T83" fmla="*/ 68 h 146"/>
                <a:gd name="T84" fmla="*/ 96 w 182"/>
                <a:gd name="T85" fmla="*/ 45 h 146"/>
                <a:gd name="T86" fmla="*/ 97 w 182"/>
                <a:gd name="T87" fmla="*/ 39 h 146"/>
                <a:gd name="T88" fmla="*/ 109 w 182"/>
                <a:gd name="T89" fmla="*/ 24 h 146"/>
                <a:gd name="T90" fmla="*/ 94 w 182"/>
                <a:gd name="T91" fmla="*/ 30 h 146"/>
                <a:gd name="T92" fmla="*/ 106 w 182"/>
                <a:gd name="T93" fmla="*/ 16 h 146"/>
                <a:gd name="T94" fmla="*/ 90 w 182"/>
                <a:gd name="T95" fmla="*/ 38 h 146"/>
                <a:gd name="T96" fmla="*/ 102 w 182"/>
                <a:gd name="T97" fmla="*/ 28 h 146"/>
                <a:gd name="T98" fmla="*/ 120 w 182"/>
                <a:gd name="T99" fmla="*/ 12 h 146"/>
                <a:gd name="T100" fmla="*/ 131 w 182"/>
                <a:gd name="T101" fmla="*/ 14 h 146"/>
                <a:gd name="T102" fmla="*/ 140 w 182"/>
                <a:gd name="T103" fmla="*/ 14 h 146"/>
                <a:gd name="T104" fmla="*/ 145 w 182"/>
                <a:gd name="T105" fmla="*/ 19 h 146"/>
                <a:gd name="T106" fmla="*/ 164 w 182"/>
                <a:gd name="T107" fmla="*/ 2 h 146"/>
                <a:gd name="T108" fmla="*/ 180 w 182"/>
                <a:gd name="T109" fmla="*/ 13 h 146"/>
                <a:gd name="T110" fmla="*/ 111 w 182"/>
                <a:gd name="T111" fmla="*/ 88 h 146"/>
                <a:gd name="T112" fmla="*/ 138 w 182"/>
                <a:gd name="T113" fmla="*/ 48 h 146"/>
                <a:gd name="T114" fmla="*/ 83 w 182"/>
                <a:gd name="T115" fmla="*/ 97 h 146"/>
                <a:gd name="T116" fmla="*/ 115 w 182"/>
                <a:gd name="T117" fmla="*/ 66 h 146"/>
                <a:gd name="T118" fmla="*/ 167 w 182"/>
                <a:gd name="T119" fmla="*/ 24 h 146"/>
                <a:gd name="T120" fmla="*/ 149 w 182"/>
                <a:gd name="T121" fmla="*/ 43 h 146"/>
                <a:gd name="T122" fmla="*/ 100 w 182"/>
                <a:gd name="T123" fmla="*/ 80 h 146"/>
                <a:gd name="T124" fmla="*/ 35 w 182"/>
                <a:gd name="T125"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46">
                  <a:moveTo>
                    <a:pt x="102" y="84"/>
                  </a:moveTo>
                  <a:cubicBezTo>
                    <a:pt x="78" y="102"/>
                    <a:pt x="60" y="128"/>
                    <a:pt x="33" y="142"/>
                  </a:cubicBezTo>
                  <a:cubicBezTo>
                    <a:pt x="34" y="142"/>
                    <a:pt x="35" y="143"/>
                    <a:pt x="36" y="144"/>
                  </a:cubicBezTo>
                  <a:cubicBezTo>
                    <a:pt x="43" y="131"/>
                    <a:pt x="55" y="123"/>
                    <a:pt x="66" y="113"/>
                  </a:cubicBezTo>
                  <a:cubicBezTo>
                    <a:pt x="78" y="103"/>
                    <a:pt x="89" y="92"/>
                    <a:pt x="100" y="80"/>
                  </a:cubicBezTo>
                  <a:cubicBezTo>
                    <a:pt x="99" y="79"/>
                    <a:pt x="98" y="78"/>
                    <a:pt x="97" y="77"/>
                  </a:cubicBezTo>
                  <a:cubicBezTo>
                    <a:pt x="84" y="94"/>
                    <a:pt x="69" y="109"/>
                    <a:pt x="57" y="126"/>
                  </a:cubicBezTo>
                  <a:cubicBezTo>
                    <a:pt x="56" y="127"/>
                    <a:pt x="58" y="129"/>
                    <a:pt x="60" y="128"/>
                  </a:cubicBezTo>
                  <a:cubicBezTo>
                    <a:pt x="95" y="106"/>
                    <a:pt x="121" y="73"/>
                    <a:pt x="149" y="43"/>
                  </a:cubicBezTo>
                  <a:cubicBezTo>
                    <a:pt x="148" y="42"/>
                    <a:pt x="147" y="41"/>
                    <a:pt x="146" y="41"/>
                  </a:cubicBezTo>
                  <a:cubicBezTo>
                    <a:pt x="126" y="74"/>
                    <a:pt x="95" y="99"/>
                    <a:pt x="70" y="128"/>
                  </a:cubicBezTo>
                  <a:cubicBezTo>
                    <a:pt x="68" y="129"/>
                    <a:pt x="70" y="132"/>
                    <a:pt x="72" y="131"/>
                  </a:cubicBezTo>
                  <a:cubicBezTo>
                    <a:pt x="111" y="102"/>
                    <a:pt x="134" y="58"/>
                    <a:pt x="167" y="24"/>
                  </a:cubicBezTo>
                  <a:cubicBezTo>
                    <a:pt x="166" y="23"/>
                    <a:pt x="165" y="22"/>
                    <a:pt x="165" y="21"/>
                  </a:cubicBezTo>
                  <a:cubicBezTo>
                    <a:pt x="148" y="40"/>
                    <a:pt x="133" y="61"/>
                    <a:pt x="117" y="80"/>
                  </a:cubicBezTo>
                  <a:cubicBezTo>
                    <a:pt x="106" y="93"/>
                    <a:pt x="91" y="115"/>
                    <a:pt x="73" y="117"/>
                  </a:cubicBezTo>
                  <a:cubicBezTo>
                    <a:pt x="74" y="118"/>
                    <a:pt x="74" y="119"/>
                    <a:pt x="75" y="120"/>
                  </a:cubicBezTo>
                  <a:cubicBezTo>
                    <a:pt x="86" y="100"/>
                    <a:pt x="102" y="85"/>
                    <a:pt x="118" y="69"/>
                  </a:cubicBezTo>
                  <a:cubicBezTo>
                    <a:pt x="135" y="52"/>
                    <a:pt x="151" y="33"/>
                    <a:pt x="166" y="13"/>
                  </a:cubicBezTo>
                  <a:cubicBezTo>
                    <a:pt x="167" y="12"/>
                    <a:pt x="165" y="9"/>
                    <a:pt x="163" y="11"/>
                  </a:cubicBezTo>
                  <a:cubicBezTo>
                    <a:pt x="135" y="38"/>
                    <a:pt x="112" y="70"/>
                    <a:pt x="83" y="97"/>
                  </a:cubicBezTo>
                  <a:cubicBezTo>
                    <a:pt x="81" y="98"/>
                    <a:pt x="84" y="101"/>
                    <a:pt x="86" y="99"/>
                  </a:cubicBezTo>
                  <a:cubicBezTo>
                    <a:pt x="116" y="75"/>
                    <a:pt x="141" y="45"/>
                    <a:pt x="168" y="18"/>
                  </a:cubicBezTo>
                  <a:cubicBezTo>
                    <a:pt x="167" y="17"/>
                    <a:pt x="166" y="17"/>
                    <a:pt x="165" y="16"/>
                  </a:cubicBezTo>
                  <a:cubicBezTo>
                    <a:pt x="157" y="27"/>
                    <a:pt x="147" y="38"/>
                    <a:pt x="138" y="48"/>
                  </a:cubicBezTo>
                  <a:cubicBezTo>
                    <a:pt x="136" y="50"/>
                    <a:pt x="139" y="53"/>
                    <a:pt x="141" y="51"/>
                  </a:cubicBezTo>
                  <a:cubicBezTo>
                    <a:pt x="151" y="39"/>
                    <a:pt x="163" y="20"/>
                    <a:pt x="180" y="16"/>
                  </a:cubicBezTo>
                  <a:cubicBezTo>
                    <a:pt x="180" y="15"/>
                    <a:pt x="179" y="14"/>
                    <a:pt x="178" y="13"/>
                  </a:cubicBezTo>
                  <a:cubicBezTo>
                    <a:pt x="171" y="28"/>
                    <a:pt x="154" y="37"/>
                    <a:pt x="142" y="47"/>
                  </a:cubicBezTo>
                  <a:cubicBezTo>
                    <a:pt x="129" y="58"/>
                    <a:pt x="116" y="71"/>
                    <a:pt x="107" y="86"/>
                  </a:cubicBezTo>
                  <a:cubicBezTo>
                    <a:pt x="106" y="88"/>
                    <a:pt x="108" y="90"/>
                    <a:pt x="110" y="89"/>
                  </a:cubicBezTo>
                  <a:cubicBezTo>
                    <a:pt x="127" y="79"/>
                    <a:pt x="139" y="62"/>
                    <a:pt x="154" y="49"/>
                  </a:cubicBezTo>
                  <a:cubicBezTo>
                    <a:pt x="165" y="39"/>
                    <a:pt x="179" y="27"/>
                    <a:pt x="181" y="12"/>
                  </a:cubicBezTo>
                  <a:cubicBezTo>
                    <a:pt x="181" y="10"/>
                    <a:pt x="180" y="9"/>
                    <a:pt x="178" y="10"/>
                  </a:cubicBezTo>
                  <a:cubicBezTo>
                    <a:pt x="160" y="13"/>
                    <a:pt x="147" y="32"/>
                    <a:pt x="136" y="45"/>
                  </a:cubicBezTo>
                  <a:cubicBezTo>
                    <a:pt x="118" y="64"/>
                    <a:pt x="102" y="85"/>
                    <a:pt x="80" y="99"/>
                  </a:cubicBezTo>
                  <a:cubicBezTo>
                    <a:pt x="81" y="100"/>
                    <a:pt x="82" y="101"/>
                    <a:pt x="83" y="102"/>
                  </a:cubicBezTo>
                  <a:cubicBezTo>
                    <a:pt x="109" y="67"/>
                    <a:pt x="146" y="42"/>
                    <a:pt x="167" y="4"/>
                  </a:cubicBezTo>
                  <a:cubicBezTo>
                    <a:pt x="168" y="2"/>
                    <a:pt x="166" y="0"/>
                    <a:pt x="164" y="1"/>
                  </a:cubicBezTo>
                  <a:cubicBezTo>
                    <a:pt x="132" y="31"/>
                    <a:pt x="115" y="75"/>
                    <a:pt x="76" y="96"/>
                  </a:cubicBezTo>
                  <a:cubicBezTo>
                    <a:pt x="77" y="97"/>
                    <a:pt x="77" y="98"/>
                    <a:pt x="78" y="99"/>
                  </a:cubicBezTo>
                  <a:cubicBezTo>
                    <a:pt x="99" y="71"/>
                    <a:pt x="126" y="49"/>
                    <a:pt x="148" y="22"/>
                  </a:cubicBezTo>
                  <a:cubicBezTo>
                    <a:pt x="150" y="20"/>
                    <a:pt x="147" y="17"/>
                    <a:pt x="145" y="19"/>
                  </a:cubicBezTo>
                  <a:cubicBezTo>
                    <a:pt x="120" y="43"/>
                    <a:pt x="103" y="76"/>
                    <a:pt x="72" y="94"/>
                  </a:cubicBezTo>
                  <a:cubicBezTo>
                    <a:pt x="73" y="94"/>
                    <a:pt x="74" y="95"/>
                    <a:pt x="75" y="96"/>
                  </a:cubicBezTo>
                  <a:cubicBezTo>
                    <a:pt x="95" y="67"/>
                    <a:pt x="125" y="46"/>
                    <a:pt x="144" y="16"/>
                  </a:cubicBezTo>
                  <a:cubicBezTo>
                    <a:pt x="145" y="14"/>
                    <a:pt x="142" y="12"/>
                    <a:pt x="140" y="13"/>
                  </a:cubicBezTo>
                  <a:cubicBezTo>
                    <a:pt x="115" y="40"/>
                    <a:pt x="95" y="73"/>
                    <a:pt x="66" y="95"/>
                  </a:cubicBezTo>
                  <a:cubicBezTo>
                    <a:pt x="66" y="96"/>
                    <a:pt x="67" y="97"/>
                    <a:pt x="68" y="99"/>
                  </a:cubicBezTo>
                  <a:cubicBezTo>
                    <a:pt x="94" y="74"/>
                    <a:pt x="116" y="47"/>
                    <a:pt x="135" y="16"/>
                  </a:cubicBezTo>
                  <a:cubicBezTo>
                    <a:pt x="136" y="14"/>
                    <a:pt x="133" y="12"/>
                    <a:pt x="131" y="14"/>
                  </a:cubicBezTo>
                  <a:cubicBezTo>
                    <a:pt x="107" y="34"/>
                    <a:pt x="91" y="62"/>
                    <a:pt x="69" y="84"/>
                  </a:cubicBezTo>
                  <a:cubicBezTo>
                    <a:pt x="70" y="85"/>
                    <a:pt x="71" y="86"/>
                    <a:pt x="72" y="87"/>
                  </a:cubicBezTo>
                  <a:cubicBezTo>
                    <a:pt x="90" y="63"/>
                    <a:pt x="111" y="42"/>
                    <a:pt x="123" y="14"/>
                  </a:cubicBezTo>
                  <a:cubicBezTo>
                    <a:pt x="124" y="12"/>
                    <a:pt x="122" y="10"/>
                    <a:pt x="120" y="12"/>
                  </a:cubicBezTo>
                  <a:cubicBezTo>
                    <a:pt x="98" y="34"/>
                    <a:pt x="89" y="67"/>
                    <a:pt x="63" y="87"/>
                  </a:cubicBezTo>
                  <a:cubicBezTo>
                    <a:pt x="64" y="87"/>
                    <a:pt x="65" y="88"/>
                    <a:pt x="66" y="89"/>
                  </a:cubicBezTo>
                  <a:cubicBezTo>
                    <a:pt x="79" y="70"/>
                    <a:pt x="92" y="50"/>
                    <a:pt x="106" y="30"/>
                  </a:cubicBezTo>
                  <a:cubicBezTo>
                    <a:pt x="104" y="30"/>
                    <a:pt x="103" y="29"/>
                    <a:pt x="102" y="28"/>
                  </a:cubicBezTo>
                  <a:cubicBezTo>
                    <a:pt x="93" y="46"/>
                    <a:pt x="79" y="59"/>
                    <a:pt x="66" y="74"/>
                  </a:cubicBezTo>
                  <a:cubicBezTo>
                    <a:pt x="67" y="75"/>
                    <a:pt x="68" y="75"/>
                    <a:pt x="69" y="76"/>
                  </a:cubicBezTo>
                  <a:cubicBezTo>
                    <a:pt x="75" y="63"/>
                    <a:pt x="87" y="53"/>
                    <a:pt x="93" y="40"/>
                  </a:cubicBezTo>
                  <a:cubicBezTo>
                    <a:pt x="94" y="38"/>
                    <a:pt x="92" y="36"/>
                    <a:pt x="90" y="37"/>
                  </a:cubicBezTo>
                  <a:cubicBezTo>
                    <a:pt x="80" y="46"/>
                    <a:pt x="78" y="59"/>
                    <a:pt x="70" y="69"/>
                  </a:cubicBezTo>
                  <a:cubicBezTo>
                    <a:pt x="71" y="69"/>
                    <a:pt x="72" y="70"/>
                    <a:pt x="73" y="71"/>
                  </a:cubicBezTo>
                  <a:cubicBezTo>
                    <a:pt x="80" y="50"/>
                    <a:pt x="95" y="35"/>
                    <a:pt x="109" y="19"/>
                  </a:cubicBezTo>
                  <a:cubicBezTo>
                    <a:pt x="108" y="19"/>
                    <a:pt x="107" y="18"/>
                    <a:pt x="105" y="17"/>
                  </a:cubicBezTo>
                  <a:cubicBezTo>
                    <a:pt x="104" y="27"/>
                    <a:pt x="94" y="34"/>
                    <a:pt x="87" y="40"/>
                  </a:cubicBezTo>
                  <a:cubicBezTo>
                    <a:pt x="88" y="41"/>
                    <a:pt x="89" y="42"/>
                    <a:pt x="90" y="42"/>
                  </a:cubicBezTo>
                  <a:cubicBezTo>
                    <a:pt x="92" y="39"/>
                    <a:pt x="95" y="35"/>
                    <a:pt x="97" y="32"/>
                  </a:cubicBezTo>
                  <a:cubicBezTo>
                    <a:pt x="98" y="30"/>
                    <a:pt x="96" y="28"/>
                    <a:pt x="94" y="29"/>
                  </a:cubicBezTo>
                  <a:cubicBezTo>
                    <a:pt x="89" y="34"/>
                    <a:pt x="85" y="38"/>
                    <a:pt x="79" y="42"/>
                  </a:cubicBezTo>
                  <a:cubicBezTo>
                    <a:pt x="80" y="43"/>
                    <a:pt x="81" y="44"/>
                    <a:pt x="82" y="45"/>
                  </a:cubicBezTo>
                  <a:cubicBezTo>
                    <a:pt x="88" y="38"/>
                    <a:pt x="98" y="35"/>
                    <a:pt x="106" y="30"/>
                  </a:cubicBezTo>
                  <a:cubicBezTo>
                    <a:pt x="116" y="26"/>
                    <a:pt x="125" y="19"/>
                    <a:pt x="135" y="18"/>
                  </a:cubicBezTo>
                  <a:cubicBezTo>
                    <a:pt x="135" y="17"/>
                    <a:pt x="134" y="17"/>
                    <a:pt x="133" y="16"/>
                  </a:cubicBezTo>
                  <a:cubicBezTo>
                    <a:pt x="132" y="28"/>
                    <a:pt x="106" y="34"/>
                    <a:pt x="97" y="39"/>
                  </a:cubicBezTo>
                  <a:cubicBezTo>
                    <a:pt x="97" y="40"/>
                    <a:pt x="98" y="41"/>
                    <a:pt x="99" y="42"/>
                  </a:cubicBezTo>
                  <a:cubicBezTo>
                    <a:pt x="112" y="34"/>
                    <a:pt x="128" y="28"/>
                    <a:pt x="143" y="28"/>
                  </a:cubicBezTo>
                  <a:cubicBezTo>
                    <a:pt x="143" y="27"/>
                    <a:pt x="142" y="26"/>
                    <a:pt x="142" y="24"/>
                  </a:cubicBezTo>
                  <a:cubicBezTo>
                    <a:pt x="128" y="34"/>
                    <a:pt x="113" y="41"/>
                    <a:pt x="96" y="45"/>
                  </a:cubicBezTo>
                  <a:cubicBezTo>
                    <a:pt x="97" y="46"/>
                    <a:pt x="97" y="47"/>
                    <a:pt x="98" y="49"/>
                  </a:cubicBezTo>
                  <a:cubicBezTo>
                    <a:pt x="112" y="41"/>
                    <a:pt x="127" y="29"/>
                    <a:pt x="144" y="29"/>
                  </a:cubicBezTo>
                  <a:cubicBezTo>
                    <a:pt x="144" y="28"/>
                    <a:pt x="143" y="27"/>
                    <a:pt x="143" y="26"/>
                  </a:cubicBezTo>
                  <a:cubicBezTo>
                    <a:pt x="135" y="35"/>
                    <a:pt x="122" y="37"/>
                    <a:pt x="111" y="43"/>
                  </a:cubicBezTo>
                  <a:cubicBezTo>
                    <a:pt x="99" y="50"/>
                    <a:pt x="86" y="58"/>
                    <a:pt x="73" y="64"/>
                  </a:cubicBezTo>
                  <a:cubicBezTo>
                    <a:pt x="71" y="65"/>
                    <a:pt x="72" y="68"/>
                    <a:pt x="74" y="68"/>
                  </a:cubicBezTo>
                  <a:cubicBezTo>
                    <a:pt x="93" y="62"/>
                    <a:pt x="112" y="57"/>
                    <a:pt x="130" y="51"/>
                  </a:cubicBezTo>
                  <a:cubicBezTo>
                    <a:pt x="130" y="50"/>
                    <a:pt x="129" y="49"/>
                    <a:pt x="128" y="49"/>
                  </a:cubicBezTo>
                  <a:cubicBezTo>
                    <a:pt x="113" y="69"/>
                    <a:pt x="83" y="66"/>
                    <a:pt x="65" y="82"/>
                  </a:cubicBezTo>
                  <a:cubicBezTo>
                    <a:pt x="64" y="83"/>
                    <a:pt x="65" y="85"/>
                    <a:pt x="67" y="85"/>
                  </a:cubicBezTo>
                  <a:cubicBezTo>
                    <a:pt x="96" y="88"/>
                    <a:pt x="117" y="60"/>
                    <a:pt x="146" y="59"/>
                  </a:cubicBezTo>
                  <a:cubicBezTo>
                    <a:pt x="146" y="58"/>
                    <a:pt x="145" y="56"/>
                    <a:pt x="145" y="55"/>
                  </a:cubicBezTo>
                  <a:cubicBezTo>
                    <a:pt x="118" y="75"/>
                    <a:pt x="85" y="85"/>
                    <a:pt x="53" y="93"/>
                  </a:cubicBezTo>
                  <a:cubicBezTo>
                    <a:pt x="54" y="95"/>
                    <a:pt x="54" y="96"/>
                    <a:pt x="55" y="97"/>
                  </a:cubicBezTo>
                  <a:cubicBezTo>
                    <a:pt x="67" y="92"/>
                    <a:pt x="81" y="89"/>
                    <a:pt x="93" y="84"/>
                  </a:cubicBezTo>
                  <a:cubicBezTo>
                    <a:pt x="106" y="80"/>
                    <a:pt x="118" y="73"/>
                    <a:pt x="132" y="71"/>
                  </a:cubicBezTo>
                  <a:cubicBezTo>
                    <a:pt x="131" y="70"/>
                    <a:pt x="131" y="69"/>
                    <a:pt x="130" y="68"/>
                  </a:cubicBezTo>
                  <a:cubicBezTo>
                    <a:pt x="112" y="93"/>
                    <a:pt x="75" y="92"/>
                    <a:pt x="49" y="102"/>
                  </a:cubicBezTo>
                  <a:cubicBezTo>
                    <a:pt x="46" y="103"/>
                    <a:pt x="47" y="106"/>
                    <a:pt x="49" y="106"/>
                  </a:cubicBezTo>
                  <a:cubicBezTo>
                    <a:pt x="71" y="108"/>
                    <a:pt x="92" y="92"/>
                    <a:pt x="114" y="96"/>
                  </a:cubicBezTo>
                  <a:cubicBezTo>
                    <a:pt x="113" y="95"/>
                    <a:pt x="113" y="94"/>
                    <a:pt x="112" y="93"/>
                  </a:cubicBezTo>
                  <a:cubicBezTo>
                    <a:pt x="105" y="106"/>
                    <a:pt x="87" y="109"/>
                    <a:pt x="73" y="111"/>
                  </a:cubicBezTo>
                  <a:cubicBezTo>
                    <a:pt x="59" y="113"/>
                    <a:pt x="44" y="113"/>
                    <a:pt x="30" y="117"/>
                  </a:cubicBezTo>
                  <a:cubicBezTo>
                    <a:pt x="27" y="118"/>
                    <a:pt x="28" y="122"/>
                    <a:pt x="31" y="121"/>
                  </a:cubicBezTo>
                  <a:cubicBezTo>
                    <a:pt x="58" y="115"/>
                    <a:pt x="81" y="98"/>
                    <a:pt x="108" y="93"/>
                  </a:cubicBezTo>
                  <a:cubicBezTo>
                    <a:pt x="108" y="92"/>
                    <a:pt x="107" y="91"/>
                    <a:pt x="106" y="90"/>
                  </a:cubicBezTo>
                  <a:cubicBezTo>
                    <a:pt x="95" y="101"/>
                    <a:pt x="80" y="109"/>
                    <a:pt x="66" y="117"/>
                  </a:cubicBezTo>
                  <a:cubicBezTo>
                    <a:pt x="53" y="123"/>
                    <a:pt x="36" y="133"/>
                    <a:pt x="21" y="129"/>
                  </a:cubicBezTo>
                  <a:cubicBezTo>
                    <a:pt x="21" y="130"/>
                    <a:pt x="22" y="131"/>
                    <a:pt x="22" y="132"/>
                  </a:cubicBezTo>
                  <a:cubicBezTo>
                    <a:pt x="37" y="117"/>
                    <a:pt x="59" y="113"/>
                    <a:pt x="75" y="100"/>
                  </a:cubicBezTo>
                  <a:cubicBezTo>
                    <a:pt x="77" y="98"/>
                    <a:pt x="75" y="96"/>
                    <a:pt x="73" y="96"/>
                  </a:cubicBezTo>
                  <a:cubicBezTo>
                    <a:pt x="48" y="102"/>
                    <a:pt x="26" y="117"/>
                    <a:pt x="3" y="128"/>
                  </a:cubicBezTo>
                  <a:cubicBezTo>
                    <a:pt x="3" y="129"/>
                    <a:pt x="4" y="130"/>
                    <a:pt x="5" y="131"/>
                  </a:cubicBezTo>
                  <a:cubicBezTo>
                    <a:pt x="28" y="119"/>
                    <a:pt x="48" y="101"/>
                    <a:pt x="73" y="91"/>
                  </a:cubicBezTo>
                  <a:cubicBezTo>
                    <a:pt x="73" y="90"/>
                    <a:pt x="72" y="89"/>
                    <a:pt x="71" y="88"/>
                  </a:cubicBezTo>
                  <a:cubicBezTo>
                    <a:pt x="51" y="104"/>
                    <a:pt x="29" y="121"/>
                    <a:pt x="3" y="126"/>
                  </a:cubicBezTo>
                  <a:cubicBezTo>
                    <a:pt x="4" y="127"/>
                    <a:pt x="4" y="128"/>
                    <a:pt x="5" y="129"/>
                  </a:cubicBezTo>
                  <a:cubicBezTo>
                    <a:pt x="13" y="120"/>
                    <a:pt x="27" y="117"/>
                    <a:pt x="38" y="112"/>
                  </a:cubicBezTo>
                  <a:cubicBezTo>
                    <a:pt x="54" y="105"/>
                    <a:pt x="70" y="97"/>
                    <a:pt x="88" y="94"/>
                  </a:cubicBezTo>
                  <a:cubicBezTo>
                    <a:pt x="87" y="93"/>
                    <a:pt x="86" y="92"/>
                    <a:pt x="85" y="91"/>
                  </a:cubicBezTo>
                  <a:cubicBezTo>
                    <a:pt x="78" y="102"/>
                    <a:pt x="64" y="105"/>
                    <a:pt x="53" y="110"/>
                  </a:cubicBezTo>
                  <a:cubicBezTo>
                    <a:pt x="39" y="115"/>
                    <a:pt x="25" y="122"/>
                    <a:pt x="10" y="123"/>
                  </a:cubicBezTo>
                  <a:cubicBezTo>
                    <a:pt x="11" y="124"/>
                    <a:pt x="11" y="125"/>
                    <a:pt x="12" y="127"/>
                  </a:cubicBezTo>
                  <a:cubicBezTo>
                    <a:pt x="31" y="108"/>
                    <a:pt x="56" y="99"/>
                    <a:pt x="78" y="83"/>
                  </a:cubicBezTo>
                  <a:cubicBezTo>
                    <a:pt x="79" y="82"/>
                    <a:pt x="78" y="79"/>
                    <a:pt x="76" y="80"/>
                  </a:cubicBezTo>
                  <a:cubicBezTo>
                    <a:pt x="58" y="83"/>
                    <a:pt x="41" y="91"/>
                    <a:pt x="25" y="100"/>
                  </a:cubicBezTo>
                  <a:cubicBezTo>
                    <a:pt x="23" y="101"/>
                    <a:pt x="25" y="105"/>
                    <a:pt x="27" y="103"/>
                  </a:cubicBezTo>
                  <a:cubicBezTo>
                    <a:pt x="43" y="94"/>
                    <a:pt x="59" y="87"/>
                    <a:pt x="77" y="84"/>
                  </a:cubicBezTo>
                  <a:cubicBezTo>
                    <a:pt x="77" y="82"/>
                    <a:pt x="76" y="81"/>
                    <a:pt x="76" y="80"/>
                  </a:cubicBezTo>
                  <a:cubicBezTo>
                    <a:pt x="54" y="96"/>
                    <a:pt x="28" y="105"/>
                    <a:pt x="9" y="124"/>
                  </a:cubicBezTo>
                  <a:cubicBezTo>
                    <a:pt x="8" y="125"/>
                    <a:pt x="8" y="127"/>
                    <a:pt x="10" y="127"/>
                  </a:cubicBezTo>
                  <a:cubicBezTo>
                    <a:pt x="28" y="125"/>
                    <a:pt x="43" y="118"/>
                    <a:pt x="59" y="111"/>
                  </a:cubicBezTo>
                  <a:cubicBezTo>
                    <a:pt x="71" y="107"/>
                    <a:pt x="82" y="104"/>
                    <a:pt x="89" y="93"/>
                  </a:cubicBezTo>
                  <a:cubicBezTo>
                    <a:pt x="90" y="91"/>
                    <a:pt x="88" y="90"/>
                    <a:pt x="87" y="90"/>
                  </a:cubicBezTo>
                  <a:cubicBezTo>
                    <a:pt x="70" y="93"/>
                    <a:pt x="54" y="100"/>
                    <a:pt x="39" y="107"/>
                  </a:cubicBezTo>
                  <a:cubicBezTo>
                    <a:pt x="27" y="112"/>
                    <a:pt x="11" y="116"/>
                    <a:pt x="2" y="126"/>
                  </a:cubicBezTo>
                  <a:cubicBezTo>
                    <a:pt x="1" y="128"/>
                    <a:pt x="2" y="130"/>
                    <a:pt x="4" y="129"/>
                  </a:cubicBezTo>
                  <a:cubicBezTo>
                    <a:pt x="31" y="125"/>
                    <a:pt x="53" y="107"/>
                    <a:pt x="74" y="90"/>
                  </a:cubicBezTo>
                  <a:cubicBezTo>
                    <a:pt x="76" y="89"/>
                    <a:pt x="74" y="86"/>
                    <a:pt x="72" y="87"/>
                  </a:cubicBezTo>
                  <a:cubicBezTo>
                    <a:pt x="47" y="97"/>
                    <a:pt x="26" y="115"/>
                    <a:pt x="3" y="128"/>
                  </a:cubicBezTo>
                  <a:cubicBezTo>
                    <a:pt x="0" y="129"/>
                    <a:pt x="2" y="132"/>
                    <a:pt x="5" y="131"/>
                  </a:cubicBezTo>
                  <a:cubicBezTo>
                    <a:pt x="28" y="120"/>
                    <a:pt x="49" y="105"/>
                    <a:pt x="74" y="100"/>
                  </a:cubicBezTo>
                  <a:cubicBezTo>
                    <a:pt x="74" y="99"/>
                    <a:pt x="73" y="98"/>
                    <a:pt x="72" y="97"/>
                  </a:cubicBezTo>
                  <a:cubicBezTo>
                    <a:pt x="56" y="110"/>
                    <a:pt x="34" y="114"/>
                    <a:pt x="19" y="130"/>
                  </a:cubicBezTo>
                  <a:cubicBezTo>
                    <a:pt x="18" y="131"/>
                    <a:pt x="18" y="133"/>
                    <a:pt x="20" y="133"/>
                  </a:cubicBezTo>
                  <a:cubicBezTo>
                    <a:pt x="34" y="136"/>
                    <a:pt x="49" y="129"/>
                    <a:pt x="61" y="123"/>
                  </a:cubicBezTo>
                  <a:cubicBezTo>
                    <a:pt x="78" y="116"/>
                    <a:pt x="96" y="106"/>
                    <a:pt x="109" y="93"/>
                  </a:cubicBezTo>
                  <a:cubicBezTo>
                    <a:pt x="111" y="91"/>
                    <a:pt x="109" y="89"/>
                    <a:pt x="107" y="90"/>
                  </a:cubicBezTo>
                  <a:cubicBezTo>
                    <a:pt x="80" y="94"/>
                    <a:pt x="57" y="111"/>
                    <a:pt x="30" y="117"/>
                  </a:cubicBezTo>
                  <a:cubicBezTo>
                    <a:pt x="30" y="118"/>
                    <a:pt x="30" y="120"/>
                    <a:pt x="31" y="121"/>
                  </a:cubicBezTo>
                  <a:cubicBezTo>
                    <a:pt x="56" y="113"/>
                    <a:pt x="100" y="122"/>
                    <a:pt x="116" y="95"/>
                  </a:cubicBezTo>
                  <a:cubicBezTo>
                    <a:pt x="116" y="94"/>
                    <a:pt x="116" y="92"/>
                    <a:pt x="115" y="92"/>
                  </a:cubicBezTo>
                  <a:cubicBezTo>
                    <a:pt x="92" y="88"/>
                    <a:pt x="72" y="104"/>
                    <a:pt x="49" y="102"/>
                  </a:cubicBezTo>
                  <a:cubicBezTo>
                    <a:pt x="49" y="103"/>
                    <a:pt x="49" y="104"/>
                    <a:pt x="50" y="106"/>
                  </a:cubicBezTo>
                  <a:cubicBezTo>
                    <a:pt x="78" y="96"/>
                    <a:pt x="114" y="96"/>
                    <a:pt x="134" y="70"/>
                  </a:cubicBezTo>
                  <a:cubicBezTo>
                    <a:pt x="134" y="69"/>
                    <a:pt x="133" y="67"/>
                    <a:pt x="132" y="67"/>
                  </a:cubicBezTo>
                  <a:cubicBezTo>
                    <a:pt x="119" y="69"/>
                    <a:pt x="107" y="75"/>
                    <a:pt x="96" y="79"/>
                  </a:cubicBezTo>
                  <a:cubicBezTo>
                    <a:pt x="82" y="85"/>
                    <a:pt x="67" y="88"/>
                    <a:pt x="53" y="93"/>
                  </a:cubicBezTo>
                  <a:cubicBezTo>
                    <a:pt x="51" y="94"/>
                    <a:pt x="52" y="98"/>
                    <a:pt x="55" y="97"/>
                  </a:cubicBezTo>
                  <a:cubicBezTo>
                    <a:pt x="86" y="88"/>
                    <a:pt x="120" y="79"/>
                    <a:pt x="147" y="59"/>
                  </a:cubicBezTo>
                  <a:cubicBezTo>
                    <a:pt x="148" y="58"/>
                    <a:pt x="148" y="55"/>
                    <a:pt x="146" y="55"/>
                  </a:cubicBezTo>
                  <a:cubicBezTo>
                    <a:pt x="117" y="56"/>
                    <a:pt x="95" y="84"/>
                    <a:pt x="67" y="81"/>
                  </a:cubicBezTo>
                  <a:cubicBezTo>
                    <a:pt x="67" y="82"/>
                    <a:pt x="67" y="84"/>
                    <a:pt x="68" y="85"/>
                  </a:cubicBezTo>
                  <a:cubicBezTo>
                    <a:pt x="87" y="68"/>
                    <a:pt x="116" y="72"/>
                    <a:pt x="132" y="51"/>
                  </a:cubicBezTo>
                  <a:cubicBezTo>
                    <a:pt x="133" y="49"/>
                    <a:pt x="131" y="47"/>
                    <a:pt x="129" y="48"/>
                  </a:cubicBezTo>
                  <a:cubicBezTo>
                    <a:pt x="111" y="53"/>
                    <a:pt x="92" y="59"/>
                    <a:pt x="73" y="64"/>
                  </a:cubicBezTo>
                  <a:cubicBezTo>
                    <a:pt x="74" y="65"/>
                    <a:pt x="74" y="66"/>
                    <a:pt x="75" y="68"/>
                  </a:cubicBezTo>
                  <a:cubicBezTo>
                    <a:pt x="89" y="60"/>
                    <a:pt x="103" y="53"/>
                    <a:pt x="117" y="45"/>
                  </a:cubicBezTo>
                  <a:cubicBezTo>
                    <a:pt x="126" y="39"/>
                    <a:pt x="138" y="37"/>
                    <a:pt x="146" y="28"/>
                  </a:cubicBezTo>
                  <a:cubicBezTo>
                    <a:pt x="147" y="27"/>
                    <a:pt x="146" y="25"/>
                    <a:pt x="144" y="25"/>
                  </a:cubicBezTo>
                  <a:cubicBezTo>
                    <a:pt x="127" y="25"/>
                    <a:pt x="111" y="37"/>
                    <a:pt x="96" y="45"/>
                  </a:cubicBezTo>
                  <a:cubicBezTo>
                    <a:pt x="94" y="46"/>
                    <a:pt x="95" y="49"/>
                    <a:pt x="97" y="49"/>
                  </a:cubicBezTo>
                  <a:cubicBezTo>
                    <a:pt x="114" y="45"/>
                    <a:pt x="130" y="37"/>
                    <a:pt x="144" y="28"/>
                  </a:cubicBezTo>
                  <a:cubicBezTo>
                    <a:pt x="146" y="27"/>
                    <a:pt x="145" y="24"/>
                    <a:pt x="143" y="24"/>
                  </a:cubicBezTo>
                  <a:cubicBezTo>
                    <a:pt x="127" y="24"/>
                    <a:pt x="111" y="30"/>
                    <a:pt x="97" y="39"/>
                  </a:cubicBezTo>
                  <a:cubicBezTo>
                    <a:pt x="94" y="40"/>
                    <a:pt x="96" y="43"/>
                    <a:pt x="99" y="42"/>
                  </a:cubicBezTo>
                  <a:cubicBezTo>
                    <a:pt x="110" y="37"/>
                    <a:pt x="136" y="31"/>
                    <a:pt x="137" y="16"/>
                  </a:cubicBezTo>
                  <a:cubicBezTo>
                    <a:pt x="137" y="15"/>
                    <a:pt x="136" y="14"/>
                    <a:pt x="135" y="14"/>
                  </a:cubicBezTo>
                  <a:cubicBezTo>
                    <a:pt x="126" y="15"/>
                    <a:pt x="117" y="20"/>
                    <a:pt x="109" y="24"/>
                  </a:cubicBezTo>
                  <a:cubicBezTo>
                    <a:pt x="99" y="30"/>
                    <a:pt x="87" y="33"/>
                    <a:pt x="79" y="42"/>
                  </a:cubicBezTo>
                  <a:cubicBezTo>
                    <a:pt x="78" y="44"/>
                    <a:pt x="80" y="47"/>
                    <a:pt x="81" y="45"/>
                  </a:cubicBezTo>
                  <a:cubicBezTo>
                    <a:pt x="87" y="41"/>
                    <a:pt x="92" y="37"/>
                    <a:pt x="97" y="32"/>
                  </a:cubicBezTo>
                  <a:cubicBezTo>
                    <a:pt x="96" y="31"/>
                    <a:pt x="95" y="31"/>
                    <a:pt x="94" y="30"/>
                  </a:cubicBezTo>
                  <a:cubicBezTo>
                    <a:pt x="92" y="33"/>
                    <a:pt x="89" y="37"/>
                    <a:pt x="87" y="40"/>
                  </a:cubicBezTo>
                  <a:cubicBezTo>
                    <a:pt x="86" y="42"/>
                    <a:pt x="88" y="44"/>
                    <a:pt x="90" y="43"/>
                  </a:cubicBezTo>
                  <a:cubicBezTo>
                    <a:pt x="97" y="36"/>
                    <a:pt x="107" y="29"/>
                    <a:pt x="109" y="18"/>
                  </a:cubicBezTo>
                  <a:cubicBezTo>
                    <a:pt x="110" y="17"/>
                    <a:pt x="107" y="15"/>
                    <a:pt x="106" y="16"/>
                  </a:cubicBezTo>
                  <a:cubicBezTo>
                    <a:pt x="92" y="33"/>
                    <a:pt x="76" y="49"/>
                    <a:pt x="69" y="70"/>
                  </a:cubicBezTo>
                  <a:cubicBezTo>
                    <a:pt x="69" y="71"/>
                    <a:pt x="71" y="73"/>
                    <a:pt x="73" y="72"/>
                  </a:cubicBezTo>
                  <a:cubicBezTo>
                    <a:pt x="81" y="62"/>
                    <a:pt x="83" y="49"/>
                    <a:pt x="93" y="40"/>
                  </a:cubicBezTo>
                  <a:cubicBezTo>
                    <a:pt x="92" y="39"/>
                    <a:pt x="91" y="38"/>
                    <a:pt x="90" y="38"/>
                  </a:cubicBezTo>
                  <a:cubicBezTo>
                    <a:pt x="84" y="51"/>
                    <a:pt x="72" y="61"/>
                    <a:pt x="65" y="74"/>
                  </a:cubicBezTo>
                  <a:cubicBezTo>
                    <a:pt x="64" y="76"/>
                    <a:pt x="67" y="78"/>
                    <a:pt x="69" y="77"/>
                  </a:cubicBezTo>
                  <a:cubicBezTo>
                    <a:pt x="82" y="62"/>
                    <a:pt x="96" y="48"/>
                    <a:pt x="106" y="30"/>
                  </a:cubicBezTo>
                  <a:cubicBezTo>
                    <a:pt x="107" y="28"/>
                    <a:pt x="104" y="26"/>
                    <a:pt x="102" y="28"/>
                  </a:cubicBezTo>
                  <a:cubicBezTo>
                    <a:pt x="88" y="48"/>
                    <a:pt x="75" y="68"/>
                    <a:pt x="62" y="87"/>
                  </a:cubicBezTo>
                  <a:cubicBezTo>
                    <a:pt x="61" y="89"/>
                    <a:pt x="63" y="91"/>
                    <a:pt x="65" y="90"/>
                  </a:cubicBezTo>
                  <a:cubicBezTo>
                    <a:pt x="92" y="70"/>
                    <a:pt x="100" y="37"/>
                    <a:pt x="123" y="15"/>
                  </a:cubicBezTo>
                  <a:cubicBezTo>
                    <a:pt x="122" y="14"/>
                    <a:pt x="121" y="13"/>
                    <a:pt x="120" y="12"/>
                  </a:cubicBezTo>
                  <a:cubicBezTo>
                    <a:pt x="108" y="39"/>
                    <a:pt x="86" y="61"/>
                    <a:pt x="69" y="85"/>
                  </a:cubicBezTo>
                  <a:cubicBezTo>
                    <a:pt x="68" y="87"/>
                    <a:pt x="71" y="89"/>
                    <a:pt x="72" y="87"/>
                  </a:cubicBezTo>
                  <a:cubicBezTo>
                    <a:pt x="94" y="65"/>
                    <a:pt x="110" y="37"/>
                    <a:pt x="134" y="17"/>
                  </a:cubicBezTo>
                  <a:cubicBezTo>
                    <a:pt x="133" y="16"/>
                    <a:pt x="132" y="15"/>
                    <a:pt x="131" y="14"/>
                  </a:cubicBezTo>
                  <a:cubicBezTo>
                    <a:pt x="113" y="45"/>
                    <a:pt x="90" y="71"/>
                    <a:pt x="65" y="96"/>
                  </a:cubicBezTo>
                  <a:cubicBezTo>
                    <a:pt x="64" y="97"/>
                    <a:pt x="66" y="100"/>
                    <a:pt x="68" y="99"/>
                  </a:cubicBezTo>
                  <a:cubicBezTo>
                    <a:pt x="97" y="76"/>
                    <a:pt x="117" y="43"/>
                    <a:pt x="143" y="16"/>
                  </a:cubicBezTo>
                  <a:cubicBezTo>
                    <a:pt x="142" y="15"/>
                    <a:pt x="141" y="15"/>
                    <a:pt x="140" y="14"/>
                  </a:cubicBezTo>
                  <a:cubicBezTo>
                    <a:pt x="122" y="44"/>
                    <a:pt x="91" y="65"/>
                    <a:pt x="71" y="94"/>
                  </a:cubicBezTo>
                  <a:cubicBezTo>
                    <a:pt x="70" y="96"/>
                    <a:pt x="73" y="98"/>
                    <a:pt x="74" y="97"/>
                  </a:cubicBezTo>
                  <a:cubicBezTo>
                    <a:pt x="106" y="80"/>
                    <a:pt x="123" y="46"/>
                    <a:pt x="148" y="22"/>
                  </a:cubicBezTo>
                  <a:cubicBezTo>
                    <a:pt x="147" y="21"/>
                    <a:pt x="146" y="20"/>
                    <a:pt x="145" y="19"/>
                  </a:cubicBezTo>
                  <a:cubicBezTo>
                    <a:pt x="123" y="47"/>
                    <a:pt x="96" y="69"/>
                    <a:pt x="75" y="97"/>
                  </a:cubicBezTo>
                  <a:cubicBezTo>
                    <a:pt x="74" y="99"/>
                    <a:pt x="76" y="101"/>
                    <a:pt x="78" y="100"/>
                  </a:cubicBezTo>
                  <a:cubicBezTo>
                    <a:pt x="117" y="79"/>
                    <a:pt x="135" y="34"/>
                    <a:pt x="167" y="4"/>
                  </a:cubicBezTo>
                  <a:cubicBezTo>
                    <a:pt x="166" y="3"/>
                    <a:pt x="165" y="2"/>
                    <a:pt x="164" y="2"/>
                  </a:cubicBezTo>
                  <a:cubicBezTo>
                    <a:pt x="143" y="40"/>
                    <a:pt x="106" y="65"/>
                    <a:pt x="80" y="100"/>
                  </a:cubicBezTo>
                  <a:cubicBezTo>
                    <a:pt x="79" y="101"/>
                    <a:pt x="81" y="104"/>
                    <a:pt x="82" y="103"/>
                  </a:cubicBezTo>
                  <a:cubicBezTo>
                    <a:pt x="102" y="90"/>
                    <a:pt x="116" y="72"/>
                    <a:pt x="131" y="55"/>
                  </a:cubicBezTo>
                  <a:cubicBezTo>
                    <a:pt x="144" y="41"/>
                    <a:pt x="160" y="17"/>
                    <a:pt x="180" y="13"/>
                  </a:cubicBezTo>
                  <a:cubicBezTo>
                    <a:pt x="179" y="13"/>
                    <a:pt x="178" y="12"/>
                    <a:pt x="177" y="12"/>
                  </a:cubicBezTo>
                  <a:cubicBezTo>
                    <a:pt x="175" y="27"/>
                    <a:pt x="158" y="40"/>
                    <a:pt x="147" y="50"/>
                  </a:cubicBezTo>
                  <a:cubicBezTo>
                    <a:pt x="134" y="62"/>
                    <a:pt x="124" y="76"/>
                    <a:pt x="108" y="85"/>
                  </a:cubicBezTo>
                  <a:cubicBezTo>
                    <a:pt x="109" y="86"/>
                    <a:pt x="110" y="87"/>
                    <a:pt x="111" y="88"/>
                  </a:cubicBezTo>
                  <a:cubicBezTo>
                    <a:pt x="120" y="71"/>
                    <a:pt x="135" y="59"/>
                    <a:pt x="149" y="46"/>
                  </a:cubicBezTo>
                  <a:cubicBezTo>
                    <a:pt x="160" y="36"/>
                    <a:pt x="174" y="29"/>
                    <a:pt x="182" y="15"/>
                  </a:cubicBezTo>
                  <a:cubicBezTo>
                    <a:pt x="182" y="13"/>
                    <a:pt x="181" y="11"/>
                    <a:pt x="179" y="12"/>
                  </a:cubicBezTo>
                  <a:cubicBezTo>
                    <a:pt x="161" y="16"/>
                    <a:pt x="149" y="35"/>
                    <a:pt x="138" y="48"/>
                  </a:cubicBezTo>
                  <a:cubicBezTo>
                    <a:pt x="139" y="49"/>
                    <a:pt x="140" y="50"/>
                    <a:pt x="141" y="51"/>
                  </a:cubicBezTo>
                  <a:cubicBezTo>
                    <a:pt x="150" y="40"/>
                    <a:pt x="160" y="29"/>
                    <a:pt x="168" y="18"/>
                  </a:cubicBezTo>
                  <a:cubicBezTo>
                    <a:pt x="170" y="16"/>
                    <a:pt x="167" y="14"/>
                    <a:pt x="165" y="15"/>
                  </a:cubicBezTo>
                  <a:cubicBezTo>
                    <a:pt x="138" y="43"/>
                    <a:pt x="113" y="72"/>
                    <a:pt x="83" y="97"/>
                  </a:cubicBezTo>
                  <a:cubicBezTo>
                    <a:pt x="84" y="98"/>
                    <a:pt x="85" y="98"/>
                    <a:pt x="86" y="99"/>
                  </a:cubicBezTo>
                  <a:cubicBezTo>
                    <a:pt x="115" y="73"/>
                    <a:pt x="138" y="41"/>
                    <a:pt x="166" y="13"/>
                  </a:cubicBezTo>
                  <a:cubicBezTo>
                    <a:pt x="165" y="13"/>
                    <a:pt x="164" y="12"/>
                    <a:pt x="163" y="11"/>
                  </a:cubicBezTo>
                  <a:cubicBezTo>
                    <a:pt x="148" y="30"/>
                    <a:pt x="132" y="49"/>
                    <a:pt x="115" y="66"/>
                  </a:cubicBezTo>
                  <a:cubicBezTo>
                    <a:pt x="99" y="82"/>
                    <a:pt x="82" y="98"/>
                    <a:pt x="71" y="118"/>
                  </a:cubicBezTo>
                  <a:cubicBezTo>
                    <a:pt x="71" y="119"/>
                    <a:pt x="71" y="121"/>
                    <a:pt x="73" y="121"/>
                  </a:cubicBezTo>
                  <a:cubicBezTo>
                    <a:pt x="91" y="119"/>
                    <a:pt x="105" y="101"/>
                    <a:pt x="115" y="88"/>
                  </a:cubicBezTo>
                  <a:cubicBezTo>
                    <a:pt x="133" y="67"/>
                    <a:pt x="149" y="45"/>
                    <a:pt x="167" y="24"/>
                  </a:cubicBezTo>
                  <a:cubicBezTo>
                    <a:pt x="169" y="22"/>
                    <a:pt x="166" y="19"/>
                    <a:pt x="165" y="21"/>
                  </a:cubicBezTo>
                  <a:cubicBezTo>
                    <a:pt x="131" y="55"/>
                    <a:pt x="109" y="99"/>
                    <a:pt x="70" y="127"/>
                  </a:cubicBezTo>
                  <a:cubicBezTo>
                    <a:pt x="71" y="128"/>
                    <a:pt x="72" y="129"/>
                    <a:pt x="72" y="131"/>
                  </a:cubicBezTo>
                  <a:cubicBezTo>
                    <a:pt x="99" y="102"/>
                    <a:pt x="129" y="77"/>
                    <a:pt x="149" y="43"/>
                  </a:cubicBezTo>
                  <a:cubicBezTo>
                    <a:pt x="150" y="41"/>
                    <a:pt x="148" y="38"/>
                    <a:pt x="146" y="40"/>
                  </a:cubicBezTo>
                  <a:cubicBezTo>
                    <a:pt x="118" y="70"/>
                    <a:pt x="93" y="103"/>
                    <a:pt x="58" y="125"/>
                  </a:cubicBezTo>
                  <a:cubicBezTo>
                    <a:pt x="59" y="126"/>
                    <a:pt x="59" y="127"/>
                    <a:pt x="60" y="128"/>
                  </a:cubicBezTo>
                  <a:cubicBezTo>
                    <a:pt x="72" y="111"/>
                    <a:pt x="87" y="96"/>
                    <a:pt x="100" y="80"/>
                  </a:cubicBezTo>
                  <a:cubicBezTo>
                    <a:pt x="102" y="78"/>
                    <a:pt x="99" y="76"/>
                    <a:pt x="97" y="77"/>
                  </a:cubicBezTo>
                  <a:cubicBezTo>
                    <a:pt x="86" y="90"/>
                    <a:pt x="73" y="102"/>
                    <a:pt x="61" y="112"/>
                  </a:cubicBezTo>
                  <a:cubicBezTo>
                    <a:pt x="50" y="121"/>
                    <a:pt x="39" y="130"/>
                    <a:pt x="32" y="142"/>
                  </a:cubicBezTo>
                  <a:cubicBezTo>
                    <a:pt x="31" y="144"/>
                    <a:pt x="33" y="146"/>
                    <a:pt x="35" y="145"/>
                  </a:cubicBezTo>
                  <a:cubicBezTo>
                    <a:pt x="63" y="132"/>
                    <a:pt x="80" y="106"/>
                    <a:pt x="104" y="87"/>
                  </a:cubicBezTo>
                  <a:cubicBezTo>
                    <a:pt x="106" y="86"/>
                    <a:pt x="104" y="82"/>
                    <a:pt x="10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p:nvPr/>
          </p:nvSpPr>
          <p:spPr bwMode="auto">
            <a:xfrm>
              <a:off x="2966" y="1887"/>
              <a:ext cx="312" cy="280"/>
            </a:xfrm>
            <a:custGeom>
              <a:avLst/>
              <a:gdLst>
                <a:gd name="T0" fmla="*/ 106 w 116"/>
                <a:gd name="T1" fmla="*/ 11 h 104"/>
                <a:gd name="T2" fmla="*/ 111 w 116"/>
                <a:gd name="T3" fmla="*/ 16 h 104"/>
                <a:gd name="T4" fmla="*/ 97 w 116"/>
                <a:gd name="T5" fmla="*/ 26 h 104"/>
                <a:gd name="T6" fmla="*/ 55 w 116"/>
                <a:gd name="T7" fmla="*/ 45 h 104"/>
                <a:gd name="T8" fmla="*/ 42 w 116"/>
                <a:gd name="T9" fmla="*/ 57 h 104"/>
                <a:gd name="T10" fmla="*/ 4 w 116"/>
                <a:gd name="T11" fmla="*/ 100 h 104"/>
                <a:gd name="T12" fmla="*/ 2 w 116"/>
                <a:gd name="T13" fmla="*/ 90 h 104"/>
                <a:gd name="T14" fmla="*/ 12 w 116"/>
                <a:gd name="T15" fmla="*/ 75 h 104"/>
                <a:gd name="T16" fmla="*/ 19 w 116"/>
                <a:gd name="T17" fmla="*/ 62 h 104"/>
                <a:gd name="T18" fmla="*/ 20 w 116"/>
                <a:gd name="T19" fmla="*/ 58 h 104"/>
                <a:gd name="T20" fmla="*/ 18 w 116"/>
                <a:gd name="T21" fmla="*/ 63 h 104"/>
                <a:gd name="T22" fmla="*/ 22 w 116"/>
                <a:gd name="T23" fmla="*/ 61 h 104"/>
                <a:gd name="T24" fmla="*/ 26 w 116"/>
                <a:gd name="T25" fmla="*/ 56 h 104"/>
                <a:gd name="T26" fmla="*/ 26 w 116"/>
                <a:gd name="T27" fmla="*/ 53 h 104"/>
                <a:gd name="T28" fmla="*/ 25 w 116"/>
                <a:gd name="T29" fmla="*/ 50 h 104"/>
                <a:gd name="T30" fmla="*/ 30 w 116"/>
                <a:gd name="T31" fmla="*/ 46 h 104"/>
                <a:gd name="T32" fmla="*/ 28 w 116"/>
                <a:gd name="T33" fmla="*/ 45 h 104"/>
                <a:gd name="T34" fmla="*/ 28 w 116"/>
                <a:gd name="T35" fmla="*/ 42 h 104"/>
                <a:gd name="T36" fmla="*/ 30 w 116"/>
                <a:gd name="T37" fmla="*/ 40 h 104"/>
                <a:gd name="T38" fmla="*/ 30 w 116"/>
                <a:gd name="T39" fmla="*/ 38 h 104"/>
                <a:gd name="T40" fmla="*/ 31 w 116"/>
                <a:gd name="T41" fmla="*/ 34 h 104"/>
                <a:gd name="T42" fmla="*/ 33 w 116"/>
                <a:gd name="T43" fmla="*/ 30 h 104"/>
                <a:gd name="T44" fmla="*/ 33 w 116"/>
                <a:gd name="T45" fmla="*/ 29 h 104"/>
                <a:gd name="T46" fmla="*/ 37 w 116"/>
                <a:gd name="T47" fmla="*/ 24 h 104"/>
                <a:gd name="T48" fmla="*/ 36 w 116"/>
                <a:gd name="T49" fmla="*/ 23 h 104"/>
                <a:gd name="T50" fmla="*/ 39 w 116"/>
                <a:gd name="T51" fmla="*/ 18 h 104"/>
                <a:gd name="T52" fmla="*/ 40 w 116"/>
                <a:gd name="T53" fmla="*/ 15 h 104"/>
                <a:gd name="T54" fmla="*/ 40 w 116"/>
                <a:gd name="T55" fmla="*/ 11 h 104"/>
                <a:gd name="T56" fmla="*/ 36 w 116"/>
                <a:gd name="T57" fmla="*/ 5 h 104"/>
                <a:gd name="T58" fmla="*/ 39 w 116"/>
                <a:gd name="T59" fmla="*/ 11 h 104"/>
                <a:gd name="T60" fmla="*/ 39 w 116"/>
                <a:gd name="T61" fmla="*/ 15 h 104"/>
                <a:gd name="T62" fmla="*/ 38 w 116"/>
                <a:gd name="T63" fmla="*/ 18 h 104"/>
                <a:gd name="T64" fmla="*/ 36 w 116"/>
                <a:gd name="T65" fmla="*/ 23 h 104"/>
                <a:gd name="T66" fmla="*/ 36 w 116"/>
                <a:gd name="T67" fmla="*/ 24 h 104"/>
                <a:gd name="T68" fmla="*/ 32 w 116"/>
                <a:gd name="T69" fmla="*/ 29 h 104"/>
                <a:gd name="T70" fmla="*/ 31 w 116"/>
                <a:gd name="T71" fmla="*/ 30 h 104"/>
                <a:gd name="T72" fmla="*/ 29 w 116"/>
                <a:gd name="T73" fmla="*/ 34 h 104"/>
                <a:gd name="T74" fmla="*/ 30 w 116"/>
                <a:gd name="T75" fmla="*/ 38 h 104"/>
                <a:gd name="T76" fmla="*/ 29 w 116"/>
                <a:gd name="T77" fmla="*/ 40 h 104"/>
                <a:gd name="T78" fmla="*/ 28 w 116"/>
                <a:gd name="T79" fmla="*/ 42 h 104"/>
                <a:gd name="T80" fmla="*/ 27 w 116"/>
                <a:gd name="T81" fmla="*/ 45 h 104"/>
                <a:gd name="T82" fmla="*/ 29 w 116"/>
                <a:gd name="T83" fmla="*/ 46 h 104"/>
                <a:gd name="T84" fmla="*/ 24 w 116"/>
                <a:gd name="T85" fmla="*/ 50 h 104"/>
                <a:gd name="T86" fmla="*/ 26 w 116"/>
                <a:gd name="T87" fmla="*/ 53 h 104"/>
                <a:gd name="T88" fmla="*/ 26 w 116"/>
                <a:gd name="T89" fmla="*/ 56 h 104"/>
                <a:gd name="T90" fmla="*/ 22 w 116"/>
                <a:gd name="T91" fmla="*/ 61 h 104"/>
                <a:gd name="T92" fmla="*/ 19 w 116"/>
                <a:gd name="T93" fmla="*/ 62 h 104"/>
                <a:gd name="T94" fmla="*/ 22 w 116"/>
                <a:gd name="T95" fmla="*/ 59 h 104"/>
                <a:gd name="T96" fmla="*/ 18 w 116"/>
                <a:gd name="T97" fmla="*/ 62 h 104"/>
                <a:gd name="T98" fmla="*/ 10 w 116"/>
                <a:gd name="T99" fmla="*/ 75 h 104"/>
                <a:gd name="T100" fmla="*/ 2 w 116"/>
                <a:gd name="T101" fmla="*/ 91 h 104"/>
                <a:gd name="T102" fmla="*/ 4 w 116"/>
                <a:gd name="T103" fmla="*/ 101 h 104"/>
                <a:gd name="T104" fmla="*/ 40 w 116"/>
                <a:gd name="T105" fmla="*/ 53 h 104"/>
                <a:gd name="T106" fmla="*/ 53 w 116"/>
                <a:gd name="T107" fmla="*/ 41 h 104"/>
                <a:gd name="T108" fmla="*/ 95 w 116"/>
                <a:gd name="T109" fmla="*/ 22 h 104"/>
                <a:gd name="T110" fmla="*/ 111 w 116"/>
                <a:gd name="T111" fmla="*/ 12 h 104"/>
                <a:gd name="T112" fmla="*/ 106 w 116"/>
                <a:gd name="T113" fmla="*/ 7 h 104"/>
                <a:gd name="T114" fmla="*/ 113 w 116"/>
                <a:gd name="T11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104">
                  <a:moveTo>
                    <a:pt x="113" y="8"/>
                  </a:moveTo>
                  <a:cubicBezTo>
                    <a:pt x="99" y="11"/>
                    <a:pt x="85" y="12"/>
                    <a:pt x="71" y="17"/>
                  </a:cubicBezTo>
                  <a:cubicBezTo>
                    <a:pt x="71" y="18"/>
                    <a:pt x="72" y="20"/>
                    <a:pt x="72" y="21"/>
                  </a:cubicBezTo>
                  <a:cubicBezTo>
                    <a:pt x="83" y="17"/>
                    <a:pt x="94" y="10"/>
                    <a:pt x="106" y="11"/>
                  </a:cubicBezTo>
                  <a:cubicBezTo>
                    <a:pt x="106" y="10"/>
                    <a:pt x="105" y="9"/>
                    <a:pt x="105" y="8"/>
                  </a:cubicBezTo>
                  <a:cubicBezTo>
                    <a:pt x="89" y="20"/>
                    <a:pt x="68" y="22"/>
                    <a:pt x="49" y="30"/>
                  </a:cubicBezTo>
                  <a:cubicBezTo>
                    <a:pt x="47" y="31"/>
                    <a:pt x="48" y="34"/>
                    <a:pt x="50" y="33"/>
                  </a:cubicBezTo>
                  <a:cubicBezTo>
                    <a:pt x="71" y="30"/>
                    <a:pt x="89" y="18"/>
                    <a:pt x="111" y="16"/>
                  </a:cubicBezTo>
                  <a:cubicBezTo>
                    <a:pt x="110" y="14"/>
                    <a:pt x="110" y="13"/>
                    <a:pt x="109" y="12"/>
                  </a:cubicBezTo>
                  <a:cubicBezTo>
                    <a:pt x="93" y="30"/>
                    <a:pt x="66" y="35"/>
                    <a:pt x="45" y="44"/>
                  </a:cubicBezTo>
                  <a:cubicBezTo>
                    <a:pt x="43" y="45"/>
                    <a:pt x="43" y="49"/>
                    <a:pt x="46" y="48"/>
                  </a:cubicBezTo>
                  <a:cubicBezTo>
                    <a:pt x="65" y="46"/>
                    <a:pt x="80" y="34"/>
                    <a:pt x="97" y="26"/>
                  </a:cubicBezTo>
                  <a:cubicBezTo>
                    <a:pt x="97" y="24"/>
                    <a:pt x="96" y="23"/>
                    <a:pt x="95" y="22"/>
                  </a:cubicBezTo>
                  <a:cubicBezTo>
                    <a:pt x="72" y="36"/>
                    <a:pt x="49" y="50"/>
                    <a:pt x="23" y="58"/>
                  </a:cubicBezTo>
                  <a:cubicBezTo>
                    <a:pt x="24" y="59"/>
                    <a:pt x="24" y="60"/>
                    <a:pt x="25" y="61"/>
                  </a:cubicBezTo>
                  <a:cubicBezTo>
                    <a:pt x="35" y="55"/>
                    <a:pt x="45" y="50"/>
                    <a:pt x="55" y="45"/>
                  </a:cubicBezTo>
                  <a:cubicBezTo>
                    <a:pt x="54" y="44"/>
                    <a:pt x="53" y="43"/>
                    <a:pt x="52" y="42"/>
                  </a:cubicBezTo>
                  <a:cubicBezTo>
                    <a:pt x="44" y="54"/>
                    <a:pt x="31" y="60"/>
                    <a:pt x="19" y="66"/>
                  </a:cubicBezTo>
                  <a:cubicBezTo>
                    <a:pt x="20" y="68"/>
                    <a:pt x="20" y="69"/>
                    <a:pt x="21" y="70"/>
                  </a:cubicBezTo>
                  <a:cubicBezTo>
                    <a:pt x="28" y="66"/>
                    <a:pt x="36" y="62"/>
                    <a:pt x="42" y="57"/>
                  </a:cubicBezTo>
                  <a:cubicBezTo>
                    <a:pt x="41" y="56"/>
                    <a:pt x="41" y="54"/>
                    <a:pt x="40" y="53"/>
                  </a:cubicBezTo>
                  <a:cubicBezTo>
                    <a:pt x="32" y="62"/>
                    <a:pt x="25" y="71"/>
                    <a:pt x="17" y="78"/>
                  </a:cubicBezTo>
                  <a:cubicBezTo>
                    <a:pt x="12" y="82"/>
                    <a:pt x="12" y="81"/>
                    <a:pt x="10" y="85"/>
                  </a:cubicBezTo>
                  <a:cubicBezTo>
                    <a:pt x="9" y="91"/>
                    <a:pt x="10" y="96"/>
                    <a:pt x="4" y="100"/>
                  </a:cubicBezTo>
                  <a:cubicBezTo>
                    <a:pt x="5" y="101"/>
                    <a:pt x="7" y="102"/>
                    <a:pt x="8" y="102"/>
                  </a:cubicBezTo>
                  <a:cubicBezTo>
                    <a:pt x="9" y="92"/>
                    <a:pt x="8" y="83"/>
                    <a:pt x="15" y="75"/>
                  </a:cubicBezTo>
                  <a:cubicBezTo>
                    <a:pt x="14" y="74"/>
                    <a:pt x="13" y="73"/>
                    <a:pt x="11" y="73"/>
                  </a:cubicBezTo>
                  <a:cubicBezTo>
                    <a:pt x="10" y="80"/>
                    <a:pt x="7" y="85"/>
                    <a:pt x="2" y="90"/>
                  </a:cubicBezTo>
                  <a:cubicBezTo>
                    <a:pt x="3" y="91"/>
                    <a:pt x="4" y="92"/>
                    <a:pt x="5" y="93"/>
                  </a:cubicBezTo>
                  <a:cubicBezTo>
                    <a:pt x="11" y="84"/>
                    <a:pt x="14" y="67"/>
                    <a:pt x="27" y="67"/>
                  </a:cubicBezTo>
                  <a:cubicBezTo>
                    <a:pt x="26" y="66"/>
                    <a:pt x="26" y="65"/>
                    <a:pt x="25" y="65"/>
                  </a:cubicBezTo>
                  <a:cubicBezTo>
                    <a:pt x="24" y="70"/>
                    <a:pt x="21" y="78"/>
                    <a:pt x="12" y="75"/>
                  </a:cubicBezTo>
                  <a:cubicBezTo>
                    <a:pt x="13" y="75"/>
                    <a:pt x="13" y="76"/>
                    <a:pt x="13" y="77"/>
                  </a:cubicBezTo>
                  <a:cubicBezTo>
                    <a:pt x="17" y="69"/>
                    <a:pt x="26" y="66"/>
                    <a:pt x="33" y="62"/>
                  </a:cubicBezTo>
                  <a:cubicBezTo>
                    <a:pt x="33" y="61"/>
                    <a:pt x="32" y="60"/>
                    <a:pt x="31" y="58"/>
                  </a:cubicBezTo>
                  <a:cubicBezTo>
                    <a:pt x="27" y="61"/>
                    <a:pt x="24" y="61"/>
                    <a:pt x="19" y="62"/>
                  </a:cubicBezTo>
                  <a:cubicBezTo>
                    <a:pt x="20" y="63"/>
                    <a:pt x="20" y="64"/>
                    <a:pt x="20" y="66"/>
                  </a:cubicBezTo>
                  <a:cubicBezTo>
                    <a:pt x="23" y="64"/>
                    <a:pt x="26" y="62"/>
                    <a:pt x="29" y="61"/>
                  </a:cubicBezTo>
                  <a:cubicBezTo>
                    <a:pt x="31" y="61"/>
                    <a:pt x="31" y="57"/>
                    <a:pt x="29" y="57"/>
                  </a:cubicBezTo>
                  <a:cubicBezTo>
                    <a:pt x="25" y="57"/>
                    <a:pt x="23" y="57"/>
                    <a:pt x="20" y="58"/>
                  </a:cubicBezTo>
                  <a:cubicBezTo>
                    <a:pt x="19" y="58"/>
                    <a:pt x="18" y="59"/>
                    <a:pt x="18" y="60"/>
                  </a:cubicBezTo>
                  <a:cubicBezTo>
                    <a:pt x="20" y="64"/>
                    <a:pt x="18" y="67"/>
                    <a:pt x="13" y="69"/>
                  </a:cubicBezTo>
                  <a:cubicBezTo>
                    <a:pt x="14" y="69"/>
                    <a:pt x="15" y="70"/>
                    <a:pt x="16" y="70"/>
                  </a:cubicBezTo>
                  <a:cubicBezTo>
                    <a:pt x="17" y="68"/>
                    <a:pt x="18" y="66"/>
                    <a:pt x="18" y="63"/>
                  </a:cubicBezTo>
                  <a:cubicBezTo>
                    <a:pt x="17" y="63"/>
                    <a:pt x="16" y="62"/>
                    <a:pt x="15" y="62"/>
                  </a:cubicBezTo>
                  <a:cubicBezTo>
                    <a:pt x="15" y="63"/>
                    <a:pt x="15" y="65"/>
                    <a:pt x="15" y="66"/>
                  </a:cubicBezTo>
                  <a:cubicBezTo>
                    <a:pt x="16" y="66"/>
                    <a:pt x="18" y="65"/>
                    <a:pt x="19" y="65"/>
                  </a:cubicBezTo>
                  <a:cubicBezTo>
                    <a:pt x="18" y="63"/>
                    <a:pt x="20" y="62"/>
                    <a:pt x="22" y="61"/>
                  </a:cubicBezTo>
                  <a:cubicBezTo>
                    <a:pt x="21" y="60"/>
                    <a:pt x="20" y="59"/>
                    <a:pt x="19" y="59"/>
                  </a:cubicBezTo>
                  <a:cubicBezTo>
                    <a:pt x="18" y="59"/>
                    <a:pt x="17" y="60"/>
                    <a:pt x="16" y="60"/>
                  </a:cubicBezTo>
                  <a:cubicBezTo>
                    <a:pt x="16" y="61"/>
                    <a:pt x="17" y="62"/>
                    <a:pt x="18" y="63"/>
                  </a:cubicBezTo>
                  <a:cubicBezTo>
                    <a:pt x="20" y="60"/>
                    <a:pt x="22" y="58"/>
                    <a:pt x="26" y="56"/>
                  </a:cubicBezTo>
                  <a:cubicBezTo>
                    <a:pt x="28" y="56"/>
                    <a:pt x="28" y="53"/>
                    <a:pt x="26" y="52"/>
                  </a:cubicBezTo>
                  <a:cubicBezTo>
                    <a:pt x="23" y="52"/>
                    <a:pt x="20" y="52"/>
                    <a:pt x="17" y="52"/>
                  </a:cubicBezTo>
                  <a:cubicBezTo>
                    <a:pt x="17" y="53"/>
                    <a:pt x="17" y="54"/>
                    <a:pt x="17" y="56"/>
                  </a:cubicBezTo>
                  <a:cubicBezTo>
                    <a:pt x="20" y="55"/>
                    <a:pt x="23" y="54"/>
                    <a:pt x="26" y="53"/>
                  </a:cubicBezTo>
                  <a:cubicBezTo>
                    <a:pt x="29" y="52"/>
                    <a:pt x="28" y="49"/>
                    <a:pt x="26" y="49"/>
                  </a:cubicBezTo>
                  <a:cubicBezTo>
                    <a:pt x="23" y="49"/>
                    <a:pt x="21" y="49"/>
                    <a:pt x="19" y="49"/>
                  </a:cubicBezTo>
                  <a:cubicBezTo>
                    <a:pt x="19" y="50"/>
                    <a:pt x="20" y="51"/>
                    <a:pt x="20" y="52"/>
                  </a:cubicBezTo>
                  <a:cubicBezTo>
                    <a:pt x="22" y="52"/>
                    <a:pt x="23" y="51"/>
                    <a:pt x="25" y="50"/>
                  </a:cubicBezTo>
                  <a:cubicBezTo>
                    <a:pt x="26" y="49"/>
                    <a:pt x="26" y="46"/>
                    <a:pt x="24" y="46"/>
                  </a:cubicBezTo>
                  <a:cubicBezTo>
                    <a:pt x="22" y="46"/>
                    <a:pt x="20" y="46"/>
                    <a:pt x="18" y="46"/>
                  </a:cubicBezTo>
                  <a:cubicBezTo>
                    <a:pt x="18" y="48"/>
                    <a:pt x="18" y="49"/>
                    <a:pt x="19" y="50"/>
                  </a:cubicBezTo>
                  <a:cubicBezTo>
                    <a:pt x="23" y="49"/>
                    <a:pt x="26" y="48"/>
                    <a:pt x="30" y="46"/>
                  </a:cubicBezTo>
                  <a:cubicBezTo>
                    <a:pt x="32" y="45"/>
                    <a:pt x="31" y="42"/>
                    <a:pt x="29" y="42"/>
                  </a:cubicBezTo>
                  <a:cubicBezTo>
                    <a:pt x="27" y="42"/>
                    <a:pt x="24" y="42"/>
                    <a:pt x="22" y="42"/>
                  </a:cubicBezTo>
                  <a:cubicBezTo>
                    <a:pt x="22" y="43"/>
                    <a:pt x="22" y="45"/>
                    <a:pt x="23" y="46"/>
                  </a:cubicBezTo>
                  <a:cubicBezTo>
                    <a:pt x="24" y="45"/>
                    <a:pt x="26" y="45"/>
                    <a:pt x="28" y="45"/>
                  </a:cubicBezTo>
                  <a:cubicBezTo>
                    <a:pt x="30" y="44"/>
                    <a:pt x="30" y="41"/>
                    <a:pt x="28" y="41"/>
                  </a:cubicBezTo>
                  <a:cubicBezTo>
                    <a:pt x="26" y="40"/>
                    <a:pt x="24" y="40"/>
                    <a:pt x="22" y="39"/>
                  </a:cubicBezTo>
                  <a:cubicBezTo>
                    <a:pt x="22" y="40"/>
                    <a:pt x="22" y="42"/>
                    <a:pt x="21" y="43"/>
                  </a:cubicBezTo>
                  <a:cubicBezTo>
                    <a:pt x="24" y="43"/>
                    <a:pt x="26" y="42"/>
                    <a:pt x="28" y="42"/>
                  </a:cubicBezTo>
                  <a:cubicBezTo>
                    <a:pt x="31" y="42"/>
                    <a:pt x="31" y="39"/>
                    <a:pt x="29" y="38"/>
                  </a:cubicBezTo>
                  <a:cubicBezTo>
                    <a:pt x="27" y="38"/>
                    <a:pt x="24" y="37"/>
                    <a:pt x="22" y="37"/>
                  </a:cubicBezTo>
                  <a:cubicBezTo>
                    <a:pt x="22" y="38"/>
                    <a:pt x="22" y="40"/>
                    <a:pt x="22" y="41"/>
                  </a:cubicBezTo>
                  <a:cubicBezTo>
                    <a:pt x="25" y="40"/>
                    <a:pt x="27" y="40"/>
                    <a:pt x="30" y="40"/>
                  </a:cubicBezTo>
                  <a:cubicBezTo>
                    <a:pt x="32" y="39"/>
                    <a:pt x="33" y="36"/>
                    <a:pt x="30" y="36"/>
                  </a:cubicBezTo>
                  <a:cubicBezTo>
                    <a:pt x="29" y="35"/>
                    <a:pt x="27" y="35"/>
                    <a:pt x="25" y="34"/>
                  </a:cubicBezTo>
                  <a:cubicBezTo>
                    <a:pt x="25" y="36"/>
                    <a:pt x="25" y="37"/>
                    <a:pt x="25" y="38"/>
                  </a:cubicBezTo>
                  <a:cubicBezTo>
                    <a:pt x="27" y="38"/>
                    <a:pt x="29" y="38"/>
                    <a:pt x="30" y="38"/>
                  </a:cubicBezTo>
                  <a:cubicBezTo>
                    <a:pt x="32" y="38"/>
                    <a:pt x="33" y="34"/>
                    <a:pt x="31" y="34"/>
                  </a:cubicBezTo>
                  <a:cubicBezTo>
                    <a:pt x="28" y="33"/>
                    <a:pt x="27" y="33"/>
                    <a:pt x="24" y="33"/>
                  </a:cubicBezTo>
                  <a:cubicBezTo>
                    <a:pt x="24" y="34"/>
                    <a:pt x="25" y="35"/>
                    <a:pt x="25" y="37"/>
                  </a:cubicBezTo>
                  <a:cubicBezTo>
                    <a:pt x="27" y="36"/>
                    <a:pt x="29" y="35"/>
                    <a:pt x="31" y="34"/>
                  </a:cubicBezTo>
                  <a:cubicBezTo>
                    <a:pt x="32" y="33"/>
                    <a:pt x="32" y="31"/>
                    <a:pt x="30" y="30"/>
                  </a:cubicBezTo>
                  <a:cubicBezTo>
                    <a:pt x="29" y="30"/>
                    <a:pt x="29" y="29"/>
                    <a:pt x="28" y="29"/>
                  </a:cubicBezTo>
                  <a:cubicBezTo>
                    <a:pt x="28" y="30"/>
                    <a:pt x="27" y="31"/>
                    <a:pt x="27" y="33"/>
                  </a:cubicBezTo>
                  <a:cubicBezTo>
                    <a:pt x="29" y="32"/>
                    <a:pt x="31" y="31"/>
                    <a:pt x="33" y="30"/>
                  </a:cubicBezTo>
                  <a:cubicBezTo>
                    <a:pt x="34" y="30"/>
                    <a:pt x="35" y="27"/>
                    <a:pt x="33" y="27"/>
                  </a:cubicBezTo>
                  <a:cubicBezTo>
                    <a:pt x="30" y="26"/>
                    <a:pt x="30" y="26"/>
                    <a:pt x="28" y="26"/>
                  </a:cubicBezTo>
                  <a:cubicBezTo>
                    <a:pt x="28" y="27"/>
                    <a:pt x="29" y="29"/>
                    <a:pt x="29" y="30"/>
                  </a:cubicBezTo>
                  <a:cubicBezTo>
                    <a:pt x="30" y="29"/>
                    <a:pt x="32" y="29"/>
                    <a:pt x="33" y="29"/>
                  </a:cubicBezTo>
                  <a:cubicBezTo>
                    <a:pt x="35" y="28"/>
                    <a:pt x="35" y="24"/>
                    <a:pt x="32" y="25"/>
                  </a:cubicBezTo>
                  <a:cubicBezTo>
                    <a:pt x="31" y="24"/>
                    <a:pt x="30" y="24"/>
                    <a:pt x="29" y="24"/>
                  </a:cubicBezTo>
                  <a:cubicBezTo>
                    <a:pt x="29" y="26"/>
                    <a:pt x="29" y="27"/>
                    <a:pt x="29" y="28"/>
                  </a:cubicBezTo>
                  <a:cubicBezTo>
                    <a:pt x="32" y="27"/>
                    <a:pt x="35" y="25"/>
                    <a:pt x="37" y="24"/>
                  </a:cubicBezTo>
                  <a:cubicBezTo>
                    <a:pt x="39" y="23"/>
                    <a:pt x="38" y="20"/>
                    <a:pt x="36" y="20"/>
                  </a:cubicBezTo>
                  <a:cubicBezTo>
                    <a:pt x="33" y="20"/>
                    <a:pt x="30" y="20"/>
                    <a:pt x="27" y="20"/>
                  </a:cubicBezTo>
                  <a:cubicBezTo>
                    <a:pt x="28" y="21"/>
                    <a:pt x="28" y="23"/>
                    <a:pt x="28" y="24"/>
                  </a:cubicBezTo>
                  <a:cubicBezTo>
                    <a:pt x="31" y="23"/>
                    <a:pt x="33" y="23"/>
                    <a:pt x="36" y="23"/>
                  </a:cubicBezTo>
                  <a:cubicBezTo>
                    <a:pt x="39" y="22"/>
                    <a:pt x="39" y="19"/>
                    <a:pt x="36" y="19"/>
                  </a:cubicBezTo>
                  <a:cubicBezTo>
                    <a:pt x="34" y="19"/>
                    <a:pt x="31" y="18"/>
                    <a:pt x="29" y="18"/>
                  </a:cubicBezTo>
                  <a:cubicBezTo>
                    <a:pt x="30" y="20"/>
                    <a:pt x="30" y="21"/>
                    <a:pt x="30" y="22"/>
                  </a:cubicBezTo>
                  <a:cubicBezTo>
                    <a:pt x="33" y="21"/>
                    <a:pt x="36" y="19"/>
                    <a:pt x="39" y="18"/>
                  </a:cubicBezTo>
                  <a:cubicBezTo>
                    <a:pt x="41" y="18"/>
                    <a:pt x="41" y="14"/>
                    <a:pt x="38" y="14"/>
                  </a:cubicBezTo>
                  <a:cubicBezTo>
                    <a:pt x="36" y="14"/>
                    <a:pt x="33" y="14"/>
                    <a:pt x="30" y="14"/>
                  </a:cubicBezTo>
                  <a:cubicBezTo>
                    <a:pt x="31" y="15"/>
                    <a:pt x="31" y="16"/>
                    <a:pt x="31" y="18"/>
                  </a:cubicBezTo>
                  <a:cubicBezTo>
                    <a:pt x="34" y="17"/>
                    <a:pt x="37" y="16"/>
                    <a:pt x="40" y="15"/>
                  </a:cubicBezTo>
                  <a:cubicBezTo>
                    <a:pt x="42" y="15"/>
                    <a:pt x="42" y="12"/>
                    <a:pt x="40" y="11"/>
                  </a:cubicBezTo>
                  <a:cubicBezTo>
                    <a:pt x="38" y="10"/>
                    <a:pt x="36" y="10"/>
                    <a:pt x="33" y="10"/>
                  </a:cubicBezTo>
                  <a:cubicBezTo>
                    <a:pt x="34" y="11"/>
                    <a:pt x="34" y="12"/>
                    <a:pt x="34" y="13"/>
                  </a:cubicBezTo>
                  <a:cubicBezTo>
                    <a:pt x="36" y="13"/>
                    <a:pt x="38" y="12"/>
                    <a:pt x="40" y="11"/>
                  </a:cubicBezTo>
                  <a:cubicBezTo>
                    <a:pt x="42" y="11"/>
                    <a:pt x="42" y="8"/>
                    <a:pt x="41" y="7"/>
                  </a:cubicBezTo>
                  <a:cubicBezTo>
                    <a:pt x="38" y="6"/>
                    <a:pt x="36" y="5"/>
                    <a:pt x="33" y="4"/>
                  </a:cubicBezTo>
                  <a:cubicBezTo>
                    <a:pt x="33" y="5"/>
                    <a:pt x="33" y="6"/>
                    <a:pt x="33" y="7"/>
                  </a:cubicBezTo>
                  <a:cubicBezTo>
                    <a:pt x="34" y="6"/>
                    <a:pt x="35" y="6"/>
                    <a:pt x="36" y="5"/>
                  </a:cubicBezTo>
                  <a:cubicBezTo>
                    <a:pt x="39" y="4"/>
                    <a:pt x="37" y="0"/>
                    <a:pt x="34" y="2"/>
                  </a:cubicBezTo>
                  <a:cubicBezTo>
                    <a:pt x="33" y="2"/>
                    <a:pt x="32" y="3"/>
                    <a:pt x="31" y="4"/>
                  </a:cubicBezTo>
                  <a:cubicBezTo>
                    <a:pt x="30" y="4"/>
                    <a:pt x="30" y="6"/>
                    <a:pt x="31" y="7"/>
                  </a:cubicBezTo>
                  <a:cubicBezTo>
                    <a:pt x="34" y="8"/>
                    <a:pt x="36" y="10"/>
                    <a:pt x="39" y="11"/>
                  </a:cubicBezTo>
                  <a:cubicBezTo>
                    <a:pt x="39" y="10"/>
                    <a:pt x="39" y="8"/>
                    <a:pt x="39" y="7"/>
                  </a:cubicBezTo>
                  <a:cubicBezTo>
                    <a:pt x="37" y="8"/>
                    <a:pt x="35" y="9"/>
                    <a:pt x="32" y="10"/>
                  </a:cubicBezTo>
                  <a:cubicBezTo>
                    <a:pt x="30" y="11"/>
                    <a:pt x="32" y="14"/>
                    <a:pt x="33" y="14"/>
                  </a:cubicBezTo>
                  <a:cubicBezTo>
                    <a:pt x="35" y="14"/>
                    <a:pt x="37" y="14"/>
                    <a:pt x="39" y="15"/>
                  </a:cubicBezTo>
                  <a:cubicBezTo>
                    <a:pt x="39" y="14"/>
                    <a:pt x="39" y="12"/>
                    <a:pt x="39" y="11"/>
                  </a:cubicBezTo>
                  <a:cubicBezTo>
                    <a:pt x="36" y="12"/>
                    <a:pt x="33" y="13"/>
                    <a:pt x="30" y="14"/>
                  </a:cubicBezTo>
                  <a:cubicBezTo>
                    <a:pt x="28" y="14"/>
                    <a:pt x="28" y="18"/>
                    <a:pt x="30" y="18"/>
                  </a:cubicBezTo>
                  <a:cubicBezTo>
                    <a:pt x="33" y="18"/>
                    <a:pt x="36" y="18"/>
                    <a:pt x="38" y="18"/>
                  </a:cubicBezTo>
                  <a:cubicBezTo>
                    <a:pt x="38" y="17"/>
                    <a:pt x="38" y="16"/>
                    <a:pt x="38" y="14"/>
                  </a:cubicBezTo>
                  <a:cubicBezTo>
                    <a:pt x="34" y="15"/>
                    <a:pt x="31" y="17"/>
                    <a:pt x="28" y="19"/>
                  </a:cubicBezTo>
                  <a:cubicBezTo>
                    <a:pt x="26" y="19"/>
                    <a:pt x="27" y="22"/>
                    <a:pt x="29" y="22"/>
                  </a:cubicBezTo>
                  <a:cubicBezTo>
                    <a:pt x="31" y="22"/>
                    <a:pt x="34" y="23"/>
                    <a:pt x="36" y="23"/>
                  </a:cubicBezTo>
                  <a:cubicBezTo>
                    <a:pt x="36" y="21"/>
                    <a:pt x="36" y="20"/>
                    <a:pt x="36" y="19"/>
                  </a:cubicBezTo>
                  <a:cubicBezTo>
                    <a:pt x="33" y="19"/>
                    <a:pt x="30" y="19"/>
                    <a:pt x="27" y="20"/>
                  </a:cubicBezTo>
                  <a:cubicBezTo>
                    <a:pt x="25" y="20"/>
                    <a:pt x="25" y="24"/>
                    <a:pt x="27" y="24"/>
                  </a:cubicBezTo>
                  <a:cubicBezTo>
                    <a:pt x="30" y="24"/>
                    <a:pt x="33" y="24"/>
                    <a:pt x="36" y="24"/>
                  </a:cubicBezTo>
                  <a:cubicBezTo>
                    <a:pt x="36" y="23"/>
                    <a:pt x="36" y="22"/>
                    <a:pt x="35" y="20"/>
                  </a:cubicBezTo>
                  <a:cubicBezTo>
                    <a:pt x="33" y="22"/>
                    <a:pt x="30" y="23"/>
                    <a:pt x="27" y="25"/>
                  </a:cubicBezTo>
                  <a:cubicBezTo>
                    <a:pt x="26" y="25"/>
                    <a:pt x="26" y="28"/>
                    <a:pt x="28" y="28"/>
                  </a:cubicBezTo>
                  <a:cubicBezTo>
                    <a:pt x="30" y="29"/>
                    <a:pt x="30" y="29"/>
                    <a:pt x="32" y="29"/>
                  </a:cubicBezTo>
                  <a:cubicBezTo>
                    <a:pt x="32" y="27"/>
                    <a:pt x="32" y="26"/>
                    <a:pt x="32" y="25"/>
                  </a:cubicBezTo>
                  <a:cubicBezTo>
                    <a:pt x="30" y="25"/>
                    <a:pt x="29" y="26"/>
                    <a:pt x="27" y="26"/>
                  </a:cubicBezTo>
                  <a:cubicBezTo>
                    <a:pt x="25" y="27"/>
                    <a:pt x="26" y="30"/>
                    <a:pt x="28" y="30"/>
                  </a:cubicBezTo>
                  <a:cubicBezTo>
                    <a:pt x="29" y="30"/>
                    <a:pt x="30" y="30"/>
                    <a:pt x="31" y="30"/>
                  </a:cubicBezTo>
                  <a:cubicBezTo>
                    <a:pt x="31" y="29"/>
                    <a:pt x="31" y="28"/>
                    <a:pt x="31" y="27"/>
                  </a:cubicBezTo>
                  <a:cubicBezTo>
                    <a:pt x="30" y="27"/>
                    <a:pt x="28" y="28"/>
                    <a:pt x="26" y="29"/>
                  </a:cubicBezTo>
                  <a:cubicBezTo>
                    <a:pt x="24" y="29"/>
                    <a:pt x="24" y="31"/>
                    <a:pt x="26" y="32"/>
                  </a:cubicBezTo>
                  <a:cubicBezTo>
                    <a:pt x="27" y="33"/>
                    <a:pt x="27" y="33"/>
                    <a:pt x="29" y="34"/>
                  </a:cubicBezTo>
                  <a:cubicBezTo>
                    <a:pt x="29" y="33"/>
                    <a:pt x="29" y="32"/>
                    <a:pt x="29" y="30"/>
                  </a:cubicBezTo>
                  <a:cubicBezTo>
                    <a:pt x="27" y="31"/>
                    <a:pt x="25" y="32"/>
                    <a:pt x="24" y="33"/>
                  </a:cubicBezTo>
                  <a:cubicBezTo>
                    <a:pt x="22" y="34"/>
                    <a:pt x="22" y="37"/>
                    <a:pt x="24" y="37"/>
                  </a:cubicBezTo>
                  <a:cubicBezTo>
                    <a:pt x="26" y="37"/>
                    <a:pt x="28" y="37"/>
                    <a:pt x="30" y="38"/>
                  </a:cubicBezTo>
                  <a:cubicBezTo>
                    <a:pt x="30" y="36"/>
                    <a:pt x="30" y="35"/>
                    <a:pt x="30" y="34"/>
                  </a:cubicBezTo>
                  <a:cubicBezTo>
                    <a:pt x="27" y="34"/>
                    <a:pt x="27" y="34"/>
                    <a:pt x="24" y="34"/>
                  </a:cubicBezTo>
                  <a:cubicBezTo>
                    <a:pt x="22" y="35"/>
                    <a:pt x="22" y="38"/>
                    <a:pt x="24" y="38"/>
                  </a:cubicBezTo>
                  <a:cubicBezTo>
                    <a:pt x="26" y="39"/>
                    <a:pt x="27" y="39"/>
                    <a:pt x="29" y="40"/>
                  </a:cubicBezTo>
                  <a:cubicBezTo>
                    <a:pt x="29" y="38"/>
                    <a:pt x="30" y="37"/>
                    <a:pt x="30" y="36"/>
                  </a:cubicBezTo>
                  <a:cubicBezTo>
                    <a:pt x="27" y="36"/>
                    <a:pt x="24" y="36"/>
                    <a:pt x="21" y="37"/>
                  </a:cubicBezTo>
                  <a:cubicBezTo>
                    <a:pt x="19" y="38"/>
                    <a:pt x="20" y="41"/>
                    <a:pt x="22" y="41"/>
                  </a:cubicBezTo>
                  <a:cubicBezTo>
                    <a:pt x="24" y="41"/>
                    <a:pt x="26" y="41"/>
                    <a:pt x="28" y="42"/>
                  </a:cubicBezTo>
                  <a:cubicBezTo>
                    <a:pt x="28" y="41"/>
                    <a:pt x="28" y="39"/>
                    <a:pt x="28" y="38"/>
                  </a:cubicBezTo>
                  <a:cubicBezTo>
                    <a:pt x="26" y="38"/>
                    <a:pt x="24" y="39"/>
                    <a:pt x="21" y="39"/>
                  </a:cubicBezTo>
                  <a:cubicBezTo>
                    <a:pt x="19" y="39"/>
                    <a:pt x="18" y="42"/>
                    <a:pt x="21" y="43"/>
                  </a:cubicBezTo>
                  <a:cubicBezTo>
                    <a:pt x="23" y="43"/>
                    <a:pt x="25" y="44"/>
                    <a:pt x="27" y="45"/>
                  </a:cubicBezTo>
                  <a:cubicBezTo>
                    <a:pt x="27" y="43"/>
                    <a:pt x="27" y="42"/>
                    <a:pt x="27" y="41"/>
                  </a:cubicBezTo>
                  <a:cubicBezTo>
                    <a:pt x="25" y="41"/>
                    <a:pt x="23" y="42"/>
                    <a:pt x="21" y="42"/>
                  </a:cubicBezTo>
                  <a:cubicBezTo>
                    <a:pt x="19" y="42"/>
                    <a:pt x="20" y="46"/>
                    <a:pt x="22" y="46"/>
                  </a:cubicBezTo>
                  <a:cubicBezTo>
                    <a:pt x="24" y="46"/>
                    <a:pt x="27" y="46"/>
                    <a:pt x="29" y="46"/>
                  </a:cubicBezTo>
                  <a:cubicBezTo>
                    <a:pt x="28" y="45"/>
                    <a:pt x="28" y="44"/>
                    <a:pt x="28" y="42"/>
                  </a:cubicBezTo>
                  <a:cubicBezTo>
                    <a:pt x="24" y="44"/>
                    <a:pt x="21" y="45"/>
                    <a:pt x="18" y="47"/>
                  </a:cubicBezTo>
                  <a:cubicBezTo>
                    <a:pt x="15" y="47"/>
                    <a:pt x="16" y="50"/>
                    <a:pt x="18" y="50"/>
                  </a:cubicBezTo>
                  <a:cubicBezTo>
                    <a:pt x="20" y="50"/>
                    <a:pt x="22" y="50"/>
                    <a:pt x="24" y="50"/>
                  </a:cubicBezTo>
                  <a:cubicBezTo>
                    <a:pt x="23" y="49"/>
                    <a:pt x="23" y="48"/>
                    <a:pt x="23" y="47"/>
                  </a:cubicBezTo>
                  <a:cubicBezTo>
                    <a:pt x="21" y="47"/>
                    <a:pt x="20" y="48"/>
                    <a:pt x="18" y="49"/>
                  </a:cubicBezTo>
                  <a:cubicBezTo>
                    <a:pt x="16" y="50"/>
                    <a:pt x="17" y="53"/>
                    <a:pt x="19" y="53"/>
                  </a:cubicBezTo>
                  <a:cubicBezTo>
                    <a:pt x="21" y="53"/>
                    <a:pt x="23" y="53"/>
                    <a:pt x="26" y="53"/>
                  </a:cubicBezTo>
                  <a:cubicBezTo>
                    <a:pt x="26" y="52"/>
                    <a:pt x="25" y="50"/>
                    <a:pt x="25" y="49"/>
                  </a:cubicBezTo>
                  <a:cubicBezTo>
                    <a:pt x="22" y="50"/>
                    <a:pt x="19" y="51"/>
                    <a:pt x="16" y="52"/>
                  </a:cubicBezTo>
                  <a:cubicBezTo>
                    <a:pt x="14" y="52"/>
                    <a:pt x="15" y="55"/>
                    <a:pt x="17" y="56"/>
                  </a:cubicBezTo>
                  <a:cubicBezTo>
                    <a:pt x="20" y="56"/>
                    <a:pt x="23" y="56"/>
                    <a:pt x="26" y="56"/>
                  </a:cubicBezTo>
                  <a:cubicBezTo>
                    <a:pt x="25" y="55"/>
                    <a:pt x="25" y="54"/>
                    <a:pt x="25" y="52"/>
                  </a:cubicBezTo>
                  <a:cubicBezTo>
                    <a:pt x="18" y="55"/>
                    <a:pt x="18" y="55"/>
                    <a:pt x="14" y="61"/>
                  </a:cubicBezTo>
                  <a:cubicBezTo>
                    <a:pt x="14" y="63"/>
                    <a:pt x="15" y="65"/>
                    <a:pt x="17" y="64"/>
                  </a:cubicBezTo>
                  <a:cubicBezTo>
                    <a:pt x="19" y="63"/>
                    <a:pt x="19" y="63"/>
                    <a:pt x="22" y="61"/>
                  </a:cubicBezTo>
                  <a:cubicBezTo>
                    <a:pt x="24" y="60"/>
                    <a:pt x="21" y="57"/>
                    <a:pt x="19" y="59"/>
                  </a:cubicBezTo>
                  <a:cubicBezTo>
                    <a:pt x="15" y="62"/>
                    <a:pt x="13" y="62"/>
                    <a:pt x="15" y="67"/>
                  </a:cubicBezTo>
                  <a:cubicBezTo>
                    <a:pt x="16" y="69"/>
                    <a:pt x="19" y="68"/>
                    <a:pt x="19" y="66"/>
                  </a:cubicBezTo>
                  <a:cubicBezTo>
                    <a:pt x="19" y="65"/>
                    <a:pt x="19" y="63"/>
                    <a:pt x="19" y="62"/>
                  </a:cubicBezTo>
                  <a:cubicBezTo>
                    <a:pt x="19" y="60"/>
                    <a:pt x="17" y="59"/>
                    <a:pt x="15" y="60"/>
                  </a:cubicBezTo>
                  <a:cubicBezTo>
                    <a:pt x="12" y="64"/>
                    <a:pt x="11" y="67"/>
                    <a:pt x="12" y="71"/>
                  </a:cubicBezTo>
                  <a:cubicBezTo>
                    <a:pt x="12" y="72"/>
                    <a:pt x="14" y="73"/>
                    <a:pt x="15" y="73"/>
                  </a:cubicBezTo>
                  <a:cubicBezTo>
                    <a:pt x="21" y="72"/>
                    <a:pt x="24" y="66"/>
                    <a:pt x="22" y="59"/>
                  </a:cubicBezTo>
                  <a:cubicBezTo>
                    <a:pt x="22" y="60"/>
                    <a:pt x="21" y="61"/>
                    <a:pt x="21" y="62"/>
                  </a:cubicBezTo>
                  <a:cubicBezTo>
                    <a:pt x="23" y="61"/>
                    <a:pt x="26" y="61"/>
                    <a:pt x="29" y="61"/>
                  </a:cubicBezTo>
                  <a:cubicBezTo>
                    <a:pt x="28" y="60"/>
                    <a:pt x="28" y="59"/>
                    <a:pt x="28" y="57"/>
                  </a:cubicBezTo>
                  <a:cubicBezTo>
                    <a:pt x="24" y="58"/>
                    <a:pt x="21" y="60"/>
                    <a:pt x="18" y="62"/>
                  </a:cubicBezTo>
                  <a:cubicBezTo>
                    <a:pt x="17" y="63"/>
                    <a:pt x="17" y="66"/>
                    <a:pt x="19" y="66"/>
                  </a:cubicBezTo>
                  <a:cubicBezTo>
                    <a:pt x="24" y="65"/>
                    <a:pt x="29" y="64"/>
                    <a:pt x="33" y="62"/>
                  </a:cubicBezTo>
                  <a:cubicBezTo>
                    <a:pt x="36" y="61"/>
                    <a:pt x="34" y="57"/>
                    <a:pt x="31" y="58"/>
                  </a:cubicBezTo>
                  <a:cubicBezTo>
                    <a:pt x="23" y="62"/>
                    <a:pt x="13" y="66"/>
                    <a:pt x="10" y="75"/>
                  </a:cubicBezTo>
                  <a:cubicBezTo>
                    <a:pt x="9" y="76"/>
                    <a:pt x="9" y="78"/>
                    <a:pt x="10" y="78"/>
                  </a:cubicBezTo>
                  <a:cubicBezTo>
                    <a:pt x="20" y="82"/>
                    <a:pt x="27" y="75"/>
                    <a:pt x="29" y="66"/>
                  </a:cubicBezTo>
                  <a:cubicBezTo>
                    <a:pt x="29" y="64"/>
                    <a:pt x="28" y="63"/>
                    <a:pt x="27" y="63"/>
                  </a:cubicBezTo>
                  <a:cubicBezTo>
                    <a:pt x="12" y="63"/>
                    <a:pt x="9" y="80"/>
                    <a:pt x="2" y="91"/>
                  </a:cubicBezTo>
                  <a:cubicBezTo>
                    <a:pt x="0" y="92"/>
                    <a:pt x="3" y="94"/>
                    <a:pt x="5" y="93"/>
                  </a:cubicBezTo>
                  <a:cubicBezTo>
                    <a:pt x="11" y="88"/>
                    <a:pt x="14" y="82"/>
                    <a:pt x="15" y="74"/>
                  </a:cubicBezTo>
                  <a:cubicBezTo>
                    <a:pt x="16" y="72"/>
                    <a:pt x="13" y="70"/>
                    <a:pt x="12" y="72"/>
                  </a:cubicBezTo>
                  <a:cubicBezTo>
                    <a:pt x="4" y="81"/>
                    <a:pt x="6" y="90"/>
                    <a:pt x="4" y="101"/>
                  </a:cubicBezTo>
                  <a:cubicBezTo>
                    <a:pt x="3" y="103"/>
                    <a:pt x="5" y="104"/>
                    <a:pt x="7" y="103"/>
                  </a:cubicBezTo>
                  <a:cubicBezTo>
                    <a:pt x="14" y="98"/>
                    <a:pt x="11" y="88"/>
                    <a:pt x="17" y="83"/>
                  </a:cubicBezTo>
                  <a:cubicBezTo>
                    <a:pt x="27" y="76"/>
                    <a:pt x="34" y="66"/>
                    <a:pt x="43" y="56"/>
                  </a:cubicBezTo>
                  <a:cubicBezTo>
                    <a:pt x="44" y="55"/>
                    <a:pt x="42" y="52"/>
                    <a:pt x="40" y="53"/>
                  </a:cubicBezTo>
                  <a:cubicBezTo>
                    <a:pt x="34" y="58"/>
                    <a:pt x="26" y="62"/>
                    <a:pt x="19" y="66"/>
                  </a:cubicBezTo>
                  <a:cubicBezTo>
                    <a:pt x="17" y="68"/>
                    <a:pt x="19" y="71"/>
                    <a:pt x="21" y="70"/>
                  </a:cubicBezTo>
                  <a:cubicBezTo>
                    <a:pt x="34" y="63"/>
                    <a:pt x="47" y="56"/>
                    <a:pt x="56" y="44"/>
                  </a:cubicBezTo>
                  <a:cubicBezTo>
                    <a:pt x="57" y="42"/>
                    <a:pt x="55" y="40"/>
                    <a:pt x="53" y="41"/>
                  </a:cubicBezTo>
                  <a:cubicBezTo>
                    <a:pt x="43" y="46"/>
                    <a:pt x="33" y="52"/>
                    <a:pt x="23" y="58"/>
                  </a:cubicBezTo>
                  <a:cubicBezTo>
                    <a:pt x="21" y="59"/>
                    <a:pt x="22" y="62"/>
                    <a:pt x="24" y="61"/>
                  </a:cubicBezTo>
                  <a:cubicBezTo>
                    <a:pt x="51" y="54"/>
                    <a:pt x="74" y="40"/>
                    <a:pt x="97" y="26"/>
                  </a:cubicBezTo>
                  <a:cubicBezTo>
                    <a:pt x="100" y="24"/>
                    <a:pt x="98" y="21"/>
                    <a:pt x="95" y="22"/>
                  </a:cubicBezTo>
                  <a:cubicBezTo>
                    <a:pt x="79" y="30"/>
                    <a:pt x="64" y="42"/>
                    <a:pt x="45" y="44"/>
                  </a:cubicBezTo>
                  <a:cubicBezTo>
                    <a:pt x="45" y="46"/>
                    <a:pt x="46" y="47"/>
                    <a:pt x="46" y="48"/>
                  </a:cubicBezTo>
                  <a:cubicBezTo>
                    <a:pt x="68" y="39"/>
                    <a:pt x="96" y="34"/>
                    <a:pt x="112" y="15"/>
                  </a:cubicBezTo>
                  <a:cubicBezTo>
                    <a:pt x="113" y="14"/>
                    <a:pt x="112" y="11"/>
                    <a:pt x="111" y="12"/>
                  </a:cubicBezTo>
                  <a:cubicBezTo>
                    <a:pt x="89" y="14"/>
                    <a:pt x="70" y="26"/>
                    <a:pt x="49" y="30"/>
                  </a:cubicBezTo>
                  <a:cubicBezTo>
                    <a:pt x="50" y="31"/>
                    <a:pt x="50" y="32"/>
                    <a:pt x="50" y="33"/>
                  </a:cubicBezTo>
                  <a:cubicBezTo>
                    <a:pt x="69" y="26"/>
                    <a:pt x="91" y="23"/>
                    <a:pt x="108" y="10"/>
                  </a:cubicBezTo>
                  <a:cubicBezTo>
                    <a:pt x="109" y="9"/>
                    <a:pt x="108" y="7"/>
                    <a:pt x="106" y="7"/>
                  </a:cubicBezTo>
                  <a:cubicBezTo>
                    <a:pt x="93" y="6"/>
                    <a:pt x="82" y="13"/>
                    <a:pt x="71" y="17"/>
                  </a:cubicBezTo>
                  <a:cubicBezTo>
                    <a:pt x="68" y="18"/>
                    <a:pt x="69" y="22"/>
                    <a:pt x="72" y="21"/>
                  </a:cubicBezTo>
                  <a:cubicBezTo>
                    <a:pt x="86" y="16"/>
                    <a:pt x="100" y="15"/>
                    <a:pt x="114" y="12"/>
                  </a:cubicBezTo>
                  <a:cubicBezTo>
                    <a:pt x="116" y="12"/>
                    <a:pt x="115" y="8"/>
                    <a:pt x="11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14"/>
            <p:cNvSpPr/>
            <p:nvPr/>
          </p:nvSpPr>
          <p:spPr bwMode="auto">
            <a:xfrm>
              <a:off x="3028" y="1736"/>
              <a:ext cx="226" cy="315"/>
            </a:xfrm>
            <a:custGeom>
              <a:avLst/>
              <a:gdLst>
                <a:gd name="T0" fmla="*/ 21 w 84"/>
                <a:gd name="T1" fmla="*/ 95 h 117"/>
                <a:gd name="T2" fmla="*/ 5 w 84"/>
                <a:gd name="T3" fmla="*/ 100 h 117"/>
                <a:gd name="T4" fmla="*/ 75 w 84"/>
                <a:gd name="T5" fmla="*/ 72 h 117"/>
                <a:gd name="T6" fmla="*/ 4 w 84"/>
                <a:gd name="T7" fmla="*/ 109 h 117"/>
                <a:gd name="T8" fmla="*/ 48 w 84"/>
                <a:gd name="T9" fmla="*/ 86 h 117"/>
                <a:gd name="T10" fmla="*/ 53 w 84"/>
                <a:gd name="T11" fmla="*/ 75 h 117"/>
                <a:gd name="T12" fmla="*/ 11 w 84"/>
                <a:gd name="T13" fmla="*/ 92 h 117"/>
                <a:gd name="T14" fmla="*/ 2 w 84"/>
                <a:gd name="T15" fmla="*/ 90 h 117"/>
                <a:gd name="T16" fmla="*/ 35 w 84"/>
                <a:gd name="T17" fmla="*/ 68 h 117"/>
                <a:gd name="T18" fmla="*/ 39 w 84"/>
                <a:gd name="T19" fmla="*/ 67 h 117"/>
                <a:gd name="T20" fmla="*/ 14 w 84"/>
                <a:gd name="T21" fmla="*/ 78 h 117"/>
                <a:gd name="T22" fmla="*/ 11 w 84"/>
                <a:gd name="T23" fmla="*/ 69 h 117"/>
                <a:gd name="T24" fmla="*/ 36 w 84"/>
                <a:gd name="T25" fmla="*/ 51 h 117"/>
                <a:gd name="T26" fmla="*/ 30 w 84"/>
                <a:gd name="T27" fmla="*/ 54 h 117"/>
                <a:gd name="T28" fmla="*/ 14 w 84"/>
                <a:gd name="T29" fmla="*/ 63 h 117"/>
                <a:gd name="T30" fmla="*/ 15 w 84"/>
                <a:gd name="T31" fmla="*/ 49 h 117"/>
                <a:gd name="T32" fmla="*/ 38 w 84"/>
                <a:gd name="T33" fmla="*/ 25 h 117"/>
                <a:gd name="T34" fmla="*/ 39 w 84"/>
                <a:gd name="T35" fmla="*/ 24 h 117"/>
                <a:gd name="T36" fmla="*/ 25 w 84"/>
                <a:gd name="T37" fmla="*/ 32 h 117"/>
                <a:gd name="T38" fmla="*/ 26 w 84"/>
                <a:gd name="T39" fmla="*/ 16 h 117"/>
                <a:gd name="T40" fmla="*/ 36 w 84"/>
                <a:gd name="T41" fmla="*/ 6 h 117"/>
                <a:gd name="T42" fmla="*/ 36 w 84"/>
                <a:gd name="T43" fmla="*/ 4 h 117"/>
                <a:gd name="T44" fmla="*/ 32 w 84"/>
                <a:gd name="T45" fmla="*/ 10 h 117"/>
                <a:gd name="T46" fmla="*/ 25 w 84"/>
                <a:gd name="T47" fmla="*/ 17 h 117"/>
                <a:gd name="T48" fmla="*/ 36 w 84"/>
                <a:gd name="T49" fmla="*/ 12 h 117"/>
                <a:gd name="T50" fmla="*/ 39 w 84"/>
                <a:gd name="T51" fmla="*/ 24 h 117"/>
                <a:gd name="T52" fmla="*/ 25 w 84"/>
                <a:gd name="T53" fmla="*/ 42 h 117"/>
                <a:gd name="T54" fmla="*/ 13 w 84"/>
                <a:gd name="T55" fmla="*/ 50 h 117"/>
                <a:gd name="T56" fmla="*/ 36 w 84"/>
                <a:gd name="T57" fmla="*/ 37 h 117"/>
                <a:gd name="T58" fmla="*/ 30 w 84"/>
                <a:gd name="T59" fmla="*/ 54 h 117"/>
                <a:gd name="T60" fmla="*/ 16 w 84"/>
                <a:gd name="T61" fmla="*/ 64 h 117"/>
                <a:gd name="T62" fmla="*/ 11 w 84"/>
                <a:gd name="T63" fmla="*/ 69 h 117"/>
                <a:gd name="T64" fmla="*/ 40 w 84"/>
                <a:gd name="T65" fmla="*/ 53 h 117"/>
                <a:gd name="T66" fmla="*/ 39 w 84"/>
                <a:gd name="T67" fmla="*/ 67 h 117"/>
                <a:gd name="T68" fmla="*/ 10 w 84"/>
                <a:gd name="T69" fmla="*/ 84 h 117"/>
                <a:gd name="T70" fmla="*/ 2 w 84"/>
                <a:gd name="T71" fmla="*/ 90 h 117"/>
                <a:gd name="T72" fmla="*/ 51 w 84"/>
                <a:gd name="T73" fmla="*/ 69 h 117"/>
                <a:gd name="T74" fmla="*/ 53 w 84"/>
                <a:gd name="T75" fmla="*/ 75 h 117"/>
                <a:gd name="T76" fmla="*/ 5 w 84"/>
                <a:gd name="T77" fmla="*/ 102 h 117"/>
                <a:gd name="T78" fmla="*/ 21 w 84"/>
                <a:gd name="T79" fmla="*/ 94 h 117"/>
                <a:gd name="T80" fmla="*/ 77 w 84"/>
                <a:gd name="T81" fmla="*/ 75 h 117"/>
                <a:gd name="T82" fmla="*/ 6 w 84"/>
                <a:gd name="T83" fmla="*/ 103 h 117"/>
                <a:gd name="T84" fmla="*/ 20 w 84"/>
                <a:gd name="T85" fmla="*/ 91 h 117"/>
                <a:gd name="T86" fmla="*/ 80 w 84"/>
                <a:gd name="T87"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117">
                  <a:moveTo>
                    <a:pt x="80" y="63"/>
                  </a:moveTo>
                  <a:cubicBezTo>
                    <a:pt x="59" y="71"/>
                    <a:pt x="39" y="81"/>
                    <a:pt x="20" y="91"/>
                  </a:cubicBezTo>
                  <a:cubicBezTo>
                    <a:pt x="18" y="92"/>
                    <a:pt x="19" y="95"/>
                    <a:pt x="21" y="95"/>
                  </a:cubicBezTo>
                  <a:cubicBezTo>
                    <a:pt x="42" y="90"/>
                    <a:pt x="62" y="82"/>
                    <a:pt x="82" y="74"/>
                  </a:cubicBezTo>
                  <a:cubicBezTo>
                    <a:pt x="84" y="73"/>
                    <a:pt x="82" y="69"/>
                    <a:pt x="80" y="70"/>
                  </a:cubicBezTo>
                  <a:cubicBezTo>
                    <a:pt x="55" y="80"/>
                    <a:pt x="31" y="92"/>
                    <a:pt x="5" y="100"/>
                  </a:cubicBezTo>
                  <a:cubicBezTo>
                    <a:pt x="2" y="100"/>
                    <a:pt x="4" y="104"/>
                    <a:pt x="6" y="103"/>
                  </a:cubicBezTo>
                  <a:cubicBezTo>
                    <a:pt x="31" y="98"/>
                    <a:pt x="55" y="88"/>
                    <a:pt x="77" y="75"/>
                  </a:cubicBezTo>
                  <a:cubicBezTo>
                    <a:pt x="79" y="74"/>
                    <a:pt x="77" y="71"/>
                    <a:pt x="75" y="72"/>
                  </a:cubicBezTo>
                  <a:cubicBezTo>
                    <a:pt x="64" y="78"/>
                    <a:pt x="55" y="85"/>
                    <a:pt x="44" y="92"/>
                  </a:cubicBezTo>
                  <a:cubicBezTo>
                    <a:pt x="33" y="100"/>
                    <a:pt x="18" y="110"/>
                    <a:pt x="3" y="106"/>
                  </a:cubicBezTo>
                  <a:cubicBezTo>
                    <a:pt x="3" y="107"/>
                    <a:pt x="4" y="108"/>
                    <a:pt x="4" y="109"/>
                  </a:cubicBezTo>
                  <a:cubicBezTo>
                    <a:pt x="8" y="102"/>
                    <a:pt x="20" y="99"/>
                    <a:pt x="27" y="96"/>
                  </a:cubicBezTo>
                  <a:cubicBezTo>
                    <a:pt x="34" y="93"/>
                    <a:pt x="42" y="91"/>
                    <a:pt x="50" y="89"/>
                  </a:cubicBezTo>
                  <a:cubicBezTo>
                    <a:pt x="49" y="88"/>
                    <a:pt x="49" y="87"/>
                    <a:pt x="48" y="86"/>
                  </a:cubicBezTo>
                  <a:cubicBezTo>
                    <a:pt x="37" y="96"/>
                    <a:pt x="20" y="100"/>
                    <a:pt x="5" y="98"/>
                  </a:cubicBezTo>
                  <a:cubicBezTo>
                    <a:pt x="6" y="99"/>
                    <a:pt x="6" y="100"/>
                    <a:pt x="7" y="101"/>
                  </a:cubicBezTo>
                  <a:cubicBezTo>
                    <a:pt x="20" y="89"/>
                    <a:pt x="37" y="83"/>
                    <a:pt x="53" y="75"/>
                  </a:cubicBezTo>
                  <a:cubicBezTo>
                    <a:pt x="55" y="74"/>
                    <a:pt x="54" y="71"/>
                    <a:pt x="52" y="71"/>
                  </a:cubicBezTo>
                  <a:cubicBezTo>
                    <a:pt x="37" y="75"/>
                    <a:pt x="23" y="82"/>
                    <a:pt x="9" y="88"/>
                  </a:cubicBezTo>
                  <a:cubicBezTo>
                    <a:pt x="7" y="89"/>
                    <a:pt x="9" y="92"/>
                    <a:pt x="11" y="92"/>
                  </a:cubicBezTo>
                  <a:cubicBezTo>
                    <a:pt x="26" y="88"/>
                    <a:pt x="39" y="80"/>
                    <a:pt x="53" y="73"/>
                  </a:cubicBezTo>
                  <a:cubicBezTo>
                    <a:pt x="55" y="72"/>
                    <a:pt x="54" y="68"/>
                    <a:pt x="52" y="69"/>
                  </a:cubicBezTo>
                  <a:cubicBezTo>
                    <a:pt x="35" y="75"/>
                    <a:pt x="19" y="83"/>
                    <a:pt x="2" y="90"/>
                  </a:cubicBezTo>
                  <a:cubicBezTo>
                    <a:pt x="3" y="91"/>
                    <a:pt x="4" y="92"/>
                    <a:pt x="4" y="93"/>
                  </a:cubicBezTo>
                  <a:cubicBezTo>
                    <a:pt x="15" y="86"/>
                    <a:pt x="27" y="81"/>
                    <a:pt x="37" y="72"/>
                  </a:cubicBezTo>
                  <a:cubicBezTo>
                    <a:pt x="38" y="70"/>
                    <a:pt x="37" y="68"/>
                    <a:pt x="35" y="68"/>
                  </a:cubicBezTo>
                  <a:cubicBezTo>
                    <a:pt x="25" y="72"/>
                    <a:pt x="17" y="77"/>
                    <a:pt x="8" y="81"/>
                  </a:cubicBezTo>
                  <a:cubicBezTo>
                    <a:pt x="9" y="82"/>
                    <a:pt x="10" y="83"/>
                    <a:pt x="11" y="84"/>
                  </a:cubicBezTo>
                  <a:cubicBezTo>
                    <a:pt x="19" y="77"/>
                    <a:pt x="30" y="73"/>
                    <a:pt x="39" y="67"/>
                  </a:cubicBezTo>
                  <a:cubicBezTo>
                    <a:pt x="42" y="66"/>
                    <a:pt x="40" y="63"/>
                    <a:pt x="37" y="64"/>
                  </a:cubicBezTo>
                  <a:cubicBezTo>
                    <a:pt x="29" y="68"/>
                    <a:pt x="20" y="72"/>
                    <a:pt x="12" y="75"/>
                  </a:cubicBezTo>
                  <a:cubicBezTo>
                    <a:pt x="12" y="76"/>
                    <a:pt x="13" y="77"/>
                    <a:pt x="14" y="78"/>
                  </a:cubicBezTo>
                  <a:cubicBezTo>
                    <a:pt x="22" y="69"/>
                    <a:pt x="33" y="64"/>
                    <a:pt x="42" y="56"/>
                  </a:cubicBezTo>
                  <a:cubicBezTo>
                    <a:pt x="44" y="55"/>
                    <a:pt x="42" y="52"/>
                    <a:pt x="40" y="53"/>
                  </a:cubicBezTo>
                  <a:cubicBezTo>
                    <a:pt x="30" y="58"/>
                    <a:pt x="21" y="64"/>
                    <a:pt x="11" y="69"/>
                  </a:cubicBezTo>
                  <a:cubicBezTo>
                    <a:pt x="12" y="70"/>
                    <a:pt x="13" y="71"/>
                    <a:pt x="14" y="72"/>
                  </a:cubicBezTo>
                  <a:cubicBezTo>
                    <a:pt x="21" y="65"/>
                    <a:pt x="30" y="61"/>
                    <a:pt x="37" y="54"/>
                  </a:cubicBezTo>
                  <a:cubicBezTo>
                    <a:pt x="39" y="53"/>
                    <a:pt x="37" y="50"/>
                    <a:pt x="36" y="51"/>
                  </a:cubicBezTo>
                  <a:cubicBezTo>
                    <a:pt x="28" y="53"/>
                    <a:pt x="22" y="58"/>
                    <a:pt x="15" y="60"/>
                  </a:cubicBezTo>
                  <a:cubicBezTo>
                    <a:pt x="15" y="61"/>
                    <a:pt x="16" y="62"/>
                    <a:pt x="17" y="63"/>
                  </a:cubicBezTo>
                  <a:cubicBezTo>
                    <a:pt x="21" y="59"/>
                    <a:pt x="26" y="57"/>
                    <a:pt x="30" y="54"/>
                  </a:cubicBezTo>
                  <a:cubicBezTo>
                    <a:pt x="32" y="52"/>
                    <a:pt x="31" y="49"/>
                    <a:pt x="28" y="50"/>
                  </a:cubicBezTo>
                  <a:cubicBezTo>
                    <a:pt x="22" y="53"/>
                    <a:pt x="17" y="57"/>
                    <a:pt x="11" y="60"/>
                  </a:cubicBezTo>
                  <a:cubicBezTo>
                    <a:pt x="12" y="61"/>
                    <a:pt x="13" y="62"/>
                    <a:pt x="14" y="63"/>
                  </a:cubicBezTo>
                  <a:cubicBezTo>
                    <a:pt x="20" y="53"/>
                    <a:pt x="32" y="48"/>
                    <a:pt x="39" y="39"/>
                  </a:cubicBezTo>
                  <a:cubicBezTo>
                    <a:pt x="40" y="38"/>
                    <a:pt x="39" y="35"/>
                    <a:pt x="37" y="36"/>
                  </a:cubicBezTo>
                  <a:cubicBezTo>
                    <a:pt x="29" y="39"/>
                    <a:pt x="23" y="47"/>
                    <a:pt x="15" y="49"/>
                  </a:cubicBezTo>
                  <a:cubicBezTo>
                    <a:pt x="15" y="50"/>
                    <a:pt x="16" y="51"/>
                    <a:pt x="17" y="52"/>
                  </a:cubicBezTo>
                  <a:cubicBezTo>
                    <a:pt x="22" y="42"/>
                    <a:pt x="33" y="36"/>
                    <a:pt x="41" y="28"/>
                  </a:cubicBezTo>
                  <a:cubicBezTo>
                    <a:pt x="40" y="27"/>
                    <a:pt x="39" y="26"/>
                    <a:pt x="38" y="25"/>
                  </a:cubicBezTo>
                  <a:cubicBezTo>
                    <a:pt x="34" y="30"/>
                    <a:pt x="31" y="37"/>
                    <a:pt x="24" y="38"/>
                  </a:cubicBezTo>
                  <a:cubicBezTo>
                    <a:pt x="24" y="39"/>
                    <a:pt x="25" y="40"/>
                    <a:pt x="26" y="40"/>
                  </a:cubicBezTo>
                  <a:cubicBezTo>
                    <a:pt x="26" y="33"/>
                    <a:pt x="34" y="28"/>
                    <a:pt x="39" y="24"/>
                  </a:cubicBezTo>
                  <a:cubicBezTo>
                    <a:pt x="38" y="23"/>
                    <a:pt x="37" y="22"/>
                    <a:pt x="36" y="21"/>
                  </a:cubicBezTo>
                  <a:cubicBezTo>
                    <a:pt x="32" y="25"/>
                    <a:pt x="28" y="28"/>
                    <a:pt x="22" y="29"/>
                  </a:cubicBezTo>
                  <a:cubicBezTo>
                    <a:pt x="23" y="30"/>
                    <a:pt x="24" y="31"/>
                    <a:pt x="25" y="32"/>
                  </a:cubicBezTo>
                  <a:cubicBezTo>
                    <a:pt x="28" y="25"/>
                    <a:pt x="34" y="20"/>
                    <a:pt x="39" y="15"/>
                  </a:cubicBezTo>
                  <a:cubicBezTo>
                    <a:pt x="40" y="13"/>
                    <a:pt x="39" y="11"/>
                    <a:pt x="37" y="12"/>
                  </a:cubicBezTo>
                  <a:cubicBezTo>
                    <a:pt x="33" y="13"/>
                    <a:pt x="30" y="15"/>
                    <a:pt x="26" y="16"/>
                  </a:cubicBezTo>
                  <a:cubicBezTo>
                    <a:pt x="27" y="17"/>
                    <a:pt x="28" y="18"/>
                    <a:pt x="28" y="19"/>
                  </a:cubicBezTo>
                  <a:cubicBezTo>
                    <a:pt x="31" y="15"/>
                    <a:pt x="33" y="12"/>
                    <a:pt x="37" y="10"/>
                  </a:cubicBezTo>
                  <a:cubicBezTo>
                    <a:pt x="39" y="9"/>
                    <a:pt x="38" y="6"/>
                    <a:pt x="36" y="6"/>
                  </a:cubicBezTo>
                  <a:cubicBezTo>
                    <a:pt x="35" y="6"/>
                    <a:pt x="33" y="6"/>
                    <a:pt x="32" y="6"/>
                  </a:cubicBezTo>
                  <a:cubicBezTo>
                    <a:pt x="33" y="7"/>
                    <a:pt x="33" y="7"/>
                    <a:pt x="34" y="8"/>
                  </a:cubicBezTo>
                  <a:cubicBezTo>
                    <a:pt x="35" y="7"/>
                    <a:pt x="35" y="6"/>
                    <a:pt x="36" y="4"/>
                  </a:cubicBezTo>
                  <a:cubicBezTo>
                    <a:pt x="38" y="3"/>
                    <a:pt x="35" y="0"/>
                    <a:pt x="33" y="2"/>
                  </a:cubicBezTo>
                  <a:cubicBezTo>
                    <a:pt x="31" y="3"/>
                    <a:pt x="31" y="5"/>
                    <a:pt x="30" y="7"/>
                  </a:cubicBezTo>
                  <a:cubicBezTo>
                    <a:pt x="30" y="9"/>
                    <a:pt x="31" y="10"/>
                    <a:pt x="32" y="10"/>
                  </a:cubicBezTo>
                  <a:cubicBezTo>
                    <a:pt x="33" y="10"/>
                    <a:pt x="35" y="10"/>
                    <a:pt x="36" y="10"/>
                  </a:cubicBezTo>
                  <a:cubicBezTo>
                    <a:pt x="36" y="9"/>
                    <a:pt x="35" y="8"/>
                    <a:pt x="35" y="6"/>
                  </a:cubicBezTo>
                  <a:cubicBezTo>
                    <a:pt x="31" y="9"/>
                    <a:pt x="27" y="12"/>
                    <a:pt x="25" y="17"/>
                  </a:cubicBezTo>
                  <a:cubicBezTo>
                    <a:pt x="24" y="19"/>
                    <a:pt x="25" y="21"/>
                    <a:pt x="27" y="20"/>
                  </a:cubicBezTo>
                  <a:cubicBezTo>
                    <a:pt x="31" y="19"/>
                    <a:pt x="35" y="17"/>
                    <a:pt x="39" y="15"/>
                  </a:cubicBezTo>
                  <a:cubicBezTo>
                    <a:pt x="38" y="14"/>
                    <a:pt x="37" y="13"/>
                    <a:pt x="36" y="12"/>
                  </a:cubicBezTo>
                  <a:cubicBezTo>
                    <a:pt x="31" y="18"/>
                    <a:pt x="25" y="23"/>
                    <a:pt x="21" y="30"/>
                  </a:cubicBezTo>
                  <a:cubicBezTo>
                    <a:pt x="20" y="32"/>
                    <a:pt x="22" y="33"/>
                    <a:pt x="23" y="33"/>
                  </a:cubicBezTo>
                  <a:cubicBezTo>
                    <a:pt x="30" y="31"/>
                    <a:pt x="34" y="28"/>
                    <a:pt x="39" y="24"/>
                  </a:cubicBezTo>
                  <a:cubicBezTo>
                    <a:pt x="41" y="22"/>
                    <a:pt x="38" y="19"/>
                    <a:pt x="36" y="21"/>
                  </a:cubicBezTo>
                  <a:cubicBezTo>
                    <a:pt x="30" y="27"/>
                    <a:pt x="22" y="31"/>
                    <a:pt x="22" y="40"/>
                  </a:cubicBezTo>
                  <a:cubicBezTo>
                    <a:pt x="22" y="42"/>
                    <a:pt x="23" y="42"/>
                    <a:pt x="25" y="42"/>
                  </a:cubicBezTo>
                  <a:cubicBezTo>
                    <a:pt x="33" y="41"/>
                    <a:pt x="36" y="34"/>
                    <a:pt x="41" y="28"/>
                  </a:cubicBezTo>
                  <a:cubicBezTo>
                    <a:pt x="43" y="26"/>
                    <a:pt x="40" y="24"/>
                    <a:pt x="38" y="25"/>
                  </a:cubicBezTo>
                  <a:cubicBezTo>
                    <a:pt x="29" y="33"/>
                    <a:pt x="19" y="40"/>
                    <a:pt x="13" y="50"/>
                  </a:cubicBezTo>
                  <a:cubicBezTo>
                    <a:pt x="13" y="52"/>
                    <a:pt x="14" y="53"/>
                    <a:pt x="16" y="53"/>
                  </a:cubicBezTo>
                  <a:cubicBezTo>
                    <a:pt x="25" y="51"/>
                    <a:pt x="30" y="43"/>
                    <a:pt x="38" y="40"/>
                  </a:cubicBezTo>
                  <a:cubicBezTo>
                    <a:pt x="37" y="39"/>
                    <a:pt x="37" y="38"/>
                    <a:pt x="36" y="37"/>
                  </a:cubicBezTo>
                  <a:cubicBezTo>
                    <a:pt x="29" y="47"/>
                    <a:pt x="16" y="50"/>
                    <a:pt x="10" y="61"/>
                  </a:cubicBezTo>
                  <a:cubicBezTo>
                    <a:pt x="9" y="63"/>
                    <a:pt x="11" y="65"/>
                    <a:pt x="13" y="64"/>
                  </a:cubicBezTo>
                  <a:cubicBezTo>
                    <a:pt x="19" y="60"/>
                    <a:pt x="24" y="56"/>
                    <a:pt x="30" y="54"/>
                  </a:cubicBezTo>
                  <a:cubicBezTo>
                    <a:pt x="30" y="52"/>
                    <a:pt x="29" y="51"/>
                    <a:pt x="28" y="50"/>
                  </a:cubicBezTo>
                  <a:cubicBezTo>
                    <a:pt x="24" y="54"/>
                    <a:pt x="18" y="56"/>
                    <a:pt x="14" y="61"/>
                  </a:cubicBezTo>
                  <a:cubicBezTo>
                    <a:pt x="12" y="62"/>
                    <a:pt x="14" y="65"/>
                    <a:pt x="16" y="64"/>
                  </a:cubicBezTo>
                  <a:cubicBezTo>
                    <a:pt x="23" y="61"/>
                    <a:pt x="29" y="57"/>
                    <a:pt x="37" y="55"/>
                  </a:cubicBezTo>
                  <a:cubicBezTo>
                    <a:pt x="36" y="54"/>
                    <a:pt x="35" y="52"/>
                    <a:pt x="35" y="51"/>
                  </a:cubicBezTo>
                  <a:cubicBezTo>
                    <a:pt x="28" y="58"/>
                    <a:pt x="19" y="62"/>
                    <a:pt x="11" y="69"/>
                  </a:cubicBezTo>
                  <a:cubicBezTo>
                    <a:pt x="9" y="70"/>
                    <a:pt x="12" y="73"/>
                    <a:pt x="14" y="72"/>
                  </a:cubicBezTo>
                  <a:cubicBezTo>
                    <a:pt x="23" y="67"/>
                    <a:pt x="32" y="61"/>
                    <a:pt x="42" y="56"/>
                  </a:cubicBezTo>
                  <a:cubicBezTo>
                    <a:pt x="41" y="55"/>
                    <a:pt x="40" y="54"/>
                    <a:pt x="40" y="53"/>
                  </a:cubicBezTo>
                  <a:cubicBezTo>
                    <a:pt x="30" y="61"/>
                    <a:pt x="19" y="66"/>
                    <a:pt x="11" y="76"/>
                  </a:cubicBezTo>
                  <a:cubicBezTo>
                    <a:pt x="10" y="77"/>
                    <a:pt x="11" y="80"/>
                    <a:pt x="13" y="79"/>
                  </a:cubicBezTo>
                  <a:cubicBezTo>
                    <a:pt x="22" y="76"/>
                    <a:pt x="31" y="72"/>
                    <a:pt x="39" y="67"/>
                  </a:cubicBezTo>
                  <a:cubicBezTo>
                    <a:pt x="39" y="66"/>
                    <a:pt x="38" y="65"/>
                    <a:pt x="37" y="64"/>
                  </a:cubicBezTo>
                  <a:cubicBezTo>
                    <a:pt x="28" y="70"/>
                    <a:pt x="17" y="74"/>
                    <a:pt x="8" y="81"/>
                  </a:cubicBezTo>
                  <a:cubicBezTo>
                    <a:pt x="6" y="83"/>
                    <a:pt x="9" y="85"/>
                    <a:pt x="10" y="84"/>
                  </a:cubicBezTo>
                  <a:cubicBezTo>
                    <a:pt x="19" y="81"/>
                    <a:pt x="27" y="75"/>
                    <a:pt x="36" y="72"/>
                  </a:cubicBezTo>
                  <a:cubicBezTo>
                    <a:pt x="35" y="71"/>
                    <a:pt x="34" y="70"/>
                    <a:pt x="34" y="69"/>
                  </a:cubicBezTo>
                  <a:cubicBezTo>
                    <a:pt x="25" y="78"/>
                    <a:pt x="13" y="83"/>
                    <a:pt x="2" y="90"/>
                  </a:cubicBezTo>
                  <a:cubicBezTo>
                    <a:pt x="0" y="91"/>
                    <a:pt x="2" y="94"/>
                    <a:pt x="4" y="93"/>
                  </a:cubicBezTo>
                  <a:cubicBezTo>
                    <a:pt x="20" y="86"/>
                    <a:pt x="36" y="79"/>
                    <a:pt x="53" y="73"/>
                  </a:cubicBezTo>
                  <a:cubicBezTo>
                    <a:pt x="52" y="72"/>
                    <a:pt x="52" y="71"/>
                    <a:pt x="51" y="69"/>
                  </a:cubicBezTo>
                  <a:cubicBezTo>
                    <a:pt x="38" y="76"/>
                    <a:pt x="25" y="84"/>
                    <a:pt x="10" y="88"/>
                  </a:cubicBezTo>
                  <a:cubicBezTo>
                    <a:pt x="10" y="89"/>
                    <a:pt x="11" y="90"/>
                    <a:pt x="11" y="91"/>
                  </a:cubicBezTo>
                  <a:cubicBezTo>
                    <a:pt x="25" y="85"/>
                    <a:pt x="38" y="79"/>
                    <a:pt x="53" y="75"/>
                  </a:cubicBezTo>
                  <a:cubicBezTo>
                    <a:pt x="52" y="74"/>
                    <a:pt x="52" y="73"/>
                    <a:pt x="51" y="71"/>
                  </a:cubicBezTo>
                  <a:cubicBezTo>
                    <a:pt x="35" y="80"/>
                    <a:pt x="17" y="86"/>
                    <a:pt x="4" y="99"/>
                  </a:cubicBezTo>
                  <a:cubicBezTo>
                    <a:pt x="2" y="100"/>
                    <a:pt x="4" y="102"/>
                    <a:pt x="5" y="102"/>
                  </a:cubicBezTo>
                  <a:cubicBezTo>
                    <a:pt x="21" y="104"/>
                    <a:pt x="40" y="100"/>
                    <a:pt x="51" y="88"/>
                  </a:cubicBezTo>
                  <a:cubicBezTo>
                    <a:pt x="52" y="87"/>
                    <a:pt x="51" y="85"/>
                    <a:pt x="49" y="85"/>
                  </a:cubicBezTo>
                  <a:cubicBezTo>
                    <a:pt x="39" y="87"/>
                    <a:pt x="30" y="90"/>
                    <a:pt x="21" y="94"/>
                  </a:cubicBezTo>
                  <a:cubicBezTo>
                    <a:pt x="14" y="97"/>
                    <a:pt x="5" y="100"/>
                    <a:pt x="1" y="107"/>
                  </a:cubicBezTo>
                  <a:cubicBezTo>
                    <a:pt x="0" y="108"/>
                    <a:pt x="1" y="110"/>
                    <a:pt x="2" y="110"/>
                  </a:cubicBezTo>
                  <a:cubicBezTo>
                    <a:pt x="30" y="117"/>
                    <a:pt x="55" y="87"/>
                    <a:pt x="77" y="75"/>
                  </a:cubicBezTo>
                  <a:cubicBezTo>
                    <a:pt x="77" y="74"/>
                    <a:pt x="76" y="73"/>
                    <a:pt x="75" y="72"/>
                  </a:cubicBezTo>
                  <a:cubicBezTo>
                    <a:pt x="53" y="85"/>
                    <a:pt x="30" y="95"/>
                    <a:pt x="5" y="100"/>
                  </a:cubicBezTo>
                  <a:cubicBezTo>
                    <a:pt x="5" y="101"/>
                    <a:pt x="6" y="102"/>
                    <a:pt x="6" y="103"/>
                  </a:cubicBezTo>
                  <a:cubicBezTo>
                    <a:pt x="32" y="96"/>
                    <a:pt x="56" y="84"/>
                    <a:pt x="81" y="74"/>
                  </a:cubicBezTo>
                  <a:cubicBezTo>
                    <a:pt x="81" y="73"/>
                    <a:pt x="80" y="71"/>
                    <a:pt x="80" y="70"/>
                  </a:cubicBezTo>
                  <a:cubicBezTo>
                    <a:pt x="60" y="79"/>
                    <a:pt x="41" y="86"/>
                    <a:pt x="20" y="91"/>
                  </a:cubicBezTo>
                  <a:cubicBezTo>
                    <a:pt x="21" y="92"/>
                    <a:pt x="21" y="93"/>
                    <a:pt x="22" y="95"/>
                  </a:cubicBezTo>
                  <a:cubicBezTo>
                    <a:pt x="41" y="85"/>
                    <a:pt x="61" y="75"/>
                    <a:pt x="81" y="67"/>
                  </a:cubicBezTo>
                  <a:cubicBezTo>
                    <a:pt x="83" y="66"/>
                    <a:pt x="82" y="62"/>
                    <a:pt x="8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5"/>
            <p:cNvSpPr/>
            <p:nvPr/>
          </p:nvSpPr>
          <p:spPr bwMode="auto">
            <a:xfrm>
              <a:off x="3052" y="1704"/>
              <a:ext cx="215" cy="253"/>
            </a:xfrm>
            <a:custGeom>
              <a:avLst/>
              <a:gdLst>
                <a:gd name="T0" fmla="*/ 19 w 80"/>
                <a:gd name="T1" fmla="*/ 4 h 94"/>
                <a:gd name="T2" fmla="*/ 34 w 80"/>
                <a:gd name="T3" fmla="*/ 22 h 94"/>
                <a:gd name="T4" fmla="*/ 47 w 80"/>
                <a:gd name="T5" fmla="*/ 39 h 94"/>
                <a:gd name="T6" fmla="*/ 45 w 80"/>
                <a:gd name="T7" fmla="*/ 29 h 94"/>
                <a:gd name="T8" fmla="*/ 50 w 80"/>
                <a:gd name="T9" fmla="*/ 48 h 94"/>
                <a:gd name="T10" fmla="*/ 74 w 80"/>
                <a:gd name="T11" fmla="*/ 74 h 94"/>
                <a:gd name="T12" fmla="*/ 77 w 80"/>
                <a:gd name="T13" fmla="*/ 81 h 94"/>
                <a:gd name="T14" fmla="*/ 32 w 80"/>
                <a:gd name="T15" fmla="*/ 76 h 94"/>
                <a:gd name="T16" fmla="*/ 26 w 80"/>
                <a:gd name="T17" fmla="*/ 85 h 94"/>
                <a:gd name="T18" fmla="*/ 45 w 80"/>
                <a:gd name="T19" fmla="*/ 81 h 94"/>
                <a:gd name="T20" fmla="*/ 65 w 80"/>
                <a:gd name="T21" fmla="*/ 61 h 94"/>
                <a:gd name="T22" fmla="*/ 22 w 80"/>
                <a:gd name="T23" fmla="*/ 74 h 94"/>
                <a:gd name="T24" fmla="*/ 23 w 80"/>
                <a:gd name="T25" fmla="*/ 69 h 94"/>
                <a:gd name="T26" fmla="*/ 51 w 80"/>
                <a:gd name="T27" fmla="*/ 47 h 94"/>
                <a:gd name="T28" fmla="*/ 52 w 80"/>
                <a:gd name="T29" fmla="*/ 37 h 94"/>
                <a:gd name="T30" fmla="*/ 21 w 80"/>
                <a:gd name="T31" fmla="*/ 48 h 94"/>
                <a:gd name="T32" fmla="*/ 26 w 80"/>
                <a:gd name="T33" fmla="*/ 43 h 94"/>
                <a:gd name="T34" fmla="*/ 38 w 80"/>
                <a:gd name="T35" fmla="*/ 25 h 94"/>
                <a:gd name="T36" fmla="*/ 31 w 80"/>
                <a:gd name="T37" fmla="*/ 20 h 94"/>
                <a:gd name="T38" fmla="*/ 29 w 80"/>
                <a:gd name="T39" fmla="*/ 10 h 94"/>
                <a:gd name="T40" fmla="*/ 20 w 80"/>
                <a:gd name="T41" fmla="*/ 18 h 94"/>
                <a:gd name="T42" fmla="*/ 1 w 80"/>
                <a:gd name="T43" fmla="*/ 56 h 94"/>
                <a:gd name="T44" fmla="*/ 4 w 80"/>
                <a:gd name="T45" fmla="*/ 68 h 94"/>
                <a:gd name="T46" fmla="*/ 17 w 80"/>
                <a:gd name="T47" fmla="*/ 47 h 94"/>
                <a:gd name="T48" fmla="*/ 8 w 80"/>
                <a:gd name="T49" fmla="*/ 48 h 94"/>
                <a:gd name="T50" fmla="*/ 18 w 80"/>
                <a:gd name="T51" fmla="*/ 53 h 94"/>
                <a:gd name="T52" fmla="*/ 32 w 80"/>
                <a:gd name="T53" fmla="*/ 58 h 94"/>
                <a:gd name="T54" fmla="*/ 50 w 80"/>
                <a:gd name="T55" fmla="*/ 51 h 94"/>
                <a:gd name="T56" fmla="*/ 54 w 80"/>
                <a:gd name="T57" fmla="*/ 47 h 94"/>
                <a:gd name="T58" fmla="*/ 45 w 80"/>
                <a:gd name="T59" fmla="*/ 54 h 94"/>
                <a:gd name="T60" fmla="*/ 38 w 80"/>
                <a:gd name="T61" fmla="*/ 59 h 94"/>
                <a:gd name="T62" fmla="*/ 44 w 80"/>
                <a:gd name="T63" fmla="*/ 44 h 94"/>
                <a:gd name="T64" fmla="*/ 8 w 80"/>
                <a:gd name="T65" fmla="*/ 51 h 94"/>
                <a:gd name="T66" fmla="*/ 7 w 80"/>
                <a:gd name="T67" fmla="*/ 68 h 94"/>
                <a:gd name="T68" fmla="*/ 11 w 80"/>
                <a:gd name="T69" fmla="*/ 44 h 94"/>
                <a:gd name="T70" fmla="*/ 6 w 80"/>
                <a:gd name="T71" fmla="*/ 38 h 94"/>
                <a:gd name="T72" fmla="*/ 10 w 80"/>
                <a:gd name="T73" fmla="*/ 38 h 94"/>
                <a:gd name="T74" fmla="*/ 14 w 80"/>
                <a:gd name="T75" fmla="*/ 40 h 94"/>
                <a:gd name="T76" fmla="*/ 28 w 80"/>
                <a:gd name="T77" fmla="*/ 22 h 94"/>
                <a:gd name="T78" fmla="*/ 24 w 80"/>
                <a:gd name="T79" fmla="*/ 32 h 94"/>
                <a:gd name="T80" fmla="*/ 41 w 80"/>
                <a:gd name="T81" fmla="*/ 31 h 94"/>
                <a:gd name="T82" fmla="*/ 37 w 80"/>
                <a:gd name="T83" fmla="*/ 34 h 94"/>
                <a:gd name="T84" fmla="*/ 21 w 80"/>
                <a:gd name="T85" fmla="*/ 53 h 94"/>
                <a:gd name="T86" fmla="*/ 18 w 80"/>
                <a:gd name="T87" fmla="*/ 64 h 94"/>
                <a:gd name="T88" fmla="*/ 61 w 80"/>
                <a:gd name="T89" fmla="*/ 51 h 94"/>
                <a:gd name="T90" fmla="*/ 54 w 80"/>
                <a:gd name="T91" fmla="*/ 54 h 94"/>
                <a:gd name="T92" fmla="*/ 24 w 80"/>
                <a:gd name="T93" fmla="*/ 74 h 94"/>
                <a:gd name="T94" fmla="*/ 15 w 80"/>
                <a:gd name="T95" fmla="*/ 88 h 94"/>
                <a:gd name="T96" fmla="*/ 59 w 80"/>
                <a:gd name="T97" fmla="*/ 77 h 94"/>
                <a:gd name="T98" fmla="*/ 72 w 80"/>
                <a:gd name="T99" fmla="*/ 71 h 94"/>
                <a:gd name="T100" fmla="*/ 48 w 80"/>
                <a:gd name="T101" fmla="*/ 68 h 94"/>
                <a:gd name="T102" fmla="*/ 58 w 80"/>
                <a:gd name="T103" fmla="*/ 58 h 94"/>
                <a:gd name="T104" fmla="*/ 70 w 80"/>
                <a:gd name="T105" fmla="*/ 74 h 94"/>
                <a:gd name="T106" fmla="*/ 62 w 80"/>
                <a:gd name="T107" fmla="*/ 55 h 94"/>
                <a:gd name="T108" fmla="*/ 37 w 80"/>
                <a:gd name="T109" fmla="*/ 26 h 94"/>
                <a:gd name="T110" fmla="*/ 27 w 80"/>
                <a:gd name="T111" fmla="*/ 10 h 94"/>
                <a:gd name="T112" fmla="*/ 23 w 80"/>
                <a:gd name="T113" fmla="*/ 12 h 94"/>
                <a:gd name="T114" fmla="*/ 22 w 80"/>
                <a:gd name="T11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 h="94">
                  <a:moveTo>
                    <a:pt x="20" y="4"/>
                  </a:moveTo>
                  <a:cubicBezTo>
                    <a:pt x="19" y="6"/>
                    <a:pt x="19" y="8"/>
                    <a:pt x="18" y="11"/>
                  </a:cubicBezTo>
                  <a:cubicBezTo>
                    <a:pt x="20" y="11"/>
                    <a:pt x="21" y="11"/>
                    <a:pt x="22" y="10"/>
                  </a:cubicBezTo>
                  <a:cubicBezTo>
                    <a:pt x="22" y="8"/>
                    <a:pt x="22" y="5"/>
                    <a:pt x="22" y="3"/>
                  </a:cubicBezTo>
                  <a:cubicBezTo>
                    <a:pt x="21" y="3"/>
                    <a:pt x="20" y="3"/>
                    <a:pt x="19" y="4"/>
                  </a:cubicBezTo>
                  <a:cubicBezTo>
                    <a:pt x="20" y="7"/>
                    <a:pt x="22" y="9"/>
                    <a:pt x="23" y="12"/>
                  </a:cubicBezTo>
                  <a:cubicBezTo>
                    <a:pt x="24" y="15"/>
                    <a:pt x="28" y="13"/>
                    <a:pt x="27" y="11"/>
                  </a:cubicBezTo>
                  <a:cubicBezTo>
                    <a:pt x="27" y="9"/>
                    <a:pt x="26" y="7"/>
                    <a:pt x="26" y="5"/>
                  </a:cubicBezTo>
                  <a:cubicBezTo>
                    <a:pt x="25" y="5"/>
                    <a:pt x="23" y="5"/>
                    <a:pt x="22" y="5"/>
                  </a:cubicBezTo>
                  <a:cubicBezTo>
                    <a:pt x="25" y="12"/>
                    <a:pt x="28" y="18"/>
                    <a:pt x="34" y="22"/>
                  </a:cubicBezTo>
                  <a:cubicBezTo>
                    <a:pt x="36" y="24"/>
                    <a:pt x="39" y="22"/>
                    <a:pt x="38" y="20"/>
                  </a:cubicBezTo>
                  <a:cubicBezTo>
                    <a:pt x="35" y="16"/>
                    <a:pt x="32" y="12"/>
                    <a:pt x="30" y="8"/>
                  </a:cubicBezTo>
                  <a:cubicBezTo>
                    <a:pt x="29" y="6"/>
                    <a:pt x="25" y="8"/>
                    <a:pt x="27" y="10"/>
                  </a:cubicBezTo>
                  <a:cubicBezTo>
                    <a:pt x="32" y="21"/>
                    <a:pt x="37" y="32"/>
                    <a:pt x="44" y="42"/>
                  </a:cubicBezTo>
                  <a:cubicBezTo>
                    <a:pt x="45" y="41"/>
                    <a:pt x="46" y="40"/>
                    <a:pt x="47" y="39"/>
                  </a:cubicBezTo>
                  <a:cubicBezTo>
                    <a:pt x="44" y="35"/>
                    <a:pt x="40" y="31"/>
                    <a:pt x="37" y="26"/>
                  </a:cubicBezTo>
                  <a:cubicBezTo>
                    <a:pt x="36" y="27"/>
                    <a:pt x="35" y="28"/>
                    <a:pt x="34" y="28"/>
                  </a:cubicBezTo>
                  <a:cubicBezTo>
                    <a:pt x="42" y="36"/>
                    <a:pt x="49" y="44"/>
                    <a:pt x="58" y="51"/>
                  </a:cubicBezTo>
                  <a:cubicBezTo>
                    <a:pt x="59" y="52"/>
                    <a:pt x="62" y="50"/>
                    <a:pt x="61" y="48"/>
                  </a:cubicBezTo>
                  <a:cubicBezTo>
                    <a:pt x="56" y="41"/>
                    <a:pt x="50" y="35"/>
                    <a:pt x="45" y="29"/>
                  </a:cubicBezTo>
                  <a:cubicBezTo>
                    <a:pt x="43" y="27"/>
                    <a:pt x="40" y="29"/>
                    <a:pt x="41" y="31"/>
                  </a:cubicBezTo>
                  <a:cubicBezTo>
                    <a:pt x="48" y="40"/>
                    <a:pt x="52" y="50"/>
                    <a:pt x="59" y="58"/>
                  </a:cubicBezTo>
                  <a:cubicBezTo>
                    <a:pt x="61" y="60"/>
                    <a:pt x="64" y="57"/>
                    <a:pt x="62" y="55"/>
                  </a:cubicBezTo>
                  <a:cubicBezTo>
                    <a:pt x="59" y="52"/>
                    <a:pt x="57" y="48"/>
                    <a:pt x="53" y="45"/>
                  </a:cubicBezTo>
                  <a:cubicBezTo>
                    <a:pt x="52" y="44"/>
                    <a:pt x="49" y="46"/>
                    <a:pt x="50" y="48"/>
                  </a:cubicBezTo>
                  <a:cubicBezTo>
                    <a:pt x="56" y="58"/>
                    <a:pt x="62" y="66"/>
                    <a:pt x="70" y="74"/>
                  </a:cubicBezTo>
                  <a:cubicBezTo>
                    <a:pt x="72" y="75"/>
                    <a:pt x="75" y="73"/>
                    <a:pt x="73" y="71"/>
                  </a:cubicBezTo>
                  <a:cubicBezTo>
                    <a:pt x="68" y="65"/>
                    <a:pt x="63" y="59"/>
                    <a:pt x="58" y="53"/>
                  </a:cubicBezTo>
                  <a:cubicBezTo>
                    <a:pt x="57" y="54"/>
                    <a:pt x="56" y="55"/>
                    <a:pt x="55" y="57"/>
                  </a:cubicBezTo>
                  <a:cubicBezTo>
                    <a:pt x="63" y="61"/>
                    <a:pt x="68" y="67"/>
                    <a:pt x="74" y="74"/>
                  </a:cubicBezTo>
                  <a:cubicBezTo>
                    <a:pt x="75" y="73"/>
                    <a:pt x="76" y="72"/>
                    <a:pt x="77" y="71"/>
                  </a:cubicBezTo>
                  <a:cubicBezTo>
                    <a:pt x="71" y="66"/>
                    <a:pt x="66" y="60"/>
                    <a:pt x="61" y="55"/>
                  </a:cubicBezTo>
                  <a:cubicBezTo>
                    <a:pt x="59" y="53"/>
                    <a:pt x="57" y="55"/>
                    <a:pt x="57" y="57"/>
                  </a:cubicBezTo>
                  <a:cubicBezTo>
                    <a:pt x="61" y="68"/>
                    <a:pt x="68" y="76"/>
                    <a:pt x="75" y="84"/>
                  </a:cubicBezTo>
                  <a:cubicBezTo>
                    <a:pt x="76" y="83"/>
                    <a:pt x="77" y="82"/>
                    <a:pt x="77" y="81"/>
                  </a:cubicBezTo>
                  <a:cubicBezTo>
                    <a:pt x="67" y="78"/>
                    <a:pt x="58" y="74"/>
                    <a:pt x="49" y="68"/>
                  </a:cubicBezTo>
                  <a:cubicBezTo>
                    <a:pt x="48" y="69"/>
                    <a:pt x="48" y="71"/>
                    <a:pt x="48" y="72"/>
                  </a:cubicBezTo>
                  <a:cubicBezTo>
                    <a:pt x="56" y="71"/>
                    <a:pt x="66" y="72"/>
                    <a:pt x="73" y="78"/>
                  </a:cubicBezTo>
                  <a:cubicBezTo>
                    <a:pt x="73" y="77"/>
                    <a:pt x="73" y="76"/>
                    <a:pt x="74" y="74"/>
                  </a:cubicBezTo>
                  <a:cubicBezTo>
                    <a:pt x="60" y="77"/>
                    <a:pt x="46" y="76"/>
                    <a:pt x="32" y="76"/>
                  </a:cubicBezTo>
                  <a:cubicBezTo>
                    <a:pt x="32" y="78"/>
                    <a:pt x="32" y="79"/>
                    <a:pt x="32" y="80"/>
                  </a:cubicBezTo>
                  <a:cubicBezTo>
                    <a:pt x="46" y="77"/>
                    <a:pt x="60" y="77"/>
                    <a:pt x="73" y="74"/>
                  </a:cubicBezTo>
                  <a:cubicBezTo>
                    <a:pt x="75" y="74"/>
                    <a:pt x="75" y="70"/>
                    <a:pt x="73" y="71"/>
                  </a:cubicBezTo>
                  <a:cubicBezTo>
                    <a:pt x="56" y="71"/>
                    <a:pt x="41" y="78"/>
                    <a:pt x="25" y="82"/>
                  </a:cubicBezTo>
                  <a:cubicBezTo>
                    <a:pt x="25" y="83"/>
                    <a:pt x="25" y="84"/>
                    <a:pt x="26" y="85"/>
                  </a:cubicBezTo>
                  <a:cubicBezTo>
                    <a:pt x="37" y="82"/>
                    <a:pt x="48" y="81"/>
                    <a:pt x="59" y="77"/>
                  </a:cubicBezTo>
                  <a:cubicBezTo>
                    <a:pt x="59" y="76"/>
                    <a:pt x="59" y="75"/>
                    <a:pt x="58" y="73"/>
                  </a:cubicBezTo>
                  <a:cubicBezTo>
                    <a:pt x="44" y="79"/>
                    <a:pt x="24" y="74"/>
                    <a:pt x="14" y="89"/>
                  </a:cubicBezTo>
                  <a:cubicBezTo>
                    <a:pt x="14" y="90"/>
                    <a:pt x="14" y="91"/>
                    <a:pt x="16" y="91"/>
                  </a:cubicBezTo>
                  <a:cubicBezTo>
                    <a:pt x="27" y="94"/>
                    <a:pt x="37" y="88"/>
                    <a:pt x="45" y="81"/>
                  </a:cubicBezTo>
                  <a:cubicBezTo>
                    <a:pt x="47" y="80"/>
                    <a:pt x="46" y="78"/>
                    <a:pt x="45" y="77"/>
                  </a:cubicBezTo>
                  <a:cubicBezTo>
                    <a:pt x="34" y="76"/>
                    <a:pt x="24" y="81"/>
                    <a:pt x="14" y="85"/>
                  </a:cubicBezTo>
                  <a:cubicBezTo>
                    <a:pt x="15" y="86"/>
                    <a:pt x="15" y="87"/>
                    <a:pt x="16" y="88"/>
                  </a:cubicBezTo>
                  <a:cubicBezTo>
                    <a:pt x="33" y="80"/>
                    <a:pt x="52" y="77"/>
                    <a:pt x="67" y="64"/>
                  </a:cubicBezTo>
                  <a:cubicBezTo>
                    <a:pt x="68" y="62"/>
                    <a:pt x="67" y="60"/>
                    <a:pt x="65" y="61"/>
                  </a:cubicBezTo>
                  <a:cubicBezTo>
                    <a:pt x="51" y="63"/>
                    <a:pt x="39" y="71"/>
                    <a:pt x="25" y="73"/>
                  </a:cubicBezTo>
                  <a:cubicBezTo>
                    <a:pt x="25" y="75"/>
                    <a:pt x="26" y="76"/>
                    <a:pt x="26" y="77"/>
                  </a:cubicBezTo>
                  <a:cubicBezTo>
                    <a:pt x="39" y="70"/>
                    <a:pt x="53" y="69"/>
                    <a:pt x="66" y="64"/>
                  </a:cubicBezTo>
                  <a:cubicBezTo>
                    <a:pt x="66" y="63"/>
                    <a:pt x="65" y="62"/>
                    <a:pt x="65" y="61"/>
                  </a:cubicBezTo>
                  <a:cubicBezTo>
                    <a:pt x="51" y="66"/>
                    <a:pt x="36" y="70"/>
                    <a:pt x="22" y="74"/>
                  </a:cubicBezTo>
                  <a:cubicBezTo>
                    <a:pt x="22" y="75"/>
                    <a:pt x="23" y="76"/>
                    <a:pt x="23" y="78"/>
                  </a:cubicBezTo>
                  <a:cubicBezTo>
                    <a:pt x="35" y="71"/>
                    <a:pt x="46" y="65"/>
                    <a:pt x="56" y="58"/>
                  </a:cubicBezTo>
                  <a:cubicBezTo>
                    <a:pt x="58" y="56"/>
                    <a:pt x="57" y="53"/>
                    <a:pt x="55" y="54"/>
                  </a:cubicBezTo>
                  <a:cubicBezTo>
                    <a:pt x="43" y="57"/>
                    <a:pt x="33" y="64"/>
                    <a:pt x="22" y="66"/>
                  </a:cubicBezTo>
                  <a:cubicBezTo>
                    <a:pt x="22" y="67"/>
                    <a:pt x="23" y="68"/>
                    <a:pt x="23" y="69"/>
                  </a:cubicBezTo>
                  <a:cubicBezTo>
                    <a:pt x="35" y="62"/>
                    <a:pt x="48" y="57"/>
                    <a:pt x="61" y="51"/>
                  </a:cubicBezTo>
                  <a:cubicBezTo>
                    <a:pt x="63" y="49"/>
                    <a:pt x="61" y="46"/>
                    <a:pt x="59" y="47"/>
                  </a:cubicBezTo>
                  <a:cubicBezTo>
                    <a:pt x="46" y="53"/>
                    <a:pt x="34" y="61"/>
                    <a:pt x="19" y="64"/>
                  </a:cubicBezTo>
                  <a:cubicBezTo>
                    <a:pt x="20" y="65"/>
                    <a:pt x="21" y="66"/>
                    <a:pt x="21" y="67"/>
                  </a:cubicBezTo>
                  <a:cubicBezTo>
                    <a:pt x="29" y="58"/>
                    <a:pt x="41" y="54"/>
                    <a:pt x="51" y="47"/>
                  </a:cubicBezTo>
                  <a:cubicBezTo>
                    <a:pt x="52" y="45"/>
                    <a:pt x="52" y="42"/>
                    <a:pt x="49" y="43"/>
                  </a:cubicBezTo>
                  <a:cubicBezTo>
                    <a:pt x="38" y="48"/>
                    <a:pt x="28" y="55"/>
                    <a:pt x="17" y="60"/>
                  </a:cubicBezTo>
                  <a:cubicBezTo>
                    <a:pt x="17" y="61"/>
                    <a:pt x="18" y="62"/>
                    <a:pt x="19" y="63"/>
                  </a:cubicBezTo>
                  <a:cubicBezTo>
                    <a:pt x="30" y="55"/>
                    <a:pt x="43" y="49"/>
                    <a:pt x="54" y="40"/>
                  </a:cubicBezTo>
                  <a:cubicBezTo>
                    <a:pt x="56" y="39"/>
                    <a:pt x="54" y="36"/>
                    <a:pt x="52" y="37"/>
                  </a:cubicBezTo>
                  <a:cubicBezTo>
                    <a:pt x="42" y="43"/>
                    <a:pt x="33" y="50"/>
                    <a:pt x="22" y="53"/>
                  </a:cubicBezTo>
                  <a:cubicBezTo>
                    <a:pt x="23" y="54"/>
                    <a:pt x="23" y="55"/>
                    <a:pt x="24" y="56"/>
                  </a:cubicBezTo>
                  <a:cubicBezTo>
                    <a:pt x="30" y="49"/>
                    <a:pt x="38" y="46"/>
                    <a:pt x="45" y="39"/>
                  </a:cubicBezTo>
                  <a:cubicBezTo>
                    <a:pt x="46" y="38"/>
                    <a:pt x="44" y="35"/>
                    <a:pt x="42" y="36"/>
                  </a:cubicBezTo>
                  <a:cubicBezTo>
                    <a:pt x="35" y="40"/>
                    <a:pt x="29" y="45"/>
                    <a:pt x="21" y="48"/>
                  </a:cubicBezTo>
                  <a:cubicBezTo>
                    <a:pt x="21" y="49"/>
                    <a:pt x="22" y="50"/>
                    <a:pt x="23" y="51"/>
                  </a:cubicBezTo>
                  <a:cubicBezTo>
                    <a:pt x="27" y="44"/>
                    <a:pt x="34" y="41"/>
                    <a:pt x="40" y="37"/>
                  </a:cubicBezTo>
                  <a:cubicBezTo>
                    <a:pt x="42" y="35"/>
                    <a:pt x="39" y="33"/>
                    <a:pt x="37" y="34"/>
                  </a:cubicBezTo>
                  <a:cubicBezTo>
                    <a:pt x="33" y="36"/>
                    <a:pt x="29" y="38"/>
                    <a:pt x="24" y="40"/>
                  </a:cubicBezTo>
                  <a:cubicBezTo>
                    <a:pt x="25" y="41"/>
                    <a:pt x="25" y="42"/>
                    <a:pt x="26" y="43"/>
                  </a:cubicBezTo>
                  <a:cubicBezTo>
                    <a:pt x="31" y="39"/>
                    <a:pt x="36" y="35"/>
                    <a:pt x="41" y="31"/>
                  </a:cubicBezTo>
                  <a:cubicBezTo>
                    <a:pt x="43" y="29"/>
                    <a:pt x="41" y="27"/>
                    <a:pt x="39" y="28"/>
                  </a:cubicBezTo>
                  <a:cubicBezTo>
                    <a:pt x="35" y="30"/>
                    <a:pt x="31" y="32"/>
                    <a:pt x="27" y="33"/>
                  </a:cubicBezTo>
                  <a:cubicBezTo>
                    <a:pt x="28" y="34"/>
                    <a:pt x="28" y="35"/>
                    <a:pt x="29" y="36"/>
                  </a:cubicBezTo>
                  <a:cubicBezTo>
                    <a:pt x="32" y="32"/>
                    <a:pt x="35" y="29"/>
                    <a:pt x="38" y="25"/>
                  </a:cubicBezTo>
                  <a:cubicBezTo>
                    <a:pt x="38" y="23"/>
                    <a:pt x="37" y="21"/>
                    <a:pt x="35" y="22"/>
                  </a:cubicBezTo>
                  <a:cubicBezTo>
                    <a:pt x="30" y="23"/>
                    <a:pt x="26" y="25"/>
                    <a:pt x="22" y="28"/>
                  </a:cubicBezTo>
                  <a:cubicBezTo>
                    <a:pt x="22" y="29"/>
                    <a:pt x="23" y="30"/>
                    <a:pt x="24" y="31"/>
                  </a:cubicBezTo>
                  <a:cubicBezTo>
                    <a:pt x="27" y="29"/>
                    <a:pt x="30" y="26"/>
                    <a:pt x="33" y="24"/>
                  </a:cubicBezTo>
                  <a:cubicBezTo>
                    <a:pt x="35" y="22"/>
                    <a:pt x="33" y="19"/>
                    <a:pt x="31" y="20"/>
                  </a:cubicBezTo>
                  <a:cubicBezTo>
                    <a:pt x="30" y="21"/>
                    <a:pt x="29" y="21"/>
                    <a:pt x="29" y="22"/>
                  </a:cubicBezTo>
                  <a:cubicBezTo>
                    <a:pt x="29" y="23"/>
                    <a:pt x="30" y="24"/>
                    <a:pt x="31" y="25"/>
                  </a:cubicBezTo>
                  <a:cubicBezTo>
                    <a:pt x="33" y="23"/>
                    <a:pt x="35" y="21"/>
                    <a:pt x="37" y="19"/>
                  </a:cubicBezTo>
                  <a:cubicBezTo>
                    <a:pt x="39" y="18"/>
                    <a:pt x="38" y="15"/>
                    <a:pt x="36" y="15"/>
                  </a:cubicBezTo>
                  <a:cubicBezTo>
                    <a:pt x="33" y="14"/>
                    <a:pt x="30" y="13"/>
                    <a:pt x="29" y="10"/>
                  </a:cubicBezTo>
                  <a:cubicBezTo>
                    <a:pt x="28" y="8"/>
                    <a:pt x="27" y="8"/>
                    <a:pt x="26" y="9"/>
                  </a:cubicBezTo>
                  <a:cubicBezTo>
                    <a:pt x="17" y="17"/>
                    <a:pt x="15" y="29"/>
                    <a:pt x="11" y="39"/>
                  </a:cubicBezTo>
                  <a:cubicBezTo>
                    <a:pt x="10" y="41"/>
                    <a:pt x="12" y="43"/>
                    <a:pt x="14" y="42"/>
                  </a:cubicBezTo>
                  <a:cubicBezTo>
                    <a:pt x="21" y="36"/>
                    <a:pt x="21" y="28"/>
                    <a:pt x="23" y="19"/>
                  </a:cubicBezTo>
                  <a:cubicBezTo>
                    <a:pt x="24" y="17"/>
                    <a:pt x="21" y="16"/>
                    <a:pt x="20" y="18"/>
                  </a:cubicBezTo>
                  <a:cubicBezTo>
                    <a:pt x="15" y="24"/>
                    <a:pt x="15" y="32"/>
                    <a:pt x="10" y="37"/>
                  </a:cubicBezTo>
                  <a:cubicBezTo>
                    <a:pt x="11" y="37"/>
                    <a:pt x="12" y="38"/>
                    <a:pt x="14" y="38"/>
                  </a:cubicBezTo>
                  <a:cubicBezTo>
                    <a:pt x="14" y="32"/>
                    <a:pt x="15" y="26"/>
                    <a:pt x="19" y="21"/>
                  </a:cubicBezTo>
                  <a:cubicBezTo>
                    <a:pt x="17" y="20"/>
                    <a:pt x="16" y="20"/>
                    <a:pt x="15" y="19"/>
                  </a:cubicBezTo>
                  <a:cubicBezTo>
                    <a:pt x="10" y="31"/>
                    <a:pt x="8" y="44"/>
                    <a:pt x="1" y="56"/>
                  </a:cubicBezTo>
                  <a:cubicBezTo>
                    <a:pt x="2" y="56"/>
                    <a:pt x="3" y="57"/>
                    <a:pt x="4" y="57"/>
                  </a:cubicBezTo>
                  <a:cubicBezTo>
                    <a:pt x="6" y="51"/>
                    <a:pt x="7" y="46"/>
                    <a:pt x="10" y="40"/>
                  </a:cubicBezTo>
                  <a:cubicBezTo>
                    <a:pt x="8" y="40"/>
                    <a:pt x="7" y="39"/>
                    <a:pt x="6" y="39"/>
                  </a:cubicBezTo>
                  <a:cubicBezTo>
                    <a:pt x="4" y="48"/>
                    <a:pt x="2" y="58"/>
                    <a:pt x="0" y="68"/>
                  </a:cubicBezTo>
                  <a:cubicBezTo>
                    <a:pt x="2" y="68"/>
                    <a:pt x="3" y="68"/>
                    <a:pt x="4" y="68"/>
                  </a:cubicBezTo>
                  <a:cubicBezTo>
                    <a:pt x="5" y="60"/>
                    <a:pt x="8" y="52"/>
                    <a:pt x="11" y="44"/>
                  </a:cubicBezTo>
                  <a:cubicBezTo>
                    <a:pt x="10" y="44"/>
                    <a:pt x="8" y="44"/>
                    <a:pt x="7" y="43"/>
                  </a:cubicBezTo>
                  <a:cubicBezTo>
                    <a:pt x="5" y="52"/>
                    <a:pt x="4" y="61"/>
                    <a:pt x="1" y="69"/>
                  </a:cubicBezTo>
                  <a:cubicBezTo>
                    <a:pt x="0" y="71"/>
                    <a:pt x="3" y="73"/>
                    <a:pt x="4" y="71"/>
                  </a:cubicBezTo>
                  <a:cubicBezTo>
                    <a:pt x="8" y="63"/>
                    <a:pt x="8" y="50"/>
                    <a:pt x="17" y="47"/>
                  </a:cubicBezTo>
                  <a:cubicBezTo>
                    <a:pt x="17" y="46"/>
                    <a:pt x="16" y="45"/>
                    <a:pt x="15" y="45"/>
                  </a:cubicBezTo>
                  <a:cubicBezTo>
                    <a:pt x="14" y="53"/>
                    <a:pt x="9" y="59"/>
                    <a:pt x="4" y="65"/>
                  </a:cubicBezTo>
                  <a:cubicBezTo>
                    <a:pt x="5" y="65"/>
                    <a:pt x="6" y="66"/>
                    <a:pt x="7" y="66"/>
                  </a:cubicBezTo>
                  <a:cubicBezTo>
                    <a:pt x="8" y="60"/>
                    <a:pt x="9" y="55"/>
                    <a:pt x="12" y="50"/>
                  </a:cubicBezTo>
                  <a:cubicBezTo>
                    <a:pt x="11" y="49"/>
                    <a:pt x="10" y="49"/>
                    <a:pt x="8" y="48"/>
                  </a:cubicBezTo>
                  <a:cubicBezTo>
                    <a:pt x="8" y="49"/>
                    <a:pt x="8" y="50"/>
                    <a:pt x="8" y="51"/>
                  </a:cubicBezTo>
                  <a:cubicBezTo>
                    <a:pt x="7" y="53"/>
                    <a:pt x="10" y="55"/>
                    <a:pt x="11" y="53"/>
                  </a:cubicBezTo>
                  <a:cubicBezTo>
                    <a:pt x="14" y="49"/>
                    <a:pt x="17" y="46"/>
                    <a:pt x="21" y="44"/>
                  </a:cubicBezTo>
                  <a:cubicBezTo>
                    <a:pt x="22" y="43"/>
                    <a:pt x="29" y="40"/>
                    <a:pt x="26" y="46"/>
                  </a:cubicBezTo>
                  <a:cubicBezTo>
                    <a:pt x="24" y="49"/>
                    <a:pt x="21" y="51"/>
                    <a:pt x="18" y="53"/>
                  </a:cubicBezTo>
                  <a:cubicBezTo>
                    <a:pt x="17" y="55"/>
                    <a:pt x="19" y="58"/>
                    <a:pt x="21" y="56"/>
                  </a:cubicBezTo>
                  <a:cubicBezTo>
                    <a:pt x="28" y="53"/>
                    <a:pt x="34" y="47"/>
                    <a:pt x="42" y="46"/>
                  </a:cubicBezTo>
                  <a:cubicBezTo>
                    <a:pt x="42" y="45"/>
                    <a:pt x="41" y="44"/>
                    <a:pt x="41" y="43"/>
                  </a:cubicBezTo>
                  <a:cubicBezTo>
                    <a:pt x="39" y="49"/>
                    <a:pt x="34" y="51"/>
                    <a:pt x="30" y="55"/>
                  </a:cubicBezTo>
                  <a:cubicBezTo>
                    <a:pt x="28" y="56"/>
                    <a:pt x="30" y="59"/>
                    <a:pt x="32" y="58"/>
                  </a:cubicBezTo>
                  <a:cubicBezTo>
                    <a:pt x="37" y="56"/>
                    <a:pt x="42" y="53"/>
                    <a:pt x="48" y="51"/>
                  </a:cubicBezTo>
                  <a:cubicBezTo>
                    <a:pt x="47" y="50"/>
                    <a:pt x="46" y="49"/>
                    <a:pt x="45" y="48"/>
                  </a:cubicBezTo>
                  <a:cubicBezTo>
                    <a:pt x="43" y="51"/>
                    <a:pt x="40" y="54"/>
                    <a:pt x="37" y="55"/>
                  </a:cubicBezTo>
                  <a:cubicBezTo>
                    <a:pt x="37" y="56"/>
                    <a:pt x="38" y="57"/>
                    <a:pt x="39" y="58"/>
                  </a:cubicBezTo>
                  <a:cubicBezTo>
                    <a:pt x="42" y="55"/>
                    <a:pt x="45" y="52"/>
                    <a:pt x="50" y="51"/>
                  </a:cubicBezTo>
                  <a:cubicBezTo>
                    <a:pt x="49" y="50"/>
                    <a:pt x="48" y="49"/>
                    <a:pt x="48" y="48"/>
                  </a:cubicBezTo>
                  <a:cubicBezTo>
                    <a:pt x="47" y="50"/>
                    <a:pt x="46" y="52"/>
                    <a:pt x="45" y="54"/>
                  </a:cubicBezTo>
                  <a:cubicBezTo>
                    <a:pt x="43" y="56"/>
                    <a:pt x="46" y="58"/>
                    <a:pt x="47" y="56"/>
                  </a:cubicBezTo>
                  <a:cubicBezTo>
                    <a:pt x="49" y="54"/>
                    <a:pt x="52" y="51"/>
                    <a:pt x="56" y="50"/>
                  </a:cubicBezTo>
                  <a:cubicBezTo>
                    <a:pt x="55" y="49"/>
                    <a:pt x="54" y="48"/>
                    <a:pt x="54" y="47"/>
                  </a:cubicBezTo>
                  <a:cubicBezTo>
                    <a:pt x="44" y="56"/>
                    <a:pt x="32" y="62"/>
                    <a:pt x="21" y="69"/>
                  </a:cubicBezTo>
                  <a:cubicBezTo>
                    <a:pt x="19" y="70"/>
                    <a:pt x="21" y="74"/>
                    <a:pt x="23" y="72"/>
                  </a:cubicBezTo>
                  <a:cubicBezTo>
                    <a:pt x="35" y="65"/>
                    <a:pt x="46" y="59"/>
                    <a:pt x="57" y="50"/>
                  </a:cubicBezTo>
                  <a:cubicBezTo>
                    <a:pt x="58" y="48"/>
                    <a:pt x="56" y="46"/>
                    <a:pt x="55" y="46"/>
                  </a:cubicBezTo>
                  <a:cubicBezTo>
                    <a:pt x="50" y="48"/>
                    <a:pt x="47" y="50"/>
                    <a:pt x="45" y="54"/>
                  </a:cubicBezTo>
                  <a:cubicBezTo>
                    <a:pt x="45" y="55"/>
                    <a:pt x="46" y="55"/>
                    <a:pt x="47" y="56"/>
                  </a:cubicBezTo>
                  <a:cubicBezTo>
                    <a:pt x="49" y="54"/>
                    <a:pt x="50" y="52"/>
                    <a:pt x="51" y="50"/>
                  </a:cubicBezTo>
                  <a:cubicBezTo>
                    <a:pt x="52" y="49"/>
                    <a:pt x="51" y="47"/>
                    <a:pt x="49" y="47"/>
                  </a:cubicBezTo>
                  <a:cubicBezTo>
                    <a:pt x="44" y="49"/>
                    <a:pt x="40" y="51"/>
                    <a:pt x="36" y="56"/>
                  </a:cubicBezTo>
                  <a:cubicBezTo>
                    <a:pt x="35" y="57"/>
                    <a:pt x="36" y="60"/>
                    <a:pt x="38" y="59"/>
                  </a:cubicBezTo>
                  <a:cubicBezTo>
                    <a:pt x="42" y="57"/>
                    <a:pt x="46" y="54"/>
                    <a:pt x="48" y="50"/>
                  </a:cubicBezTo>
                  <a:cubicBezTo>
                    <a:pt x="50" y="48"/>
                    <a:pt x="47" y="47"/>
                    <a:pt x="46" y="47"/>
                  </a:cubicBezTo>
                  <a:cubicBezTo>
                    <a:pt x="40" y="50"/>
                    <a:pt x="35" y="52"/>
                    <a:pt x="30" y="54"/>
                  </a:cubicBezTo>
                  <a:cubicBezTo>
                    <a:pt x="31" y="55"/>
                    <a:pt x="32" y="57"/>
                    <a:pt x="33" y="58"/>
                  </a:cubicBezTo>
                  <a:cubicBezTo>
                    <a:pt x="38" y="54"/>
                    <a:pt x="43" y="51"/>
                    <a:pt x="44" y="44"/>
                  </a:cubicBezTo>
                  <a:cubicBezTo>
                    <a:pt x="45" y="43"/>
                    <a:pt x="44" y="42"/>
                    <a:pt x="42" y="42"/>
                  </a:cubicBezTo>
                  <a:cubicBezTo>
                    <a:pt x="33" y="43"/>
                    <a:pt x="27" y="49"/>
                    <a:pt x="19" y="53"/>
                  </a:cubicBezTo>
                  <a:cubicBezTo>
                    <a:pt x="20" y="54"/>
                    <a:pt x="21" y="55"/>
                    <a:pt x="21" y="56"/>
                  </a:cubicBezTo>
                  <a:cubicBezTo>
                    <a:pt x="23" y="54"/>
                    <a:pt x="37" y="42"/>
                    <a:pt x="28" y="39"/>
                  </a:cubicBezTo>
                  <a:cubicBezTo>
                    <a:pt x="20" y="36"/>
                    <a:pt x="12" y="44"/>
                    <a:pt x="8" y="51"/>
                  </a:cubicBezTo>
                  <a:cubicBezTo>
                    <a:pt x="9" y="51"/>
                    <a:pt x="10" y="52"/>
                    <a:pt x="12" y="52"/>
                  </a:cubicBezTo>
                  <a:cubicBezTo>
                    <a:pt x="12" y="51"/>
                    <a:pt x="12" y="50"/>
                    <a:pt x="12" y="49"/>
                  </a:cubicBezTo>
                  <a:cubicBezTo>
                    <a:pt x="13" y="47"/>
                    <a:pt x="10" y="46"/>
                    <a:pt x="9" y="48"/>
                  </a:cubicBezTo>
                  <a:cubicBezTo>
                    <a:pt x="5" y="54"/>
                    <a:pt x="4" y="60"/>
                    <a:pt x="3" y="66"/>
                  </a:cubicBezTo>
                  <a:cubicBezTo>
                    <a:pt x="3" y="68"/>
                    <a:pt x="6" y="69"/>
                    <a:pt x="7" y="68"/>
                  </a:cubicBezTo>
                  <a:cubicBezTo>
                    <a:pt x="12" y="61"/>
                    <a:pt x="17" y="54"/>
                    <a:pt x="19" y="46"/>
                  </a:cubicBezTo>
                  <a:cubicBezTo>
                    <a:pt x="19" y="44"/>
                    <a:pt x="18" y="43"/>
                    <a:pt x="16" y="43"/>
                  </a:cubicBezTo>
                  <a:cubicBezTo>
                    <a:pt x="5" y="46"/>
                    <a:pt x="5" y="60"/>
                    <a:pt x="1" y="69"/>
                  </a:cubicBezTo>
                  <a:cubicBezTo>
                    <a:pt x="2" y="69"/>
                    <a:pt x="3" y="70"/>
                    <a:pt x="4" y="70"/>
                  </a:cubicBezTo>
                  <a:cubicBezTo>
                    <a:pt x="8" y="62"/>
                    <a:pt x="9" y="53"/>
                    <a:pt x="11" y="44"/>
                  </a:cubicBezTo>
                  <a:cubicBezTo>
                    <a:pt x="11" y="42"/>
                    <a:pt x="8" y="41"/>
                    <a:pt x="7" y="43"/>
                  </a:cubicBezTo>
                  <a:cubicBezTo>
                    <a:pt x="4" y="51"/>
                    <a:pt x="1" y="59"/>
                    <a:pt x="0" y="68"/>
                  </a:cubicBezTo>
                  <a:cubicBezTo>
                    <a:pt x="0" y="70"/>
                    <a:pt x="4" y="71"/>
                    <a:pt x="4" y="69"/>
                  </a:cubicBezTo>
                  <a:cubicBezTo>
                    <a:pt x="6" y="59"/>
                    <a:pt x="8" y="49"/>
                    <a:pt x="10" y="40"/>
                  </a:cubicBezTo>
                  <a:cubicBezTo>
                    <a:pt x="10" y="38"/>
                    <a:pt x="7" y="36"/>
                    <a:pt x="6" y="38"/>
                  </a:cubicBezTo>
                  <a:cubicBezTo>
                    <a:pt x="4" y="44"/>
                    <a:pt x="2" y="50"/>
                    <a:pt x="0" y="56"/>
                  </a:cubicBezTo>
                  <a:cubicBezTo>
                    <a:pt x="0" y="58"/>
                    <a:pt x="3" y="60"/>
                    <a:pt x="4" y="58"/>
                  </a:cubicBezTo>
                  <a:cubicBezTo>
                    <a:pt x="11" y="46"/>
                    <a:pt x="14" y="33"/>
                    <a:pt x="19" y="20"/>
                  </a:cubicBezTo>
                  <a:cubicBezTo>
                    <a:pt x="20" y="18"/>
                    <a:pt x="16" y="17"/>
                    <a:pt x="15" y="19"/>
                  </a:cubicBezTo>
                  <a:cubicBezTo>
                    <a:pt x="12" y="25"/>
                    <a:pt x="10" y="31"/>
                    <a:pt x="10" y="38"/>
                  </a:cubicBezTo>
                  <a:cubicBezTo>
                    <a:pt x="9" y="40"/>
                    <a:pt x="12" y="41"/>
                    <a:pt x="13" y="40"/>
                  </a:cubicBezTo>
                  <a:cubicBezTo>
                    <a:pt x="19" y="34"/>
                    <a:pt x="19" y="26"/>
                    <a:pt x="23" y="20"/>
                  </a:cubicBezTo>
                  <a:cubicBezTo>
                    <a:pt x="22" y="19"/>
                    <a:pt x="21" y="19"/>
                    <a:pt x="19" y="18"/>
                  </a:cubicBezTo>
                  <a:cubicBezTo>
                    <a:pt x="18" y="25"/>
                    <a:pt x="18" y="34"/>
                    <a:pt x="12" y="38"/>
                  </a:cubicBezTo>
                  <a:cubicBezTo>
                    <a:pt x="13" y="39"/>
                    <a:pt x="14" y="40"/>
                    <a:pt x="14" y="40"/>
                  </a:cubicBezTo>
                  <a:cubicBezTo>
                    <a:pt x="18" y="31"/>
                    <a:pt x="21" y="19"/>
                    <a:pt x="29" y="12"/>
                  </a:cubicBezTo>
                  <a:cubicBezTo>
                    <a:pt x="28" y="12"/>
                    <a:pt x="27" y="12"/>
                    <a:pt x="26" y="12"/>
                  </a:cubicBezTo>
                  <a:cubicBezTo>
                    <a:pt x="28" y="16"/>
                    <a:pt x="30" y="20"/>
                    <a:pt x="36" y="19"/>
                  </a:cubicBezTo>
                  <a:cubicBezTo>
                    <a:pt x="35" y="18"/>
                    <a:pt x="35" y="17"/>
                    <a:pt x="35" y="16"/>
                  </a:cubicBezTo>
                  <a:cubicBezTo>
                    <a:pt x="32" y="18"/>
                    <a:pt x="30" y="20"/>
                    <a:pt x="28" y="22"/>
                  </a:cubicBezTo>
                  <a:cubicBezTo>
                    <a:pt x="27" y="24"/>
                    <a:pt x="29" y="26"/>
                    <a:pt x="31" y="25"/>
                  </a:cubicBezTo>
                  <a:cubicBezTo>
                    <a:pt x="31" y="25"/>
                    <a:pt x="32" y="24"/>
                    <a:pt x="33" y="24"/>
                  </a:cubicBezTo>
                  <a:cubicBezTo>
                    <a:pt x="32" y="23"/>
                    <a:pt x="32" y="21"/>
                    <a:pt x="31" y="20"/>
                  </a:cubicBezTo>
                  <a:cubicBezTo>
                    <a:pt x="28" y="23"/>
                    <a:pt x="24" y="25"/>
                    <a:pt x="21" y="29"/>
                  </a:cubicBezTo>
                  <a:cubicBezTo>
                    <a:pt x="20" y="30"/>
                    <a:pt x="22" y="33"/>
                    <a:pt x="24" y="32"/>
                  </a:cubicBezTo>
                  <a:cubicBezTo>
                    <a:pt x="28" y="29"/>
                    <a:pt x="31" y="26"/>
                    <a:pt x="36" y="26"/>
                  </a:cubicBezTo>
                  <a:cubicBezTo>
                    <a:pt x="36" y="25"/>
                    <a:pt x="35" y="24"/>
                    <a:pt x="34" y="23"/>
                  </a:cubicBezTo>
                  <a:cubicBezTo>
                    <a:pt x="32" y="27"/>
                    <a:pt x="29" y="30"/>
                    <a:pt x="26" y="34"/>
                  </a:cubicBezTo>
                  <a:cubicBezTo>
                    <a:pt x="25" y="36"/>
                    <a:pt x="26" y="38"/>
                    <a:pt x="28" y="37"/>
                  </a:cubicBezTo>
                  <a:cubicBezTo>
                    <a:pt x="33" y="36"/>
                    <a:pt x="37" y="34"/>
                    <a:pt x="41" y="31"/>
                  </a:cubicBezTo>
                  <a:cubicBezTo>
                    <a:pt x="40" y="30"/>
                    <a:pt x="39" y="29"/>
                    <a:pt x="38" y="28"/>
                  </a:cubicBezTo>
                  <a:cubicBezTo>
                    <a:pt x="34" y="32"/>
                    <a:pt x="28" y="36"/>
                    <a:pt x="23" y="40"/>
                  </a:cubicBezTo>
                  <a:cubicBezTo>
                    <a:pt x="22" y="41"/>
                    <a:pt x="23" y="44"/>
                    <a:pt x="25" y="43"/>
                  </a:cubicBezTo>
                  <a:cubicBezTo>
                    <a:pt x="30" y="41"/>
                    <a:pt x="35" y="39"/>
                    <a:pt x="39" y="37"/>
                  </a:cubicBezTo>
                  <a:cubicBezTo>
                    <a:pt x="39" y="36"/>
                    <a:pt x="38" y="35"/>
                    <a:pt x="37" y="34"/>
                  </a:cubicBezTo>
                  <a:cubicBezTo>
                    <a:pt x="31" y="39"/>
                    <a:pt x="24" y="42"/>
                    <a:pt x="19" y="49"/>
                  </a:cubicBezTo>
                  <a:cubicBezTo>
                    <a:pt x="19" y="50"/>
                    <a:pt x="20" y="52"/>
                    <a:pt x="22" y="51"/>
                  </a:cubicBezTo>
                  <a:cubicBezTo>
                    <a:pt x="30" y="49"/>
                    <a:pt x="36" y="43"/>
                    <a:pt x="44" y="40"/>
                  </a:cubicBezTo>
                  <a:cubicBezTo>
                    <a:pt x="43" y="39"/>
                    <a:pt x="43" y="37"/>
                    <a:pt x="42" y="36"/>
                  </a:cubicBezTo>
                  <a:cubicBezTo>
                    <a:pt x="36" y="43"/>
                    <a:pt x="27" y="46"/>
                    <a:pt x="21" y="53"/>
                  </a:cubicBezTo>
                  <a:cubicBezTo>
                    <a:pt x="20" y="55"/>
                    <a:pt x="21" y="57"/>
                    <a:pt x="23" y="57"/>
                  </a:cubicBezTo>
                  <a:cubicBezTo>
                    <a:pt x="35" y="54"/>
                    <a:pt x="44" y="46"/>
                    <a:pt x="54" y="41"/>
                  </a:cubicBezTo>
                  <a:cubicBezTo>
                    <a:pt x="53" y="39"/>
                    <a:pt x="52" y="38"/>
                    <a:pt x="51" y="37"/>
                  </a:cubicBezTo>
                  <a:cubicBezTo>
                    <a:pt x="41" y="46"/>
                    <a:pt x="28" y="52"/>
                    <a:pt x="16" y="60"/>
                  </a:cubicBezTo>
                  <a:cubicBezTo>
                    <a:pt x="15" y="61"/>
                    <a:pt x="16" y="65"/>
                    <a:pt x="18" y="64"/>
                  </a:cubicBezTo>
                  <a:cubicBezTo>
                    <a:pt x="29" y="59"/>
                    <a:pt x="39" y="51"/>
                    <a:pt x="50" y="47"/>
                  </a:cubicBezTo>
                  <a:cubicBezTo>
                    <a:pt x="50" y="46"/>
                    <a:pt x="49" y="44"/>
                    <a:pt x="49" y="43"/>
                  </a:cubicBezTo>
                  <a:cubicBezTo>
                    <a:pt x="39" y="51"/>
                    <a:pt x="27" y="55"/>
                    <a:pt x="19" y="64"/>
                  </a:cubicBezTo>
                  <a:cubicBezTo>
                    <a:pt x="17" y="66"/>
                    <a:pt x="19" y="68"/>
                    <a:pt x="20" y="68"/>
                  </a:cubicBezTo>
                  <a:cubicBezTo>
                    <a:pt x="35" y="65"/>
                    <a:pt x="48" y="57"/>
                    <a:pt x="61" y="51"/>
                  </a:cubicBezTo>
                  <a:cubicBezTo>
                    <a:pt x="60" y="49"/>
                    <a:pt x="59" y="48"/>
                    <a:pt x="59" y="47"/>
                  </a:cubicBezTo>
                  <a:cubicBezTo>
                    <a:pt x="46" y="54"/>
                    <a:pt x="33" y="58"/>
                    <a:pt x="21" y="66"/>
                  </a:cubicBezTo>
                  <a:cubicBezTo>
                    <a:pt x="19" y="67"/>
                    <a:pt x="21" y="70"/>
                    <a:pt x="23" y="70"/>
                  </a:cubicBezTo>
                  <a:cubicBezTo>
                    <a:pt x="34" y="68"/>
                    <a:pt x="45" y="61"/>
                    <a:pt x="56" y="58"/>
                  </a:cubicBezTo>
                  <a:cubicBezTo>
                    <a:pt x="55" y="57"/>
                    <a:pt x="55" y="55"/>
                    <a:pt x="54" y="54"/>
                  </a:cubicBezTo>
                  <a:cubicBezTo>
                    <a:pt x="44" y="62"/>
                    <a:pt x="33" y="68"/>
                    <a:pt x="21" y="74"/>
                  </a:cubicBezTo>
                  <a:cubicBezTo>
                    <a:pt x="19" y="75"/>
                    <a:pt x="21" y="78"/>
                    <a:pt x="23" y="78"/>
                  </a:cubicBezTo>
                  <a:cubicBezTo>
                    <a:pt x="37" y="74"/>
                    <a:pt x="52" y="70"/>
                    <a:pt x="66" y="64"/>
                  </a:cubicBezTo>
                  <a:cubicBezTo>
                    <a:pt x="68" y="63"/>
                    <a:pt x="67" y="60"/>
                    <a:pt x="65" y="61"/>
                  </a:cubicBezTo>
                  <a:cubicBezTo>
                    <a:pt x="51" y="65"/>
                    <a:pt x="37" y="67"/>
                    <a:pt x="24" y="74"/>
                  </a:cubicBezTo>
                  <a:cubicBezTo>
                    <a:pt x="22" y="75"/>
                    <a:pt x="24" y="77"/>
                    <a:pt x="26" y="77"/>
                  </a:cubicBezTo>
                  <a:cubicBezTo>
                    <a:pt x="40" y="75"/>
                    <a:pt x="52" y="67"/>
                    <a:pt x="66" y="64"/>
                  </a:cubicBezTo>
                  <a:cubicBezTo>
                    <a:pt x="65" y="63"/>
                    <a:pt x="65" y="62"/>
                    <a:pt x="64" y="61"/>
                  </a:cubicBezTo>
                  <a:cubicBezTo>
                    <a:pt x="50" y="74"/>
                    <a:pt x="30" y="77"/>
                    <a:pt x="14" y="85"/>
                  </a:cubicBezTo>
                  <a:cubicBezTo>
                    <a:pt x="12" y="86"/>
                    <a:pt x="13" y="89"/>
                    <a:pt x="15" y="88"/>
                  </a:cubicBezTo>
                  <a:cubicBezTo>
                    <a:pt x="24" y="85"/>
                    <a:pt x="34" y="80"/>
                    <a:pt x="44" y="81"/>
                  </a:cubicBezTo>
                  <a:cubicBezTo>
                    <a:pt x="43" y="80"/>
                    <a:pt x="43" y="79"/>
                    <a:pt x="43" y="78"/>
                  </a:cubicBezTo>
                  <a:cubicBezTo>
                    <a:pt x="36" y="84"/>
                    <a:pt x="26" y="90"/>
                    <a:pt x="17" y="88"/>
                  </a:cubicBezTo>
                  <a:cubicBezTo>
                    <a:pt x="17" y="89"/>
                    <a:pt x="17" y="90"/>
                    <a:pt x="18" y="91"/>
                  </a:cubicBezTo>
                  <a:cubicBezTo>
                    <a:pt x="26" y="78"/>
                    <a:pt x="47" y="82"/>
                    <a:pt x="59" y="77"/>
                  </a:cubicBezTo>
                  <a:cubicBezTo>
                    <a:pt x="62" y="76"/>
                    <a:pt x="61" y="73"/>
                    <a:pt x="58" y="73"/>
                  </a:cubicBezTo>
                  <a:cubicBezTo>
                    <a:pt x="47" y="77"/>
                    <a:pt x="36" y="78"/>
                    <a:pt x="25" y="82"/>
                  </a:cubicBezTo>
                  <a:cubicBezTo>
                    <a:pt x="22" y="82"/>
                    <a:pt x="23" y="86"/>
                    <a:pt x="26" y="85"/>
                  </a:cubicBezTo>
                  <a:cubicBezTo>
                    <a:pt x="41" y="82"/>
                    <a:pt x="56" y="75"/>
                    <a:pt x="73" y="75"/>
                  </a:cubicBezTo>
                  <a:cubicBezTo>
                    <a:pt x="72" y="73"/>
                    <a:pt x="72" y="72"/>
                    <a:pt x="72" y="71"/>
                  </a:cubicBezTo>
                  <a:cubicBezTo>
                    <a:pt x="59" y="73"/>
                    <a:pt x="45" y="74"/>
                    <a:pt x="31" y="76"/>
                  </a:cubicBezTo>
                  <a:cubicBezTo>
                    <a:pt x="29" y="77"/>
                    <a:pt x="30" y="80"/>
                    <a:pt x="32" y="80"/>
                  </a:cubicBezTo>
                  <a:cubicBezTo>
                    <a:pt x="46" y="80"/>
                    <a:pt x="61" y="81"/>
                    <a:pt x="75" y="78"/>
                  </a:cubicBezTo>
                  <a:cubicBezTo>
                    <a:pt x="76" y="78"/>
                    <a:pt x="77" y="76"/>
                    <a:pt x="76" y="75"/>
                  </a:cubicBezTo>
                  <a:cubicBezTo>
                    <a:pt x="68" y="69"/>
                    <a:pt x="57" y="67"/>
                    <a:pt x="48" y="68"/>
                  </a:cubicBezTo>
                  <a:cubicBezTo>
                    <a:pt x="46" y="68"/>
                    <a:pt x="45" y="70"/>
                    <a:pt x="47" y="72"/>
                  </a:cubicBezTo>
                  <a:cubicBezTo>
                    <a:pt x="56" y="77"/>
                    <a:pt x="66" y="82"/>
                    <a:pt x="76" y="84"/>
                  </a:cubicBezTo>
                  <a:cubicBezTo>
                    <a:pt x="78" y="85"/>
                    <a:pt x="80" y="83"/>
                    <a:pt x="78" y="81"/>
                  </a:cubicBezTo>
                  <a:cubicBezTo>
                    <a:pt x="71" y="73"/>
                    <a:pt x="65" y="66"/>
                    <a:pt x="61" y="56"/>
                  </a:cubicBezTo>
                  <a:cubicBezTo>
                    <a:pt x="60" y="56"/>
                    <a:pt x="59" y="57"/>
                    <a:pt x="58" y="58"/>
                  </a:cubicBezTo>
                  <a:cubicBezTo>
                    <a:pt x="63" y="63"/>
                    <a:pt x="68" y="69"/>
                    <a:pt x="74" y="74"/>
                  </a:cubicBezTo>
                  <a:cubicBezTo>
                    <a:pt x="76" y="76"/>
                    <a:pt x="78" y="73"/>
                    <a:pt x="77" y="71"/>
                  </a:cubicBezTo>
                  <a:cubicBezTo>
                    <a:pt x="71" y="64"/>
                    <a:pt x="65" y="58"/>
                    <a:pt x="57" y="53"/>
                  </a:cubicBezTo>
                  <a:cubicBezTo>
                    <a:pt x="55" y="52"/>
                    <a:pt x="54" y="55"/>
                    <a:pt x="55" y="56"/>
                  </a:cubicBezTo>
                  <a:cubicBezTo>
                    <a:pt x="60" y="62"/>
                    <a:pt x="65" y="68"/>
                    <a:pt x="70" y="74"/>
                  </a:cubicBezTo>
                  <a:cubicBezTo>
                    <a:pt x="71" y="73"/>
                    <a:pt x="72" y="72"/>
                    <a:pt x="73" y="71"/>
                  </a:cubicBezTo>
                  <a:cubicBezTo>
                    <a:pt x="65" y="64"/>
                    <a:pt x="59" y="55"/>
                    <a:pt x="54" y="46"/>
                  </a:cubicBezTo>
                  <a:cubicBezTo>
                    <a:pt x="53" y="47"/>
                    <a:pt x="52" y="47"/>
                    <a:pt x="51" y="48"/>
                  </a:cubicBezTo>
                  <a:cubicBezTo>
                    <a:pt x="54" y="51"/>
                    <a:pt x="57" y="55"/>
                    <a:pt x="59" y="58"/>
                  </a:cubicBezTo>
                  <a:cubicBezTo>
                    <a:pt x="60" y="57"/>
                    <a:pt x="61" y="56"/>
                    <a:pt x="62" y="55"/>
                  </a:cubicBezTo>
                  <a:cubicBezTo>
                    <a:pt x="55" y="48"/>
                    <a:pt x="51" y="38"/>
                    <a:pt x="45" y="29"/>
                  </a:cubicBezTo>
                  <a:cubicBezTo>
                    <a:pt x="44" y="30"/>
                    <a:pt x="43" y="31"/>
                    <a:pt x="42" y="32"/>
                  </a:cubicBezTo>
                  <a:cubicBezTo>
                    <a:pt x="47" y="38"/>
                    <a:pt x="53" y="44"/>
                    <a:pt x="57" y="50"/>
                  </a:cubicBezTo>
                  <a:cubicBezTo>
                    <a:pt x="58" y="49"/>
                    <a:pt x="59" y="49"/>
                    <a:pt x="60" y="48"/>
                  </a:cubicBezTo>
                  <a:cubicBezTo>
                    <a:pt x="52" y="41"/>
                    <a:pt x="45" y="33"/>
                    <a:pt x="37" y="26"/>
                  </a:cubicBezTo>
                  <a:cubicBezTo>
                    <a:pt x="36" y="24"/>
                    <a:pt x="33" y="26"/>
                    <a:pt x="34" y="28"/>
                  </a:cubicBezTo>
                  <a:cubicBezTo>
                    <a:pt x="37" y="33"/>
                    <a:pt x="41" y="37"/>
                    <a:pt x="45" y="42"/>
                  </a:cubicBezTo>
                  <a:cubicBezTo>
                    <a:pt x="46" y="44"/>
                    <a:pt x="49" y="41"/>
                    <a:pt x="48" y="40"/>
                  </a:cubicBezTo>
                  <a:cubicBezTo>
                    <a:pt x="41" y="30"/>
                    <a:pt x="36" y="19"/>
                    <a:pt x="30" y="8"/>
                  </a:cubicBezTo>
                  <a:cubicBezTo>
                    <a:pt x="29" y="9"/>
                    <a:pt x="28" y="10"/>
                    <a:pt x="27" y="10"/>
                  </a:cubicBezTo>
                  <a:cubicBezTo>
                    <a:pt x="29" y="14"/>
                    <a:pt x="31" y="18"/>
                    <a:pt x="34" y="22"/>
                  </a:cubicBezTo>
                  <a:cubicBezTo>
                    <a:pt x="35" y="21"/>
                    <a:pt x="36" y="20"/>
                    <a:pt x="37" y="19"/>
                  </a:cubicBezTo>
                  <a:cubicBezTo>
                    <a:pt x="32" y="15"/>
                    <a:pt x="28" y="11"/>
                    <a:pt x="26" y="4"/>
                  </a:cubicBezTo>
                  <a:cubicBezTo>
                    <a:pt x="25" y="2"/>
                    <a:pt x="22" y="2"/>
                    <a:pt x="22" y="5"/>
                  </a:cubicBezTo>
                  <a:cubicBezTo>
                    <a:pt x="22" y="8"/>
                    <a:pt x="22" y="9"/>
                    <a:pt x="23" y="12"/>
                  </a:cubicBezTo>
                  <a:cubicBezTo>
                    <a:pt x="24" y="11"/>
                    <a:pt x="26" y="11"/>
                    <a:pt x="27" y="10"/>
                  </a:cubicBezTo>
                  <a:cubicBezTo>
                    <a:pt x="25" y="7"/>
                    <a:pt x="24" y="5"/>
                    <a:pt x="22" y="2"/>
                  </a:cubicBezTo>
                  <a:cubicBezTo>
                    <a:pt x="21" y="0"/>
                    <a:pt x="19" y="1"/>
                    <a:pt x="18" y="3"/>
                  </a:cubicBezTo>
                  <a:cubicBezTo>
                    <a:pt x="18" y="6"/>
                    <a:pt x="18" y="8"/>
                    <a:pt x="18" y="11"/>
                  </a:cubicBezTo>
                  <a:cubicBezTo>
                    <a:pt x="19" y="14"/>
                    <a:pt x="22" y="13"/>
                    <a:pt x="22" y="11"/>
                  </a:cubicBezTo>
                  <a:cubicBezTo>
                    <a:pt x="23" y="9"/>
                    <a:pt x="23" y="7"/>
                    <a:pt x="24" y="5"/>
                  </a:cubicBezTo>
                  <a:cubicBezTo>
                    <a:pt x="25" y="3"/>
                    <a:pt x="21" y="1"/>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6"/>
            <p:cNvSpPr/>
            <p:nvPr/>
          </p:nvSpPr>
          <p:spPr bwMode="auto">
            <a:xfrm>
              <a:off x="3101" y="1718"/>
              <a:ext cx="59" cy="96"/>
            </a:xfrm>
            <a:custGeom>
              <a:avLst/>
              <a:gdLst>
                <a:gd name="T0" fmla="*/ 10 w 22"/>
                <a:gd name="T1" fmla="*/ 7 h 36"/>
                <a:gd name="T2" fmla="*/ 2 w 22"/>
                <a:gd name="T3" fmla="*/ 9 h 36"/>
                <a:gd name="T4" fmla="*/ 4 w 22"/>
                <a:gd name="T5" fmla="*/ 12 h 36"/>
                <a:gd name="T6" fmla="*/ 12 w 22"/>
                <a:gd name="T7" fmla="*/ 5 h 36"/>
                <a:gd name="T8" fmla="*/ 10 w 22"/>
                <a:gd name="T9" fmla="*/ 1 h 36"/>
                <a:gd name="T10" fmla="*/ 3 w 22"/>
                <a:gd name="T11" fmla="*/ 5 h 36"/>
                <a:gd name="T12" fmla="*/ 2 w 22"/>
                <a:gd name="T13" fmla="*/ 8 h 36"/>
                <a:gd name="T14" fmla="*/ 6 w 22"/>
                <a:gd name="T15" fmla="*/ 8 h 36"/>
                <a:gd name="T16" fmla="*/ 5 w 22"/>
                <a:gd name="T17" fmla="*/ 6 h 36"/>
                <a:gd name="T18" fmla="*/ 16 w 22"/>
                <a:gd name="T19" fmla="*/ 20 h 36"/>
                <a:gd name="T20" fmla="*/ 16 w 22"/>
                <a:gd name="T21" fmla="*/ 17 h 36"/>
                <a:gd name="T22" fmla="*/ 12 w 22"/>
                <a:gd name="T23" fmla="*/ 23 h 36"/>
                <a:gd name="T24" fmla="*/ 13 w 22"/>
                <a:gd name="T25" fmla="*/ 26 h 36"/>
                <a:gd name="T26" fmla="*/ 19 w 22"/>
                <a:gd name="T27" fmla="*/ 27 h 36"/>
                <a:gd name="T28" fmla="*/ 17 w 22"/>
                <a:gd name="T29" fmla="*/ 24 h 36"/>
                <a:gd name="T30" fmla="*/ 11 w 22"/>
                <a:gd name="T31" fmla="*/ 34 h 36"/>
                <a:gd name="T32" fmla="*/ 14 w 22"/>
                <a:gd name="T33" fmla="*/ 31 h 36"/>
                <a:gd name="T34" fmla="*/ 15 w 22"/>
                <a:gd name="T35" fmla="*/ 32 h 36"/>
                <a:gd name="T36" fmla="*/ 16 w 22"/>
                <a:gd name="T37" fmla="*/ 31 h 36"/>
                <a:gd name="T38" fmla="*/ 21 w 22"/>
                <a:gd name="T39" fmla="*/ 26 h 36"/>
                <a:gd name="T40" fmla="*/ 19 w 22"/>
                <a:gd name="T41" fmla="*/ 23 h 36"/>
                <a:gd name="T42" fmla="*/ 13 w 22"/>
                <a:gd name="T43" fmla="*/ 22 h 36"/>
                <a:gd name="T44" fmla="*/ 14 w 22"/>
                <a:gd name="T45" fmla="*/ 26 h 36"/>
                <a:gd name="T46" fmla="*/ 19 w 22"/>
                <a:gd name="T47" fmla="*/ 19 h 36"/>
                <a:gd name="T48" fmla="*/ 18 w 22"/>
                <a:gd name="T49" fmla="*/ 16 h 36"/>
                <a:gd name="T50" fmla="*/ 8 w 22"/>
                <a:gd name="T51" fmla="*/ 7 h 36"/>
                <a:gd name="T52" fmla="*/ 6 w 22"/>
                <a:gd name="T53" fmla="*/ 4 h 36"/>
                <a:gd name="T54" fmla="*/ 5 w 22"/>
                <a:gd name="T55" fmla="*/ 5 h 36"/>
                <a:gd name="T56" fmla="*/ 5 w 22"/>
                <a:gd name="T57" fmla="*/ 8 h 36"/>
                <a:gd name="T58" fmla="*/ 11 w 22"/>
                <a:gd name="T59" fmla="*/ 5 h 36"/>
                <a:gd name="T60" fmla="*/ 10 w 22"/>
                <a:gd name="T61" fmla="*/ 1 h 36"/>
                <a:gd name="T62" fmla="*/ 1 w 22"/>
                <a:gd name="T63" fmla="*/ 10 h 36"/>
                <a:gd name="T64" fmla="*/ 2 w 22"/>
                <a:gd name="T65" fmla="*/ 13 h 36"/>
                <a:gd name="T66" fmla="*/ 11 w 22"/>
                <a:gd name="T67" fmla="*/ 11 h 36"/>
                <a:gd name="T68" fmla="*/ 10 w 22"/>
                <a:gd name="T69"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6">
                  <a:moveTo>
                    <a:pt x="10" y="7"/>
                  </a:moveTo>
                  <a:cubicBezTo>
                    <a:pt x="7" y="8"/>
                    <a:pt x="5" y="9"/>
                    <a:pt x="2" y="9"/>
                  </a:cubicBezTo>
                  <a:cubicBezTo>
                    <a:pt x="3" y="10"/>
                    <a:pt x="4" y="11"/>
                    <a:pt x="4" y="12"/>
                  </a:cubicBezTo>
                  <a:cubicBezTo>
                    <a:pt x="6" y="9"/>
                    <a:pt x="9" y="7"/>
                    <a:pt x="12" y="5"/>
                  </a:cubicBezTo>
                  <a:cubicBezTo>
                    <a:pt x="13" y="4"/>
                    <a:pt x="12" y="0"/>
                    <a:pt x="10" y="1"/>
                  </a:cubicBezTo>
                  <a:cubicBezTo>
                    <a:pt x="8" y="2"/>
                    <a:pt x="5" y="3"/>
                    <a:pt x="3" y="5"/>
                  </a:cubicBezTo>
                  <a:cubicBezTo>
                    <a:pt x="2" y="5"/>
                    <a:pt x="1" y="7"/>
                    <a:pt x="2" y="8"/>
                  </a:cubicBezTo>
                  <a:cubicBezTo>
                    <a:pt x="4" y="9"/>
                    <a:pt x="5" y="8"/>
                    <a:pt x="6" y="8"/>
                  </a:cubicBezTo>
                  <a:cubicBezTo>
                    <a:pt x="6" y="7"/>
                    <a:pt x="5" y="7"/>
                    <a:pt x="5" y="6"/>
                  </a:cubicBezTo>
                  <a:cubicBezTo>
                    <a:pt x="2" y="14"/>
                    <a:pt x="11" y="16"/>
                    <a:pt x="16" y="20"/>
                  </a:cubicBezTo>
                  <a:cubicBezTo>
                    <a:pt x="16" y="19"/>
                    <a:pt x="16" y="18"/>
                    <a:pt x="16" y="17"/>
                  </a:cubicBezTo>
                  <a:cubicBezTo>
                    <a:pt x="14" y="19"/>
                    <a:pt x="13" y="21"/>
                    <a:pt x="12" y="23"/>
                  </a:cubicBezTo>
                  <a:cubicBezTo>
                    <a:pt x="10" y="24"/>
                    <a:pt x="11" y="26"/>
                    <a:pt x="13" y="26"/>
                  </a:cubicBezTo>
                  <a:cubicBezTo>
                    <a:pt x="15" y="26"/>
                    <a:pt x="17" y="27"/>
                    <a:pt x="19" y="27"/>
                  </a:cubicBezTo>
                  <a:cubicBezTo>
                    <a:pt x="18" y="26"/>
                    <a:pt x="18" y="25"/>
                    <a:pt x="17" y="24"/>
                  </a:cubicBezTo>
                  <a:cubicBezTo>
                    <a:pt x="16" y="27"/>
                    <a:pt x="8" y="30"/>
                    <a:pt x="11" y="34"/>
                  </a:cubicBezTo>
                  <a:cubicBezTo>
                    <a:pt x="13" y="36"/>
                    <a:pt x="15" y="33"/>
                    <a:pt x="14" y="31"/>
                  </a:cubicBezTo>
                  <a:cubicBezTo>
                    <a:pt x="14" y="33"/>
                    <a:pt x="14" y="33"/>
                    <a:pt x="15" y="32"/>
                  </a:cubicBezTo>
                  <a:cubicBezTo>
                    <a:pt x="16" y="31"/>
                    <a:pt x="16" y="31"/>
                    <a:pt x="16" y="31"/>
                  </a:cubicBezTo>
                  <a:cubicBezTo>
                    <a:pt x="18" y="29"/>
                    <a:pt x="19" y="28"/>
                    <a:pt x="21" y="26"/>
                  </a:cubicBezTo>
                  <a:cubicBezTo>
                    <a:pt x="22" y="25"/>
                    <a:pt x="20" y="23"/>
                    <a:pt x="19" y="23"/>
                  </a:cubicBezTo>
                  <a:cubicBezTo>
                    <a:pt x="17" y="23"/>
                    <a:pt x="15" y="22"/>
                    <a:pt x="13" y="22"/>
                  </a:cubicBezTo>
                  <a:cubicBezTo>
                    <a:pt x="13" y="23"/>
                    <a:pt x="14" y="25"/>
                    <a:pt x="14" y="26"/>
                  </a:cubicBezTo>
                  <a:cubicBezTo>
                    <a:pt x="16" y="24"/>
                    <a:pt x="18" y="21"/>
                    <a:pt x="19" y="19"/>
                  </a:cubicBezTo>
                  <a:cubicBezTo>
                    <a:pt x="20" y="18"/>
                    <a:pt x="19" y="17"/>
                    <a:pt x="18" y="16"/>
                  </a:cubicBezTo>
                  <a:cubicBezTo>
                    <a:pt x="15" y="14"/>
                    <a:pt x="6" y="12"/>
                    <a:pt x="8" y="7"/>
                  </a:cubicBezTo>
                  <a:cubicBezTo>
                    <a:pt x="9" y="6"/>
                    <a:pt x="8" y="4"/>
                    <a:pt x="6" y="4"/>
                  </a:cubicBezTo>
                  <a:cubicBezTo>
                    <a:pt x="7" y="4"/>
                    <a:pt x="4" y="4"/>
                    <a:pt x="5" y="5"/>
                  </a:cubicBezTo>
                  <a:cubicBezTo>
                    <a:pt x="5" y="6"/>
                    <a:pt x="5" y="7"/>
                    <a:pt x="5" y="8"/>
                  </a:cubicBezTo>
                  <a:cubicBezTo>
                    <a:pt x="7" y="7"/>
                    <a:pt x="9" y="6"/>
                    <a:pt x="11" y="5"/>
                  </a:cubicBezTo>
                  <a:cubicBezTo>
                    <a:pt x="11" y="4"/>
                    <a:pt x="10" y="3"/>
                    <a:pt x="10" y="1"/>
                  </a:cubicBezTo>
                  <a:cubicBezTo>
                    <a:pt x="6" y="4"/>
                    <a:pt x="3" y="7"/>
                    <a:pt x="1" y="10"/>
                  </a:cubicBezTo>
                  <a:cubicBezTo>
                    <a:pt x="0" y="12"/>
                    <a:pt x="1" y="14"/>
                    <a:pt x="2" y="13"/>
                  </a:cubicBezTo>
                  <a:cubicBezTo>
                    <a:pt x="5" y="13"/>
                    <a:pt x="8" y="12"/>
                    <a:pt x="11" y="11"/>
                  </a:cubicBezTo>
                  <a:cubicBezTo>
                    <a:pt x="13" y="10"/>
                    <a:pt x="12" y="6"/>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par>
                                <p:cTn id="16" presetID="53"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53" presetClass="entr" presetSubtype="16"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ppt_w</p:attrName>
                                        </p:attrNameLst>
                                      </p:cBhvr>
                                      <p:tavLst>
                                        <p:tav tm="0">
                                          <p:val>
                                            <p:fltVal val="0"/>
                                          </p:val>
                                        </p:tav>
                                        <p:tav tm="100000">
                                          <p:val>
                                            <p:strVal val="#ppt_w"/>
                                          </p:val>
                                        </p:tav>
                                      </p:tavLst>
                                    </p:anim>
                                    <p:anim calcmode="lin" valueType="num">
                                      <p:cBhvr>
                                        <p:cTn id="24" dur="500" fill="hold"/>
                                        <p:tgtEl>
                                          <p:spTgt spid="43"/>
                                        </p:tgtEl>
                                        <p:attrNameLst>
                                          <p:attrName>ppt_h</p:attrName>
                                        </p:attrNameLst>
                                      </p:cBhvr>
                                      <p:tavLst>
                                        <p:tav tm="0">
                                          <p:val>
                                            <p:fltVal val="0"/>
                                          </p:val>
                                        </p:tav>
                                        <p:tav tm="100000">
                                          <p:val>
                                            <p:strVal val="#ppt_h"/>
                                          </p:val>
                                        </p:tav>
                                      </p:tavLst>
                                    </p:anim>
                                    <p:animEffect transition="in" filter="fade">
                                      <p:cBhvr>
                                        <p:cTn id="25" dur="500"/>
                                        <p:tgtEl>
                                          <p:spTgt spid="4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par>
                          <p:cTn id="34" fill="hold">
                            <p:stCondLst>
                              <p:cond delay="2500"/>
                            </p:stCondLst>
                            <p:childTnLst>
                              <p:par>
                                <p:cTn id="35" presetID="14" presetClass="entr" presetSubtype="10"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4" presetClass="entr" presetSubtype="1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297714" y="1496020"/>
            <a:ext cx="1596572" cy="1892016"/>
          </a:xfrm>
          <a:prstGeom prst="rect">
            <a:avLst/>
          </a:prstGeom>
        </p:spPr>
      </p:pic>
      <p:sp>
        <p:nvSpPr>
          <p:cNvPr id="6" name="文本框 5"/>
          <p:cNvSpPr txBox="1"/>
          <p:nvPr/>
        </p:nvSpPr>
        <p:spPr>
          <a:xfrm>
            <a:off x="4152374" y="3903155"/>
            <a:ext cx="3877985" cy="646331"/>
          </a:xfrm>
          <a:prstGeom prst="rect">
            <a:avLst/>
          </a:prstGeom>
          <a:noFill/>
        </p:spPr>
        <p:txBody>
          <a:bodyPr wrap="non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6000" b="1" i="0" u="none" strike="noStrike" cap="none" spc="0" normalizeH="0" baseline="0">
                <a:ln>
                  <a:noFill/>
                </a:ln>
                <a:solidFill>
                  <a:prstClr val="white"/>
                </a:solidFill>
                <a:uLnTx/>
                <a:uFillTx/>
                <a:latin typeface="+mn-ea"/>
                <a:cs typeface="经典综艺体简" panose="0201060900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black"/>
                </a:solidFill>
                <a:effectLst/>
                <a:uLnTx/>
                <a:uFillTx/>
                <a:latin typeface="汉仪夏日体W" panose="00020600040101010101" pitchFamily="18" charset="-122"/>
                <a:ea typeface="汉仪夏日体W" panose="00020600040101010101" pitchFamily="18" charset="-122"/>
                <a:cs typeface="经典综艺体简" panose="02010609000101010101" pitchFamily="49" charset="-122"/>
              </a:rPr>
              <a:t>标题文字添加此处</a:t>
            </a:r>
          </a:p>
        </p:txBody>
      </p:sp>
      <p:sp>
        <p:nvSpPr>
          <p:cNvPr id="7" name="文本框 6"/>
          <p:cNvSpPr txBox="1"/>
          <p:nvPr/>
        </p:nvSpPr>
        <p:spPr>
          <a:xfrm>
            <a:off x="2908300" y="4636855"/>
            <a:ext cx="6375400" cy="51334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1828</Words>
  <Application>Microsoft Office PowerPoint</Application>
  <PresentationFormat>宽屏</PresentationFormat>
  <Paragraphs>205</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25</vt:i4>
      </vt:variant>
    </vt:vector>
  </HeadingPairs>
  <TitlesOfParts>
    <vt:vector size="31" baseType="lpstr">
      <vt:lpstr>等线</vt:lpstr>
      <vt:lpstr>汉仪夏日体W</vt:lpstr>
      <vt:lpstr>微软雅黑</vt:lpstr>
      <vt:lpstr>Arial</vt:lpstr>
      <vt:lpstr>Century Gothic</vt:lpstr>
      <vt:lpstr>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29</cp:revision>
  <dcterms:created xsi:type="dcterms:W3CDTF">2017-08-11T09:57:00Z</dcterms:created>
  <dcterms:modified xsi:type="dcterms:W3CDTF">2021-01-05T11:37:58Z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