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3" r:id="rId5"/>
    <p:sldId id="264" r:id="rId6"/>
    <p:sldId id="265" r:id="rId7"/>
    <p:sldId id="258" r:id="rId8"/>
    <p:sldId id="267" r:id="rId9"/>
    <p:sldId id="266" r:id="rId10"/>
    <p:sldId id="268" r:id="rId11"/>
    <p:sldId id="260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62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>
      <p:cViewPr varScale="1">
        <p:scale>
          <a:sx n="83" d="100"/>
          <a:sy n="83" d="100"/>
        </p:scale>
        <p:origin x="42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6416-3E55-4A06-B4BE-D03809D9628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FAA3-9D4A-41D6-82F5-54288C6A5A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6FAA3-9D4A-41D6-82F5-54288C6A5A2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">
        <p15:prstTrans prst="wind"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1304753"/>
            <a:ext cx="9372600" cy="2394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37" y="3594050"/>
            <a:ext cx="8555525" cy="4172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4" t="40025" b="46221"/>
          <a:stretch>
            <a:fillRect/>
          </a:stretch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4502">
            <a:off x="7530691" y="-267192"/>
            <a:ext cx="2591655" cy="27325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36" y="4438795"/>
            <a:ext cx="6165015" cy="565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7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5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5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7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5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5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40981" y="2837684"/>
            <a:ext cx="7399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人生最贵之道德</a:t>
            </a:r>
          </a:p>
        </p:txBody>
      </p:sp>
      <p:sp>
        <p:nvSpPr>
          <p:cNvPr id="15" name="矩形 14"/>
          <p:cNvSpPr/>
          <p:nvPr/>
        </p:nvSpPr>
        <p:spPr>
          <a:xfrm>
            <a:off x="4457570" y="886964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博爱者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71404" y="2106164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133601" y="4161123"/>
            <a:ext cx="77071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133851"/>
            <a:ext cx="3581400" cy="2724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-244788" y="8772"/>
            <a:ext cx="3140248" cy="2326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9212324" y="4943806"/>
            <a:ext cx="3140248" cy="232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27672" y="567416"/>
              <a:ext cx="1158727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担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59635" y="567416"/>
              <a:ext cx="1158727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当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76201" y="1868041"/>
            <a:ext cx="469551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世界很大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个人很小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在广阔的环境里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寻找自己的价值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86000" y="1295400"/>
            <a:ext cx="8077200" cy="6905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286000" y="4843779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2886262" y="523900"/>
            <a:ext cx="923738" cy="54787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696200" y="685800"/>
            <a:ext cx="1371600" cy="53168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" y="4881048"/>
            <a:ext cx="6145965" cy="1976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20997328">
            <a:off x="2507747" y="1776842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希望你有渊博的知识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374890" y="1550583"/>
            <a:ext cx="2711710" cy="2399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169526" y="3016242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也要有强健的体魄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矩形 10"/>
          <p:cNvSpPr/>
          <p:nvPr/>
        </p:nvSpPr>
        <p:spPr>
          <a:xfrm rot="569068">
            <a:off x="628804" y="4027258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希望你有灵活的思维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5150" y="5464328"/>
            <a:ext cx="714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更要有兼济他人的胸怀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10588" y="304819"/>
            <a:ext cx="2246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125778" y="3917992"/>
            <a:ext cx="5928520" cy="657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62200" y="6387658"/>
            <a:ext cx="76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525150" y="2022200"/>
            <a:ext cx="6617295" cy="13026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5800" y="4469263"/>
            <a:ext cx="6411872" cy="995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-244788" y="8772"/>
            <a:ext cx="3140248" cy="232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25615" y="2837684"/>
            <a:ext cx="84305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总比禁止别人容易</a:t>
            </a:r>
          </a:p>
        </p:txBody>
      </p:sp>
      <p:sp>
        <p:nvSpPr>
          <p:cNvPr id="15" name="矩形 14"/>
          <p:cNvSpPr/>
          <p:nvPr/>
        </p:nvSpPr>
        <p:spPr>
          <a:xfrm>
            <a:off x="3942202" y="886964"/>
            <a:ext cx="4307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改造自己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71404" y="2106164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133601" y="4161123"/>
            <a:ext cx="80009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" y="1143000"/>
            <a:ext cx="2097248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27672" y="567416"/>
              <a:ext cx="1158728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认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59635" y="567416"/>
              <a:ext cx="1158728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真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11742" y="1767750"/>
            <a:ext cx="469551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除了我们以外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没人能贬低我们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如果我们坚强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我们将难以打倒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86000" y="1143000"/>
            <a:ext cx="7356348" cy="6535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50948" y="5328583"/>
            <a:ext cx="739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317748" y="471612"/>
            <a:ext cx="25434" cy="56978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338773" y="544294"/>
            <a:ext cx="6524" cy="555251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b="8665"/>
          <a:stretch>
            <a:fillRect/>
          </a:stretch>
        </p:blipFill>
        <p:spPr>
          <a:xfrm>
            <a:off x="0" y="2542959"/>
            <a:ext cx="6253480" cy="4315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929754" y="1465820"/>
            <a:ext cx="3663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人生很短暂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763435" y="1894063"/>
            <a:ext cx="209631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12895" y="2530035"/>
            <a:ext cx="9228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应该要有一段值得回忆的时光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7600" y="3828886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全力以赴，孜孜以求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0491" y="5037191"/>
            <a:ext cx="85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你认真，生活也会对你认真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63435" y="603299"/>
            <a:ext cx="2246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974063" y="2400663"/>
            <a:ext cx="3560337" cy="40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76400" y="5960521"/>
            <a:ext cx="8458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12150" y="3582737"/>
            <a:ext cx="9229553" cy="115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613728" y="4728593"/>
            <a:ext cx="6489868" cy="236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9006581" y="120251"/>
            <a:ext cx="3140248" cy="232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40980" y="2837684"/>
            <a:ext cx="7399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生活必不会敷衍</a:t>
            </a:r>
          </a:p>
        </p:txBody>
      </p:sp>
      <p:sp>
        <p:nvSpPr>
          <p:cNvPr id="15" name="矩形 14"/>
          <p:cNvSpPr/>
          <p:nvPr/>
        </p:nvSpPr>
        <p:spPr>
          <a:xfrm>
            <a:off x="2396106" y="886964"/>
            <a:ext cx="7399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你认真对待生活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590800" y="2133600"/>
            <a:ext cx="7086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590800" y="4161123"/>
            <a:ext cx="7086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60883"/>
            <a:ext cx="2743200" cy="412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27672" y="567416"/>
              <a:ext cx="1158728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感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59635" y="567416"/>
              <a:ext cx="1158728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恩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541601" y="731274"/>
            <a:ext cx="1415773" cy="1569660"/>
            <a:chOff x="4168913" y="434370"/>
            <a:chExt cx="1415773" cy="156966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168913" y="434370"/>
              <a:ext cx="14157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目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84261" y="731274"/>
            <a:ext cx="1415773" cy="1569660"/>
            <a:chOff x="6531113" y="434370"/>
            <a:chExt cx="1415773" cy="15696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31113" y="434370"/>
              <a:ext cx="14157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录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519743" y="2424716"/>
            <a:ext cx="5051100" cy="584775"/>
            <a:chOff x="3519743" y="2168141"/>
            <a:chExt cx="5051100" cy="584775"/>
          </a:xfrm>
        </p:grpSpPr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文本框 66"/>
            <p:cNvSpPr txBox="1"/>
            <p:nvPr/>
          </p:nvSpPr>
          <p:spPr>
            <a:xfrm>
              <a:off x="4721909" y="216814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第一课：奋斗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19743" y="3124857"/>
            <a:ext cx="5051100" cy="584775"/>
            <a:chOff x="3519743" y="2168141"/>
            <a:chExt cx="5051100" cy="584775"/>
          </a:xfrm>
        </p:grpSpPr>
        <p:grpSp>
          <p:nvGrpSpPr>
            <p:cNvPr id="74" name="组合 73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4721909" y="216814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第二课：仁爱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519798" y="3763483"/>
            <a:ext cx="5051100" cy="584775"/>
            <a:chOff x="3519743" y="2168141"/>
            <a:chExt cx="5051100" cy="584775"/>
          </a:xfrm>
        </p:grpSpPr>
        <p:grpSp>
          <p:nvGrpSpPr>
            <p:cNvPr id="82" name="组合 81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8" name="直接连接符 87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组合 82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直接连接符 85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文本框 83"/>
            <p:cNvSpPr txBox="1"/>
            <p:nvPr/>
          </p:nvSpPr>
          <p:spPr>
            <a:xfrm>
              <a:off x="4721909" y="216814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第三课：担当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519743" y="4426445"/>
            <a:ext cx="5051100" cy="584775"/>
            <a:chOff x="3519743" y="2168141"/>
            <a:chExt cx="5051100" cy="584775"/>
          </a:xfrm>
        </p:grpSpPr>
        <p:grpSp>
          <p:nvGrpSpPr>
            <p:cNvPr id="90" name="组合 89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组合 90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4" name="直接连接符 93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文本框 91"/>
            <p:cNvSpPr txBox="1"/>
            <p:nvPr/>
          </p:nvSpPr>
          <p:spPr>
            <a:xfrm>
              <a:off x="4721909" y="216814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第四课：认真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3519743" y="5147466"/>
            <a:ext cx="5051100" cy="584775"/>
            <a:chOff x="3519743" y="2168141"/>
            <a:chExt cx="5051100" cy="584775"/>
          </a:xfrm>
        </p:grpSpPr>
        <p:grpSp>
          <p:nvGrpSpPr>
            <p:cNvPr id="98" name="组合 97"/>
            <p:cNvGrpSpPr>
              <a:grpSpLocks noChangeAspect="1"/>
            </p:cNvGrpSpPr>
            <p:nvPr/>
          </p:nvGrpSpPr>
          <p:grpSpPr>
            <a:xfrm flipV="1">
              <a:off x="3519743" y="2372517"/>
              <a:ext cx="1202166" cy="200361"/>
              <a:chOff x="2438400" y="2362200"/>
              <a:chExt cx="1371600" cy="228600"/>
            </a:xfrm>
          </p:grpSpPr>
          <p:sp>
            <p:nvSpPr>
              <p:cNvPr id="103" name="椭圆 102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4" name="直接连接符 103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/>
            <p:cNvGrpSpPr>
              <a:grpSpLocks noChangeAspect="1"/>
            </p:cNvGrpSpPr>
            <p:nvPr/>
          </p:nvGrpSpPr>
          <p:grpSpPr>
            <a:xfrm rot="10800000" flipV="1">
              <a:off x="7368677" y="2372516"/>
              <a:ext cx="1202166" cy="200361"/>
              <a:chOff x="2438400" y="2362200"/>
              <a:chExt cx="1371600" cy="228600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581400" y="2362200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2" name="直接连接符 101"/>
              <p:cNvCxnSpPr/>
              <p:nvPr/>
            </p:nvCxnSpPr>
            <p:spPr>
              <a:xfrm>
                <a:off x="2438400" y="2476500"/>
                <a:ext cx="1143000" cy="0"/>
              </a:xfrm>
              <a:prstGeom prst="line">
                <a:avLst/>
              </a:prstGeom>
              <a:ln w="412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文本框 99"/>
            <p:cNvSpPr txBox="1"/>
            <p:nvPr/>
          </p:nvSpPr>
          <p:spPr>
            <a:xfrm>
              <a:off x="4721909" y="2168141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第五课：感恩</a:t>
              </a:r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4" t="40025" b="46221"/>
          <a:stretch>
            <a:fillRect/>
          </a:stretch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145867" y="1843950"/>
            <a:ext cx="598433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心怀感恩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别人不会与你有嫌隙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不以冷漠待人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人生之路将越走越宽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293867" y="1229169"/>
            <a:ext cx="7688333" cy="7520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423922" y="5334000"/>
            <a:ext cx="739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895600" y="685800"/>
            <a:ext cx="25434" cy="569787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8839200" y="914400"/>
            <a:ext cx="813611" cy="55997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843950"/>
            <a:ext cx="4114800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101022" y="1468111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让我们感恩吧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589908" y="1311529"/>
            <a:ext cx="2557652" cy="17646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1134775">
            <a:off x="3906459" y="3209945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以爱心之心做事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0" y="4064273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感恩之心做人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27434" y="5101212"/>
            <a:ext cx="85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学会对生命中的一切说谢谢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矩形 13"/>
          <p:cNvSpPr/>
          <p:nvPr/>
        </p:nvSpPr>
        <p:spPr>
          <a:xfrm rot="19560187">
            <a:off x="867254" y="1028862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孩子们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234052" y="2348112"/>
            <a:ext cx="4176985" cy="71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27434" y="6024542"/>
            <a:ext cx="8458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959896" y="3308901"/>
            <a:ext cx="4641138" cy="156322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524000" y="4939967"/>
            <a:ext cx="4358887" cy="34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9006581" y="120251"/>
            <a:ext cx="3140248" cy="232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987076" y="2837684"/>
            <a:ext cx="4307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道路方宽</a:t>
            </a:r>
          </a:p>
        </p:txBody>
      </p:sp>
      <p:sp>
        <p:nvSpPr>
          <p:cNvPr id="15" name="矩形 14"/>
          <p:cNvSpPr/>
          <p:nvPr/>
        </p:nvSpPr>
        <p:spPr>
          <a:xfrm>
            <a:off x="3942202" y="886964"/>
            <a:ext cx="4307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心怀感恩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987076" y="2133600"/>
            <a:ext cx="43075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987076" y="4161123"/>
            <a:ext cx="43949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683"/>
            <a:ext cx="4336113" cy="4058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556453" y="2362200"/>
            <a:ext cx="1415772" cy="1569660"/>
            <a:chOff x="4168913" y="434370"/>
            <a:chExt cx="1415772" cy="156966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4168913" y="434370"/>
              <a:ext cx="141577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下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99113" y="2362200"/>
            <a:ext cx="1415773" cy="1569660"/>
            <a:chOff x="6531113" y="434370"/>
            <a:chExt cx="1415773" cy="15696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531113" y="434370"/>
              <a:ext cx="14157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课</a:t>
              </a:r>
              <a:endParaRPr lang="zh-CN" alt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861" y="4052733"/>
            <a:ext cx="3276600" cy="14042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4" t="40025" b="46221"/>
          <a:stretch>
            <a:fillRect/>
          </a:stretch>
        </p:blipFill>
        <p:spPr>
          <a:xfrm>
            <a:off x="152400" y="93396"/>
            <a:ext cx="1529573" cy="167031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991">
            <a:off x="64493" y="3803364"/>
            <a:ext cx="2446316" cy="246634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334" y="324511"/>
            <a:ext cx="866052" cy="154909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4502">
            <a:off x="7530691" y="-267192"/>
            <a:ext cx="2591655" cy="2732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27673" y="567416"/>
              <a:ext cx="1158727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奋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1"/>
            <a:chOff x="6629400" y="567416"/>
            <a:chExt cx="1219200" cy="1303568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59636" y="567416"/>
              <a:ext cx="1158727" cy="13035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斗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8930" y="1708082"/>
            <a:ext cx="48141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奋斗吧  孩子</a:t>
            </a:r>
          </a:p>
        </p:txBody>
      </p:sp>
      <p:sp>
        <p:nvSpPr>
          <p:cNvPr id="15" name="矩形 14"/>
          <p:cNvSpPr/>
          <p:nvPr/>
        </p:nvSpPr>
        <p:spPr>
          <a:xfrm>
            <a:off x="3292385" y="2993994"/>
            <a:ext cx="5750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在本该奋斗的年纪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千万不要选择安逸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981200" y="603762"/>
            <a:ext cx="8229600" cy="1371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590800" y="4485664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742733" y="525780"/>
            <a:ext cx="448329" cy="5410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042677" y="288894"/>
            <a:ext cx="177523" cy="53499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0544"/>
            <a:ext cx="3384228" cy="3276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21401540">
            <a:off x="5406307" y="283595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孩子们</a:t>
            </a:r>
          </a:p>
        </p:txBody>
      </p:sp>
      <p:sp>
        <p:nvSpPr>
          <p:cNvPr id="19" name="矩形 18"/>
          <p:cNvSpPr/>
          <p:nvPr/>
        </p:nvSpPr>
        <p:spPr>
          <a:xfrm rot="175980">
            <a:off x="1046134" y="1737119"/>
            <a:ext cx="69910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老师不需要你们鞠躬尽瘁</a:t>
            </a:r>
          </a:p>
        </p:txBody>
      </p:sp>
      <p:sp>
        <p:nvSpPr>
          <p:cNvPr id="20" name="矩形 19"/>
          <p:cNvSpPr/>
          <p:nvPr/>
        </p:nvSpPr>
        <p:spPr>
          <a:xfrm rot="21319770">
            <a:off x="3733800" y="2821311"/>
            <a:ext cx="505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但必须全力以赴</a:t>
            </a:r>
          </a:p>
        </p:txBody>
      </p:sp>
      <p:sp>
        <p:nvSpPr>
          <p:cNvPr id="21" name="矩形 20"/>
          <p:cNvSpPr/>
          <p:nvPr/>
        </p:nvSpPr>
        <p:spPr>
          <a:xfrm rot="160560">
            <a:off x="6261095" y="3905503"/>
            <a:ext cx="48205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不要你们透支</a:t>
            </a:r>
          </a:p>
        </p:txBody>
      </p:sp>
      <p:sp>
        <p:nvSpPr>
          <p:cNvPr id="22" name="矩形 21"/>
          <p:cNvSpPr/>
          <p:nvPr/>
        </p:nvSpPr>
        <p:spPr>
          <a:xfrm>
            <a:off x="1750368" y="4921166"/>
            <a:ext cx="4820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但要拼尽全力</a:t>
            </a: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5105400" y="1524000"/>
            <a:ext cx="3810000" cy="8303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62000" y="2477336"/>
            <a:ext cx="9601200" cy="26714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3505200" y="3611069"/>
            <a:ext cx="5943600" cy="3490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791200" y="4724400"/>
            <a:ext cx="5867400" cy="3914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1046134" y="5882248"/>
            <a:ext cx="6421466" cy="10916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08" y="-173493"/>
            <a:ext cx="3140248" cy="232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987077" y="3006253"/>
            <a:ext cx="4307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请别浪费</a:t>
            </a:r>
          </a:p>
        </p:txBody>
      </p:sp>
      <p:sp>
        <p:nvSpPr>
          <p:cNvPr id="15" name="矩形 14"/>
          <p:cNvSpPr/>
          <p:nvPr/>
        </p:nvSpPr>
        <p:spPr>
          <a:xfrm>
            <a:off x="3942205" y="1055533"/>
            <a:ext cx="4307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人生很贵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771403" y="2274733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816275" y="4329692"/>
            <a:ext cx="46491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3733800"/>
            <a:ext cx="3970671" cy="3116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020025" cy="4724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336534"/>
            <a:ext cx="3163973" cy="4521466"/>
          </a:xfrm>
          <a:prstGeom prst="rect">
            <a:avLst/>
          </a:prstGeom>
        </p:spPr>
      </p:pic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3956198" y="1286494"/>
            <a:ext cx="1813499" cy="1938992"/>
            <a:chOff x="4267200" y="567416"/>
            <a:chExt cx="1219200" cy="130356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09600"/>
              <a:ext cx="1219200" cy="1219200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4327672" y="567416"/>
              <a:ext cx="1158728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仁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4" name="组合 63"/>
          <p:cNvGrpSpPr>
            <a:grpSpLocks noChangeAspect="1"/>
          </p:cNvGrpSpPr>
          <p:nvPr/>
        </p:nvGrpSpPr>
        <p:grpSpPr>
          <a:xfrm>
            <a:off x="6384565" y="3627771"/>
            <a:ext cx="1813499" cy="1938992"/>
            <a:chOff x="6629400" y="567416"/>
            <a:chExt cx="1219200" cy="130356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09600"/>
              <a:ext cx="1219200" cy="1219200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6659635" y="567416"/>
              <a:ext cx="1158728" cy="1303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12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爱</a:t>
              </a:r>
              <a:endParaRPr lang="zh-CN" altLang="en-US" sz="1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224241" y="1843950"/>
            <a:ext cx="469551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爱自己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爱亲人</a:t>
            </a:r>
            <a:r>
              <a:rPr lang="en-US" altLang="zh-CN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为陌生人伸出手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r>
              <a:rPr lang="zh-CN" altLang="en-US" sz="5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小爱心集大温暖</a:t>
            </a:r>
            <a:endParaRPr lang="en-US" altLang="zh-CN" sz="50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85800" y="1295400"/>
            <a:ext cx="8077200" cy="6905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85800" y="4843779"/>
            <a:ext cx="8305800" cy="83487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286062" y="523900"/>
            <a:ext cx="923738" cy="547878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467600" y="592480"/>
            <a:ext cx="0" cy="5410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81" y="2438401"/>
            <a:ext cx="5365601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20997328">
            <a:off x="6606298" y="1524427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尊敬别人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857517" y="1143678"/>
            <a:ext cx="7972283" cy="129619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 rot="518625">
            <a:off x="3916556" y="2762175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才能让人尊敬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1" name="矩形 10"/>
          <p:cNvSpPr/>
          <p:nvPr/>
        </p:nvSpPr>
        <p:spPr>
          <a:xfrm rot="569068">
            <a:off x="2968512" y="3704731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不会宽容别人的人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9193" y="5298846"/>
            <a:ext cx="714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是不会受到别人的宽容</a:t>
            </a:r>
            <a:endParaRPr lang="en-US" altLang="zh-CN" sz="5400" b="1" dirty="0">
              <a:ln w="12700">
                <a:solidFill>
                  <a:schemeClr val="bg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矩形 13"/>
          <p:cNvSpPr/>
          <p:nvPr/>
        </p:nvSpPr>
        <p:spPr>
          <a:xfrm rot="21034256">
            <a:off x="1867587" y="892420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bg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孩子们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657600" y="3272742"/>
            <a:ext cx="4747939" cy="73506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514600" y="6222176"/>
            <a:ext cx="762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749193" y="4112138"/>
            <a:ext cx="6006382" cy="92711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042">
            <a:off x="-227507" y="4287215"/>
            <a:ext cx="3140248" cy="2326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FA6FEB1-BF01-4BF0-8709-501A99AF5A8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新建 Microsoft PowerPoint 演示文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宽屏</PresentationFormat>
  <Paragraphs>96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华文新魏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75</cp:revision>
  <dcterms:created xsi:type="dcterms:W3CDTF">2006-08-16T00:00:00Z</dcterms:created>
  <dcterms:modified xsi:type="dcterms:W3CDTF">2021-01-05T11:11:59Z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