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7" r:id="rId11"/>
    <p:sldId id="265" r:id="rId12"/>
    <p:sldId id="266" r:id="rId13"/>
    <p:sldId id="276" r:id="rId14"/>
    <p:sldId id="267" r:id="rId15"/>
    <p:sldId id="278" r:id="rId16"/>
    <p:sldId id="268" r:id="rId17"/>
    <p:sldId id="269" r:id="rId18"/>
    <p:sldId id="270" r:id="rId19"/>
    <p:sldId id="271" r:id="rId20"/>
    <p:sldId id="279" r:id="rId21"/>
    <p:sldId id="272" r:id="rId22"/>
    <p:sldId id="273" r:id="rId23"/>
    <p:sldId id="274" r:id="rId24"/>
    <p:sldId id="275" r:id="rId25"/>
    <p:sldId id="280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9937"/>
    <a:srgbClr val="F29014"/>
    <a:srgbClr val="7478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2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2700" cap="rnd" cmpd="sng" algn="ctr">
              <a:solidFill>
                <a:srgbClr val="949937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rgbClr val="949937"/>
              </a:solidFill>
              <a:ln w="3175" cap="flat" cmpd="sng" algn="ctr">
                <a:solidFill>
                  <a:srgbClr val="949937"/>
                </a:solidFill>
                <a:prstDash val="solid"/>
                <a:round/>
              </a:ln>
              <a:effectLst/>
            </c:spPr>
          </c:marker>
          <c:cat>
            <c:strRef>
              <c:f>Sheet1!$A$2:$A$15</c:f>
              <c:strCache>
                <c:ptCount val="14"/>
                <c:pt idx="0">
                  <c:v>一月</c:v>
                </c:pt>
                <c:pt idx="1">
                  <c:v>二月</c:v>
                </c:pt>
                <c:pt idx="2">
                  <c:v>三月</c:v>
                </c:pt>
                <c:pt idx="3">
                  <c:v>四月</c:v>
                </c:pt>
                <c:pt idx="4">
                  <c:v>五月</c:v>
                </c:pt>
                <c:pt idx="5">
                  <c:v>六月</c:v>
                </c:pt>
                <c:pt idx="6">
                  <c:v>七月</c:v>
                </c:pt>
                <c:pt idx="7">
                  <c:v>八月</c:v>
                </c:pt>
                <c:pt idx="8">
                  <c:v>九月</c:v>
                </c:pt>
                <c:pt idx="9">
                  <c:v>十月</c:v>
                </c:pt>
                <c:pt idx="10">
                  <c:v>十一月</c:v>
                </c:pt>
                <c:pt idx="11">
                  <c:v>十二月</c:v>
                </c:pt>
                <c:pt idx="12">
                  <c:v>一月</c:v>
                </c:pt>
                <c:pt idx="13">
                  <c:v>二月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</c:v>
                </c:pt>
                <c:pt idx="5">
                  <c:v>2.5</c:v>
                </c:pt>
                <c:pt idx="6">
                  <c:v>1.5</c:v>
                </c:pt>
                <c:pt idx="7">
                  <c:v>5</c:v>
                </c:pt>
                <c:pt idx="8">
                  <c:v>2.4</c:v>
                </c:pt>
                <c:pt idx="9">
                  <c:v>4</c:v>
                </c:pt>
                <c:pt idx="10">
                  <c:v>2.6</c:v>
                </c:pt>
                <c:pt idx="11">
                  <c:v>1.8</c:v>
                </c:pt>
                <c:pt idx="12">
                  <c:v>3</c:v>
                </c:pt>
                <c:pt idx="13">
                  <c:v>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37-4266-82AB-4E55466B742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2700" cap="rnd" cmpd="sng" algn="ctr">
              <a:solidFill>
                <a:srgbClr val="F29014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rgbClr val="F29014"/>
              </a:solidFill>
              <a:ln w="3175" cap="flat" cmpd="sng" algn="ctr">
                <a:solidFill>
                  <a:srgbClr val="F29014"/>
                </a:solidFill>
                <a:prstDash val="solid"/>
                <a:round/>
              </a:ln>
              <a:effectLst/>
            </c:spPr>
          </c:marker>
          <c:cat>
            <c:strRef>
              <c:f>Sheet1!$A$2:$A$15</c:f>
              <c:strCache>
                <c:ptCount val="14"/>
                <c:pt idx="0">
                  <c:v>一月</c:v>
                </c:pt>
                <c:pt idx="1">
                  <c:v>二月</c:v>
                </c:pt>
                <c:pt idx="2">
                  <c:v>三月</c:v>
                </c:pt>
                <c:pt idx="3">
                  <c:v>四月</c:v>
                </c:pt>
                <c:pt idx="4">
                  <c:v>五月</c:v>
                </c:pt>
                <c:pt idx="5">
                  <c:v>六月</c:v>
                </c:pt>
                <c:pt idx="6">
                  <c:v>七月</c:v>
                </c:pt>
                <c:pt idx="7">
                  <c:v>八月</c:v>
                </c:pt>
                <c:pt idx="8">
                  <c:v>九月</c:v>
                </c:pt>
                <c:pt idx="9">
                  <c:v>十月</c:v>
                </c:pt>
                <c:pt idx="10">
                  <c:v>十一月</c:v>
                </c:pt>
                <c:pt idx="11">
                  <c:v>十二月</c:v>
                </c:pt>
                <c:pt idx="12">
                  <c:v>一月</c:v>
                </c:pt>
                <c:pt idx="13">
                  <c:v>二月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2.5</c:v>
                </c:pt>
                <c:pt idx="5">
                  <c:v>2.5</c:v>
                </c:pt>
                <c:pt idx="6">
                  <c:v>3.6</c:v>
                </c:pt>
                <c:pt idx="7">
                  <c:v>4</c:v>
                </c:pt>
                <c:pt idx="8">
                  <c:v>1.5</c:v>
                </c:pt>
                <c:pt idx="9">
                  <c:v>3.2</c:v>
                </c:pt>
                <c:pt idx="10">
                  <c:v>2.5</c:v>
                </c:pt>
                <c:pt idx="11">
                  <c:v>3</c:v>
                </c:pt>
                <c:pt idx="12">
                  <c:v>2.9</c:v>
                </c:pt>
                <c:pt idx="13">
                  <c:v>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437-4266-82AB-4E55466B74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7669536"/>
        <c:axId val="195174496"/>
      </c:lineChart>
      <c:catAx>
        <c:axId val="197669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zh-CN"/>
          </a:p>
        </c:txPr>
        <c:crossAx val="195174496"/>
        <c:crosses val="autoZero"/>
        <c:auto val="1"/>
        <c:lblAlgn val="ctr"/>
        <c:lblOffset val="100"/>
        <c:noMultiLvlLbl val="0"/>
      </c:catAx>
      <c:valAx>
        <c:axId val="195174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zh-CN"/>
          </a:p>
        </c:txPr>
        <c:crossAx val="197669536"/>
        <c:crosses val="autoZero"/>
        <c:crossBetween val="between"/>
      </c:valAx>
      <c:spPr>
        <a:noFill/>
        <a:ln w="3175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1F87C-DACD-4CFA-B093-0CB8EF678F7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FE7B8-9052-49E6-8C60-20F9E77C57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/>
          <a:srcRect l="7035" t="20019" r="13396" b="3565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F7F9-3B38-4D55-8D14-97D1100BE93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27F7-5275-47FB-835E-838B3CB5F4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F7F9-3B38-4D55-8D14-97D1100BE93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27F7-5275-47FB-835E-838B3CB5F4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/>
          <a:srcRect l="7035" t="20019" r="13396" b="3565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9179580" flipH="1">
            <a:off x="1314878" y="1897"/>
            <a:ext cx="1510568" cy="1286471"/>
          </a:xfrm>
          <a:prstGeom prst="rect">
            <a:avLst/>
          </a:prstGeom>
        </p:spPr>
      </p:pic>
      <p:sp>
        <p:nvSpPr>
          <p:cNvPr id="12" name="矩形 11"/>
          <p:cNvSpPr/>
          <p:nvPr userDrawn="1"/>
        </p:nvSpPr>
        <p:spPr>
          <a:xfrm>
            <a:off x="3775218" y="211111"/>
            <a:ext cx="39310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7478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</a:t>
            </a:r>
          </a:p>
        </p:txBody>
      </p:sp>
      <p:grpSp>
        <p:nvGrpSpPr>
          <p:cNvPr id="16" name="组合 15"/>
          <p:cNvGrpSpPr/>
          <p:nvPr userDrawn="1"/>
        </p:nvGrpSpPr>
        <p:grpSpPr>
          <a:xfrm>
            <a:off x="950685" y="857444"/>
            <a:ext cx="10138229" cy="5688500"/>
            <a:chOff x="950685" y="857444"/>
            <a:chExt cx="10138229" cy="568850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 rot="16200000" flipH="1">
              <a:off x="2549913" y="-741784"/>
              <a:ext cx="5688500" cy="888695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 rot="5400000">
              <a:off x="3801186" y="-741784"/>
              <a:ext cx="5688500" cy="8886956"/>
            </a:xfrm>
            <a:prstGeom prst="rect">
              <a:avLst/>
            </a:prstGeom>
            <a:effectLst>
              <a:outerShdw blurRad="50800" dist="101600" dir="2700000" algn="tl" rotWithShape="0">
                <a:prstClr val="black">
                  <a:alpha val="9000"/>
                </a:prstClr>
              </a:outerShdw>
            </a:effectLst>
          </p:spPr>
        </p:pic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10630"/>
            <a:ext cx="6427845" cy="164737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976" y="5210629"/>
            <a:ext cx="6427845" cy="16473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F7F9-3B38-4D55-8D14-97D1100BE93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27F7-5275-47FB-835E-838B3CB5F4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F7F9-3B38-4D55-8D14-97D1100BE93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27F7-5275-47FB-835E-838B3CB5F4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F7F9-3B38-4D55-8D14-97D1100BE93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27F7-5275-47FB-835E-838B3CB5F4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F7F9-3B38-4D55-8D14-97D1100BE93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27F7-5275-47FB-835E-838B3CB5F4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F7F9-3B38-4D55-8D14-97D1100BE93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27F7-5275-47FB-835E-838B3CB5F4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F7F9-3B38-4D55-8D14-97D1100BE93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27F7-5275-47FB-835E-838B3CB5F4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F7F9-3B38-4D55-8D14-97D1100BE93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27F7-5275-47FB-835E-838B3CB5F4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7F7F9-3B38-4D55-8D14-97D1100BE93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327F7-5275-47FB-835E-838B3CB5F4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08" y="0"/>
            <a:ext cx="10682783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10630"/>
            <a:ext cx="6427845" cy="16473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976" y="5210629"/>
            <a:ext cx="6427845" cy="164737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565334" y="1248229"/>
            <a:ext cx="6618514" cy="2815771"/>
          </a:xfrm>
          <a:prstGeom prst="rect">
            <a:avLst/>
          </a:prstGeom>
          <a:solidFill>
            <a:schemeClr val="bg1">
              <a:lumMod val="95000"/>
              <a:alpha val="39000"/>
            </a:schemeClr>
          </a:solidFill>
          <a:ln>
            <a:solidFill>
              <a:srgbClr val="F290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717734" y="1400629"/>
            <a:ext cx="6618514" cy="2815771"/>
          </a:xfrm>
          <a:prstGeom prst="rect">
            <a:avLst/>
          </a:prstGeom>
          <a:noFill/>
          <a:ln>
            <a:solidFill>
              <a:srgbClr val="7478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3316448" y="1686618"/>
            <a:ext cx="51162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F290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教育教学</a:t>
            </a:r>
            <a:endParaRPr lang="en-US" altLang="zh-CN" sz="6000" b="1" dirty="0">
              <a:solidFill>
                <a:srgbClr val="F290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6000" b="1" dirty="0">
                <a:solidFill>
                  <a:srgbClr val="F290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动态</a:t>
            </a:r>
            <a:r>
              <a:rPr lang="en-US" altLang="zh-CN" sz="6000" b="1" dirty="0">
                <a:solidFill>
                  <a:srgbClr val="F290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6000" b="1" dirty="0">
                <a:solidFill>
                  <a:srgbClr val="F290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6522" y="3625610"/>
            <a:ext cx="729851" cy="82837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4614" y="3023641"/>
            <a:ext cx="1485840" cy="125955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3048" y="1163040"/>
            <a:ext cx="1510568" cy="12864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2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08" y="0"/>
            <a:ext cx="10682783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07555" y="0"/>
            <a:ext cx="4976889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72" y="5210630"/>
            <a:ext cx="6427845" cy="164737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068666" y="550209"/>
            <a:ext cx="20546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</a:p>
          <a:p>
            <a:r>
              <a:rPr lang="en-US" altLang="zh-CN" sz="6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TWO</a:t>
            </a:r>
            <a:endParaRPr lang="zh-CN" altLang="en-US" sz="6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825502" y="2356751"/>
            <a:ext cx="2744192" cy="2634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680087" y="1827374"/>
            <a:ext cx="4369082" cy="2859669"/>
            <a:chOff x="4753889" y="1548106"/>
            <a:chExt cx="5825442" cy="3812892"/>
          </a:xfrm>
        </p:grpSpPr>
        <p:grpSp>
          <p:nvGrpSpPr>
            <p:cNvPr id="3" name="Group 26"/>
            <p:cNvGrpSpPr/>
            <p:nvPr/>
          </p:nvGrpSpPr>
          <p:grpSpPr>
            <a:xfrm>
              <a:off x="5085659" y="1548106"/>
              <a:ext cx="5225441" cy="3366412"/>
              <a:chOff x="6598556" y="1837747"/>
              <a:chExt cx="4954757" cy="3192032"/>
            </a:xfrm>
          </p:grpSpPr>
          <p:sp>
            <p:nvSpPr>
              <p:cNvPr id="16" name="Rounded Rectangle 20"/>
              <p:cNvSpPr/>
              <p:nvPr/>
            </p:nvSpPr>
            <p:spPr>
              <a:xfrm>
                <a:off x="6598556" y="1837747"/>
                <a:ext cx="393496" cy="319203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just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600" kern="0">
                  <a:solidFill>
                    <a:schemeClr val="bg1">
                      <a:lumMod val="50000"/>
                    </a:schemeClr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" name="Rounded Rectangle 21"/>
              <p:cNvSpPr/>
              <p:nvPr/>
            </p:nvSpPr>
            <p:spPr>
              <a:xfrm>
                <a:off x="7476919" y="1837747"/>
                <a:ext cx="393496" cy="319203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just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600" kern="0">
                  <a:solidFill>
                    <a:schemeClr val="bg1">
                      <a:lumMod val="50000"/>
                    </a:schemeClr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" name="Rounded Rectangle 22"/>
              <p:cNvSpPr/>
              <p:nvPr/>
            </p:nvSpPr>
            <p:spPr>
              <a:xfrm>
                <a:off x="8440056" y="1837747"/>
                <a:ext cx="393496" cy="319203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just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600" kern="0">
                  <a:solidFill>
                    <a:schemeClr val="bg1">
                      <a:lumMod val="50000"/>
                    </a:schemeClr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" name="Rounded Rectangle 23"/>
              <p:cNvSpPr/>
              <p:nvPr/>
            </p:nvSpPr>
            <p:spPr>
              <a:xfrm>
                <a:off x="9318419" y="1837747"/>
                <a:ext cx="393496" cy="319203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just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600" kern="0">
                  <a:solidFill>
                    <a:schemeClr val="bg1">
                      <a:lumMod val="50000"/>
                    </a:schemeClr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" name="Rounded Rectangle 24"/>
              <p:cNvSpPr/>
              <p:nvPr/>
            </p:nvSpPr>
            <p:spPr>
              <a:xfrm>
                <a:off x="10281454" y="1837747"/>
                <a:ext cx="393496" cy="319203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just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600" kern="0">
                  <a:solidFill>
                    <a:schemeClr val="bg1">
                      <a:lumMod val="50000"/>
                    </a:schemeClr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" name="Rounded Rectangle 25"/>
              <p:cNvSpPr/>
              <p:nvPr/>
            </p:nvSpPr>
            <p:spPr>
              <a:xfrm>
                <a:off x="11159817" y="1837747"/>
                <a:ext cx="393496" cy="319203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just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600" kern="0">
                  <a:solidFill>
                    <a:schemeClr val="bg1">
                      <a:lumMod val="50000"/>
                    </a:schemeClr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" name="Rounded Rectangle 2"/>
            <p:cNvSpPr/>
            <p:nvPr/>
          </p:nvSpPr>
          <p:spPr>
            <a:xfrm>
              <a:off x="5085647" y="3522208"/>
              <a:ext cx="415208" cy="1399652"/>
            </a:xfrm>
            <a:prstGeom prst="roundRect">
              <a:avLst>
                <a:gd name="adj" fmla="val 50000"/>
              </a:avLst>
            </a:prstGeom>
            <a:solidFill>
              <a:srgbClr val="F2901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600" kern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TextBox 31"/>
            <p:cNvSpPr txBox="1"/>
            <p:nvPr/>
          </p:nvSpPr>
          <p:spPr>
            <a:xfrm>
              <a:off x="4753889" y="5031933"/>
              <a:ext cx="1017499" cy="329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900" kern="0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900" kern="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Rounded Rectangle 4"/>
            <p:cNvSpPr/>
            <p:nvPr/>
          </p:nvSpPr>
          <p:spPr>
            <a:xfrm>
              <a:off x="6009819" y="3023959"/>
              <a:ext cx="415208" cy="1897901"/>
            </a:xfrm>
            <a:prstGeom prst="roundRect">
              <a:avLst>
                <a:gd name="adj" fmla="val 50000"/>
              </a:avLst>
            </a:prstGeom>
            <a:solidFill>
              <a:srgbClr val="94993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600" kern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TextBox 33"/>
            <p:cNvSpPr txBox="1"/>
            <p:nvPr/>
          </p:nvSpPr>
          <p:spPr>
            <a:xfrm>
              <a:off x="5678060" y="5031933"/>
              <a:ext cx="1017499" cy="329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900" kern="0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900" kern="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Rounded Rectangle 6"/>
            <p:cNvSpPr/>
            <p:nvPr/>
          </p:nvSpPr>
          <p:spPr>
            <a:xfrm>
              <a:off x="7027533" y="4036530"/>
              <a:ext cx="415208" cy="885330"/>
            </a:xfrm>
            <a:prstGeom prst="roundRect">
              <a:avLst>
                <a:gd name="adj" fmla="val 50000"/>
              </a:avLst>
            </a:prstGeom>
            <a:solidFill>
              <a:srgbClr val="F2901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600" kern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TextBox 35"/>
            <p:cNvSpPr txBox="1"/>
            <p:nvPr/>
          </p:nvSpPr>
          <p:spPr>
            <a:xfrm>
              <a:off x="6695774" y="5031933"/>
              <a:ext cx="1017499" cy="329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900" kern="0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900" kern="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ounded Rectangle 8"/>
            <p:cNvSpPr/>
            <p:nvPr/>
          </p:nvSpPr>
          <p:spPr>
            <a:xfrm>
              <a:off x="7951705" y="3674898"/>
              <a:ext cx="415208" cy="1246962"/>
            </a:xfrm>
            <a:prstGeom prst="roundRect">
              <a:avLst>
                <a:gd name="adj" fmla="val 50000"/>
              </a:avLst>
            </a:prstGeom>
            <a:solidFill>
              <a:srgbClr val="94993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600" kern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TextBox 37"/>
            <p:cNvSpPr txBox="1"/>
            <p:nvPr/>
          </p:nvSpPr>
          <p:spPr>
            <a:xfrm>
              <a:off x="7619946" y="5031933"/>
              <a:ext cx="1017499" cy="329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900" kern="0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900" kern="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Rounded Rectangle 10"/>
            <p:cNvSpPr/>
            <p:nvPr/>
          </p:nvSpPr>
          <p:spPr>
            <a:xfrm>
              <a:off x="8969418" y="2389093"/>
              <a:ext cx="415208" cy="2532767"/>
            </a:xfrm>
            <a:prstGeom prst="roundRect">
              <a:avLst>
                <a:gd name="adj" fmla="val 50000"/>
              </a:avLst>
            </a:prstGeom>
            <a:solidFill>
              <a:srgbClr val="F2901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600" kern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TextBox 39"/>
            <p:cNvSpPr txBox="1"/>
            <p:nvPr/>
          </p:nvSpPr>
          <p:spPr>
            <a:xfrm>
              <a:off x="8637661" y="5031933"/>
              <a:ext cx="1017499" cy="329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900" kern="0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900" kern="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ounded Rectangle 12"/>
            <p:cNvSpPr/>
            <p:nvPr/>
          </p:nvSpPr>
          <p:spPr>
            <a:xfrm>
              <a:off x="9893590" y="3080213"/>
              <a:ext cx="415208" cy="1841647"/>
            </a:xfrm>
            <a:prstGeom prst="roundRect">
              <a:avLst>
                <a:gd name="adj" fmla="val 50000"/>
              </a:avLst>
            </a:prstGeom>
            <a:solidFill>
              <a:srgbClr val="94993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600" kern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TextBox 41"/>
            <p:cNvSpPr txBox="1"/>
            <p:nvPr/>
          </p:nvSpPr>
          <p:spPr>
            <a:xfrm>
              <a:off x="9561832" y="5031933"/>
              <a:ext cx="1017499" cy="329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900" kern="0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900" kern="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972298" y="1946988"/>
            <a:ext cx="3255910" cy="2514590"/>
            <a:chOff x="677661" y="2037036"/>
            <a:chExt cx="4341213" cy="3352786"/>
          </a:xfrm>
        </p:grpSpPr>
        <p:grpSp>
          <p:nvGrpSpPr>
            <p:cNvPr id="23" name="组合 22"/>
            <p:cNvGrpSpPr/>
            <p:nvPr/>
          </p:nvGrpSpPr>
          <p:grpSpPr>
            <a:xfrm>
              <a:off x="677661" y="2037036"/>
              <a:ext cx="4341213" cy="1037079"/>
              <a:chOff x="677661" y="2037036"/>
              <a:chExt cx="4341213" cy="1037079"/>
            </a:xfrm>
          </p:grpSpPr>
          <p:sp>
            <p:nvSpPr>
              <p:cNvPr id="30" name="文本框 29"/>
              <p:cNvSpPr txBox="1"/>
              <p:nvPr/>
            </p:nvSpPr>
            <p:spPr>
              <a:xfrm>
                <a:off x="677662" y="2425219"/>
                <a:ext cx="4341212" cy="648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677661" y="2037036"/>
                <a:ext cx="2958019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015" dirty="0">
                    <a:solidFill>
                      <a:schemeClr val="bg1">
                        <a:lumMod val="50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677661" y="3194890"/>
              <a:ext cx="4341213" cy="1037079"/>
              <a:chOff x="677661" y="3170116"/>
              <a:chExt cx="4341213" cy="1037079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677662" y="3558299"/>
                <a:ext cx="4341212" cy="648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677661" y="3170116"/>
                <a:ext cx="2958019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015" dirty="0">
                    <a:solidFill>
                      <a:schemeClr val="bg1">
                        <a:lumMod val="50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677661" y="4352743"/>
              <a:ext cx="4341213" cy="1037079"/>
              <a:chOff x="677661" y="4352743"/>
              <a:chExt cx="4341213" cy="1037079"/>
            </a:xfrm>
          </p:grpSpPr>
          <p:sp>
            <p:nvSpPr>
              <p:cNvPr id="26" name="文本框 25"/>
              <p:cNvSpPr txBox="1"/>
              <p:nvPr/>
            </p:nvSpPr>
            <p:spPr>
              <a:xfrm>
                <a:off x="677662" y="4740926"/>
                <a:ext cx="4341212" cy="648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677661" y="4352743"/>
                <a:ext cx="2958019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015" dirty="0">
                    <a:solidFill>
                      <a:schemeClr val="bg1">
                        <a:lumMod val="50000"/>
                      </a:schemeClr>
                    </a:solidFill>
                  </a:rPr>
                  <a:t>点击此处更换标题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047722" y="1299813"/>
            <a:ext cx="8571267" cy="2815590"/>
            <a:chOff x="3986919" y="1910262"/>
            <a:chExt cx="4218163" cy="3037475"/>
          </a:xfrm>
        </p:grpSpPr>
        <p:graphicFrame>
          <p:nvGraphicFramePr>
            <p:cNvPr id="3" name="原创设计师QQ598969553          _4"/>
            <p:cNvGraphicFramePr/>
            <p:nvPr/>
          </p:nvGraphicFramePr>
          <p:xfrm>
            <a:off x="3986919" y="2248007"/>
            <a:ext cx="4218163" cy="26997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" name="原创设计师QQ598969553          _5"/>
            <p:cNvSpPr txBox="1"/>
            <p:nvPr/>
          </p:nvSpPr>
          <p:spPr>
            <a:xfrm>
              <a:off x="7270742" y="1910262"/>
              <a:ext cx="289678" cy="2304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90" kern="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添加标题</a:t>
              </a:r>
              <a:endParaRPr lang="en-US" sz="790" kern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5" name="原创设计师QQ598969553          _6"/>
            <p:cNvSpPr txBox="1"/>
            <p:nvPr/>
          </p:nvSpPr>
          <p:spPr>
            <a:xfrm>
              <a:off x="7270742" y="2157140"/>
              <a:ext cx="289678" cy="2304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90" kern="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添加标题</a:t>
              </a:r>
              <a:endParaRPr lang="en-US" sz="790" kern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6" name="原创设计师QQ598969553          _7"/>
            <p:cNvSpPr/>
            <p:nvPr/>
          </p:nvSpPr>
          <p:spPr>
            <a:xfrm>
              <a:off x="7075091" y="2192710"/>
              <a:ext cx="113279" cy="113279"/>
            </a:xfrm>
            <a:prstGeom prst="roundRect">
              <a:avLst/>
            </a:prstGeom>
            <a:solidFill>
              <a:srgbClr val="F2901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ker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原创设计师QQ598969553          _8"/>
            <p:cNvSpPr/>
            <p:nvPr/>
          </p:nvSpPr>
          <p:spPr>
            <a:xfrm>
              <a:off x="7075091" y="1945832"/>
              <a:ext cx="113279" cy="113279"/>
            </a:xfrm>
            <a:prstGeom prst="roundRect">
              <a:avLst/>
            </a:prstGeom>
            <a:solidFill>
              <a:srgbClr val="94993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ker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246316" y="4407827"/>
            <a:ext cx="6029050" cy="486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点击此处更换文本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58pic.com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点击此处更换文本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58pic.com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点击此处更换文本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58pic.com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点击此处更换文本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58pic.com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点击此处更换文本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58pic.com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点击此处更换文本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58pic.com</a:t>
            </a:r>
            <a:endParaRPr lang="zh-CN" alt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1478902" y="1780014"/>
            <a:ext cx="1755578" cy="1752601"/>
          </a:xfrm>
          <a:prstGeom prst="rect">
            <a:avLst/>
          </a:prstGeom>
          <a:solidFill>
            <a:srgbClr val="F29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Rectangle 4"/>
          <p:cNvSpPr/>
          <p:nvPr/>
        </p:nvSpPr>
        <p:spPr>
          <a:xfrm>
            <a:off x="3235506" y="1780013"/>
            <a:ext cx="1831777" cy="175260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ectangle 5"/>
          <p:cNvSpPr/>
          <p:nvPr/>
        </p:nvSpPr>
        <p:spPr>
          <a:xfrm>
            <a:off x="5067283" y="1780012"/>
            <a:ext cx="1831777" cy="1752601"/>
          </a:xfrm>
          <a:prstGeom prst="rect">
            <a:avLst/>
          </a:prstGeom>
          <a:solidFill>
            <a:srgbClr val="949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Rectangle 6"/>
          <p:cNvSpPr/>
          <p:nvPr/>
        </p:nvSpPr>
        <p:spPr>
          <a:xfrm>
            <a:off x="6900086" y="1780011"/>
            <a:ext cx="1831777" cy="175260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Rectangle 7"/>
          <p:cNvSpPr/>
          <p:nvPr/>
        </p:nvSpPr>
        <p:spPr>
          <a:xfrm>
            <a:off x="8731863" y="1780010"/>
            <a:ext cx="1831777" cy="1752601"/>
          </a:xfrm>
          <a:prstGeom prst="rect">
            <a:avLst/>
          </a:prstGeom>
          <a:solidFill>
            <a:srgbClr val="F29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632505" y="3631302"/>
            <a:ext cx="1600200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defTabSz="1088390"/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请输入你的题目</a:t>
            </a:r>
          </a:p>
          <a:p>
            <a:pPr defTabSz="1088390"/>
            <a:endParaRPr lang="en-US" sz="900" b="1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1088390"/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请在此处添加详细描述文本，尽量与标题文本语言风格相符合，语言描述尽量简洁生动。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351293" y="3608812"/>
            <a:ext cx="1600200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defTabSz="1088390"/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请输入你的题目</a:t>
            </a:r>
          </a:p>
          <a:p>
            <a:pPr defTabSz="1088390"/>
            <a:endParaRPr lang="en-US" sz="900" b="1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1088390"/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请在此处添加详细描述文本，尽量与标题文本语言风格相符合，语言描述尽量简洁生动。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178497" y="3608813"/>
            <a:ext cx="1600200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defTabSz="1088390"/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请输入你的题目</a:t>
            </a:r>
          </a:p>
          <a:p>
            <a:pPr defTabSz="1088390"/>
            <a:endParaRPr lang="en-US" sz="900" b="1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1088390"/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请在此处添加详细描述文本，尽量与标题文本语言风格相符合，语言描述尽量简洁生动。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7015873" y="3608812"/>
            <a:ext cx="1600200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defTabSz="1088390"/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请输入你的题目</a:t>
            </a:r>
          </a:p>
          <a:p>
            <a:pPr defTabSz="1088390"/>
            <a:endParaRPr lang="en-US" sz="900" b="1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1088390"/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请在此处添加详细描述文本，尽量与标题文本语言风格相符合，语言描述尽量简洁生动。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8847650" y="3608812"/>
            <a:ext cx="1600200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defTabSz="1088390"/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请输入你的题目</a:t>
            </a:r>
          </a:p>
          <a:p>
            <a:pPr defTabSz="1088390"/>
            <a:endParaRPr lang="en-US" sz="900" b="1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1088390"/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请在此处添加详细描述文本，尽量与标题文本语言风格相符合，语言描述尽量简洁生动。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Freeform 54"/>
          <p:cNvSpPr>
            <a:spLocks noEditPoints="1"/>
          </p:cNvSpPr>
          <p:nvPr/>
        </p:nvSpPr>
        <p:spPr bwMode="auto">
          <a:xfrm>
            <a:off x="5646149" y="2208819"/>
            <a:ext cx="674045" cy="894983"/>
          </a:xfrm>
          <a:custGeom>
            <a:avLst/>
            <a:gdLst>
              <a:gd name="T0" fmla="*/ 109 w 109"/>
              <a:gd name="T1" fmla="*/ 145 h 145"/>
              <a:gd name="T2" fmla="*/ 0 w 109"/>
              <a:gd name="T3" fmla="*/ 145 h 145"/>
              <a:gd name="T4" fmla="*/ 1 w 109"/>
              <a:gd name="T5" fmla="*/ 135 h 145"/>
              <a:gd name="T6" fmla="*/ 13 w 109"/>
              <a:gd name="T7" fmla="*/ 125 h 145"/>
              <a:gd name="T8" fmla="*/ 96 w 109"/>
              <a:gd name="T9" fmla="*/ 125 h 145"/>
              <a:gd name="T10" fmla="*/ 109 w 109"/>
              <a:gd name="T11" fmla="*/ 135 h 145"/>
              <a:gd name="T12" fmla="*/ 109 w 109"/>
              <a:gd name="T13" fmla="*/ 145 h 145"/>
              <a:gd name="T14" fmla="*/ 16 w 109"/>
              <a:gd name="T15" fmla="*/ 116 h 145"/>
              <a:gd name="T16" fmla="*/ 24 w 109"/>
              <a:gd name="T17" fmla="*/ 91 h 145"/>
              <a:gd name="T18" fmla="*/ 85 w 109"/>
              <a:gd name="T19" fmla="*/ 91 h 145"/>
              <a:gd name="T20" fmla="*/ 93 w 109"/>
              <a:gd name="T21" fmla="*/ 116 h 145"/>
              <a:gd name="T22" fmla="*/ 16 w 109"/>
              <a:gd name="T23" fmla="*/ 116 h 145"/>
              <a:gd name="T24" fmla="*/ 29 w 109"/>
              <a:gd name="T25" fmla="*/ 76 h 145"/>
              <a:gd name="T26" fmla="*/ 37 w 109"/>
              <a:gd name="T27" fmla="*/ 51 h 145"/>
              <a:gd name="T28" fmla="*/ 73 w 109"/>
              <a:gd name="T29" fmla="*/ 51 h 145"/>
              <a:gd name="T30" fmla="*/ 80 w 109"/>
              <a:gd name="T31" fmla="*/ 76 h 145"/>
              <a:gd name="T32" fmla="*/ 29 w 109"/>
              <a:gd name="T33" fmla="*/ 76 h 145"/>
              <a:gd name="T34" fmla="*/ 49 w 109"/>
              <a:gd name="T35" fmla="*/ 12 h 145"/>
              <a:gd name="T36" fmla="*/ 60 w 109"/>
              <a:gd name="T37" fmla="*/ 12 h 145"/>
              <a:gd name="T38" fmla="*/ 68 w 109"/>
              <a:gd name="T39" fmla="*/ 36 h 145"/>
              <a:gd name="T40" fmla="*/ 41 w 109"/>
              <a:gd name="T41" fmla="*/ 36 h 145"/>
              <a:gd name="T42" fmla="*/ 49 w 109"/>
              <a:gd name="T43" fmla="*/ 12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9" h="145">
                <a:moveTo>
                  <a:pt x="109" y="145"/>
                </a:moveTo>
                <a:cubicBezTo>
                  <a:pt x="0" y="145"/>
                  <a:pt x="0" y="145"/>
                  <a:pt x="0" y="145"/>
                </a:cubicBezTo>
                <a:cubicBezTo>
                  <a:pt x="1" y="135"/>
                  <a:pt x="1" y="135"/>
                  <a:pt x="1" y="135"/>
                </a:cubicBezTo>
                <a:cubicBezTo>
                  <a:pt x="13" y="125"/>
                  <a:pt x="13" y="125"/>
                  <a:pt x="13" y="125"/>
                </a:cubicBezTo>
                <a:cubicBezTo>
                  <a:pt x="96" y="125"/>
                  <a:pt x="96" y="125"/>
                  <a:pt x="96" y="125"/>
                </a:cubicBezTo>
                <a:cubicBezTo>
                  <a:pt x="109" y="135"/>
                  <a:pt x="109" y="135"/>
                  <a:pt x="109" y="135"/>
                </a:cubicBezTo>
                <a:lnTo>
                  <a:pt x="109" y="145"/>
                </a:lnTo>
                <a:close/>
                <a:moveTo>
                  <a:pt x="16" y="116"/>
                </a:moveTo>
                <a:cubicBezTo>
                  <a:pt x="24" y="91"/>
                  <a:pt x="24" y="91"/>
                  <a:pt x="24" y="91"/>
                </a:cubicBezTo>
                <a:cubicBezTo>
                  <a:pt x="85" y="91"/>
                  <a:pt x="85" y="91"/>
                  <a:pt x="85" y="91"/>
                </a:cubicBezTo>
                <a:cubicBezTo>
                  <a:pt x="93" y="116"/>
                  <a:pt x="93" y="116"/>
                  <a:pt x="93" y="116"/>
                </a:cubicBezTo>
                <a:lnTo>
                  <a:pt x="16" y="116"/>
                </a:lnTo>
                <a:close/>
                <a:moveTo>
                  <a:pt x="29" y="76"/>
                </a:moveTo>
                <a:cubicBezTo>
                  <a:pt x="37" y="51"/>
                  <a:pt x="37" y="51"/>
                  <a:pt x="37" y="51"/>
                </a:cubicBezTo>
                <a:cubicBezTo>
                  <a:pt x="73" y="51"/>
                  <a:pt x="73" y="51"/>
                  <a:pt x="73" y="51"/>
                </a:cubicBezTo>
                <a:cubicBezTo>
                  <a:pt x="80" y="76"/>
                  <a:pt x="80" y="76"/>
                  <a:pt x="80" y="76"/>
                </a:cubicBezTo>
                <a:lnTo>
                  <a:pt x="29" y="76"/>
                </a:lnTo>
                <a:close/>
                <a:moveTo>
                  <a:pt x="49" y="12"/>
                </a:moveTo>
                <a:cubicBezTo>
                  <a:pt x="49" y="12"/>
                  <a:pt x="54" y="0"/>
                  <a:pt x="60" y="12"/>
                </a:cubicBezTo>
                <a:cubicBezTo>
                  <a:pt x="68" y="36"/>
                  <a:pt x="68" y="36"/>
                  <a:pt x="68" y="36"/>
                </a:cubicBezTo>
                <a:cubicBezTo>
                  <a:pt x="41" y="36"/>
                  <a:pt x="41" y="36"/>
                  <a:pt x="41" y="36"/>
                </a:cubicBezTo>
                <a:lnTo>
                  <a:pt x="49" y="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/>
          </a:p>
        </p:txBody>
      </p:sp>
      <p:grpSp>
        <p:nvGrpSpPr>
          <p:cNvPr id="13" name="Group 15"/>
          <p:cNvGrpSpPr/>
          <p:nvPr/>
        </p:nvGrpSpPr>
        <p:grpSpPr>
          <a:xfrm>
            <a:off x="7369765" y="2275400"/>
            <a:ext cx="892416" cy="761821"/>
            <a:chOff x="3440113" y="1050925"/>
            <a:chExt cx="390525" cy="333376"/>
          </a:xfrm>
          <a:solidFill>
            <a:schemeClr val="bg1"/>
          </a:solidFill>
        </p:grpSpPr>
        <p:sp>
          <p:nvSpPr>
            <p:cNvPr id="14" name="Freeform 8"/>
            <p:cNvSpPr/>
            <p:nvPr/>
          </p:nvSpPr>
          <p:spPr bwMode="auto">
            <a:xfrm>
              <a:off x="3563938" y="1244600"/>
              <a:ext cx="69850" cy="71438"/>
            </a:xfrm>
            <a:custGeom>
              <a:avLst/>
              <a:gdLst>
                <a:gd name="T0" fmla="*/ 44 w 44"/>
                <a:gd name="T1" fmla="*/ 25 h 45"/>
                <a:gd name="T2" fmla="*/ 19 w 44"/>
                <a:gd name="T3" fmla="*/ 0 h 45"/>
                <a:gd name="T4" fmla="*/ 19 w 44"/>
                <a:gd name="T5" fmla="*/ 0 h 45"/>
                <a:gd name="T6" fmla="*/ 0 w 44"/>
                <a:gd name="T7" fmla="*/ 45 h 45"/>
                <a:gd name="T8" fmla="*/ 44 w 44"/>
                <a:gd name="T9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44" y="25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0" y="45"/>
                  </a:lnTo>
                  <a:lnTo>
                    <a:pt x="4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3633788" y="1284288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6" name="Freeform 10"/>
            <p:cNvSpPr/>
            <p:nvPr/>
          </p:nvSpPr>
          <p:spPr bwMode="auto">
            <a:xfrm>
              <a:off x="3605213" y="1074738"/>
              <a:ext cx="176213" cy="176213"/>
            </a:xfrm>
            <a:custGeom>
              <a:avLst/>
              <a:gdLst>
                <a:gd name="T0" fmla="*/ 101 w 111"/>
                <a:gd name="T1" fmla="*/ 0 h 111"/>
                <a:gd name="T2" fmla="*/ 0 w 111"/>
                <a:gd name="T3" fmla="*/ 101 h 111"/>
                <a:gd name="T4" fmla="*/ 10 w 111"/>
                <a:gd name="T5" fmla="*/ 111 h 111"/>
                <a:gd name="T6" fmla="*/ 111 w 111"/>
                <a:gd name="T7" fmla="*/ 10 h 111"/>
                <a:gd name="T8" fmla="*/ 101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101" y="0"/>
                  </a:moveTo>
                  <a:lnTo>
                    <a:pt x="0" y="101"/>
                  </a:lnTo>
                  <a:lnTo>
                    <a:pt x="10" y="111"/>
                  </a:lnTo>
                  <a:lnTo>
                    <a:pt x="111" y="1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7" name="Freeform 11"/>
            <p:cNvSpPr/>
            <p:nvPr/>
          </p:nvSpPr>
          <p:spPr bwMode="auto">
            <a:xfrm>
              <a:off x="3629025" y="1098550"/>
              <a:ext cx="177800" cy="177800"/>
            </a:xfrm>
            <a:custGeom>
              <a:avLst/>
              <a:gdLst>
                <a:gd name="T0" fmla="*/ 0 w 112"/>
                <a:gd name="T1" fmla="*/ 102 h 112"/>
                <a:gd name="T2" fmla="*/ 10 w 112"/>
                <a:gd name="T3" fmla="*/ 112 h 112"/>
                <a:gd name="T4" fmla="*/ 112 w 112"/>
                <a:gd name="T5" fmla="*/ 12 h 112"/>
                <a:gd name="T6" fmla="*/ 102 w 112"/>
                <a:gd name="T7" fmla="*/ 0 h 112"/>
                <a:gd name="T8" fmla="*/ 0 w 112"/>
                <a:gd name="T9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0" y="102"/>
                  </a:moveTo>
                  <a:lnTo>
                    <a:pt x="10" y="112"/>
                  </a:lnTo>
                  <a:lnTo>
                    <a:pt x="112" y="12"/>
                  </a:lnTo>
                  <a:lnTo>
                    <a:pt x="102" y="0"/>
                  </a:lnTo>
                  <a:lnTo>
                    <a:pt x="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8" name="Freeform 12"/>
            <p:cNvSpPr/>
            <p:nvPr/>
          </p:nvSpPr>
          <p:spPr bwMode="auto">
            <a:xfrm>
              <a:off x="3775075" y="1050925"/>
              <a:ext cx="55563" cy="52388"/>
            </a:xfrm>
            <a:custGeom>
              <a:avLst/>
              <a:gdLst>
                <a:gd name="T0" fmla="*/ 14 w 21"/>
                <a:gd name="T1" fmla="*/ 6 h 20"/>
                <a:gd name="T2" fmla="*/ 0 w 21"/>
                <a:gd name="T3" fmla="*/ 6 h 20"/>
                <a:gd name="T4" fmla="*/ 15 w 21"/>
                <a:gd name="T5" fmla="*/ 20 h 20"/>
                <a:gd name="T6" fmla="*/ 14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4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9" name="Freeform 13"/>
            <p:cNvSpPr/>
            <p:nvPr/>
          </p:nvSpPr>
          <p:spPr bwMode="auto">
            <a:xfrm>
              <a:off x="3440113" y="1058863"/>
              <a:ext cx="327025" cy="325438"/>
            </a:xfrm>
            <a:custGeom>
              <a:avLst/>
              <a:gdLst>
                <a:gd name="T0" fmla="*/ 182 w 206"/>
                <a:gd name="T1" fmla="*/ 180 h 205"/>
                <a:gd name="T2" fmla="*/ 25 w 206"/>
                <a:gd name="T3" fmla="*/ 180 h 205"/>
                <a:gd name="T4" fmla="*/ 25 w 206"/>
                <a:gd name="T5" fmla="*/ 25 h 205"/>
                <a:gd name="T6" fmla="*/ 172 w 206"/>
                <a:gd name="T7" fmla="*/ 25 h 205"/>
                <a:gd name="T8" fmla="*/ 198 w 206"/>
                <a:gd name="T9" fmla="*/ 0 h 205"/>
                <a:gd name="T10" fmla="*/ 0 w 206"/>
                <a:gd name="T11" fmla="*/ 0 h 205"/>
                <a:gd name="T12" fmla="*/ 0 w 206"/>
                <a:gd name="T13" fmla="*/ 205 h 205"/>
                <a:gd name="T14" fmla="*/ 206 w 206"/>
                <a:gd name="T15" fmla="*/ 205 h 205"/>
                <a:gd name="T16" fmla="*/ 206 w 206"/>
                <a:gd name="T17" fmla="*/ 76 h 205"/>
                <a:gd name="T18" fmla="*/ 182 w 206"/>
                <a:gd name="T19" fmla="*/ 101 h 205"/>
                <a:gd name="T20" fmla="*/ 182 w 206"/>
                <a:gd name="T21" fmla="*/ 18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205">
                  <a:moveTo>
                    <a:pt x="182" y="180"/>
                  </a:moveTo>
                  <a:lnTo>
                    <a:pt x="25" y="180"/>
                  </a:lnTo>
                  <a:lnTo>
                    <a:pt x="25" y="25"/>
                  </a:lnTo>
                  <a:lnTo>
                    <a:pt x="172" y="25"/>
                  </a:lnTo>
                  <a:lnTo>
                    <a:pt x="198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206" y="205"/>
                  </a:lnTo>
                  <a:lnTo>
                    <a:pt x="206" y="76"/>
                  </a:lnTo>
                  <a:lnTo>
                    <a:pt x="182" y="101"/>
                  </a:lnTo>
                  <a:lnTo>
                    <a:pt x="18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</p:grpSp>
      <p:sp>
        <p:nvSpPr>
          <p:cNvPr id="20" name="Freeform 20"/>
          <p:cNvSpPr>
            <a:spLocks noEditPoints="1"/>
          </p:cNvSpPr>
          <p:nvPr/>
        </p:nvSpPr>
        <p:spPr bwMode="auto">
          <a:xfrm>
            <a:off x="3685900" y="2339989"/>
            <a:ext cx="930989" cy="632640"/>
          </a:xfrm>
          <a:custGeom>
            <a:avLst/>
            <a:gdLst>
              <a:gd name="T0" fmla="*/ 135 w 157"/>
              <a:gd name="T1" fmla="*/ 46 h 107"/>
              <a:gd name="T2" fmla="*/ 136 w 157"/>
              <a:gd name="T3" fmla="*/ 37 h 107"/>
              <a:gd name="T4" fmla="*/ 99 w 157"/>
              <a:gd name="T5" fmla="*/ 0 h 107"/>
              <a:gd name="T6" fmla="*/ 73 w 157"/>
              <a:gd name="T7" fmla="*/ 18 h 107"/>
              <a:gd name="T8" fmla="*/ 45 w 157"/>
              <a:gd name="T9" fmla="*/ 8 h 107"/>
              <a:gd name="T10" fmla="*/ 19 w 157"/>
              <a:gd name="T11" fmla="*/ 40 h 107"/>
              <a:gd name="T12" fmla="*/ 20 w 157"/>
              <a:gd name="T13" fmla="*/ 47 h 107"/>
              <a:gd name="T14" fmla="*/ 0 w 157"/>
              <a:gd name="T15" fmla="*/ 76 h 107"/>
              <a:gd name="T16" fmla="*/ 31 w 157"/>
              <a:gd name="T17" fmla="*/ 107 h 107"/>
              <a:gd name="T18" fmla="*/ 126 w 157"/>
              <a:gd name="T19" fmla="*/ 107 h 107"/>
              <a:gd name="T20" fmla="*/ 157 w 157"/>
              <a:gd name="T21" fmla="*/ 76 h 107"/>
              <a:gd name="T22" fmla="*/ 135 w 157"/>
              <a:gd name="T23" fmla="*/ 46 h 107"/>
              <a:gd name="T24" fmla="*/ 120 w 157"/>
              <a:gd name="T25" fmla="*/ 100 h 107"/>
              <a:gd name="T26" fmla="*/ 79 w 157"/>
              <a:gd name="T27" fmla="*/ 100 h 107"/>
              <a:gd name="T28" fmla="*/ 103 w 157"/>
              <a:gd name="T29" fmla="*/ 75 h 107"/>
              <a:gd name="T30" fmla="*/ 102 w 157"/>
              <a:gd name="T31" fmla="*/ 72 h 107"/>
              <a:gd name="T32" fmla="*/ 92 w 157"/>
              <a:gd name="T33" fmla="*/ 72 h 107"/>
              <a:gd name="T34" fmla="*/ 92 w 157"/>
              <a:gd name="T35" fmla="*/ 68 h 107"/>
              <a:gd name="T36" fmla="*/ 92 w 157"/>
              <a:gd name="T37" fmla="*/ 37 h 107"/>
              <a:gd name="T38" fmla="*/ 90 w 157"/>
              <a:gd name="T39" fmla="*/ 36 h 107"/>
              <a:gd name="T40" fmla="*/ 64 w 157"/>
              <a:gd name="T41" fmla="*/ 36 h 107"/>
              <a:gd name="T42" fmla="*/ 62 w 157"/>
              <a:gd name="T43" fmla="*/ 38 h 107"/>
              <a:gd name="T44" fmla="*/ 62 w 157"/>
              <a:gd name="T45" fmla="*/ 68 h 107"/>
              <a:gd name="T46" fmla="*/ 62 w 157"/>
              <a:gd name="T47" fmla="*/ 73 h 107"/>
              <a:gd name="T48" fmla="*/ 51 w 157"/>
              <a:gd name="T49" fmla="*/ 73 h 107"/>
              <a:gd name="T50" fmla="*/ 50 w 157"/>
              <a:gd name="T51" fmla="*/ 76 h 107"/>
              <a:gd name="T52" fmla="*/ 75 w 157"/>
              <a:gd name="T53" fmla="*/ 100 h 107"/>
              <a:gd name="T54" fmla="*/ 38 w 157"/>
              <a:gd name="T55" fmla="*/ 100 h 107"/>
              <a:gd name="T56" fmla="*/ 11 w 157"/>
              <a:gd name="T57" fmla="*/ 74 h 107"/>
              <a:gd name="T58" fmla="*/ 29 w 157"/>
              <a:gd name="T59" fmla="*/ 50 h 107"/>
              <a:gd name="T60" fmla="*/ 28 w 157"/>
              <a:gd name="T61" fmla="*/ 44 h 107"/>
              <a:gd name="T62" fmla="*/ 50 w 157"/>
              <a:gd name="T63" fmla="*/ 17 h 107"/>
              <a:gd name="T64" fmla="*/ 74 w 157"/>
              <a:gd name="T65" fmla="*/ 29 h 107"/>
              <a:gd name="T66" fmla="*/ 97 w 157"/>
              <a:gd name="T67" fmla="*/ 11 h 107"/>
              <a:gd name="T68" fmla="*/ 128 w 157"/>
              <a:gd name="T69" fmla="*/ 42 h 107"/>
              <a:gd name="T70" fmla="*/ 127 w 157"/>
              <a:gd name="T71" fmla="*/ 50 h 107"/>
              <a:gd name="T72" fmla="*/ 147 w 157"/>
              <a:gd name="T73" fmla="*/ 74 h 107"/>
              <a:gd name="T74" fmla="*/ 120 w 157"/>
              <a:gd name="T75" fmla="*/ 10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7" h="107">
                <a:moveTo>
                  <a:pt x="135" y="46"/>
                </a:moveTo>
                <a:cubicBezTo>
                  <a:pt x="136" y="43"/>
                  <a:pt x="136" y="40"/>
                  <a:pt x="136" y="37"/>
                </a:cubicBezTo>
                <a:cubicBezTo>
                  <a:pt x="136" y="17"/>
                  <a:pt x="120" y="0"/>
                  <a:pt x="99" y="0"/>
                </a:cubicBezTo>
                <a:cubicBezTo>
                  <a:pt x="76" y="0"/>
                  <a:pt x="73" y="18"/>
                  <a:pt x="73" y="18"/>
                </a:cubicBezTo>
                <a:cubicBezTo>
                  <a:pt x="73" y="18"/>
                  <a:pt x="63" y="6"/>
                  <a:pt x="45" y="8"/>
                </a:cubicBezTo>
                <a:cubicBezTo>
                  <a:pt x="30" y="11"/>
                  <a:pt x="19" y="25"/>
                  <a:pt x="19" y="40"/>
                </a:cubicBezTo>
                <a:cubicBezTo>
                  <a:pt x="19" y="42"/>
                  <a:pt x="20" y="45"/>
                  <a:pt x="20" y="47"/>
                </a:cubicBezTo>
                <a:cubicBezTo>
                  <a:pt x="9" y="51"/>
                  <a:pt x="0" y="63"/>
                  <a:pt x="0" y="76"/>
                </a:cubicBezTo>
                <a:cubicBezTo>
                  <a:pt x="0" y="93"/>
                  <a:pt x="14" y="107"/>
                  <a:pt x="31" y="107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43" y="107"/>
                  <a:pt x="157" y="93"/>
                  <a:pt x="157" y="76"/>
                </a:cubicBezTo>
                <a:cubicBezTo>
                  <a:pt x="157" y="62"/>
                  <a:pt x="148" y="50"/>
                  <a:pt x="135" y="46"/>
                </a:cubicBezTo>
                <a:close/>
                <a:moveTo>
                  <a:pt x="120" y="100"/>
                </a:moveTo>
                <a:cubicBezTo>
                  <a:pt x="79" y="100"/>
                  <a:pt x="79" y="100"/>
                  <a:pt x="79" y="100"/>
                </a:cubicBezTo>
                <a:cubicBezTo>
                  <a:pt x="82" y="97"/>
                  <a:pt x="103" y="75"/>
                  <a:pt x="103" y="75"/>
                </a:cubicBezTo>
                <a:cubicBezTo>
                  <a:pt x="103" y="75"/>
                  <a:pt x="106" y="72"/>
                  <a:pt x="102" y="72"/>
                </a:cubicBezTo>
                <a:cubicBezTo>
                  <a:pt x="98" y="72"/>
                  <a:pt x="92" y="72"/>
                  <a:pt x="92" y="72"/>
                </a:cubicBezTo>
                <a:cubicBezTo>
                  <a:pt x="92" y="72"/>
                  <a:pt x="92" y="71"/>
                  <a:pt x="92" y="68"/>
                </a:cubicBezTo>
                <a:cubicBezTo>
                  <a:pt x="92" y="60"/>
                  <a:pt x="92" y="43"/>
                  <a:pt x="92" y="37"/>
                </a:cubicBezTo>
                <a:cubicBezTo>
                  <a:pt x="92" y="37"/>
                  <a:pt x="92" y="36"/>
                  <a:pt x="90" y="36"/>
                </a:cubicBezTo>
                <a:cubicBezTo>
                  <a:pt x="88" y="36"/>
                  <a:pt x="67" y="36"/>
                  <a:pt x="64" y="36"/>
                </a:cubicBezTo>
                <a:cubicBezTo>
                  <a:pt x="61" y="36"/>
                  <a:pt x="62" y="38"/>
                  <a:pt x="62" y="38"/>
                </a:cubicBezTo>
                <a:cubicBezTo>
                  <a:pt x="62" y="44"/>
                  <a:pt x="62" y="60"/>
                  <a:pt x="62" y="68"/>
                </a:cubicBezTo>
                <a:cubicBezTo>
                  <a:pt x="62" y="71"/>
                  <a:pt x="62" y="73"/>
                  <a:pt x="62" y="73"/>
                </a:cubicBezTo>
                <a:cubicBezTo>
                  <a:pt x="62" y="73"/>
                  <a:pt x="54" y="73"/>
                  <a:pt x="51" y="73"/>
                </a:cubicBezTo>
                <a:cubicBezTo>
                  <a:pt x="47" y="73"/>
                  <a:pt x="50" y="76"/>
                  <a:pt x="50" y="76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23" y="100"/>
                  <a:pt x="11" y="89"/>
                  <a:pt x="11" y="74"/>
                </a:cubicBezTo>
                <a:cubicBezTo>
                  <a:pt x="11" y="63"/>
                  <a:pt x="18" y="54"/>
                  <a:pt x="29" y="50"/>
                </a:cubicBezTo>
                <a:cubicBezTo>
                  <a:pt x="28" y="48"/>
                  <a:pt x="28" y="46"/>
                  <a:pt x="28" y="44"/>
                </a:cubicBezTo>
                <a:cubicBezTo>
                  <a:pt x="28" y="32"/>
                  <a:pt x="37" y="20"/>
                  <a:pt x="50" y="17"/>
                </a:cubicBezTo>
                <a:cubicBezTo>
                  <a:pt x="65" y="15"/>
                  <a:pt x="74" y="29"/>
                  <a:pt x="74" y="29"/>
                </a:cubicBezTo>
                <a:cubicBezTo>
                  <a:pt x="74" y="29"/>
                  <a:pt x="77" y="11"/>
                  <a:pt x="97" y="11"/>
                </a:cubicBezTo>
                <a:cubicBezTo>
                  <a:pt x="115" y="11"/>
                  <a:pt x="128" y="25"/>
                  <a:pt x="128" y="42"/>
                </a:cubicBezTo>
                <a:cubicBezTo>
                  <a:pt x="128" y="45"/>
                  <a:pt x="127" y="47"/>
                  <a:pt x="127" y="50"/>
                </a:cubicBezTo>
                <a:cubicBezTo>
                  <a:pt x="138" y="53"/>
                  <a:pt x="147" y="63"/>
                  <a:pt x="147" y="74"/>
                </a:cubicBezTo>
                <a:cubicBezTo>
                  <a:pt x="147" y="89"/>
                  <a:pt x="135" y="100"/>
                  <a:pt x="120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/>
          </a:p>
        </p:txBody>
      </p:sp>
      <p:grpSp>
        <p:nvGrpSpPr>
          <p:cNvPr id="21" name="Group 23"/>
          <p:cNvGrpSpPr/>
          <p:nvPr/>
        </p:nvGrpSpPr>
        <p:grpSpPr>
          <a:xfrm>
            <a:off x="9307547" y="2212153"/>
            <a:ext cx="680408" cy="888312"/>
            <a:chOff x="2887663" y="3362325"/>
            <a:chExt cx="285750" cy="373063"/>
          </a:xfrm>
          <a:solidFill>
            <a:schemeClr val="bg1"/>
          </a:solidFill>
        </p:grpSpPr>
        <p:sp>
          <p:nvSpPr>
            <p:cNvPr id="22" name="Freeform 37"/>
            <p:cNvSpPr>
              <a:spLocks noEditPoints="1"/>
            </p:cNvSpPr>
            <p:nvPr/>
          </p:nvSpPr>
          <p:spPr bwMode="auto">
            <a:xfrm>
              <a:off x="2887663" y="3362325"/>
              <a:ext cx="285750" cy="373063"/>
            </a:xfrm>
            <a:custGeom>
              <a:avLst/>
              <a:gdLst>
                <a:gd name="T0" fmla="*/ 103 w 109"/>
                <a:gd name="T1" fmla="*/ 68 h 142"/>
                <a:gd name="T2" fmla="*/ 96 w 109"/>
                <a:gd name="T3" fmla="*/ 68 h 142"/>
                <a:gd name="T4" fmla="*/ 96 w 109"/>
                <a:gd name="T5" fmla="*/ 44 h 142"/>
                <a:gd name="T6" fmla="*/ 84 w 109"/>
                <a:gd name="T7" fmla="*/ 13 h 142"/>
                <a:gd name="T8" fmla="*/ 54 w 109"/>
                <a:gd name="T9" fmla="*/ 0 h 142"/>
                <a:gd name="T10" fmla="*/ 25 w 109"/>
                <a:gd name="T11" fmla="*/ 13 h 142"/>
                <a:gd name="T12" fmla="*/ 13 w 109"/>
                <a:gd name="T13" fmla="*/ 44 h 142"/>
                <a:gd name="T14" fmla="*/ 13 w 109"/>
                <a:gd name="T15" fmla="*/ 68 h 142"/>
                <a:gd name="T16" fmla="*/ 5 w 109"/>
                <a:gd name="T17" fmla="*/ 68 h 142"/>
                <a:gd name="T18" fmla="*/ 0 w 109"/>
                <a:gd name="T19" fmla="*/ 73 h 142"/>
                <a:gd name="T20" fmla="*/ 0 w 109"/>
                <a:gd name="T21" fmla="*/ 137 h 142"/>
                <a:gd name="T22" fmla="*/ 5 w 109"/>
                <a:gd name="T23" fmla="*/ 142 h 142"/>
                <a:gd name="T24" fmla="*/ 103 w 109"/>
                <a:gd name="T25" fmla="*/ 142 h 142"/>
                <a:gd name="T26" fmla="*/ 109 w 109"/>
                <a:gd name="T27" fmla="*/ 137 h 142"/>
                <a:gd name="T28" fmla="*/ 109 w 109"/>
                <a:gd name="T29" fmla="*/ 73 h 142"/>
                <a:gd name="T30" fmla="*/ 103 w 109"/>
                <a:gd name="T31" fmla="*/ 68 h 142"/>
                <a:gd name="T32" fmla="*/ 66 w 109"/>
                <a:gd name="T33" fmla="*/ 124 h 142"/>
                <a:gd name="T34" fmla="*/ 54 w 109"/>
                <a:gd name="T35" fmla="*/ 136 h 142"/>
                <a:gd name="T36" fmla="*/ 42 w 109"/>
                <a:gd name="T37" fmla="*/ 124 h 142"/>
                <a:gd name="T38" fmla="*/ 42 w 109"/>
                <a:gd name="T39" fmla="*/ 102 h 142"/>
                <a:gd name="T40" fmla="*/ 54 w 109"/>
                <a:gd name="T41" fmla="*/ 91 h 142"/>
                <a:gd name="T42" fmla="*/ 66 w 109"/>
                <a:gd name="T43" fmla="*/ 102 h 142"/>
                <a:gd name="T44" fmla="*/ 66 w 109"/>
                <a:gd name="T45" fmla="*/ 124 h 142"/>
                <a:gd name="T46" fmla="*/ 76 w 109"/>
                <a:gd name="T47" fmla="*/ 68 h 142"/>
                <a:gd name="T48" fmla="*/ 32 w 109"/>
                <a:gd name="T49" fmla="*/ 68 h 142"/>
                <a:gd name="T50" fmla="*/ 32 w 109"/>
                <a:gd name="T51" fmla="*/ 44 h 142"/>
                <a:gd name="T52" fmla="*/ 39 w 109"/>
                <a:gd name="T53" fmla="*/ 27 h 142"/>
                <a:gd name="T54" fmla="*/ 54 w 109"/>
                <a:gd name="T55" fmla="*/ 20 h 142"/>
                <a:gd name="T56" fmla="*/ 70 w 109"/>
                <a:gd name="T57" fmla="*/ 27 h 142"/>
                <a:gd name="T58" fmla="*/ 76 w 109"/>
                <a:gd name="T59" fmla="*/ 44 h 142"/>
                <a:gd name="T60" fmla="*/ 76 w 109"/>
                <a:gd name="T61" fmla="*/ 6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9" h="142">
                  <a:moveTo>
                    <a:pt x="103" y="68"/>
                  </a:moveTo>
                  <a:cubicBezTo>
                    <a:pt x="96" y="68"/>
                    <a:pt x="96" y="68"/>
                    <a:pt x="96" y="68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6" y="32"/>
                    <a:pt x="92" y="21"/>
                    <a:pt x="84" y="13"/>
                  </a:cubicBezTo>
                  <a:cubicBezTo>
                    <a:pt x="77" y="5"/>
                    <a:pt x="66" y="0"/>
                    <a:pt x="54" y="0"/>
                  </a:cubicBezTo>
                  <a:cubicBezTo>
                    <a:pt x="43" y="0"/>
                    <a:pt x="32" y="5"/>
                    <a:pt x="25" y="13"/>
                  </a:cubicBezTo>
                  <a:cubicBezTo>
                    <a:pt x="17" y="21"/>
                    <a:pt x="13" y="32"/>
                    <a:pt x="13" y="44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2" y="68"/>
                    <a:pt x="0" y="70"/>
                    <a:pt x="0" y="73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0"/>
                    <a:pt x="2" y="142"/>
                    <a:pt x="5" y="142"/>
                  </a:cubicBezTo>
                  <a:cubicBezTo>
                    <a:pt x="103" y="142"/>
                    <a:pt x="103" y="142"/>
                    <a:pt x="103" y="142"/>
                  </a:cubicBezTo>
                  <a:cubicBezTo>
                    <a:pt x="106" y="142"/>
                    <a:pt x="109" y="140"/>
                    <a:pt x="109" y="137"/>
                  </a:cubicBezTo>
                  <a:cubicBezTo>
                    <a:pt x="109" y="73"/>
                    <a:pt x="109" y="73"/>
                    <a:pt x="109" y="73"/>
                  </a:cubicBezTo>
                  <a:cubicBezTo>
                    <a:pt x="109" y="70"/>
                    <a:pt x="106" y="68"/>
                    <a:pt x="103" y="68"/>
                  </a:cubicBezTo>
                  <a:close/>
                  <a:moveTo>
                    <a:pt x="66" y="124"/>
                  </a:moveTo>
                  <a:cubicBezTo>
                    <a:pt x="66" y="131"/>
                    <a:pt x="61" y="136"/>
                    <a:pt x="54" y="136"/>
                  </a:cubicBezTo>
                  <a:cubicBezTo>
                    <a:pt x="48" y="136"/>
                    <a:pt x="42" y="131"/>
                    <a:pt x="42" y="124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42" y="96"/>
                    <a:pt x="48" y="91"/>
                    <a:pt x="54" y="91"/>
                  </a:cubicBezTo>
                  <a:cubicBezTo>
                    <a:pt x="61" y="91"/>
                    <a:pt x="66" y="96"/>
                    <a:pt x="66" y="102"/>
                  </a:cubicBezTo>
                  <a:lnTo>
                    <a:pt x="66" y="124"/>
                  </a:lnTo>
                  <a:close/>
                  <a:moveTo>
                    <a:pt x="76" y="68"/>
                  </a:moveTo>
                  <a:cubicBezTo>
                    <a:pt x="32" y="68"/>
                    <a:pt x="32" y="68"/>
                    <a:pt x="32" y="68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37"/>
                    <a:pt x="35" y="31"/>
                    <a:pt x="39" y="27"/>
                  </a:cubicBezTo>
                  <a:cubicBezTo>
                    <a:pt x="43" y="22"/>
                    <a:pt x="48" y="20"/>
                    <a:pt x="54" y="20"/>
                  </a:cubicBezTo>
                  <a:cubicBezTo>
                    <a:pt x="60" y="20"/>
                    <a:pt x="66" y="22"/>
                    <a:pt x="70" y="27"/>
                  </a:cubicBezTo>
                  <a:cubicBezTo>
                    <a:pt x="74" y="31"/>
                    <a:pt x="76" y="37"/>
                    <a:pt x="76" y="44"/>
                  </a:cubicBezTo>
                  <a:lnTo>
                    <a:pt x="76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3" name="Freeform 38"/>
            <p:cNvSpPr/>
            <p:nvPr/>
          </p:nvSpPr>
          <p:spPr bwMode="auto">
            <a:xfrm>
              <a:off x="3009900" y="3616325"/>
              <a:ext cx="38100" cy="84138"/>
            </a:xfrm>
            <a:custGeom>
              <a:avLst/>
              <a:gdLst>
                <a:gd name="T0" fmla="*/ 7 w 14"/>
                <a:gd name="T1" fmla="*/ 0 h 32"/>
                <a:gd name="T2" fmla="*/ 0 w 14"/>
                <a:gd name="T3" fmla="*/ 7 h 32"/>
                <a:gd name="T4" fmla="*/ 0 w 14"/>
                <a:gd name="T5" fmla="*/ 25 h 32"/>
                <a:gd name="T6" fmla="*/ 7 w 14"/>
                <a:gd name="T7" fmla="*/ 32 h 32"/>
                <a:gd name="T8" fmla="*/ 14 w 14"/>
                <a:gd name="T9" fmla="*/ 25 h 32"/>
                <a:gd name="T10" fmla="*/ 14 w 14"/>
                <a:gd name="T11" fmla="*/ 7 h 32"/>
                <a:gd name="T12" fmla="*/ 7 w 14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2">
                  <a:moveTo>
                    <a:pt x="7" y="0"/>
                  </a:moveTo>
                  <a:cubicBezTo>
                    <a:pt x="4" y="0"/>
                    <a:pt x="0" y="3"/>
                    <a:pt x="0" y="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9"/>
                    <a:pt x="4" y="32"/>
                    <a:pt x="7" y="32"/>
                  </a:cubicBezTo>
                  <a:cubicBezTo>
                    <a:pt x="11" y="32"/>
                    <a:pt x="14" y="29"/>
                    <a:pt x="14" y="25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</p:grpSp>
      <p:grpSp>
        <p:nvGrpSpPr>
          <p:cNvPr id="24" name="Group 26"/>
          <p:cNvGrpSpPr/>
          <p:nvPr/>
        </p:nvGrpSpPr>
        <p:grpSpPr>
          <a:xfrm>
            <a:off x="1879609" y="2307881"/>
            <a:ext cx="877962" cy="696859"/>
            <a:chOff x="2732088" y="4337050"/>
            <a:chExt cx="354013" cy="280988"/>
          </a:xfrm>
          <a:solidFill>
            <a:schemeClr val="bg1"/>
          </a:solidFill>
        </p:grpSpPr>
        <p:sp>
          <p:nvSpPr>
            <p:cNvPr id="25" name="Rectangle 60"/>
            <p:cNvSpPr>
              <a:spLocks noChangeArrowheads="1"/>
            </p:cNvSpPr>
            <p:nvPr/>
          </p:nvSpPr>
          <p:spPr bwMode="auto">
            <a:xfrm>
              <a:off x="2989263" y="4389438"/>
              <a:ext cx="84138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6" name="Rectangle 61"/>
            <p:cNvSpPr>
              <a:spLocks noChangeArrowheads="1"/>
            </p:cNvSpPr>
            <p:nvPr/>
          </p:nvSpPr>
          <p:spPr bwMode="auto">
            <a:xfrm>
              <a:off x="2989263" y="4411663"/>
              <a:ext cx="84138" cy="1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7" name="Rectangle 62"/>
            <p:cNvSpPr>
              <a:spLocks noChangeArrowheads="1"/>
            </p:cNvSpPr>
            <p:nvPr/>
          </p:nvSpPr>
          <p:spPr bwMode="auto">
            <a:xfrm>
              <a:off x="2989263" y="4351338"/>
              <a:ext cx="84138" cy="28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8" name="Freeform 63"/>
            <p:cNvSpPr>
              <a:spLocks noEditPoints="1"/>
            </p:cNvSpPr>
            <p:nvPr/>
          </p:nvSpPr>
          <p:spPr bwMode="auto">
            <a:xfrm>
              <a:off x="2976563" y="4337050"/>
              <a:ext cx="109538" cy="276225"/>
            </a:xfrm>
            <a:custGeom>
              <a:avLst/>
              <a:gdLst>
                <a:gd name="T0" fmla="*/ 0 w 69"/>
                <a:gd name="T1" fmla="*/ 0 h 174"/>
                <a:gd name="T2" fmla="*/ 0 w 69"/>
                <a:gd name="T3" fmla="*/ 174 h 174"/>
                <a:gd name="T4" fmla="*/ 69 w 69"/>
                <a:gd name="T5" fmla="*/ 174 h 174"/>
                <a:gd name="T6" fmla="*/ 69 w 69"/>
                <a:gd name="T7" fmla="*/ 0 h 174"/>
                <a:gd name="T8" fmla="*/ 0 w 69"/>
                <a:gd name="T9" fmla="*/ 0 h 174"/>
                <a:gd name="T10" fmla="*/ 64 w 69"/>
                <a:gd name="T11" fmla="*/ 164 h 174"/>
                <a:gd name="T12" fmla="*/ 5 w 69"/>
                <a:gd name="T13" fmla="*/ 164 h 174"/>
                <a:gd name="T14" fmla="*/ 5 w 69"/>
                <a:gd name="T15" fmla="*/ 5 h 174"/>
                <a:gd name="T16" fmla="*/ 64 w 69"/>
                <a:gd name="T17" fmla="*/ 5 h 174"/>
                <a:gd name="T18" fmla="*/ 64 w 69"/>
                <a:gd name="T19" fmla="*/ 16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174">
                  <a:moveTo>
                    <a:pt x="0" y="0"/>
                  </a:moveTo>
                  <a:lnTo>
                    <a:pt x="0" y="174"/>
                  </a:lnTo>
                  <a:lnTo>
                    <a:pt x="69" y="174"/>
                  </a:lnTo>
                  <a:lnTo>
                    <a:pt x="69" y="0"/>
                  </a:lnTo>
                  <a:lnTo>
                    <a:pt x="0" y="0"/>
                  </a:lnTo>
                  <a:close/>
                  <a:moveTo>
                    <a:pt x="64" y="164"/>
                  </a:moveTo>
                  <a:lnTo>
                    <a:pt x="5" y="164"/>
                  </a:lnTo>
                  <a:lnTo>
                    <a:pt x="5" y="5"/>
                  </a:lnTo>
                  <a:lnTo>
                    <a:pt x="64" y="5"/>
                  </a:lnTo>
                  <a:lnTo>
                    <a:pt x="64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9" name="Rectangle 64"/>
            <p:cNvSpPr>
              <a:spLocks noChangeArrowheads="1"/>
            </p:cNvSpPr>
            <p:nvPr/>
          </p:nvSpPr>
          <p:spPr bwMode="auto">
            <a:xfrm>
              <a:off x="2989263" y="4432300"/>
              <a:ext cx="84138" cy="1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30" name="Freeform 65"/>
            <p:cNvSpPr>
              <a:spLocks noEditPoints="1"/>
            </p:cNvSpPr>
            <p:nvPr/>
          </p:nvSpPr>
          <p:spPr bwMode="auto">
            <a:xfrm>
              <a:off x="3005138" y="4502150"/>
              <a:ext cx="55563" cy="55563"/>
            </a:xfrm>
            <a:custGeom>
              <a:avLst/>
              <a:gdLst>
                <a:gd name="T0" fmla="*/ 10 w 21"/>
                <a:gd name="T1" fmla="*/ 0 h 21"/>
                <a:gd name="T2" fmla="*/ 0 w 21"/>
                <a:gd name="T3" fmla="*/ 10 h 21"/>
                <a:gd name="T4" fmla="*/ 10 w 21"/>
                <a:gd name="T5" fmla="*/ 21 h 21"/>
                <a:gd name="T6" fmla="*/ 21 w 21"/>
                <a:gd name="T7" fmla="*/ 10 h 21"/>
                <a:gd name="T8" fmla="*/ 10 w 21"/>
                <a:gd name="T9" fmla="*/ 0 h 21"/>
                <a:gd name="T10" fmla="*/ 10 w 21"/>
                <a:gd name="T11" fmla="*/ 17 h 21"/>
                <a:gd name="T12" fmla="*/ 4 w 21"/>
                <a:gd name="T13" fmla="*/ 10 h 21"/>
                <a:gd name="T14" fmla="*/ 10 w 21"/>
                <a:gd name="T15" fmla="*/ 4 h 21"/>
                <a:gd name="T16" fmla="*/ 17 w 21"/>
                <a:gd name="T17" fmla="*/ 10 h 21"/>
                <a:gd name="T18" fmla="*/ 10 w 21"/>
                <a:gd name="T19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1">
                  <a:moveTo>
                    <a:pt x="10" y="0"/>
                  </a:moveTo>
                  <a:cubicBezTo>
                    <a:pt x="5" y="0"/>
                    <a:pt x="0" y="4"/>
                    <a:pt x="0" y="10"/>
                  </a:cubicBezTo>
                  <a:cubicBezTo>
                    <a:pt x="0" y="16"/>
                    <a:pt x="5" y="21"/>
                    <a:pt x="10" y="21"/>
                  </a:cubicBezTo>
                  <a:cubicBezTo>
                    <a:pt x="16" y="21"/>
                    <a:pt x="21" y="16"/>
                    <a:pt x="21" y="10"/>
                  </a:cubicBezTo>
                  <a:cubicBezTo>
                    <a:pt x="21" y="4"/>
                    <a:pt x="16" y="0"/>
                    <a:pt x="10" y="0"/>
                  </a:cubicBezTo>
                  <a:close/>
                  <a:moveTo>
                    <a:pt x="10" y="17"/>
                  </a:moveTo>
                  <a:cubicBezTo>
                    <a:pt x="7" y="17"/>
                    <a:pt x="4" y="14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ubicBezTo>
                    <a:pt x="14" y="4"/>
                    <a:pt x="17" y="7"/>
                    <a:pt x="17" y="10"/>
                  </a:cubicBezTo>
                  <a:cubicBezTo>
                    <a:pt x="17" y="14"/>
                    <a:pt x="14" y="17"/>
                    <a:pt x="1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31" name="Freeform 66"/>
            <p:cNvSpPr>
              <a:spLocks noEditPoints="1"/>
            </p:cNvSpPr>
            <p:nvPr/>
          </p:nvSpPr>
          <p:spPr bwMode="auto">
            <a:xfrm>
              <a:off x="2732088" y="4397375"/>
              <a:ext cx="231775" cy="220663"/>
            </a:xfrm>
            <a:custGeom>
              <a:avLst/>
              <a:gdLst>
                <a:gd name="T0" fmla="*/ 10 w 146"/>
                <a:gd name="T1" fmla="*/ 0 h 139"/>
                <a:gd name="T2" fmla="*/ 0 w 146"/>
                <a:gd name="T3" fmla="*/ 0 h 139"/>
                <a:gd name="T4" fmla="*/ 0 w 146"/>
                <a:gd name="T5" fmla="*/ 10 h 139"/>
                <a:gd name="T6" fmla="*/ 0 w 146"/>
                <a:gd name="T7" fmla="*/ 99 h 139"/>
                <a:gd name="T8" fmla="*/ 0 w 146"/>
                <a:gd name="T9" fmla="*/ 109 h 139"/>
                <a:gd name="T10" fmla="*/ 58 w 146"/>
                <a:gd name="T11" fmla="*/ 109 h 139"/>
                <a:gd name="T12" fmla="*/ 58 w 146"/>
                <a:gd name="T13" fmla="*/ 134 h 139"/>
                <a:gd name="T14" fmla="*/ 45 w 146"/>
                <a:gd name="T15" fmla="*/ 134 h 139"/>
                <a:gd name="T16" fmla="*/ 45 w 146"/>
                <a:gd name="T17" fmla="*/ 139 h 139"/>
                <a:gd name="T18" fmla="*/ 58 w 146"/>
                <a:gd name="T19" fmla="*/ 139 h 139"/>
                <a:gd name="T20" fmla="*/ 88 w 146"/>
                <a:gd name="T21" fmla="*/ 139 h 139"/>
                <a:gd name="T22" fmla="*/ 103 w 146"/>
                <a:gd name="T23" fmla="*/ 139 h 139"/>
                <a:gd name="T24" fmla="*/ 103 w 146"/>
                <a:gd name="T25" fmla="*/ 134 h 139"/>
                <a:gd name="T26" fmla="*/ 88 w 146"/>
                <a:gd name="T27" fmla="*/ 134 h 139"/>
                <a:gd name="T28" fmla="*/ 88 w 146"/>
                <a:gd name="T29" fmla="*/ 109 h 139"/>
                <a:gd name="T30" fmla="*/ 146 w 146"/>
                <a:gd name="T31" fmla="*/ 109 h 139"/>
                <a:gd name="T32" fmla="*/ 146 w 146"/>
                <a:gd name="T33" fmla="*/ 99 h 139"/>
                <a:gd name="T34" fmla="*/ 146 w 146"/>
                <a:gd name="T35" fmla="*/ 10 h 139"/>
                <a:gd name="T36" fmla="*/ 146 w 146"/>
                <a:gd name="T37" fmla="*/ 0 h 139"/>
                <a:gd name="T38" fmla="*/ 137 w 146"/>
                <a:gd name="T39" fmla="*/ 0 h 139"/>
                <a:gd name="T40" fmla="*/ 10 w 146"/>
                <a:gd name="T41" fmla="*/ 0 h 139"/>
                <a:gd name="T42" fmla="*/ 139 w 146"/>
                <a:gd name="T43" fmla="*/ 101 h 139"/>
                <a:gd name="T44" fmla="*/ 10 w 146"/>
                <a:gd name="T45" fmla="*/ 101 h 139"/>
                <a:gd name="T46" fmla="*/ 10 w 146"/>
                <a:gd name="T47" fmla="*/ 10 h 139"/>
                <a:gd name="T48" fmla="*/ 139 w 146"/>
                <a:gd name="T49" fmla="*/ 10 h 139"/>
                <a:gd name="T50" fmla="*/ 139 w 146"/>
                <a:gd name="T51" fmla="*/ 10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39">
                  <a:moveTo>
                    <a:pt x="10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0" y="99"/>
                  </a:lnTo>
                  <a:lnTo>
                    <a:pt x="0" y="109"/>
                  </a:lnTo>
                  <a:lnTo>
                    <a:pt x="58" y="109"/>
                  </a:lnTo>
                  <a:lnTo>
                    <a:pt x="58" y="134"/>
                  </a:lnTo>
                  <a:lnTo>
                    <a:pt x="45" y="134"/>
                  </a:lnTo>
                  <a:lnTo>
                    <a:pt x="45" y="139"/>
                  </a:lnTo>
                  <a:lnTo>
                    <a:pt x="58" y="139"/>
                  </a:lnTo>
                  <a:lnTo>
                    <a:pt x="88" y="139"/>
                  </a:lnTo>
                  <a:lnTo>
                    <a:pt x="103" y="139"/>
                  </a:lnTo>
                  <a:lnTo>
                    <a:pt x="103" y="134"/>
                  </a:lnTo>
                  <a:lnTo>
                    <a:pt x="88" y="134"/>
                  </a:lnTo>
                  <a:lnTo>
                    <a:pt x="88" y="109"/>
                  </a:lnTo>
                  <a:lnTo>
                    <a:pt x="146" y="109"/>
                  </a:lnTo>
                  <a:lnTo>
                    <a:pt x="146" y="99"/>
                  </a:lnTo>
                  <a:lnTo>
                    <a:pt x="146" y="10"/>
                  </a:lnTo>
                  <a:lnTo>
                    <a:pt x="146" y="0"/>
                  </a:lnTo>
                  <a:lnTo>
                    <a:pt x="137" y="0"/>
                  </a:lnTo>
                  <a:lnTo>
                    <a:pt x="10" y="0"/>
                  </a:lnTo>
                  <a:close/>
                  <a:moveTo>
                    <a:pt x="139" y="101"/>
                  </a:moveTo>
                  <a:lnTo>
                    <a:pt x="10" y="101"/>
                  </a:lnTo>
                  <a:lnTo>
                    <a:pt x="10" y="10"/>
                  </a:lnTo>
                  <a:lnTo>
                    <a:pt x="139" y="10"/>
                  </a:lnTo>
                  <a:lnTo>
                    <a:pt x="139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769870" y="1795378"/>
            <a:ext cx="2832653" cy="2832653"/>
            <a:chOff x="4207565" y="1808918"/>
            <a:chExt cx="3776870" cy="3776870"/>
          </a:xfrm>
        </p:grpSpPr>
        <p:sp>
          <p:nvSpPr>
            <p:cNvPr id="3" name="椭圆 2"/>
            <p:cNvSpPr/>
            <p:nvPr/>
          </p:nvSpPr>
          <p:spPr>
            <a:xfrm>
              <a:off x="4777409" y="2378762"/>
              <a:ext cx="2637182" cy="2637182"/>
            </a:xfrm>
            <a:prstGeom prst="ellipse">
              <a:avLst/>
            </a:prstGeom>
            <a:solidFill>
              <a:srgbClr val="9499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bg1"/>
                </a:solidFill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4545496" y="2146849"/>
              <a:ext cx="3101008" cy="3101008"/>
            </a:xfrm>
            <a:prstGeom prst="ellipse">
              <a:avLst/>
            </a:prstGeom>
            <a:noFill/>
            <a:ln>
              <a:solidFill>
                <a:srgbClr val="F290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5" name="椭圆 4"/>
            <p:cNvSpPr/>
            <p:nvPr/>
          </p:nvSpPr>
          <p:spPr>
            <a:xfrm>
              <a:off x="4207565" y="1808918"/>
              <a:ext cx="3776870" cy="3776870"/>
            </a:xfrm>
            <a:prstGeom prst="ellipse">
              <a:avLst/>
            </a:prstGeom>
            <a:noFill/>
            <a:ln>
              <a:solidFill>
                <a:srgbClr val="F290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6" name="椭圆 5"/>
            <p:cNvSpPr/>
            <p:nvPr/>
          </p:nvSpPr>
          <p:spPr>
            <a:xfrm>
              <a:off x="7023652" y="2146849"/>
              <a:ext cx="622852" cy="622852"/>
            </a:xfrm>
            <a:prstGeom prst="ellipse">
              <a:avLst/>
            </a:prstGeom>
            <a:solidFill>
              <a:srgbClr val="F29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bg1"/>
                </a:solidFill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4545496" y="2146849"/>
              <a:ext cx="622852" cy="622852"/>
            </a:xfrm>
            <a:prstGeom prst="ellipse">
              <a:avLst/>
            </a:prstGeom>
            <a:solidFill>
              <a:srgbClr val="9499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bg1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7023652" y="4625005"/>
              <a:ext cx="622852" cy="622852"/>
            </a:xfrm>
            <a:prstGeom prst="ellipse">
              <a:avLst/>
            </a:prstGeom>
            <a:solidFill>
              <a:srgbClr val="9499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bg1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4545496" y="4625005"/>
              <a:ext cx="622852" cy="622852"/>
            </a:xfrm>
            <a:prstGeom prst="ellipse">
              <a:avLst/>
            </a:prstGeom>
            <a:solidFill>
              <a:srgbClr val="F29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bg1"/>
                </a:solidFill>
              </a:endParaRPr>
            </a:p>
          </p:txBody>
        </p:sp>
        <p:pic>
          <p:nvPicPr>
            <p:cNvPr id="10" name="图形 9" descr="Web 摄像头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649778" y="2245137"/>
              <a:ext cx="414288" cy="414288"/>
            </a:xfrm>
            <a:prstGeom prst="rect">
              <a:avLst/>
            </a:prstGeom>
          </p:spPr>
        </p:pic>
        <p:pic>
          <p:nvPicPr>
            <p:cNvPr id="11" name="图形 10" descr="游戏控制器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41366" y="4723293"/>
              <a:ext cx="414288" cy="414288"/>
            </a:xfrm>
            <a:prstGeom prst="rect">
              <a:avLst/>
            </a:prstGeom>
          </p:spPr>
        </p:pic>
        <p:pic>
          <p:nvPicPr>
            <p:cNvPr id="12" name="图形 11" descr="耳塞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133036" y="4735281"/>
              <a:ext cx="414288" cy="414288"/>
            </a:xfrm>
            <a:prstGeom prst="rect">
              <a:avLst/>
            </a:prstGeom>
          </p:spPr>
        </p:pic>
        <p:pic>
          <p:nvPicPr>
            <p:cNvPr id="13" name="图形 12" descr="耳机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133036" y="2234246"/>
              <a:ext cx="414288" cy="414288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4777407" y="3095012"/>
              <a:ext cx="2663687" cy="1143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700" dirty="0">
                  <a:solidFill>
                    <a:schemeClr val="bg1"/>
                  </a:solidFill>
                </a:rPr>
                <a:t>关键字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195829" y="2016942"/>
            <a:ext cx="7980734" cy="2603097"/>
            <a:chOff x="564765" y="2657392"/>
            <a:chExt cx="10640978" cy="3470796"/>
          </a:xfrm>
        </p:grpSpPr>
        <p:grpSp>
          <p:nvGrpSpPr>
            <p:cNvPr id="16" name="组合 15"/>
            <p:cNvGrpSpPr/>
            <p:nvPr/>
          </p:nvGrpSpPr>
          <p:grpSpPr>
            <a:xfrm>
              <a:off x="8105836" y="2657392"/>
              <a:ext cx="3099907" cy="1342289"/>
              <a:chOff x="7774462" y="1871934"/>
              <a:chExt cx="3099907" cy="1342289"/>
            </a:xfrm>
          </p:grpSpPr>
          <p:sp>
            <p:nvSpPr>
              <p:cNvPr id="26" name="文本框 25"/>
              <p:cNvSpPr txBox="1"/>
              <p:nvPr/>
            </p:nvSpPr>
            <p:spPr>
              <a:xfrm>
                <a:off x="7774463" y="2260116"/>
                <a:ext cx="309990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7774462" y="1871934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015" dirty="0">
                    <a:solidFill>
                      <a:schemeClr val="bg1">
                        <a:lumMod val="50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564765" y="2657392"/>
              <a:ext cx="3099906" cy="1342289"/>
              <a:chOff x="868079" y="1871934"/>
              <a:chExt cx="3099906" cy="1342289"/>
            </a:xfrm>
          </p:grpSpPr>
          <p:sp>
            <p:nvSpPr>
              <p:cNvPr id="24" name="文本框 23"/>
              <p:cNvSpPr txBox="1"/>
              <p:nvPr/>
            </p:nvSpPr>
            <p:spPr>
              <a:xfrm>
                <a:off x="868079" y="2260116"/>
                <a:ext cx="309990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1115455" y="1871934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1015" dirty="0">
                    <a:solidFill>
                      <a:schemeClr val="bg1">
                        <a:lumMod val="50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8105836" y="4785899"/>
              <a:ext cx="3099907" cy="1342289"/>
              <a:chOff x="7774462" y="2782413"/>
              <a:chExt cx="3099907" cy="1342289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7774463" y="3170595"/>
                <a:ext cx="309990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7774462" y="2782413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015" dirty="0">
                    <a:solidFill>
                      <a:schemeClr val="bg1">
                        <a:lumMod val="50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564765" y="4785899"/>
              <a:ext cx="3099906" cy="1342289"/>
              <a:chOff x="868079" y="2782413"/>
              <a:chExt cx="3099906" cy="1342289"/>
            </a:xfrm>
          </p:grpSpPr>
          <p:sp>
            <p:nvSpPr>
              <p:cNvPr id="20" name="文本框 19"/>
              <p:cNvSpPr txBox="1"/>
              <p:nvPr/>
            </p:nvSpPr>
            <p:spPr>
              <a:xfrm>
                <a:off x="868079" y="3170595"/>
                <a:ext cx="309990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115455" y="2782413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1015" dirty="0">
                    <a:solidFill>
                      <a:schemeClr val="bg1">
                        <a:lumMod val="50000"/>
                      </a:schemeClr>
                    </a:solidFill>
                  </a:rPr>
                  <a:t>点击此处更换标题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08" y="0"/>
            <a:ext cx="10682783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07555" y="0"/>
            <a:ext cx="4976889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72" y="5210630"/>
            <a:ext cx="6427845" cy="164737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811833" y="505385"/>
            <a:ext cx="256833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</a:p>
          <a:p>
            <a:r>
              <a:rPr lang="en-US" altLang="zh-CN" sz="6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THREE</a:t>
            </a:r>
            <a:endParaRPr lang="zh-CN" altLang="en-US" sz="6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825502" y="2356751"/>
            <a:ext cx="2744192" cy="2634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632552" y="1615411"/>
            <a:ext cx="3052946" cy="2883768"/>
            <a:chOff x="4273291" y="1880183"/>
            <a:chExt cx="4070595" cy="3845024"/>
          </a:xfrm>
        </p:grpSpPr>
        <p:sp>
          <p:nvSpPr>
            <p:cNvPr id="3" name="原创设计师QQ598969553          _4"/>
            <p:cNvSpPr/>
            <p:nvPr/>
          </p:nvSpPr>
          <p:spPr>
            <a:xfrm>
              <a:off x="5884393" y="2800243"/>
              <a:ext cx="229017" cy="229017"/>
            </a:xfrm>
            <a:custGeom>
              <a:avLst/>
              <a:gdLst>
                <a:gd name="connsiteX0" fmla="*/ 272317 w 272317"/>
                <a:gd name="connsiteY0" fmla="*/ 0 h 272317"/>
                <a:gd name="connsiteX1" fmla="*/ 250091 w 272317"/>
                <a:gd name="connsiteY1" fmla="*/ 220482 h 272317"/>
                <a:gd name="connsiteX2" fmla="*/ 247848 w 272317"/>
                <a:gd name="connsiteY2" fmla="*/ 229206 h 272317"/>
                <a:gd name="connsiteX3" fmla="*/ 183769 w 272317"/>
                <a:gd name="connsiteY3" fmla="*/ 232442 h 272317"/>
                <a:gd name="connsiteX4" fmla="*/ 14782 w 272317"/>
                <a:gd name="connsiteY4" fmla="*/ 266907 h 272317"/>
                <a:gd name="connsiteX5" fmla="*/ 0 w 272317"/>
                <a:gd name="connsiteY5" fmla="*/ 272317 h 272317"/>
                <a:gd name="connsiteX6" fmla="*/ 5410 w 272317"/>
                <a:gd name="connsiteY6" fmla="*/ 257535 h 272317"/>
                <a:gd name="connsiteX7" fmla="*/ 39875 w 272317"/>
                <a:gd name="connsiteY7" fmla="*/ 88548 h 272317"/>
                <a:gd name="connsiteX8" fmla="*/ 43111 w 272317"/>
                <a:gd name="connsiteY8" fmla="*/ 24469 h 272317"/>
                <a:gd name="connsiteX9" fmla="*/ 51835 w 272317"/>
                <a:gd name="connsiteY9" fmla="*/ 22226 h 272317"/>
                <a:gd name="connsiteX10" fmla="*/ 272317 w 272317"/>
                <a:gd name="connsiteY10" fmla="*/ 0 h 27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2317" h="272317">
                  <a:moveTo>
                    <a:pt x="272317" y="0"/>
                  </a:moveTo>
                  <a:cubicBezTo>
                    <a:pt x="272317" y="75526"/>
                    <a:pt x="264664" y="149264"/>
                    <a:pt x="250091" y="220482"/>
                  </a:cubicBezTo>
                  <a:lnTo>
                    <a:pt x="247848" y="229206"/>
                  </a:lnTo>
                  <a:lnTo>
                    <a:pt x="183769" y="232442"/>
                  </a:lnTo>
                  <a:cubicBezTo>
                    <a:pt x="125542" y="238356"/>
                    <a:pt x="69019" y="250037"/>
                    <a:pt x="14782" y="266907"/>
                  </a:cubicBezTo>
                  <a:lnTo>
                    <a:pt x="0" y="272317"/>
                  </a:lnTo>
                  <a:lnTo>
                    <a:pt x="5410" y="257535"/>
                  </a:lnTo>
                  <a:cubicBezTo>
                    <a:pt x="22280" y="203298"/>
                    <a:pt x="33962" y="146775"/>
                    <a:pt x="39875" y="88548"/>
                  </a:cubicBezTo>
                  <a:lnTo>
                    <a:pt x="43111" y="24469"/>
                  </a:lnTo>
                  <a:lnTo>
                    <a:pt x="51835" y="22226"/>
                  </a:lnTo>
                  <a:cubicBezTo>
                    <a:pt x="123053" y="7653"/>
                    <a:pt x="196791" y="0"/>
                    <a:pt x="272317" y="0"/>
                  </a:cubicBezTo>
                  <a:close/>
                </a:path>
              </a:pathLst>
            </a:custGeom>
            <a:solidFill>
              <a:srgbClr val="94993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00" ker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原创设计师QQ598969553          _5"/>
            <p:cNvSpPr/>
            <p:nvPr/>
          </p:nvSpPr>
          <p:spPr>
            <a:xfrm>
              <a:off x="5193350" y="3491285"/>
              <a:ext cx="229017" cy="229017"/>
            </a:xfrm>
            <a:custGeom>
              <a:avLst/>
              <a:gdLst>
                <a:gd name="connsiteX0" fmla="*/ 272317 w 272317"/>
                <a:gd name="connsiteY0" fmla="*/ 0 h 272317"/>
                <a:gd name="connsiteX1" fmla="*/ 266907 w 272317"/>
                <a:gd name="connsiteY1" fmla="*/ 14782 h 272317"/>
                <a:gd name="connsiteX2" fmla="*/ 232442 w 272317"/>
                <a:gd name="connsiteY2" fmla="*/ 183769 h 272317"/>
                <a:gd name="connsiteX3" fmla="*/ 229207 w 272317"/>
                <a:gd name="connsiteY3" fmla="*/ 247848 h 272317"/>
                <a:gd name="connsiteX4" fmla="*/ 220482 w 272317"/>
                <a:gd name="connsiteY4" fmla="*/ 250091 h 272317"/>
                <a:gd name="connsiteX5" fmla="*/ 0 w 272317"/>
                <a:gd name="connsiteY5" fmla="*/ 272317 h 272317"/>
                <a:gd name="connsiteX6" fmla="*/ 22226 w 272317"/>
                <a:gd name="connsiteY6" fmla="*/ 51835 h 272317"/>
                <a:gd name="connsiteX7" fmla="*/ 24469 w 272317"/>
                <a:gd name="connsiteY7" fmla="*/ 43110 h 272317"/>
                <a:gd name="connsiteX8" fmla="*/ 88548 w 272317"/>
                <a:gd name="connsiteY8" fmla="*/ 39875 h 272317"/>
                <a:gd name="connsiteX9" fmla="*/ 257535 w 272317"/>
                <a:gd name="connsiteY9" fmla="*/ 5410 h 272317"/>
                <a:gd name="connsiteX10" fmla="*/ 272317 w 272317"/>
                <a:gd name="connsiteY10" fmla="*/ 0 h 27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2317" h="272317">
                  <a:moveTo>
                    <a:pt x="272317" y="0"/>
                  </a:moveTo>
                  <a:lnTo>
                    <a:pt x="266907" y="14782"/>
                  </a:lnTo>
                  <a:cubicBezTo>
                    <a:pt x="250037" y="69019"/>
                    <a:pt x="238356" y="125541"/>
                    <a:pt x="232442" y="183769"/>
                  </a:cubicBezTo>
                  <a:lnTo>
                    <a:pt x="229207" y="247848"/>
                  </a:lnTo>
                  <a:lnTo>
                    <a:pt x="220482" y="250091"/>
                  </a:lnTo>
                  <a:cubicBezTo>
                    <a:pt x="149264" y="264664"/>
                    <a:pt x="75526" y="272317"/>
                    <a:pt x="0" y="272317"/>
                  </a:cubicBezTo>
                  <a:cubicBezTo>
                    <a:pt x="0" y="196791"/>
                    <a:pt x="7653" y="123053"/>
                    <a:pt x="22226" y="51835"/>
                  </a:cubicBezTo>
                  <a:lnTo>
                    <a:pt x="24469" y="43110"/>
                  </a:lnTo>
                  <a:lnTo>
                    <a:pt x="88548" y="39875"/>
                  </a:lnTo>
                  <a:cubicBezTo>
                    <a:pt x="146776" y="33961"/>
                    <a:pt x="203298" y="22280"/>
                    <a:pt x="257535" y="5410"/>
                  </a:cubicBezTo>
                  <a:lnTo>
                    <a:pt x="272317" y="0"/>
                  </a:lnTo>
                  <a:close/>
                </a:path>
              </a:pathLst>
            </a:custGeom>
            <a:solidFill>
              <a:srgbClr val="F2901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00" ker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原创设计师QQ598969553          _6"/>
            <p:cNvSpPr/>
            <p:nvPr/>
          </p:nvSpPr>
          <p:spPr>
            <a:xfrm>
              <a:off x="5209639" y="3885090"/>
              <a:ext cx="286590" cy="218052"/>
            </a:xfrm>
            <a:custGeom>
              <a:avLst/>
              <a:gdLst>
                <a:gd name="connsiteX0" fmla="*/ 112906 w 340775"/>
                <a:gd name="connsiteY0" fmla="*/ 0 h 259279"/>
                <a:gd name="connsiteX1" fmla="*/ 224763 w 340775"/>
                <a:gd name="connsiteY1" fmla="*/ 5648 h 259279"/>
                <a:gd name="connsiteX2" fmla="*/ 233497 w 340775"/>
                <a:gd name="connsiteY2" fmla="*/ 6981 h 259279"/>
                <a:gd name="connsiteX3" fmla="*/ 247539 w 340775"/>
                <a:gd name="connsiteY3" fmla="*/ 61591 h 259279"/>
                <a:gd name="connsiteX4" fmla="*/ 276661 w 340775"/>
                <a:gd name="connsiteY4" fmla="*/ 141159 h 259279"/>
                <a:gd name="connsiteX5" fmla="*/ 340775 w 340775"/>
                <a:gd name="connsiteY5" fmla="*/ 259279 h 259279"/>
                <a:gd name="connsiteX6" fmla="*/ 287444 w 340775"/>
                <a:gd name="connsiteY6" fmla="*/ 245566 h 259279"/>
                <a:gd name="connsiteX7" fmla="*/ 112906 w 340775"/>
                <a:gd name="connsiteY7" fmla="*/ 227971 h 259279"/>
                <a:gd name="connsiteX8" fmla="*/ 66799 w 340775"/>
                <a:gd name="connsiteY8" fmla="*/ 230299 h 259279"/>
                <a:gd name="connsiteX9" fmla="*/ 66605 w 340775"/>
                <a:gd name="connsiteY9" fmla="*/ 229896 h 259279"/>
                <a:gd name="connsiteX10" fmla="*/ 2858 w 340775"/>
                <a:gd name="connsiteY10" fmla="*/ 24538 h 259279"/>
                <a:gd name="connsiteX11" fmla="*/ 0 w 340775"/>
                <a:gd name="connsiteY11" fmla="*/ 5808 h 259279"/>
                <a:gd name="connsiteX12" fmla="*/ 1049 w 340775"/>
                <a:gd name="connsiteY12" fmla="*/ 5648 h 259279"/>
                <a:gd name="connsiteX13" fmla="*/ 112906 w 340775"/>
                <a:gd name="connsiteY13" fmla="*/ 0 h 25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0775" h="259279">
                  <a:moveTo>
                    <a:pt x="112906" y="0"/>
                  </a:moveTo>
                  <a:cubicBezTo>
                    <a:pt x="150669" y="0"/>
                    <a:pt x="187985" y="1913"/>
                    <a:pt x="224763" y="5648"/>
                  </a:cubicBezTo>
                  <a:lnTo>
                    <a:pt x="233497" y="6981"/>
                  </a:lnTo>
                  <a:lnTo>
                    <a:pt x="247539" y="61591"/>
                  </a:lnTo>
                  <a:cubicBezTo>
                    <a:pt x="255973" y="88709"/>
                    <a:pt x="265705" y="115256"/>
                    <a:pt x="276661" y="141159"/>
                  </a:cubicBezTo>
                  <a:lnTo>
                    <a:pt x="340775" y="259279"/>
                  </a:lnTo>
                  <a:lnTo>
                    <a:pt x="287444" y="245566"/>
                  </a:lnTo>
                  <a:cubicBezTo>
                    <a:pt x="231067" y="234030"/>
                    <a:pt x="172694" y="227971"/>
                    <a:pt x="112906" y="227971"/>
                  </a:cubicBezTo>
                  <a:lnTo>
                    <a:pt x="66799" y="230299"/>
                  </a:lnTo>
                  <a:lnTo>
                    <a:pt x="66605" y="229896"/>
                  </a:lnTo>
                  <a:cubicBezTo>
                    <a:pt x="38925" y="164453"/>
                    <a:pt x="17432" y="95756"/>
                    <a:pt x="2858" y="24538"/>
                  </a:cubicBezTo>
                  <a:lnTo>
                    <a:pt x="0" y="5808"/>
                  </a:lnTo>
                  <a:lnTo>
                    <a:pt x="1049" y="5648"/>
                  </a:lnTo>
                  <a:cubicBezTo>
                    <a:pt x="37827" y="1913"/>
                    <a:pt x="75143" y="0"/>
                    <a:pt x="112906" y="0"/>
                  </a:cubicBezTo>
                  <a:close/>
                </a:path>
              </a:pathLst>
            </a:custGeom>
            <a:solidFill>
              <a:srgbClr val="94993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00" ker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原创设计师QQ598969553          _7"/>
            <p:cNvSpPr/>
            <p:nvPr/>
          </p:nvSpPr>
          <p:spPr>
            <a:xfrm>
              <a:off x="4273291" y="1880183"/>
              <a:ext cx="1840118" cy="1840118"/>
            </a:xfrm>
            <a:custGeom>
              <a:avLst/>
              <a:gdLst>
                <a:gd name="connsiteX0" fmla="*/ 1094014 w 2188028"/>
                <a:gd name="connsiteY0" fmla="*/ 0 h 2188028"/>
                <a:gd name="connsiteX1" fmla="*/ 2188028 w 2188028"/>
                <a:gd name="connsiteY1" fmla="*/ 1094014 h 2188028"/>
                <a:gd name="connsiteX2" fmla="*/ 1967546 w 2188028"/>
                <a:gd name="connsiteY2" fmla="*/ 1116240 h 2188028"/>
                <a:gd name="connsiteX3" fmla="*/ 1958822 w 2188028"/>
                <a:gd name="connsiteY3" fmla="*/ 1118483 h 2188028"/>
                <a:gd name="connsiteX4" fmla="*/ 1960057 w 2188028"/>
                <a:gd name="connsiteY4" fmla="*/ 1094014 h 2188028"/>
                <a:gd name="connsiteX5" fmla="*/ 1094014 w 2188028"/>
                <a:gd name="connsiteY5" fmla="*/ 227971 h 2188028"/>
                <a:gd name="connsiteX6" fmla="*/ 227971 w 2188028"/>
                <a:gd name="connsiteY6" fmla="*/ 1094014 h 2188028"/>
                <a:gd name="connsiteX7" fmla="*/ 1094014 w 2188028"/>
                <a:gd name="connsiteY7" fmla="*/ 1960057 h 2188028"/>
                <a:gd name="connsiteX8" fmla="*/ 1118483 w 2188028"/>
                <a:gd name="connsiteY8" fmla="*/ 1958821 h 2188028"/>
                <a:gd name="connsiteX9" fmla="*/ 1116240 w 2188028"/>
                <a:gd name="connsiteY9" fmla="*/ 1967546 h 2188028"/>
                <a:gd name="connsiteX10" fmla="*/ 1094014 w 2188028"/>
                <a:gd name="connsiteY10" fmla="*/ 2188028 h 2188028"/>
                <a:gd name="connsiteX11" fmla="*/ 0 w 2188028"/>
                <a:gd name="connsiteY11" fmla="*/ 1094014 h 2188028"/>
                <a:gd name="connsiteX12" fmla="*/ 1094014 w 2188028"/>
                <a:gd name="connsiteY12" fmla="*/ 0 h 2188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88028" h="2188028">
                  <a:moveTo>
                    <a:pt x="1094014" y="0"/>
                  </a:moveTo>
                  <a:cubicBezTo>
                    <a:pt x="1698221" y="0"/>
                    <a:pt x="2188028" y="489807"/>
                    <a:pt x="2188028" y="1094014"/>
                  </a:cubicBezTo>
                  <a:cubicBezTo>
                    <a:pt x="2112502" y="1094014"/>
                    <a:pt x="2038764" y="1101667"/>
                    <a:pt x="1967546" y="1116240"/>
                  </a:cubicBezTo>
                  <a:lnTo>
                    <a:pt x="1958822" y="1118483"/>
                  </a:lnTo>
                  <a:lnTo>
                    <a:pt x="1960057" y="1094014"/>
                  </a:lnTo>
                  <a:cubicBezTo>
                    <a:pt x="1960057" y="615712"/>
                    <a:pt x="1572316" y="227971"/>
                    <a:pt x="1094014" y="227971"/>
                  </a:cubicBezTo>
                  <a:cubicBezTo>
                    <a:pt x="615712" y="227971"/>
                    <a:pt x="227971" y="615712"/>
                    <a:pt x="227971" y="1094014"/>
                  </a:cubicBezTo>
                  <a:cubicBezTo>
                    <a:pt x="227971" y="1572316"/>
                    <a:pt x="615712" y="1960057"/>
                    <a:pt x="1094014" y="1960057"/>
                  </a:cubicBezTo>
                  <a:lnTo>
                    <a:pt x="1118483" y="1958821"/>
                  </a:lnTo>
                  <a:lnTo>
                    <a:pt x="1116240" y="1967546"/>
                  </a:lnTo>
                  <a:cubicBezTo>
                    <a:pt x="1101667" y="2038764"/>
                    <a:pt x="1094014" y="2112502"/>
                    <a:pt x="1094014" y="2188028"/>
                  </a:cubicBezTo>
                  <a:cubicBezTo>
                    <a:pt x="489807" y="2188028"/>
                    <a:pt x="0" y="1698221"/>
                    <a:pt x="0" y="1094014"/>
                  </a:cubicBezTo>
                  <a:cubicBezTo>
                    <a:pt x="0" y="489807"/>
                    <a:pt x="489807" y="0"/>
                    <a:pt x="1094014" y="0"/>
                  </a:cubicBezTo>
                  <a:close/>
                </a:path>
              </a:pathLst>
            </a:custGeom>
            <a:solidFill>
              <a:srgbClr val="F2901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00" ker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原创设计师QQ598969553          _8"/>
            <p:cNvSpPr/>
            <p:nvPr/>
          </p:nvSpPr>
          <p:spPr>
            <a:xfrm>
              <a:off x="6092831" y="2800242"/>
              <a:ext cx="696519" cy="446204"/>
            </a:xfrm>
            <a:custGeom>
              <a:avLst/>
              <a:gdLst>
                <a:gd name="connsiteX0" fmla="*/ 24469 w 828209"/>
                <a:gd name="connsiteY0" fmla="*/ 0 h 530568"/>
                <a:gd name="connsiteX1" fmla="*/ 798054 w 828209"/>
                <a:gd name="connsiteY1" fmla="*/ 320429 h 530568"/>
                <a:gd name="connsiteX2" fmla="*/ 828209 w 828209"/>
                <a:gd name="connsiteY2" fmla="*/ 353608 h 530568"/>
                <a:gd name="connsiteX3" fmla="*/ 809061 w 828209"/>
                <a:gd name="connsiteY3" fmla="*/ 371010 h 530568"/>
                <a:gd name="connsiteX4" fmla="*/ 738452 w 828209"/>
                <a:gd name="connsiteY4" fmla="*/ 448701 h 530568"/>
                <a:gd name="connsiteX5" fmla="*/ 677232 w 828209"/>
                <a:gd name="connsiteY5" fmla="*/ 530568 h 530568"/>
                <a:gd name="connsiteX6" fmla="*/ 636854 w 828209"/>
                <a:gd name="connsiteY6" fmla="*/ 481629 h 530568"/>
                <a:gd name="connsiteX7" fmla="*/ 24469 w 828209"/>
                <a:gd name="connsiteY7" fmla="*/ 227971 h 530568"/>
                <a:gd name="connsiteX8" fmla="*/ 0 w 828209"/>
                <a:gd name="connsiteY8" fmla="*/ 229206 h 530568"/>
                <a:gd name="connsiteX9" fmla="*/ 2243 w 828209"/>
                <a:gd name="connsiteY9" fmla="*/ 220482 h 530568"/>
                <a:gd name="connsiteX10" fmla="*/ 24469 w 828209"/>
                <a:gd name="connsiteY10" fmla="*/ 0 h 53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8209" h="530568">
                  <a:moveTo>
                    <a:pt x="24469" y="0"/>
                  </a:moveTo>
                  <a:cubicBezTo>
                    <a:pt x="326573" y="0"/>
                    <a:pt x="600076" y="122452"/>
                    <a:pt x="798054" y="320429"/>
                  </a:cubicBezTo>
                  <a:lnTo>
                    <a:pt x="828209" y="353608"/>
                  </a:lnTo>
                  <a:lnTo>
                    <a:pt x="809061" y="371010"/>
                  </a:lnTo>
                  <a:cubicBezTo>
                    <a:pt x="784314" y="395757"/>
                    <a:pt x="760747" y="421685"/>
                    <a:pt x="738452" y="448701"/>
                  </a:cubicBezTo>
                  <a:lnTo>
                    <a:pt x="677232" y="530568"/>
                  </a:lnTo>
                  <a:lnTo>
                    <a:pt x="636854" y="481629"/>
                  </a:lnTo>
                  <a:cubicBezTo>
                    <a:pt x="480131" y="324906"/>
                    <a:pt x="263620" y="227971"/>
                    <a:pt x="24469" y="227971"/>
                  </a:cubicBezTo>
                  <a:lnTo>
                    <a:pt x="0" y="229206"/>
                  </a:lnTo>
                  <a:lnTo>
                    <a:pt x="2243" y="220482"/>
                  </a:lnTo>
                  <a:cubicBezTo>
                    <a:pt x="16816" y="149264"/>
                    <a:pt x="24469" y="75526"/>
                    <a:pt x="24469" y="0"/>
                  </a:cubicBezTo>
                  <a:close/>
                </a:path>
              </a:pathLst>
            </a:custGeom>
            <a:solidFill>
              <a:srgbClr val="94993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00" ker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原创设计师QQ598969553          _9"/>
            <p:cNvSpPr/>
            <p:nvPr/>
          </p:nvSpPr>
          <p:spPr>
            <a:xfrm>
              <a:off x="5213929" y="2820820"/>
              <a:ext cx="706720" cy="706719"/>
            </a:xfrm>
            <a:custGeom>
              <a:avLst/>
              <a:gdLst>
                <a:gd name="connsiteX0" fmla="*/ 840339 w 840339"/>
                <a:gd name="connsiteY0" fmla="*/ 0 h 840338"/>
                <a:gd name="connsiteX1" fmla="*/ 837103 w 840339"/>
                <a:gd name="connsiteY1" fmla="*/ 64079 h 840338"/>
                <a:gd name="connsiteX2" fmla="*/ 802638 w 840339"/>
                <a:gd name="connsiteY2" fmla="*/ 233066 h 840338"/>
                <a:gd name="connsiteX3" fmla="*/ 797228 w 840339"/>
                <a:gd name="connsiteY3" fmla="*/ 247848 h 840338"/>
                <a:gd name="connsiteX4" fmla="*/ 732442 w 840339"/>
                <a:gd name="connsiteY4" fmla="*/ 271560 h 840338"/>
                <a:gd name="connsiteX5" fmla="*/ 271560 w 840339"/>
                <a:gd name="connsiteY5" fmla="*/ 732442 h 840338"/>
                <a:gd name="connsiteX6" fmla="*/ 247848 w 840339"/>
                <a:gd name="connsiteY6" fmla="*/ 797228 h 840338"/>
                <a:gd name="connsiteX7" fmla="*/ 233066 w 840339"/>
                <a:gd name="connsiteY7" fmla="*/ 802638 h 840338"/>
                <a:gd name="connsiteX8" fmla="*/ 64079 w 840339"/>
                <a:gd name="connsiteY8" fmla="*/ 837103 h 840338"/>
                <a:gd name="connsiteX9" fmla="*/ 0 w 840339"/>
                <a:gd name="connsiteY9" fmla="*/ 840338 h 840338"/>
                <a:gd name="connsiteX10" fmla="*/ 24716 w 840339"/>
                <a:gd name="connsiteY10" fmla="*/ 744219 h 840338"/>
                <a:gd name="connsiteX11" fmla="*/ 744219 w 840339"/>
                <a:gd name="connsiteY11" fmla="*/ 24716 h 840338"/>
                <a:gd name="connsiteX12" fmla="*/ 840339 w 840339"/>
                <a:gd name="connsiteY12" fmla="*/ 0 h 84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0339" h="840338">
                  <a:moveTo>
                    <a:pt x="840339" y="0"/>
                  </a:moveTo>
                  <a:lnTo>
                    <a:pt x="837103" y="64079"/>
                  </a:lnTo>
                  <a:cubicBezTo>
                    <a:pt x="831190" y="122306"/>
                    <a:pt x="819508" y="178829"/>
                    <a:pt x="802638" y="233066"/>
                  </a:cubicBezTo>
                  <a:lnTo>
                    <a:pt x="797228" y="247848"/>
                  </a:lnTo>
                  <a:lnTo>
                    <a:pt x="732442" y="271560"/>
                  </a:lnTo>
                  <a:cubicBezTo>
                    <a:pt x="525218" y="359208"/>
                    <a:pt x="359209" y="525218"/>
                    <a:pt x="271560" y="732442"/>
                  </a:cubicBezTo>
                  <a:lnTo>
                    <a:pt x="247848" y="797228"/>
                  </a:lnTo>
                  <a:lnTo>
                    <a:pt x="233066" y="802638"/>
                  </a:lnTo>
                  <a:cubicBezTo>
                    <a:pt x="178829" y="819508"/>
                    <a:pt x="122307" y="831189"/>
                    <a:pt x="64079" y="837103"/>
                  </a:cubicBezTo>
                  <a:lnTo>
                    <a:pt x="0" y="840338"/>
                  </a:lnTo>
                  <a:lnTo>
                    <a:pt x="24716" y="744219"/>
                  </a:lnTo>
                  <a:cubicBezTo>
                    <a:pt x="131266" y="401650"/>
                    <a:pt x="401651" y="131265"/>
                    <a:pt x="744219" y="24716"/>
                  </a:cubicBezTo>
                  <a:lnTo>
                    <a:pt x="840339" y="0"/>
                  </a:lnTo>
                  <a:close/>
                </a:path>
              </a:pathLst>
            </a:custGeom>
            <a:solidFill>
              <a:srgbClr val="94993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00" ker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原创设计师QQ598969553          _10"/>
            <p:cNvSpPr/>
            <p:nvPr/>
          </p:nvSpPr>
          <p:spPr>
            <a:xfrm>
              <a:off x="6747887" y="2842780"/>
              <a:ext cx="1595999" cy="1840118"/>
            </a:xfrm>
            <a:custGeom>
              <a:avLst/>
              <a:gdLst>
                <a:gd name="connsiteX0" fmla="*/ 803739 w 1897753"/>
                <a:gd name="connsiteY0" fmla="*/ 0 h 2188028"/>
                <a:gd name="connsiteX1" fmla="*/ 1897753 w 1897753"/>
                <a:gd name="connsiteY1" fmla="*/ 1094014 h 2188028"/>
                <a:gd name="connsiteX2" fmla="*/ 803739 w 1897753"/>
                <a:gd name="connsiteY2" fmla="*/ 2188028 h 2188028"/>
                <a:gd name="connsiteX3" fmla="*/ 30154 w 1897753"/>
                <a:gd name="connsiteY3" fmla="*/ 1867599 h 2188028"/>
                <a:gd name="connsiteX4" fmla="*/ 0 w 1897753"/>
                <a:gd name="connsiteY4" fmla="*/ 1834420 h 2188028"/>
                <a:gd name="connsiteX5" fmla="*/ 19147 w 1897753"/>
                <a:gd name="connsiteY5" fmla="*/ 1817018 h 2188028"/>
                <a:gd name="connsiteX6" fmla="*/ 89756 w 1897753"/>
                <a:gd name="connsiteY6" fmla="*/ 1739327 h 2188028"/>
                <a:gd name="connsiteX7" fmla="*/ 150976 w 1897753"/>
                <a:gd name="connsiteY7" fmla="*/ 1657461 h 2188028"/>
                <a:gd name="connsiteX8" fmla="*/ 191354 w 1897753"/>
                <a:gd name="connsiteY8" fmla="*/ 1706399 h 2188028"/>
                <a:gd name="connsiteX9" fmla="*/ 803739 w 1897753"/>
                <a:gd name="connsiteY9" fmla="*/ 1960057 h 2188028"/>
                <a:gd name="connsiteX10" fmla="*/ 1669782 w 1897753"/>
                <a:gd name="connsiteY10" fmla="*/ 1094014 h 2188028"/>
                <a:gd name="connsiteX11" fmla="*/ 803739 w 1897753"/>
                <a:gd name="connsiteY11" fmla="*/ 227971 h 2188028"/>
                <a:gd name="connsiteX12" fmla="*/ 191354 w 1897753"/>
                <a:gd name="connsiteY12" fmla="*/ 481629 h 2188028"/>
                <a:gd name="connsiteX13" fmla="*/ 186561 w 1897753"/>
                <a:gd name="connsiteY13" fmla="*/ 487438 h 2188028"/>
                <a:gd name="connsiteX14" fmla="*/ 152736 w 1897753"/>
                <a:gd name="connsiteY14" fmla="*/ 431759 h 2188028"/>
                <a:gd name="connsiteX15" fmla="*/ 89756 w 1897753"/>
                <a:gd name="connsiteY15" fmla="*/ 347539 h 2188028"/>
                <a:gd name="connsiteX16" fmla="*/ 49302 w 1897753"/>
                <a:gd name="connsiteY16" fmla="*/ 303027 h 2188028"/>
                <a:gd name="connsiteX17" fmla="*/ 107845 w 1897753"/>
                <a:gd name="connsiteY17" fmla="*/ 249820 h 2188028"/>
                <a:gd name="connsiteX18" fmla="*/ 803739 w 1897753"/>
                <a:gd name="connsiteY18" fmla="*/ 0 h 2188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97753" h="2188028">
                  <a:moveTo>
                    <a:pt x="803739" y="0"/>
                  </a:moveTo>
                  <a:cubicBezTo>
                    <a:pt x="1407946" y="0"/>
                    <a:pt x="1897753" y="489807"/>
                    <a:pt x="1897753" y="1094014"/>
                  </a:cubicBezTo>
                  <a:cubicBezTo>
                    <a:pt x="1897753" y="1698221"/>
                    <a:pt x="1407946" y="2188028"/>
                    <a:pt x="803739" y="2188028"/>
                  </a:cubicBezTo>
                  <a:cubicBezTo>
                    <a:pt x="501636" y="2188028"/>
                    <a:pt x="228132" y="2065576"/>
                    <a:pt x="30154" y="1867599"/>
                  </a:cubicBezTo>
                  <a:lnTo>
                    <a:pt x="0" y="1834420"/>
                  </a:lnTo>
                  <a:lnTo>
                    <a:pt x="19147" y="1817018"/>
                  </a:lnTo>
                  <a:cubicBezTo>
                    <a:pt x="43894" y="1792271"/>
                    <a:pt x="67461" y="1766343"/>
                    <a:pt x="89756" y="1739327"/>
                  </a:cubicBezTo>
                  <a:lnTo>
                    <a:pt x="150976" y="1657461"/>
                  </a:lnTo>
                  <a:lnTo>
                    <a:pt x="191354" y="1706399"/>
                  </a:lnTo>
                  <a:cubicBezTo>
                    <a:pt x="348077" y="1863122"/>
                    <a:pt x="564588" y="1960057"/>
                    <a:pt x="803739" y="1960057"/>
                  </a:cubicBezTo>
                  <a:cubicBezTo>
                    <a:pt x="1282041" y="1960057"/>
                    <a:pt x="1669782" y="1572316"/>
                    <a:pt x="1669782" y="1094014"/>
                  </a:cubicBezTo>
                  <a:cubicBezTo>
                    <a:pt x="1669782" y="615712"/>
                    <a:pt x="1282041" y="227971"/>
                    <a:pt x="803739" y="227971"/>
                  </a:cubicBezTo>
                  <a:cubicBezTo>
                    <a:pt x="564588" y="227971"/>
                    <a:pt x="348077" y="324906"/>
                    <a:pt x="191354" y="481629"/>
                  </a:cubicBezTo>
                  <a:lnTo>
                    <a:pt x="186561" y="487438"/>
                  </a:lnTo>
                  <a:lnTo>
                    <a:pt x="152736" y="431759"/>
                  </a:lnTo>
                  <a:cubicBezTo>
                    <a:pt x="133076" y="402658"/>
                    <a:pt x="112052" y="374554"/>
                    <a:pt x="89756" y="347539"/>
                  </a:cubicBezTo>
                  <a:lnTo>
                    <a:pt x="49302" y="303027"/>
                  </a:lnTo>
                  <a:lnTo>
                    <a:pt x="107845" y="249820"/>
                  </a:lnTo>
                  <a:cubicBezTo>
                    <a:pt x="296955" y="93752"/>
                    <a:pt x="539399" y="0"/>
                    <a:pt x="803739" y="0"/>
                  </a:cubicBezTo>
                  <a:close/>
                </a:path>
              </a:pathLst>
            </a:custGeom>
            <a:solidFill>
              <a:srgbClr val="F2901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00" ker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原创设计师QQ598969553          _11"/>
            <p:cNvSpPr/>
            <p:nvPr/>
          </p:nvSpPr>
          <p:spPr>
            <a:xfrm>
              <a:off x="5386111" y="2993004"/>
              <a:ext cx="706719" cy="706720"/>
            </a:xfrm>
            <a:custGeom>
              <a:avLst/>
              <a:gdLst>
                <a:gd name="connsiteX0" fmla="*/ 840338 w 840338"/>
                <a:gd name="connsiteY0" fmla="*/ 0 h 840339"/>
                <a:gd name="connsiteX1" fmla="*/ 815622 w 840338"/>
                <a:gd name="connsiteY1" fmla="*/ 96120 h 840339"/>
                <a:gd name="connsiteX2" fmla="*/ 96119 w 840338"/>
                <a:gd name="connsiteY2" fmla="*/ 815623 h 840339"/>
                <a:gd name="connsiteX3" fmla="*/ 0 w 840338"/>
                <a:gd name="connsiteY3" fmla="*/ 840339 h 840339"/>
                <a:gd name="connsiteX4" fmla="*/ 3235 w 840338"/>
                <a:gd name="connsiteY4" fmla="*/ 776260 h 840339"/>
                <a:gd name="connsiteX5" fmla="*/ 37700 w 840338"/>
                <a:gd name="connsiteY5" fmla="*/ 607273 h 840339"/>
                <a:gd name="connsiteX6" fmla="*/ 43110 w 840338"/>
                <a:gd name="connsiteY6" fmla="*/ 592491 h 840339"/>
                <a:gd name="connsiteX7" fmla="*/ 107896 w 840338"/>
                <a:gd name="connsiteY7" fmla="*/ 568779 h 840339"/>
                <a:gd name="connsiteX8" fmla="*/ 568778 w 840338"/>
                <a:gd name="connsiteY8" fmla="*/ 107897 h 840339"/>
                <a:gd name="connsiteX9" fmla="*/ 592490 w 840338"/>
                <a:gd name="connsiteY9" fmla="*/ 43111 h 840339"/>
                <a:gd name="connsiteX10" fmla="*/ 607272 w 840338"/>
                <a:gd name="connsiteY10" fmla="*/ 37701 h 840339"/>
                <a:gd name="connsiteX11" fmla="*/ 776259 w 840338"/>
                <a:gd name="connsiteY11" fmla="*/ 3236 h 840339"/>
                <a:gd name="connsiteX12" fmla="*/ 840338 w 840338"/>
                <a:gd name="connsiteY12" fmla="*/ 0 h 840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0338" h="840339">
                  <a:moveTo>
                    <a:pt x="840338" y="0"/>
                  </a:moveTo>
                  <a:lnTo>
                    <a:pt x="815622" y="96120"/>
                  </a:lnTo>
                  <a:cubicBezTo>
                    <a:pt x="709073" y="438688"/>
                    <a:pt x="438688" y="709073"/>
                    <a:pt x="96119" y="815623"/>
                  </a:cubicBezTo>
                  <a:lnTo>
                    <a:pt x="0" y="840339"/>
                  </a:lnTo>
                  <a:lnTo>
                    <a:pt x="3235" y="776260"/>
                  </a:lnTo>
                  <a:cubicBezTo>
                    <a:pt x="9149" y="718032"/>
                    <a:pt x="20830" y="661510"/>
                    <a:pt x="37700" y="607273"/>
                  </a:cubicBezTo>
                  <a:lnTo>
                    <a:pt x="43110" y="592491"/>
                  </a:lnTo>
                  <a:lnTo>
                    <a:pt x="107896" y="568779"/>
                  </a:lnTo>
                  <a:cubicBezTo>
                    <a:pt x="315120" y="481130"/>
                    <a:pt x="481130" y="315121"/>
                    <a:pt x="568778" y="107897"/>
                  </a:cubicBezTo>
                  <a:lnTo>
                    <a:pt x="592490" y="43111"/>
                  </a:lnTo>
                  <a:lnTo>
                    <a:pt x="607272" y="37701"/>
                  </a:lnTo>
                  <a:cubicBezTo>
                    <a:pt x="661509" y="20831"/>
                    <a:pt x="718032" y="9150"/>
                    <a:pt x="776259" y="3236"/>
                  </a:cubicBezTo>
                  <a:lnTo>
                    <a:pt x="840338" y="0"/>
                  </a:lnTo>
                  <a:close/>
                </a:path>
              </a:pathLst>
            </a:custGeom>
            <a:solidFill>
              <a:srgbClr val="F2901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00" ker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原创设计师QQ598969553          _12"/>
            <p:cNvSpPr/>
            <p:nvPr/>
          </p:nvSpPr>
          <p:spPr>
            <a:xfrm>
              <a:off x="6503768" y="3246447"/>
              <a:ext cx="276395" cy="983981"/>
            </a:xfrm>
            <a:custGeom>
              <a:avLst/>
              <a:gdLst>
                <a:gd name="connsiteX0" fmla="*/ 188600 w 328653"/>
                <a:gd name="connsiteY0" fmla="*/ 0 h 1170022"/>
                <a:gd name="connsiteX1" fmla="*/ 253973 w 328653"/>
                <a:gd name="connsiteY1" fmla="*/ 79233 h 1170022"/>
                <a:gd name="connsiteX2" fmla="*/ 328653 w 328653"/>
                <a:gd name="connsiteY2" fmla="*/ 216819 h 1170022"/>
                <a:gd name="connsiteX3" fmla="*/ 296029 w 328653"/>
                <a:gd name="connsiteY3" fmla="*/ 276924 h 1170022"/>
                <a:gd name="connsiteX4" fmla="*/ 227971 w 328653"/>
                <a:gd name="connsiteY4" fmla="*/ 614027 h 1170022"/>
                <a:gd name="connsiteX5" fmla="*/ 296029 w 328653"/>
                <a:gd name="connsiteY5" fmla="*/ 951130 h 1170022"/>
                <a:gd name="connsiteX6" fmla="*/ 301198 w 328653"/>
                <a:gd name="connsiteY6" fmla="*/ 960654 h 1170022"/>
                <a:gd name="connsiteX7" fmla="*/ 253973 w 328653"/>
                <a:gd name="connsiteY7" fmla="*/ 1047659 h 1170022"/>
                <a:gd name="connsiteX8" fmla="*/ 153015 w 328653"/>
                <a:gd name="connsiteY8" fmla="*/ 1170022 h 1170022"/>
                <a:gd name="connsiteX9" fmla="*/ 132042 w 328653"/>
                <a:gd name="connsiteY9" fmla="*/ 1135499 h 1170022"/>
                <a:gd name="connsiteX10" fmla="*/ 0 w 328653"/>
                <a:gd name="connsiteY10" fmla="*/ 614027 h 1170022"/>
                <a:gd name="connsiteX11" fmla="*/ 186840 w 328653"/>
                <a:gd name="connsiteY11" fmla="*/ 2353 h 1170022"/>
                <a:gd name="connsiteX12" fmla="*/ 188600 w 328653"/>
                <a:gd name="connsiteY12" fmla="*/ 0 h 117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8653" h="1170022">
                  <a:moveTo>
                    <a:pt x="188600" y="0"/>
                  </a:moveTo>
                  <a:lnTo>
                    <a:pt x="253973" y="79233"/>
                  </a:lnTo>
                  <a:lnTo>
                    <a:pt x="328653" y="216819"/>
                  </a:lnTo>
                  <a:lnTo>
                    <a:pt x="296029" y="276924"/>
                  </a:lnTo>
                  <a:cubicBezTo>
                    <a:pt x="252205" y="380536"/>
                    <a:pt x="227971" y="494451"/>
                    <a:pt x="227971" y="614027"/>
                  </a:cubicBezTo>
                  <a:cubicBezTo>
                    <a:pt x="227971" y="733602"/>
                    <a:pt x="252205" y="847518"/>
                    <a:pt x="296029" y="951130"/>
                  </a:cubicBezTo>
                  <a:lnTo>
                    <a:pt x="301198" y="960654"/>
                  </a:lnTo>
                  <a:lnTo>
                    <a:pt x="253973" y="1047659"/>
                  </a:lnTo>
                  <a:lnTo>
                    <a:pt x="153015" y="1170022"/>
                  </a:lnTo>
                  <a:lnTo>
                    <a:pt x="132042" y="1135499"/>
                  </a:lnTo>
                  <a:cubicBezTo>
                    <a:pt x="47833" y="980485"/>
                    <a:pt x="0" y="802842"/>
                    <a:pt x="0" y="614027"/>
                  </a:cubicBezTo>
                  <a:cubicBezTo>
                    <a:pt x="0" y="387449"/>
                    <a:pt x="68879" y="176959"/>
                    <a:pt x="186840" y="2353"/>
                  </a:cubicBezTo>
                  <a:lnTo>
                    <a:pt x="188600" y="0"/>
                  </a:lnTo>
                  <a:close/>
                </a:path>
              </a:pathLst>
            </a:custGeom>
            <a:solidFill>
              <a:srgbClr val="F2901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00" ker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原创设计师QQ598969553          _13"/>
            <p:cNvSpPr/>
            <p:nvPr/>
          </p:nvSpPr>
          <p:spPr>
            <a:xfrm>
              <a:off x="6757073" y="3252714"/>
              <a:ext cx="276395" cy="983982"/>
            </a:xfrm>
            <a:custGeom>
              <a:avLst/>
              <a:gdLst>
                <a:gd name="connsiteX0" fmla="*/ 175638 w 328653"/>
                <a:gd name="connsiteY0" fmla="*/ 0 h 1170023"/>
                <a:gd name="connsiteX1" fmla="*/ 196611 w 328653"/>
                <a:gd name="connsiteY1" fmla="*/ 34523 h 1170023"/>
                <a:gd name="connsiteX2" fmla="*/ 328653 w 328653"/>
                <a:gd name="connsiteY2" fmla="*/ 555995 h 1170023"/>
                <a:gd name="connsiteX3" fmla="*/ 141813 w 328653"/>
                <a:gd name="connsiteY3" fmla="*/ 1167669 h 1170023"/>
                <a:gd name="connsiteX4" fmla="*/ 140053 w 328653"/>
                <a:gd name="connsiteY4" fmla="*/ 1170023 h 1170023"/>
                <a:gd name="connsiteX5" fmla="*/ 74680 w 328653"/>
                <a:gd name="connsiteY5" fmla="*/ 1090789 h 1170023"/>
                <a:gd name="connsiteX6" fmla="*/ 0 w 328653"/>
                <a:gd name="connsiteY6" fmla="*/ 953203 h 1170023"/>
                <a:gd name="connsiteX7" fmla="*/ 32624 w 328653"/>
                <a:gd name="connsiteY7" fmla="*/ 893098 h 1170023"/>
                <a:gd name="connsiteX8" fmla="*/ 100682 w 328653"/>
                <a:gd name="connsiteY8" fmla="*/ 555995 h 1170023"/>
                <a:gd name="connsiteX9" fmla="*/ 32624 w 328653"/>
                <a:gd name="connsiteY9" fmla="*/ 218892 h 1170023"/>
                <a:gd name="connsiteX10" fmla="*/ 27455 w 328653"/>
                <a:gd name="connsiteY10" fmla="*/ 209368 h 1170023"/>
                <a:gd name="connsiteX11" fmla="*/ 74680 w 328653"/>
                <a:gd name="connsiteY11" fmla="*/ 122363 h 1170023"/>
                <a:gd name="connsiteX12" fmla="*/ 175638 w 328653"/>
                <a:gd name="connsiteY12" fmla="*/ 0 h 1170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8653" h="1170023">
                  <a:moveTo>
                    <a:pt x="175638" y="0"/>
                  </a:moveTo>
                  <a:lnTo>
                    <a:pt x="196611" y="34523"/>
                  </a:lnTo>
                  <a:cubicBezTo>
                    <a:pt x="280821" y="189537"/>
                    <a:pt x="328653" y="367180"/>
                    <a:pt x="328653" y="555995"/>
                  </a:cubicBezTo>
                  <a:cubicBezTo>
                    <a:pt x="328653" y="782573"/>
                    <a:pt x="259774" y="993063"/>
                    <a:pt x="141813" y="1167669"/>
                  </a:cubicBezTo>
                  <a:lnTo>
                    <a:pt x="140053" y="1170023"/>
                  </a:lnTo>
                  <a:lnTo>
                    <a:pt x="74680" y="1090789"/>
                  </a:lnTo>
                  <a:lnTo>
                    <a:pt x="0" y="953203"/>
                  </a:lnTo>
                  <a:lnTo>
                    <a:pt x="32624" y="893098"/>
                  </a:lnTo>
                  <a:cubicBezTo>
                    <a:pt x="76448" y="789486"/>
                    <a:pt x="100682" y="675570"/>
                    <a:pt x="100682" y="555995"/>
                  </a:cubicBezTo>
                  <a:cubicBezTo>
                    <a:pt x="100682" y="436419"/>
                    <a:pt x="76448" y="322504"/>
                    <a:pt x="32624" y="218892"/>
                  </a:cubicBezTo>
                  <a:lnTo>
                    <a:pt x="27455" y="209368"/>
                  </a:lnTo>
                  <a:lnTo>
                    <a:pt x="74680" y="122363"/>
                  </a:lnTo>
                  <a:lnTo>
                    <a:pt x="175638" y="0"/>
                  </a:lnTo>
                  <a:close/>
                </a:path>
              </a:pathLst>
            </a:custGeom>
            <a:solidFill>
              <a:srgbClr val="94993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00" ker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原创设计师QQ598969553          _14"/>
            <p:cNvSpPr/>
            <p:nvPr/>
          </p:nvSpPr>
          <p:spPr>
            <a:xfrm>
              <a:off x="4384532" y="3889973"/>
              <a:ext cx="1840118" cy="1835234"/>
            </a:xfrm>
            <a:custGeom>
              <a:avLst/>
              <a:gdLst>
                <a:gd name="connsiteX0" fmla="*/ 981108 w 2188028"/>
                <a:gd name="connsiteY0" fmla="*/ 0 h 2182220"/>
                <a:gd name="connsiteX1" fmla="*/ 983966 w 2188028"/>
                <a:gd name="connsiteY1" fmla="*/ 18730 h 2182220"/>
                <a:gd name="connsiteX2" fmla="*/ 1047713 w 2188028"/>
                <a:gd name="connsiteY2" fmla="*/ 224088 h 2182220"/>
                <a:gd name="connsiteX3" fmla="*/ 1047907 w 2188028"/>
                <a:gd name="connsiteY3" fmla="*/ 224491 h 2182220"/>
                <a:gd name="connsiteX4" fmla="*/ 1005466 w 2188028"/>
                <a:gd name="connsiteY4" fmla="*/ 226634 h 2182220"/>
                <a:gd name="connsiteX5" fmla="*/ 227971 w 2188028"/>
                <a:gd name="connsiteY5" fmla="*/ 1088206 h 2182220"/>
                <a:gd name="connsiteX6" fmla="*/ 1094014 w 2188028"/>
                <a:gd name="connsiteY6" fmla="*/ 1954249 h 2182220"/>
                <a:gd name="connsiteX7" fmla="*/ 1960057 w 2188028"/>
                <a:gd name="connsiteY7" fmla="*/ 1088206 h 2182220"/>
                <a:gd name="connsiteX8" fmla="*/ 1942462 w 2188028"/>
                <a:gd name="connsiteY8" fmla="*/ 913668 h 2182220"/>
                <a:gd name="connsiteX9" fmla="*/ 1935163 w 2188028"/>
                <a:gd name="connsiteY9" fmla="*/ 885281 h 2182220"/>
                <a:gd name="connsiteX10" fmla="*/ 1943897 w 2188028"/>
                <a:gd name="connsiteY10" fmla="*/ 886614 h 2182220"/>
                <a:gd name="connsiteX11" fmla="*/ 2055754 w 2188028"/>
                <a:gd name="connsiteY11" fmla="*/ 892262 h 2182220"/>
                <a:gd name="connsiteX12" fmla="*/ 2167611 w 2188028"/>
                <a:gd name="connsiteY12" fmla="*/ 886614 h 2182220"/>
                <a:gd name="connsiteX13" fmla="*/ 2168661 w 2188028"/>
                <a:gd name="connsiteY13" fmla="*/ 886454 h 2182220"/>
                <a:gd name="connsiteX14" fmla="*/ 2182380 w 2188028"/>
                <a:gd name="connsiteY14" fmla="*/ 976349 h 2182220"/>
                <a:gd name="connsiteX15" fmla="*/ 2188028 w 2188028"/>
                <a:gd name="connsiteY15" fmla="*/ 1088206 h 2182220"/>
                <a:gd name="connsiteX16" fmla="*/ 1094014 w 2188028"/>
                <a:gd name="connsiteY16" fmla="*/ 2182220 h 2182220"/>
                <a:gd name="connsiteX17" fmla="*/ 0 w 2188028"/>
                <a:gd name="connsiteY17" fmla="*/ 1088206 h 2182220"/>
                <a:gd name="connsiteX18" fmla="*/ 873532 w 2188028"/>
                <a:gd name="connsiteY18" fmla="*/ 16418 h 2182220"/>
                <a:gd name="connsiteX19" fmla="*/ 981108 w 2188028"/>
                <a:gd name="connsiteY19" fmla="*/ 0 h 218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88028" h="2182220">
                  <a:moveTo>
                    <a:pt x="981108" y="0"/>
                  </a:moveTo>
                  <a:lnTo>
                    <a:pt x="983966" y="18730"/>
                  </a:lnTo>
                  <a:cubicBezTo>
                    <a:pt x="998540" y="89948"/>
                    <a:pt x="1020033" y="158645"/>
                    <a:pt x="1047713" y="224088"/>
                  </a:cubicBezTo>
                  <a:lnTo>
                    <a:pt x="1047907" y="224491"/>
                  </a:lnTo>
                  <a:lnTo>
                    <a:pt x="1005466" y="226634"/>
                  </a:lnTo>
                  <a:cubicBezTo>
                    <a:pt x="568759" y="270985"/>
                    <a:pt x="227971" y="639798"/>
                    <a:pt x="227971" y="1088206"/>
                  </a:cubicBezTo>
                  <a:cubicBezTo>
                    <a:pt x="227971" y="1566508"/>
                    <a:pt x="615712" y="1954249"/>
                    <a:pt x="1094014" y="1954249"/>
                  </a:cubicBezTo>
                  <a:cubicBezTo>
                    <a:pt x="1572316" y="1954249"/>
                    <a:pt x="1960057" y="1566508"/>
                    <a:pt x="1960057" y="1088206"/>
                  </a:cubicBezTo>
                  <a:cubicBezTo>
                    <a:pt x="1960057" y="1028418"/>
                    <a:pt x="1953999" y="970046"/>
                    <a:pt x="1942462" y="913668"/>
                  </a:cubicBezTo>
                  <a:lnTo>
                    <a:pt x="1935163" y="885281"/>
                  </a:lnTo>
                  <a:lnTo>
                    <a:pt x="1943897" y="886614"/>
                  </a:lnTo>
                  <a:cubicBezTo>
                    <a:pt x="1980675" y="890349"/>
                    <a:pt x="2017991" y="892262"/>
                    <a:pt x="2055754" y="892262"/>
                  </a:cubicBezTo>
                  <a:cubicBezTo>
                    <a:pt x="2093517" y="892262"/>
                    <a:pt x="2130833" y="890349"/>
                    <a:pt x="2167611" y="886614"/>
                  </a:cubicBezTo>
                  <a:lnTo>
                    <a:pt x="2168661" y="886454"/>
                  </a:lnTo>
                  <a:lnTo>
                    <a:pt x="2182380" y="976349"/>
                  </a:lnTo>
                  <a:cubicBezTo>
                    <a:pt x="2186115" y="1013127"/>
                    <a:pt x="2188028" y="1050443"/>
                    <a:pt x="2188028" y="1088206"/>
                  </a:cubicBezTo>
                  <a:cubicBezTo>
                    <a:pt x="2188028" y="1692413"/>
                    <a:pt x="1698221" y="2182220"/>
                    <a:pt x="1094014" y="2182220"/>
                  </a:cubicBezTo>
                  <a:cubicBezTo>
                    <a:pt x="489807" y="2182220"/>
                    <a:pt x="0" y="1692413"/>
                    <a:pt x="0" y="1088206"/>
                  </a:cubicBezTo>
                  <a:cubicBezTo>
                    <a:pt x="0" y="559525"/>
                    <a:pt x="375009" y="118431"/>
                    <a:pt x="873532" y="16418"/>
                  </a:cubicBezTo>
                  <a:lnTo>
                    <a:pt x="981108" y="0"/>
                  </a:lnTo>
                  <a:close/>
                </a:path>
              </a:pathLst>
            </a:custGeom>
            <a:solidFill>
              <a:srgbClr val="F2901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00" ker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原创设计师QQ598969553          _15"/>
            <p:cNvSpPr/>
            <p:nvPr/>
          </p:nvSpPr>
          <p:spPr>
            <a:xfrm>
              <a:off x="5406008" y="3890960"/>
              <a:ext cx="746177" cy="557678"/>
            </a:xfrm>
            <a:custGeom>
              <a:avLst/>
              <a:gdLst>
                <a:gd name="connsiteX0" fmla="*/ 0 w 887256"/>
                <a:gd name="connsiteY0" fmla="*/ 0 h 663118"/>
                <a:gd name="connsiteX1" fmla="*/ 99891 w 887256"/>
                <a:gd name="connsiteY1" fmla="*/ 15245 h 663118"/>
                <a:gd name="connsiteX2" fmla="*/ 841381 w 887256"/>
                <a:gd name="connsiteY2" fmla="*/ 565561 h 663118"/>
                <a:gd name="connsiteX3" fmla="*/ 887256 w 887256"/>
                <a:gd name="connsiteY3" fmla="*/ 660790 h 663118"/>
                <a:gd name="connsiteX4" fmla="*/ 841149 w 887256"/>
                <a:gd name="connsiteY4" fmla="*/ 663118 h 663118"/>
                <a:gd name="connsiteX5" fmla="*/ 666611 w 887256"/>
                <a:gd name="connsiteY5" fmla="*/ 645523 h 663118"/>
                <a:gd name="connsiteX6" fmla="*/ 613281 w 887256"/>
                <a:gd name="connsiteY6" fmla="*/ 631810 h 663118"/>
                <a:gd name="connsiteX7" fmla="*/ 597545 w 887256"/>
                <a:gd name="connsiteY7" fmla="*/ 602820 h 663118"/>
                <a:gd name="connsiteX8" fmla="*/ 136944 w 887256"/>
                <a:gd name="connsiteY8" fmla="*/ 259926 h 663118"/>
                <a:gd name="connsiteX9" fmla="*/ 107278 w 887256"/>
                <a:gd name="connsiteY9" fmla="*/ 252298 h 663118"/>
                <a:gd name="connsiteX10" fmla="*/ 43164 w 887256"/>
                <a:gd name="connsiteY10" fmla="*/ 134178 h 663118"/>
                <a:gd name="connsiteX11" fmla="*/ 14042 w 887256"/>
                <a:gd name="connsiteY11" fmla="*/ 54610 h 663118"/>
                <a:gd name="connsiteX12" fmla="*/ 0 w 887256"/>
                <a:gd name="connsiteY12" fmla="*/ 0 h 663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7256" h="663118">
                  <a:moveTo>
                    <a:pt x="0" y="0"/>
                  </a:moveTo>
                  <a:lnTo>
                    <a:pt x="99891" y="15245"/>
                  </a:lnTo>
                  <a:cubicBezTo>
                    <a:pt x="420370" y="80825"/>
                    <a:pt x="689806" y="286535"/>
                    <a:pt x="841381" y="565561"/>
                  </a:cubicBezTo>
                  <a:lnTo>
                    <a:pt x="887256" y="660790"/>
                  </a:lnTo>
                  <a:lnTo>
                    <a:pt x="841149" y="663118"/>
                  </a:lnTo>
                  <a:cubicBezTo>
                    <a:pt x="781361" y="663118"/>
                    <a:pt x="722989" y="657060"/>
                    <a:pt x="666611" y="645523"/>
                  </a:cubicBezTo>
                  <a:lnTo>
                    <a:pt x="613281" y="631810"/>
                  </a:lnTo>
                  <a:lnTo>
                    <a:pt x="597545" y="602820"/>
                  </a:lnTo>
                  <a:cubicBezTo>
                    <a:pt x="488602" y="441562"/>
                    <a:pt x="326772" y="318969"/>
                    <a:pt x="136944" y="259926"/>
                  </a:cubicBezTo>
                  <a:lnTo>
                    <a:pt x="107278" y="252298"/>
                  </a:lnTo>
                  <a:lnTo>
                    <a:pt x="43164" y="134178"/>
                  </a:lnTo>
                  <a:cubicBezTo>
                    <a:pt x="32208" y="108275"/>
                    <a:pt x="22476" y="81728"/>
                    <a:pt x="14042" y="546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901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00" ker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原创设计师QQ598969553          _16"/>
            <p:cNvSpPr/>
            <p:nvPr/>
          </p:nvSpPr>
          <p:spPr>
            <a:xfrm>
              <a:off x="5265816" y="4076811"/>
              <a:ext cx="746177" cy="557678"/>
            </a:xfrm>
            <a:custGeom>
              <a:avLst/>
              <a:gdLst>
                <a:gd name="connsiteX0" fmla="*/ 46107 w 887256"/>
                <a:gd name="connsiteY0" fmla="*/ 0 h 663118"/>
                <a:gd name="connsiteX1" fmla="*/ 220645 w 887256"/>
                <a:gd name="connsiteY1" fmla="*/ 17595 h 663118"/>
                <a:gd name="connsiteX2" fmla="*/ 273976 w 887256"/>
                <a:gd name="connsiteY2" fmla="*/ 31308 h 663118"/>
                <a:gd name="connsiteX3" fmla="*/ 289711 w 887256"/>
                <a:gd name="connsiteY3" fmla="*/ 60298 h 663118"/>
                <a:gd name="connsiteX4" fmla="*/ 750312 w 887256"/>
                <a:gd name="connsiteY4" fmla="*/ 403192 h 663118"/>
                <a:gd name="connsiteX5" fmla="*/ 779979 w 887256"/>
                <a:gd name="connsiteY5" fmla="*/ 410820 h 663118"/>
                <a:gd name="connsiteX6" fmla="*/ 844092 w 887256"/>
                <a:gd name="connsiteY6" fmla="*/ 528940 h 663118"/>
                <a:gd name="connsiteX7" fmla="*/ 873214 w 887256"/>
                <a:gd name="connsiteY7" fmla="*/ 608508 h 663118"/>
                <a:gd name="connsiteX8" fmla="*/ 887256 w 887256"/>
                <a:gd name="connsiteY8" fmla="*/ 663118 h 663118"/>
                <a:gd name="connsiteX9" fmla="*/ 787365 w 887256"/>
                <a:gd name="connsiteY9" fmla="*/ 647873 h 663118"/>
                <a:gd name="connsiteX10" fmla="*/ 45875 w 887256"/>
                <a:gd name="connsiteY10" fmla="*/ 97557 h 663118"/>
                <a:gd name="connsiteX11" fmla="*/ 0 w 887256"/>
                <a:gd name="connsiteY11" fmla="*/ 2328 h 663118"/>
                <a:gd name="connsiteX12" fmla="*/ 46107 w 887256"/>
                <a:gd name="connsiteY12" fmla="*/ 0 h 663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7256" h="663118">
                  <a:moveTo>
                    <a:pt x="46107" y="0"/>
                  </a:moveTo>
                  <a:cubicBezTo>
                    <a:pt x="105895" y="0"/>
                    <a:pt x="164268" y="6059"/>
                    <a:pt x="220645" y="17595"/>
                  </a:cubicBezTo>
                  <a:lnTo>
                    <a:pt x="273976" y="31308"/>
                  </a:lnTo>
                  <a:lnTo>
                    <a:pt x="289711" y="60298"/>
                  </a:lnTo>
                  <a:cubicBezTo>
                    <a:pt x="398655" y="221556"/>
                    <a:pt x="560484" y="344150"/>
                    <a:pt x="750312" y="403192"/>
                  </a:cubicBezTo>
                  <a:lnTo>
                    <a:pt x="779979" y="410820"/>
                  </a:lnTo>
                  <a:lnTo>
                    <a:pt x="844092" y="528940"/>
                  </a:lnTo>
                  <a:cubicBezTo>
                    <a:pt x="855048" y="554843"/>
                    <a:pt x="864780" y="581390"/>
                    <a:pt x="873214" y="608508"/>
                  </a:cubicBezTo>
                  <a:lnTo>
                    <a:pt x="887256" y="663118"/>
                  </a:lnTo>
                  <a:lnTo>
                    <a:pt x="787365" y="647873"/>
                  </a:lnTo>
                  <a:cubicBezTo>
                    <a:pt x="466886" y="582293"/>
                    <a:pt x="197451" y="376583"/>
                    <a:pt x="45875" y="97557"/>
                  </a:cubicBezTo>
                  <a:lnTo>
                    <a:pt x="0" y="2328"/>
                  </a:lnTo>
                  <a:lnTo>
                    <a:pt x="46107" y="0"/>
                  </a:lnTo>
                  <a:close/>
                </a:path>
              </a:pathLst>
            </a:custGeom>
            <a:solidFill>
              <a:srgbClr val="94993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00" ker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原创设计师QQ598969553          _17"/>
            <p:cNvSpPr/>
            <p:nvPr/>
          </p:nvSpPr>
          <p:spPr>
            <a:xfrm>
              <a:off x="6152185" y="4230428"/>
              <a:ext cx="595702" cy="405048"/>
            </a:xfrm>
            <a:custGeom>
              <a:avLst/>
              <a:gdLst>
                <a:gd name="connsiteX0" fmla="*/ 571071 w 708331"/>
                <a:gd name="connsiteY0" fmla="*/ 0 h 481630"/>
                <a:gd name="connsiteX1" fmla="*/ 604896 w 708331"/>
                <a:gd name="connsiteY1" fmla="*/ 55679 h 481630"/>
                <a:gd name="connsiteX2" fmla="*/ 667876 w 708331"/>
                <a:gd name="connsiteY2" fmla="*/ 139899 h 481630"/>
                <a:gd name="connsiteX3" fmla="*/ 708331 w 708331"/>
                <a:gd name="connsiteY3" fmla="*/ 184411 h 481630"/>
                <a:gd name="connsiteX4" fmla="*/ 649787 w 708331"/>
                <a:gd name="connsiteY4" fmla="*/ 237618 h 481630"/>
                <a:gd name="connsiteX5" fmla="*/ 174375 w 708331"/>
                <a:gd name="connsiteY5" fmla="*/ 465212 h 481630"/>
                <a:gd name="connsiteX6" fmla="*/ 66800 w 708331"/>
                <a:gd name="connsiteY6" fmla="*/ 481630 h 481630"/>
                <a:gd name="connsiteX7" fmla="*/ 63941 w 708331"/>
                <a:gd name="connsiteY7" fmla="*/ 462900 h 481630"/>
                <a:gd name="connsiteX8" fmla="*/ 194 w 708331"/>
                <a:gd name="connsiteY8" fmla="*/ 257542 h 481630"/>
                <a:gd name="connsiteX9" fmla="*/ 0 w 708331"/>
                <a:gd name="connsiteY9" fmla="*/ 257139 h 481630"/>
                <a:gd name="connsiteX10" fmla="*/ 42441 w 708331"/>
                <a:gd name="connsiteY10" fmla="*/ 254996 h 481630"/>
                <a:gd name="connsiteX11" fmla="*/ 566278 w 708331"/>
                <a:gd name="connsiteY11" fmla="*/ 5809 h 481630"/>
                <a:gd name="connsiteX12" fmla="*/ 571071 w 708331"/>
                <a:gd name="connsiteY12" fmla="*/ 0 h 48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8331" h="481630">
                  <a:moveTo>
                    <a:pt x="571071" y="0"/>
                  </a:moveTo>
                  <a:lnTo>
                    <a:pt x="604896" y="55679"/>
                  </a:lnTo>
                  <a:cubicBezTo>
                    <a:pt x="624557" y="84780"/>
                    <a:pt x="645581" y="112884"/>
                    <a:pt x="667876" y="139899"/>
                  </a:cubicBezTo>
                  <a:lnTo>
                    <a:pt x="708331" y="184411"/>
                  </a:lnTo>
                  <a:lnTo>
                    <a:pt x="649787" y="237618"/>
                  </a:lnTo>
                  <a:cubicBezTo>
                    <a:pt x="514709" y="349095"/>
                    <a:pt x="352419" y="428779"/>
                    <a:pt x="174375" y="465212"/>
                  </a:cubicBezTo>
                  <a:lnTo>
                    <a:pt x="66800" y="481630"/>
                  </a:lnTo>
                  <a:lnTo>
                    <a:pt x="63941" y="462900"/>
                  </a:lnTo>
                  <a:cubicBezTo>
                    <a:pt x="49368" y="391683"/>
                    <a:pt x="27874" y="322986"/>
                    <a:pt x="194" y="257542"/>
                  </a:cubicBezTo>
                  <a:lnTo>
                    <a:pt x="0" y="257139"/>
                  </a:lnTo>
                  <a:lnTo>
                    <a:pt x="42441" y="254996"/>
                  </a:lnTo>
                  <a:cubicBezTo>
                    <a:pt x="246238" y="234299"/>
                    <a:pt x="429145" y="142942"/>
                    <a:pt x="566278" y="5809"/>
                  </a:cubicBezTo>
                  <a:lnTo>
                    <a:pt x="571071" y="0"/>
                  </a:lnTo>
                  <a:close/>
                </a:path>
              </a:pathLst>
            </a:custGeom>
            <a:solidFill>
              <a:srgbClr val="94993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00" ker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原创设计师QQ598969553          _18"/>
            <p:cNvSpPr/>
            <p:nvPr/>
          </p:nvSpPr>
          <p:spPr>
            <a:xfrm>
              <a:off x="6662378" y="3097625"/>
              <a:ext cx="242405" cy="331166"/>
            </a:xfrm>
            <a:custGeom>
              <a:avLst/>
              <a:gdLst>
                <a:gd name="connsiteX0" fmla="*/ 150977 w 288236"/>
                <a:gd name="connsiteY0" fmla="*/ 0 h 393779"/>
                <a:gd name="connsiteX1" fmla="*/ 191431 w 288236"/>
                <a:gd name="connsiteY1" fmla="*/ 44512 h 393779"/>
                <a:gd name="connsiteX2" fmla="*/ 254411 w 288236"/>
                <a:gd name="connsiteY2" fmla="*/ 128732 h 393779"/>
                <a:gd name="connsiteX3" fmla="*/ 288236 w 288236"/>
                <a:gd name="connsiteY3" fmla="*/ 184411 h 393779"/>
                <a:gd name="connsiteX4" fmla="*/ 187278 w 288236"/>
                <a:gd name="connsiteY4" fmla="*/ 306774 h 393779"/>
                <a:gd name="connsiteX5" fmla="*/ 140053 w 288236"/>
                <a:gd name="connsiteY5" fmla="*/ 393779 h 393779"/>
                <a:gd name="connsiteX6" fmla="*/ 65373 w 288236"/>
                <a:gd name="connsiteY6" fmla="*/ 256193 h 393779"/>
                <a:gd name="connsiteX7" fmla="*/ 0 w 288236"/>
                <a:gd name="connsiteY7" fmla="*/ 176960 h 393779"/>
                <a:gd name="connsiteX8" fmla="*/ 61220 w 288236"/>
                <a:gd name="connsiteY8" fmla="*/ 95093 h 393779"/>
                <a:gd name="connsiteX9" fmla="*/ 131829 w 288236"/>
                <a:gd name="connsiteY9" fmla="*/ 17402 h 393779"/>
                <a:gd name="connsiteX10" fmla="*/ 150977 w 288236"/>
                <a:gd name="connsiteY10" fmla="*/ 0 h 393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8236" h="393779">
                  <a:moveTo>
                    <a:pt x="150977" y="0"/>
                  </a:moveTo>
                  <a:lnTo>
                    <a:pt x="191431" y="44512"/>
                  </a:lnTo>
                  <a:cubicBezTo>
                    <a:pt x="213727" y="71527"/>
                    <a:pt x="234751" y="99631"/>
                    <a:pt x="254411" y="128732"/>
                  </a:cubicBezTo>
                  <a:lnTo>
                    <a:pt x="288236" y="184411"/>
                  </a:lnTo>
                  <a:lnTo>
                    <a:pt x="187278" y="306774"/>
                  </a:lnTo>
                  <a:lnTo>
                    <a:pt x="140053" y="393779"/>
                  </a:lnTo>
                  <a:lnTo>
                    <a:pt x="65373" y="256193"/>
                  </a:lnTo>
                  <a:lnTo>
                    <a:pt x="0" y="176960"/>
                  </a:lnTo>
                  <a:lnTo>
                    <a:pt x="61220" y="95093"/>
                  </a:lnTo>
                  <a:cubicBezTo>
                    <a:pt x="83515" y="68077"/>
                    <a:pt x="107082" y="42149"/>
                    <a:pt x="131829" y="17402"/>
                  </a:cubicBezTo>
                  <a:lnTo>
                    <a:pt x="150977" y="0"/>
                  </a:lnTo>
                  <a:close/>
                </a:path>
              </a:pathLst>
            </a:custGeom>
            <a:solidFill>
              <a:srgbClr val="94993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00" ker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原创设计师QQ598969553          _19"/>
            <p:cNvSpPr/>
            <p:nvPr/>
          </p:nvSpPr>
          <p:spPr>
            <a:xfrm>
              <a:off x="6632452" y="4054351"/>
              <a:ext cx="242405" cy="331166"/>
            </a:xfrm>
            <a:custGeom>
              <a:avLst/>
              <a:gdLst>
                <a:gd name="connsiteX0" fmla="*/ 148183 w 288236"/>
                <a:gd name="connsiteY0" fmla="*/ 0 h 393779"/>
                <a:gd name="connsiteX1" fmla="*/ 222863 w 288236"/>
                <a:gd name="connsiteY1" fmla="*/ 137586 h 393779"/>
                <a:gd name="connsiteX2" fmla="*/ 288236 w 288236"/>
                <a:gd name="connsiteY2" fmla="*/ 216820 h 393779"/>
                <a:gd name="connsiteX3" fmla="*/ 227016 w 288236"/>
                <a:gd name="connsiteY3" fmla="*/ 298686 h 393779"/>
                <a:gd name="connsiteX4" fmla="*/ 156407 w 288236"/>
                <a:gd name="connsiteY4" fmla="*/ 376377 h 393779"/>
                <a:gd name="connsiteX5" fmla="*/ 137260 w 288236"/>
                <a:gd name="connsiteY5" fmla="*/ 393779 h 393779"/>
                <a:gd name="connsiteX6" fmla="*/ 96805 w 288236"/>
                <a:gd name="connsiteY6" fmla="*/ 349267 h 393779"/>
                <a:gd name="connsiteX7" fmla="*/ 33825 w 288236"/>
                <a:gd name="connsiteY7" fmla="*/ 265047 h 393779"/>
                <a:gd name="connsiteX8" fmla="*/ 0 w 288236"/>
                <a:gd name="connsiteY8" fmla="*/ 209368 h 393779"/>
                <a:gd name="connsiteX9" fmla="*/ 100958 w 288236"/>
                <a:gd name="connsiteY9" fmla="*/ 87005 h 393779"/>
                <a:gd name="connsiteX10" fmla="*/ 148183 w 288236"/>
                <a:gd name="connsiteY10" fmla="*/ 0 h 393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8236" h="393779">
                  <a:moveTo>
                    <a:pt x="148183" y="0"/>
                  </a:moveTo>
                  <a:lnTo>
                    <a:pt x="222863" y="137586"/>
                  </a:lnTo>
                  <a:lnTo>
                    <a:pt x="288236" y="216820"/>
                  </a:lnTo>
                  <a:lnTo>
                    <a:pt x="227016" y="298686"/>
                  </a:lnTo>
                  <a:cubicBezTo>
                    <a:pt x="204721" y="325702"/>
                    <a:pt x="181154" y="351630"/>
                    <a:pt x="156407" y="376377"/>
                  </a:cubicBezTo>
                  <a:lnTo>
                    <a:pt x="137260" y="393779"/>
                  </a:lnTo>
                  <a:lnTo>
                    <a:pt x="96805" y="349267"/>
                  </a:lnTo>
                  <a:cubicBezTo>
                    <a:pt x="74510" y="322252"/>
                    <a:pt x="53486" y="294148"/>
                    <a:pt x="33825" y="265047"/>
                  </a:cubicBezTo>
                  <a:lnTo>
                    <a:pt x="0" y="209368"/>
                  </a:lnTo>
                  <a:lnTo>
                    <a:pt x="100958" y="87005"/>
                  </a:lnTo>
                  <a:lnTo>
                    <a:pt x="148183" y="0"/>
                  </a:lnTo>
                  <a:close/>
                </a:path>
              </a:pathLst>
            </a:custGeom>
            <a:solidFill>
              <a:srgbClr val="94993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00" ker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原创设计师QQ598969553          _20"/>
            <p:cNvSpPr/>
            <p:nvPr/>
          </p:nvSpPr>
          <p:spPr>
            <a:xfrm>
              <a:off x="5921774" y="4422309"/>
              <a:ext cx="286590" cy="218052"/>
            </a:xfrm>
            <a:custGeom>
              <a:avLst/>
              <a:gdLst>
                <a:gd name="connsiteX0" fmla="*/ 0 w 340775"/>
                <a:gd name="connsiteY0" fmla="*/ 0 h 259279"/>
                <a:gd name="connsiteX1" fmla="*/ 53330 w 340775"/>
                <a:gd name="connsiteY1" fmla="*/ 13713 h 259279"/>
                <a:gd name="connsiteX2" fmla="*/ 227868 w 340775"/>
                <a:gd name="connsiteY2" fmla="*/ 31308 h 259279"/>
                <a:gd name="connsiteX3" fmla="*/ 273975 w 340775"/>
                <a:gd name="connsiteY3" fmla="*/ 28980 h 259279"/>
                <a:gd name="connsiteX4" fmla="*/ 274169 w 340775"/>
                <a:gd name="connsiteY4" fmla="*/ 29383 h 259279"/>
                <a:gd name="connsiteX5" fmla="*/ 337916 w 340775"/>
                <a:gd name="connsiteY5" fmla="*/ 234741 h 259279"/>
                <a:gd name="connsiteX6" fmla="*/ 340775 w 340775"/>
                <a:gd name="connsiteY6" fmla="*/ 253471 h 259279"/>
                <a:gd name="connsiteX7" fmla="*/ 339725 w 340775"/>
                <a:gd name="connsiteY7" fmla="*/ 253631 h 259279"/>
                <a:gd name="connsiteX8" fmla="*/ 227868 w 340775"/>
                <a:gd name="connsiteY8" fmla="*/ 259279 h 259279"/>
                <a:gd name="connsiteX9" fmla="*/ 116011 w 340775"/>
                <a:gd name="connsiteY9" fmla="*/ 253631 h 259279"/>
                <a:gd name="connsiteX10" fmla="*/ 107277 w 340775"/>
                <a:gd name="connsiteY10" fmla="*/ 252298 h 259279"/>
                <a:gd name="connsiteX11" fmla="*/ 93235 w 340775"/>
                <a:gd name="connsiteY11" fmla="*/ 197688 h 259279"/>
                <a:gd name="connsiteX12" fmla="*/ 64113 w 340775"/>
                <a:gd name="connsiteY12" fmla="*/ 118120 h 259279"/>
                <a:gd name="connsiteX13" fmla="*/ 0 w 340775"/>
                <a:gd name="connsiteY13" fmla="*/ 0 h 25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0775" h="259279">
                  <a:moveTo>
                    <a:pt x="0" y="0"/>
                  </a:moveTo>
                  <a:lnTo>
                    <a:pt x="53330" y="13713"/>
                  </a:lnTo>
                  <a:cubicBezTo>
                    <a:pt x="109708" y="25250"/>
                    <a:pt x="168080" y="31308"/>
                    <a:pt x="227868" y="31308"/>
                  </a:cubicBezTo>
                  <a:lnTo>
                    <a:pt x="273975" y="28980"/>
                  </a:lnTo>
                  <a:lnTo>
                    <a:pt x="274169" y="29383"/>
                  </a:lnTo>
                  <a:cubicBezTo>
                    <a:pt x="301849" y="94827"/>
                    <a:pt x="323343" y="163524"/>
                    <a:pt x="337916" y="234741"/>
                  </a:cubicBezTo>
                  <a:lnTo>
                    <a:pt x="340775" y="253471"/>
                  </a:lnTo>
                  <a:lnTo>
                    <a:pt x="339725" y="253631"/>
                  </a:lnTo>
                  <a:cubicBezTo>
                    <a:pt x="302947" y="257366"/>
                    <a:pt x="265631" y="259279"/>
                    <a:pt x="227868" y="259279"/>
                  </a:cubicBezTo>
                  <a:cubicBezTo>
                    <a:pt x="190105" y="259279"/>
                    <a:pt x="152789" y="257366"/>
                    <a:pt x="116011" y="253631"/>
                  </a:cubicBezTo>
                  <a:lnTo>
                    <a:pt x="107277" y="252298"/>
                  </a:lnTo>
                  <a:lnTo>
                    <a:pt x="93235" y="197688"/>
                  </a:lnTo>
                  <a:cubicBezTo>
                    <a:pt x="84801" y="170570"/>
                    <a:pt x="75069" y="144023"/>
                    <a:pt x="64113" y="1181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901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00" ker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原创设计师QQ598969553          _21"/>
            <p:cNvSpPr/>
            <p:nvPr/>
          </p:nvSpPr>
          <p:spPr>
            <a:xfrm>
              <a:off x="5193350" y="3699723"/>
              <a:ext cx="212658" cy="191237"/>
            </a:xfrm>
            <a:custGeom>
              <a:avLst/>
              <a:gdLst>
                <a:gd name="connsiteX0" fmla="*/ 229207 w 252865"/>
                <a:gd name="connsiteY0" fmla="*/ 0 h 227394"/>
                <a:gd name="connsiteX1" fmla="*/ 227971 w 252865"/>
                <a:gd name="connsiteY1" fmla="*/ 24469 h 227394"/>
                <a:gd name="connsiteX2" fmla="*/ 245566 w 252865"/>
                <a:gd name="connsiteY2" fmla="*/ 199007 h 227394"/>
                <a:gd name="connsiteX3" fmla="*/ 252865 w 252865"/>
                <a:gd name="connsiteY3" fmla="*/ 227394 h 227394"/>
                <a:gd name="connsiteX4" fmla="*/ 244131 w 252865"/>
                <a:gd name="connsiteY4" fmla="*/ 226061 h 227394"/>
                <a:gd name="connsiteX5" fmla="*/ 132274 w 252865"/>
                <a:gd name="connsiteY5" fmla="*/ 220413 h 227394"/>
                <a:gd name="connsiteX6" fmla="*/ 20417 w 252865"/>
                <a:gd name="connsiteY6" fmla="*/ 226061 h 227394"/>
                <a:gd name="connsiteX7" fmla="*/ 19368 w 252865"/>
                <a:gd name="connsiteY7" fmla="*/ 226221 h 227394"/>
                <a:gd name="connsiteX8" fmla="*/ 5648 w 252865"/>
                <a:gd name="connsiteY8" fmla="*/ 136326 h 227394"/>
                <a:gd name="connsiteX9" fmla="*/ 0 w 252865"/>
                <a:gd name="connsiteY9" fmla="*/ 24469 h 227394"/>
                <a:gd name="connsiteX10" fmla="*/ 220482 w 252865"/>
                <a:gd name="connsiteY10" fmla="*/ 2243 h 227394"/>
                <a:gd name="connsiteX11" fmla="*/ 229207 w 252865"/>
                <a:gd name="connsiteY11" fmla="*/ 0 h 227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865" h="227394">
                  <a:moveTo>
                    <a:pt x="229207" y="0"/>
                  </a:moveTo>
                  <a:lnTo>
                    <a:pt x="227971" y="24469"/>
                  </a:lnTo>
                  <a:cubicBezTo>
                    <a:pt x="227971" y="84257"/>
                    <a:pt x="234030" y="142629"/>
                    <a:pt x="245566" y="199007"/>
                  </a:cubicBezTo>
                  <a:lnTo>
                    <a:pt x="252865" y="227394"/>
                  </a:lnTo>
                  <a:lnTo>
                    <a:pt x="244131" y="226061"/>
                  </a:lnTo>
                  <a:cubicBezTo>
                    <a:pt x="207353" y="222326"/>
                    <a:pt x="170037" y="220413"/>
                    <a:pt x="132274" y="220413"/>
                  </a:cubicBezTo>
                  <a:cubicBezTo>
                    <a:pt x="94511" y="220413"/>
                    <a:pt x="57195" y="222326"/>
                    <a:pt x="20417" y="226061"/>
                  </a:cubicBezTo>
                  <a:lnTo>
                    <a:pt x="19368" y="226221"/>
                  </a:lnTo>
                  <a:lnTo>
                    <a:pt x="5648" y="136326"/>
                  </a:lnTo>
                  <a:cubicBezTo>
                    <a:pt x="1913" y="99548"/>
                    <a:pt x="0" y="62232"/>
                    <a:pt x="0" y="24469"/>
                  </a:cubicBezTo>
                  <a:cubicBezTo>
                    <a:pt x="75526" y="24469"/>
                    <a:pt x="149264" y="16816"/>
                    <a:pt x="220482" y="2243"/>
                  </a:cubicBezTo>
                  <a:lnTo>
                    <a:pt x="229207" y="0"/>
                  </a:lnTo>
                  <a:close/>
                </a:path>
              </a:pathLst>
            </a:custGeom>
            <a:solidFill>
              <a:srgbClr val="94993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00" ker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原创设计师QQ598969553          _22"/>
            <p:cNvSpPr txBox="1"/>
            <p:nvPr/>
          </p:nvSpPr>
          <p:spPr>
            <a:xfrm>
              <a:off x="4753914" y="2506802"/>
              <a:ext cx="87887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b="1" kern="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01</a:t>
              </a:r>
            </a:p>
          </p:txBody>
        </p:sp>
        <p:sp>
          <p:nvSpPr>
            <p:cNvPr id="22" name="原创设计师QQ598969553          _23"/>
            <p:cNvSpPr txBox="1"/>
            <p:nvPr/>
          </p:nvSpPr>
          <p:spPr>
            <a:xfrm>
              <a:off x="5639034" y="3433431"/>
              <a:ext cx="87887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b="1" kern="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02</a:t>
              </a:r>
            </a:p>
          </p:txBody>
        </p:sp>
        <p:sp>
          <p:nvSpPr>
            <p:cNvPr id="23" name="原创设计师QQ598969553          _24"/>
            <p:cNvSpPr txBox="1"/>
            <p:nvPr/>
          </p:nvSpPr>
          <p:spPr>
            <a:xfrm>
              <a:off x="7006558" y="3456942"/>
              <a:ext cx="87887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b="1" kern="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03</a:t>
              </a:r>
            </a:p>
          </p:txBody>
        </p:sp>
        <p:sp>
          <p:nvSpPr>
            <p:cNvPr id="24" name="原创设计师QQ598969553          _25"/>
            <p:cNvSpPr txBox="1"/>
            <p:nvPr/>
          </p:nvSpPr>
          <p:spPr>
            <a:xfrm>
              <a:off x="4860243" y="4535619"/>
              <a:ext cx="87887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b="1" kern="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04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305409" y="1696895"/>
            <a:ext cx="3684541" cy="1006717"/>
            <a:chOff x="6503768" y="1988830"/>
            <a:chExt cx="4912721" cy="1342289"/>
          </a:xfrm>
        </p:grpSpPr>
        <p:cxnSp>
          <p:nvCxnSpPr>
            <p:cNvPr id="26" name="原创设计师QQ598969553          _27"/>
            <p:cNvCxnSpPr/>
            <p:nvPr/>
          </p:nvCxnSpPr>
          <p:spPr>
            <a:xfrm>
              <a:off x="7033469" y="2343842"/>
              <a:ext cx="1028799" cy="0"/>
            </a:xfrm>
            <a:prstGeom prst="line">
              <a:avLst/>
            </a:prstGeom>
            <a:noFill/>
            <a:ln w="6350" cap="flat" cmpd="sng" algn="ctr">
              <a:solidFill>
                <a:srgbClr val="949937"/>
              </a:solidFill>
              <a:prstDash val="solid"/>
              <a:miter lim="800000"/>
              <a:tailEnd type="oval"/>
            </a:ln>
            <a:effectLst/>
          </p:spPr>
        </p:cxnSp>
        <p:cxnSp>
          <p:nvCxnSpPr>
            <p:cNvPr id="27" name="原创设计师QQ598969553          _28"/>
            <p:cNvCxnSpPr/>
            <p:nvPr/>
          </p:nvCxnSpPr>
          <p:spPr>
            <a:xfrm flipV="1">
              <a:off x="6503768" y="2343842"/>
              <a:ext cx="529701" cy="498938"/>
            </a:xfrm>
            <a:prstGeom prst="line">
              <a:avLst/>
            </a:prstGeom>
            <a:noFill/>
            <a:ln w="6350" cap="flat" cmpd="sng" algn="ctr">
              <a:solidFill>
                <a:srgbClr val="949937"/>
              </a:solidFill>
              <a:prstDash val="solid"/>
              <a:miter lim="800000"/>
            </a:ln>
            <a:effectLst/>
          </p:spPr>
        </p:cxnSp>
        <p:grpSp>
          <p:nvGrpSpPr>
            <p:cNvPr id="28" name="组合 27"/>
            <p:cNvGrpSpPr/>
            <p:nvPr/>
          </p:nvGrpSpPr>
          <p:grpSpPr>
            <a:xfrm>
              <a:off x="8316582" y="1988830"/>
              <a:ext cx="3099907" cy="1342289"/>
              <a:chOff x="8316582" y="2291149"/>
              <a:chExt cx="3099907" cy="1342289"/>
            </a:xfrm>
          </p:grpSpPr>
          <p:sp>
            <p:nvSpPr>
              <p:cNvPr id="29" name="文本框 28"/>
              <p:cNvSpPr txBox="1"/>
              <p:nvPr/>
            </p:nvSpPr>
            <p:spPr>
              <a:xfrm>
                <a:off x="8316583" y="2679331"/>
                <a:ext cx="309990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8316582" y="2291149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015" dirty="0">
                    <a:solidFill>
                      <a:schemeClr val="bg1">
                        <a:lumMod val="50000"/>
                      </a:schemeClr>
                    </a:solidFill>
                  </a:rPr>
                  <a:t>点击此处更换标题</a:t>
                </a: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7753840" y="2823737"/>
            <a:ext cx="2784494" cy="1006717"/>
            <a:chOff x="8435009" y="3491285"/>
            <a:chExt cx="3712658" cy="1342289"/>
          </a:xfrm>
        </p:grpSpPr>
        <p:cxnSp>
          <p:nvCxnSpPr>
            <p:cNvPr id="32" name="原创设计师QQ598969553          _26"/>
            <p:cNvCxnSpPr/>
            <p:nvPr/>
          </p:nvCxnSpPr>
          <p:spPr>
            <a:xfrm>
              <a:off x="8435009" y="3762839"/>
              <a:ext cx="769005" cy="0"/>
            </a:xfrm>
            <a:prstGeom prst="line">
              <a:avLst/>
            </a:prstGeom>
            <a:noFill/>
            <a:ln w="6350" cap="flat" cmpd="sng" algn="ctr">
              <a:solidFill>
                <a:srgbClr val="F29014"/>
              </a:solidFill>
              <a:prstDash val="solid"/>
              <a:miter lim="800000"/>
              <a:tailEnd type="oval"/>
            </a:ln>
            <a:effectLst/>
          </p:spPr>
        </p:cxnSp>
        <p:grpSp>
          <p:nvGrpSpPr>
            <p:cNvPr id="33" name="组合 32"/>
            <p:cNvGrpSpPr/>
            <p:nvPr/>
          </p:nvGrpSpPr>
          <p:grpSpPr>
            <a:xfrm>
              <a:off x="9295137" y="3491285"/>
              <a:ext cx="2852530" cy="1342289"/>
              <a:chOff x="8316582" y="2291149"/>
              <a:chExt cx="2852530" cy="1342289"/>
            </a:xfrm>
          </p:grpSpPr>
          <p:sp>
            <p:nvSpPr>
              <p:cNvPr id="34" name="文本框 33"/>
              <p:cNvSpPr txBox="1"/>
              <p:nvPr/>
            </p:nvSpPr>
            <p:spPr>
              <a:xfrm>
                <a:off x="8316583" y="2679331"/>
                <a:ext cx="233642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8316582" y="2291149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015" dirty="0">
                    <a:solidFill>
                      <a:schemeClr val="bg1">
                        <a:lumMod val="50000"/>
                      </a:schemeClr>
                    </a:solidFill>
                  </a:rPr>
                  <a:t>点击此处更换标题</a:t>
                </a: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1737298" y="1963154"/>
            <a:ext cx="2820890" cy="1006717"/>
            <a:chOff x="412954" y="2343842"/>
            <a:chExt cx="3761186" cy="1342289"/>
          </a:xfrm>
        </p:grpSpPr>
        <p:cxnSp>
          <p:nvCxnSpPr>
            <p:cNvPr id="37" name="原创设计师QQ598969553          _30"/>
            <p:cNvCxnSpPr/>
            <p:nvPr/>
          </p:nvCxnSpPr>
          <p:spPr>
            <a:xfrm>
              <a:off x="3405135" y="2703566"/>
              <a:ext cx="769005" cy="0"/>
            </a:xfrm>
            <a:prstGeom prst="line">
              <a:avLst/>
            </a:prstGeom>
            <a:noFill/>
            <a:ln w="6350" cap="flat" cmpd="sng" algn="ctr">
              <a:solidFill>
                <a:srgbClr val="F29014"/>
              </a:solidFill>
              <a:prstDash val="solid"/>
              <a:miter lim="800000"/>
              <a:headEnd type="oval"/>
              <a:tailEnd type="none"/>
            </a:ln>
            <a:effectLst/>
          </p:spPr>
        </p:cxnSp>
        <p:grpSp>
          <p:nvGrpSpPr>
            <p:cNvPr id="38" name="组合 37"/>
            <p:cNvGrpSpPr/>
            <p:nvPr/>
          </p:nvGrpSpPr>
          <p:grpSpPr>
            <a:xfrm>
              <a:off x="412954" y="2343842"/>
              <a:ext cx="2912875" cy="1342289"/>
              <a:chOff x="8316583" y="2291149"/>
              <a:chExt cx="3099906" cy="1342289"/>
            </a:xfrm>
          </p:grpSpPr>
          <p:sp>
            <p:nvSpPr>
              <p:cNvPr id="39" name="文本框 38"/>
              <p:cNvSpPr txBox="1"/>
              <p:nvPr/>
            </p:nvSpPr>
            <p:spPr>
              <a:xfrm>
                <a:off x="8316583" y="2679331"/>
                <a:ext cx="309990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8563959" y="2291149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1015" dirty="0">
                    <a:solidFill>
                      <a:schemeClr val="bg1">
                        <a:lumMod val="50000"/>
                      </a:schemeClr>
                    </a:solidFill>
                  </a:rPr>
                  <a:t>点击此处更换标题</a:t>
                </a:r>
              </a:p>
            </p:txBody>
          </p:sp>
        </p:grpSp>
      </p:grpSp>
      <p:grpSp>
        <p:nvGrpSpPr>
          <p:cNvPr id="41" name="组合 40"/>
          <p:cNvGrpSpPr/>
          <p:nvPr/>
        </p:nvGrpSpPr>
        <p:grpSpPr>
          <a:xfrm>
            <a:off x="1737299" y="3603773"/>
            <a:ext cx="2923882" cy="1006717"/>
            <a:chOff x="412954" y="4531335"/>
            <a:chExt cx="3898509" cy="1342289"/>
          </a:xfrm>
        </p:grpSpPr>
        <p:cxnSp>
          <p:nvCxnSpPr>
            <p:cNvPr id="42" name="原创设计师QQ598969553          _29"/>
            <p:cNvCxnSpPr/>
            <p:nvPr/>
          </p:nvCxnSpPr>
          <p:spPr>
            <a:xfrm>
              <a:off x="3542458" y="4842375"/>
              <a:ext cx="769005" cy="0"/>
            </a:xfrm>
            <a:prstGeom prst="line">
              <a:avLst/>
            </a:prstGeom>
            <a:noFill/>
            <a:ln w="6350" cap="flat" cmpd="sng" algn="ctr">
              <a:solidFill>
                <a:srgbClr val="F29014"/>
              </a:solidFill>
              <a:prstDash val="solid"/>
              <a:miter lim="800000"/>
              <a:headEnd type="oval"/>
              <a:tailEnd type="none"/>
            </a:ln>
            <a:effectLst/>
          </p:spPr>
        </p:cxnSp>
        <p:grpSp>
          <p:nvGrpSpPr>
            <p:cNvPr id="43" name="组合 42"/>
            <p:cNvGrpSpPr/>
            <p:nvPr/>
          </p:nvGrpSpPr>
          <p:grpSpPr>
            <a:xfrm>
              <a:off x="412954" y="4531335"/>
              <a:ext cx="2912875" cy="1342289"/>
              <a:chOff x="8316583" y="2291149"/>
              <a:chExt cx="3099906" cy="1342289"/>
            </a:xfrm>
          </p:grpSpPr>
          <p:sp>
            <p:nvSpPr>
              <p:cNvPr id="44" name="文本框 43"/>
              <p:cNvSpPr txBox="1"/>
              <p:nvPr/>
            </p:nvSpPr>
            <p:spPr>
              <a:xfrm>
                <a:off x="8316583" y="2679331"/>
                <a:ext cx="309990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8563959" y="2291149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1015" dirty="0">
                    <a:solidFill>
                      <a:schemeClr val="bg1">
                        <a:lumMod val="50000"/>
                      </a:schemeClr>
                    </a:solidFill>
                  </a:rPr>
                  <a:t>点击此处更换标题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20337137">
            <a:off x="1884885" y="2116561"/>
            <a:ext cx="3861087" cy="1661944"/>
            <a:chOff x="3521942" y="2321037"/>
            <a:chExt cx="5148116" cy="2215925"/>
          </a:xfrm>
        </p:grpSpPr>
        <p:sp>
          <p:nvSpPr>
            <p:cNvPr id="3" name="原创设计师QQ598969553          _4"/>
            <p:cNvSpPr/>
            <p:nvPr/>
          </p:nvSpPr>
          <p:spPr>
            <a:xfrm>
              <a:off x="4340348" y="3290739"/>
              <a:ext cx="1246532" cy="391564"/>
            </a:xfrm>
            <a:prstGeom prst="roundRect">
              <a:avLst>
                <a:gd name="adj" fmla="val 50000"/>
              </a:avLst>
            </a:prstGeom>
            <a:solidFill>
              <a:srgbClr val="F2901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原创设计师QQ598969553          _5"/>
            <p:cNvSpPr/>
            <p:nvPr/>
          </p:nvSpPr>
          <p:spPr>
            <a:xfrm rot="5400000">
              <a:off x="4767985" y="3718069"/>
              <a:ext cx="1246223" cy="391564"/>
            </a:xfrm>
            <a:prstGeom prst="roundRect">
              <a:avLst>
                <a:gd name="adj" fmla="val 50000"/>
              </a:avLst>
            </a:prstGeom>
            <a:solidFill>
              <a:srgbClr val="F2901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原创设计师QQ598969553          _6"/>
            <p:cNvSpPr/>
            <p:nvPr/>
          </p:nvSpPr>
          <p:spPr>
            <a:xfrm rot="8183085">
              <a:off x="3521942" y="3960847"/>
              <a:ext cx="2336253" cy="391564"/>
            </a:xfrm>
            <a:prstGeom prst="roundRect">
              <a:avLst>
                <a:gd name="adj" fmla="val 50000"/>
              </a:avLst>
            </a:prstGeom>
            <a:solidFill>
              <a:srgbClr val="F2901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原创设计师QQ598969553          _7"/>
            <p:cNvSpPr/>
            <p:nvPr/>
          </p:nvSpPr>
          <p:spPr>
            <a:xfrm>
              <a:off x="5233854" y="3333103"/>
              <a:ext cx="314485" cy="314485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</a:p>
          </p:txBody>
        </p:sp>
        <p:sp>
          <p:nvSpPr>
            <p:cNvPr id="7" name="原创设计师QQ598969553          _8"/>
            <p:cNvSpPr/>
            <p:nvPr/>
          </p:nvSpPr>
          <p:spPr>
            <a:xfrm>
              <a:off x="5746279" y="2805888"/>
              <a:ext cx="1246532" cy="391564"/>
            </a:xfrm>
            <a:prstGeom prst="roundRect">
              <a:avLst>
                <a:gd name="adj" fmla="val 50000"/>
              </a:avLst>
            </a:prstGeom>
            <a:solidFill>
              <a:srgbClr val="94993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原创设计师QQ598969553          _9"/>
            <p:cNvSpPr/>
            <p:nvPr/>
          </p:nvSpPr>
          <p:spPr>
            <a:xfrm rot="5400000">
              <a:off x="6173917" y="3233218"/>
              <a:ext cx="1246223" cy="391564"/>
            </a:xfrm>
            <a:prstGeom prst="roundRect">
              <a:avLst>
                <a:gd name="adj" fmla="val 50000"/>
              </a:avLst>
            </a:prstGeom>
            <a:solidFill>
              <a:srgbClr val="94993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原创设计师QQ598969553          _10"/>
            <p:cNvSpPr/>
            <p:nvPr/>
          </p:nvSpPr>
          <p:spPr>
            <a:xfrm rot="8183085">
              <a:off x="4927873" y="3475996"/>
              <a:ext cx="2336253" cy="391564"/>
            </a:xfrm>
            <a:prstGeom prst="roundRect">
              <a:avLst>
                <a:gd name="adj" fmla="val 50000"/>
              </a:avLst>
            </a:prstGeom>
            <a:solidFill>
              <a:srgbClr val="94993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原创设计师QQ598969553          _11"/>
            <p:cNvSpPr/>
            <p:nvPr/>
          </p:nvSpPr>
          <p:spPr>
            <a:xfrm>
              <a:off x="6639785" y="2848252"/>
              <a:ext cx="314485" cy="314485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  <p:sp>
          <p:nvSpPr>
            <p:cNvPr id="11" name="原创设计师QQ598969553          _12"/>
            <p:cNvSpPr/>
            <p:nvPr/>
          </p:nvSpPr>
          <p:spPr>
            <a:xfrm>
              <a:off x="7152210" y="2321038"/>
              <a:ext cx="1246532" cy="391564"/>
            </a:xfrm>
            <a:prstGeom prst="roundRect">
              <a:avLst>
                <a:gd name="adj" fmla="val 50000"/>
              </a:avLst>
            </a:prstGeom>
            <a:solidFill>
              <a:srgbClr val="F2901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原创设计师QQ598969553          _13"/>
            <p:cNvSpPr/>
            <p:nvPr/>
          </p:nvSpPr>
          <p:spPr>
            <a:xfrm rot="5400000">
              <a:off x="7579848" y="2748367"/>
              <a:ext cx="1246223" cy="391564"/>
            </a:xfrm>
            <a:prstGeom prst="roundRect">
              <a:avLst>
                <a:gd name="adj" fmla="val 50000"/>
              </a:avLst>
            </a:prstGeom>
            <a:solidFill>
              <a:srgbClr val="F2901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原创设计师QQ598969553          _14"/>
            <p:cNvSpPr/>
            <p:nvPr/>
          </p:nvSpPr>
          <p:spPr>
            <a:xfrm rot="8183085">
              <a:off x="6333805" y="2991145"/>
              <a:ext cx="2336253" cy="391564"/>
            </a:xfrm>
            <a:prstGeom prst="roundRect">
              <a:avLst>
                <a:gd name="adj" fmla="val 50000"/>
              </a:avLst>
            </a:prstGeom>
            <a:solidFill>
              <a:srgbClr val="F2901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原创设计师QQ598969553          _15"/>
            <p:cNvSpPr/>
            <p:nvPr/>
          </p:nvSpPr>
          <p:spPr>
            <a:xfrm>
              <a:off x="8045717" y="2363402"/>
              <a:ext cx="314485" cy="314485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</a:p>
          </p:txBody>
        </p:sp>
        <p:sp>
          <p:nvSpPr>
            <p:cNvPr id="15" name="原创设计师QQ598969553          _16"/>
            <p:cNvSpPr txBox="1"/>
            <p:nvPr/>
          </p:nvSpPr>
          <p:spPr>
            <a:xfrm rot="18958774">
              <a:off x="4202129" y="4075294"/>
              <a:ext cx="784831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关键字</a:t>
              </a:r>
              <a:endParaRPr lang="en-US" altLang="zh-CN" sz="105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16" name="原创设计师QQ598969553          _17"/>
            <p:cNvSpPr txBox="1"/>
            <p:nvPr/>
          </p:nvSpPr>
          <p:spPr>
            <a:xfrm rot="18958774">
              <a:off x="5617822" y="3567211"/>
              <a:ext cx="784831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关键字</a:t>
              </a:r>
              <a:endParaRPr lang="en-US" altLang="zh-CN" sz="105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17" name="原创设计师QQ598969553          _18"/>
            <p:cNvSpPr txBox="1"/>
            <p:nvPr/>
          </p:nvSpPr>
          <p:spPr>
            <a:xfrm rot="18958774">
              <a:off x="7052314" y="3053079"/>
              <a:ext cx="784831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关键字</a:t>
              </a:r>
              <a:endParaRPr lang="en-US" sz="105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090152" y="2093601"/>
            <a:ext cx="3840054" cy="2309910"/>
            <a:chOff x="6599582" y="1854823"/>
            <a:chExt cx="5120072" cy="3079879"/>
          </a:xfrm>
        </p:grpSpPr>
        <p:grpSp>
          <p:nvGrpSpPr>
            <p:cNvPr id="19" name="组合 18"/>
            <p:cNvGrpSpPr/>
            <p:nvPr/>
          </p:nvGrpSpPr>
          <p:grpSpPr>
            <a:xfrm>
              <a:off x="7151317" y="1854823"/>
              <a:ext cx="4568337" cy="3079879"/>
              <a:chOff x="6634482" y="1489308"/>
              <a:chExt cx="4568337" cy="3079879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6634482" y="1489308"/>
                <a:ext cx="4568337" cy="1037078"/>
                <a:chOff x="7774462" y="2224632"/>
                <a:chExt cx="4675831" cy="1037078"/>
              </a:xfrm>
            </p:grpSpPr>
            <p:sp>
              <p:nvSpPr>
                <p:cNvPr id="30" name="文本框 29"/>
                <p:cNvSpPr txBox="1"/>
                <p:nvPr/>
              </p:nvSpPr>
              <p:spPr>
                <a:xfrm>
                  <a:off x="7774462" y="2612814"/>
                  <a:ext cx="4675831" cy="6488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900" dirty="0">
                      <a:solidFill>
                        <a:schemeClr val="bg1">
                          <a:lumMod val="50000"/>
                        </a:schemeClr>
                      </a:solidFill>
                    </a:rPr>
                    <a:t>请在此处添加详细描述文本，尽量与标题文本语言风格相符合，语言描述尽量简洁生动。</a:t>
                  </a:r>
                </a:p>
              </p:txBody>
            </p:sp>
            <p:sp>
              <p:nvSpPr>
                <p:cNvPr id="31" name="矩形 30"/>
                <p:cNvSpPr/>
                <p:nvPr/>
              </p:nvSpPr>
              <p:spPr>
                <a:xfrm>
                  <a:off x="7774462" y="2224632"/>
                  <a:ext cx="2852530" cy="46713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015" dirty="0">
                      <a:solidFill>
                        <a:schemeClr val="bg1">
                          <a:lumMod val="50000"/>
                        </a:schemeClr>
                      </a:solidFill>
                    </a:rPr>
                    <a:t>点击此处更换标题</a:t>
                  </a:r>
                </a:p>
              </p:txBody>
            </p:sp>
          </p:grpSp>
          <p:grpSp>
            <p:nvGrpSpPr>
              <p:cNvPr id="24" name="组合 23"/>
              <p:cNvGrpSpPr/>
              <p:nvPr/>
            </p:nvGrpSpPr>
            <p:grpSpPr>
              <a:xfrm>
                <a:off x="6634482" y="2510709"/>
                <a:ext cx="4568337" cy="1037078"/>
                <a:chOff x="7774462" y="2224632"/>
                <a:chExt cx="4675831" cy="1037078"/>
              </a:xfrm>
            </p:grpSpPr>
            <p:sp>
              <p:nvSpPr>
                <p:cNvPr id="28" name="文本框 27"/>
                <p:cNvSpPr txBox="1"/>
                <p:nvPr/>
              </p:nvSpPr>
              <p:spPr>
                <a:xfrm>
                  <a:off x="7774462" y="2612814"/>
                  <a:ext cx="4675831" cy="6488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900" dirty="0">
                      <a:solidFill>
                        <a:schemeClr val="bg1">
                          <a:lumMod val="50000"/>
                        </a:schemeClr>
                      </a:solidFill>
                    </a:rPr>
                    <a:t>请在此处添加详细描述文本，尽量与标题文本语言风格相符合，语言描述尽量简洁生动。</a:t>
                  </a:r>
                </a:p>
              </p:txBody>
            </p:sp>
            <p:sp>
              <p:nvSpPr>
                <p:cNvPr id="29" name="矩形 28"/>
                <p:cNvSpPr/>
                <p:nvPr/>
              </p:nvSpPr>
              <p:spPr>
                <a:xfrm>
                  <a:off x="7774462" y="2224632"/>
                  <a:ext cx="2852530" cy="46713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015" dirty="0">
                      <a:solidFill>
                        <a:schemeClr val="bg1">
                          <a:lumMod val="50000"/>
                        </a:schemeClr>
                      </a:solidFill>
                    </a:rPr>
                    <a:t>点击此处更换标题</a:t>
                  </a:r>
                </a:p>
              </p:txBody>
            </p:sp>
          </p:grpSp>
          <p:grpSp>
            <p:nvGrpSpPr>
              <p:cNvPr id="25" name="组合 24"/>
              <p:cNvGrpSpPr/>
              <p:nvPr/>
            </p:nvGrpSpPr>
            <p:grpSpPr>
              <a:xfrm>
                <a:off x="6634482" y="3532110"/>
                <a:ext cx="4568337" cy="1037077"/>
                <a:chOff x="7774462" y="2224632"/>
                <a:chExt cx="4675831" cy="1037077"/>
              </a:xfrm>
            </p:grpSpPr>
            <p:sp>
              <p:nvSpPr>
                <p:cNvPr id="26" name="文本框 25"/>
                <p:cNvSpPr txBox="1"/>
                <p:nvPr/>
              </p:nvSpPr>
              <p:spPr>
                <a:xfrm>
                  <a:off x="7774462" y="2612813"/>
                  <a:ext cx="4675831" cy="6488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900" dirty="0">
                      <a:solidFill>
                        <a:schemeClr val="bg1">
                          <a:lumMod val="50000"/>
                        </a:schemeClr>
                      </a:solidFill>
                    </a:rPr>
                    <a:t>请在此处添加详细描述文本，尽量与标题文本语言风格相符合，语言描述尽量简洁生动。</a:t>
                  </a:r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>
                  <a:off x="7774462" y="2224632"/>
                  <a:ext cx="2852530" cy="46713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015" dirty="0">
                      <a:solidFill>
                        <a:schemeClr val="bg1">
                          <a:lumMod val="50000"/>
                        </a:schemeClr>
                      </a:solidFill>
                    </a:rPr>
                    <a:t>点击此处更换标题</a:t>
                  </a:r>
                </a:p>
              </p:txBody>
            </p:sp>
          </p:grpSp>
        </p:grpSp>
        <p:sp>
          <p:nvSpPr>
            <p:cNvPr id="20" name="矩形 19"/>
            <p:cNvSpPr/>
            <p:nvPr/>
          </p:nvSpPr>
          <p:spPr>
            <a:xfrm>
              <a:off x="6599582" y="1927250"/>
              <a:ext cx="611369" cy="3812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800" dirty="0">
                  <a:solidFill>
                    <a:schemeClr val="bg1">
                      <a:lumMod val="50000"/>
                    </a:schemeClr>
                  </a:solidFill>
                </a:rPr>
                <a:t>1.</a:t>
              </a:r>
              <a:endParaRPr lang="zh-CN" altLang="en-US" sz="1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6599582" y="2940622"/>
              <a:ext cx="611369" cy="3812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800" dirty="0">
                  <a:solidFill>
                    <a:schemeClr val="bg1">
                      <a:lumMod val="50000"/>
                    </a:schemeClr>
                  </a:solidFill>
                </a:rPr>
                <a:t>2.</a:t>
              </a:r>
              <a:endParaRPr lang="zh-CN" altLang="en-US" sz="1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599582" y="3946847"/>
              <a:ext cx="611369" cy="3812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800" dirty="0">
                  <a:solidFill>
                    <a:schemeClr val="bg1">
                      <a:lumMod val="50000"/>
                    </a:schemeClr>
                  </a:solidFill>
                </a:rPr>
                <a:t>3.</a:t>
              </a:r>
              <a:endParaRPr lang="zh-CN" altLang="en-US" sz="1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038817" y="1571566"/>
            <a:ext cx="8130949" cy="3348434"/>
            <a:chOff x="603484" y="1700489"/>
            <a:chExt cx="10841265" cy="4464579"/>
          </a:xfrm>
        </p:grpSpPr>
        <p:grpSp>
          <p:nvGrpSpPr>
            <p:cNvPr id="3" name="组合 2"/>
            <p:cNvGrpSpPr/>
            <p:nvPr/>
          </p:nvGrpSpPr>
          <p:grpSpPr>
            <a:xfrm>
              <a:off x="7307768" y="3291517"/>
              <a:ext cx="4136981" cy="1037079"/>
              <a:chOff x="1752477" y="1985559"/>
              <a:chExt cx="4568337" cy="1037079"/>
            </a:xfrm>
          </p:grpSpPr>
          <p:sp>
            <p:nvSpPr>
              <p:cNvPr id="13" name="文本框 12"/>
              <p:cNvSpPr txBox="1"/>
              <p:nvPr/>
            </p:nvSpPr>
            <p:spPr>
              <a:xfrm>
                <a:off x="1752477" y="2373742"/>
                <a:ext cx="4568337" cy="648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52477" y="1985559"/>
                <a:ext cx="2786952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015" dirty="0">
                    <a:solidFill>
                      <a:schemeClr val="bg1">
                        <a:lumMod val="50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603484" y="3291517"/>
              <a:ext cx="4136981" cy="1037079"/>
              <a:chOff x="1752477" y="1985559"/>
              <a:chExt cx="4568337" cy="1037079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1752477" y="2373742"/>
                <a:ext cx="4568337" cy="648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3533862" y="1985559"/>
                <a:ext cx="2786952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1015" dirty="0">
                    <a:solidFill>
                      <a:schemeClr val="bg1">
                        <a:lumMod val="50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4027510" y="1700489"/>
              <a:ext cx="4136981" cy="1037079"/>
              <a:chOff x="1752477" y="1985559"/>
              <a:chExt cx="4568337" cy="1037079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1752477" y="2373742"/>
                <a:ext cx="4568337" cy="648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2643169" y="1985559"/>
                <a:ext cx="2786952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015" dirty="0">
                    <a:solidFill>
                      <a:schemeClr val="bg1">
                        <a:lumMod val="50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4027510" y="5127989"/>
              <a:ext cx="4136981" cy="1037079"/>
              <a:chOff x="1752477" y="1985559"/>
              <a:chExt cx="4568337" cy="1037079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1752477" y="2373742"/>
                <a:ext cx="4568337" cy="648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2643169" y="1985559"/>
                <a:ext cx="2786952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015" dirty="0">
                    <a:solidFill>
                      <a:schemeClr val="bg1">
                        <a:lumMod val="50000"/>
                      </a:schemeClr>
                    </a:solidFill>
                  </a:rPr>
                  <a:t>点击此处更换标题</a:t>
                </a: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5313071" y="2431039"/>
            <a:ext cx="1693166" cy="1689497"/>
            <a:chOff x="4969156" y="2731312"/>
            <a:chExt cx="2257554" cy="2252662"/>
          </a:xfrm>
        </p:grpSpPr>
        <p:grpSp>
          <p:nvGrpSpPr>
            <p:cNvPr id="16" name="组合 15"/>
            <p:cNvGrpSpPr/>
            <p:nvPr/>
          </p:nvGrpSpPr>
          <p:grpSpPr>
            <a:xfrm>
              <a:off x="4969156" y="2731312"/>
              <a:ext cx="2257554" cy="2252662"/>
              <a:chOff x="5205664" y="2721502"/>
              <a:chExt cx="1784537" cy="1780670"/>
            </a:xfrm>
          </p:grpSpPr>
          <p:sp>
            <p:nvSpPr>
              <p:cNvPr id="18" name="Freeform 6"/>
              <p:cNvSpPr/>
              <p:nvPr/>
            </p:nvSpPr>
            <p:spPr bwMode="auto">
              <a:xfrm>
                <a:off x="5205664" y="3086916"/>
                <a:ext cx="520087" cy="1053709"/>
              </a:xfrm>
              <a:custGeom>
                <a:avLst/>
                <a:gdLst>
                  <a:gd name="T0" fmla="*/ 27 w 114"/>
                  <a:gd name="T1" fmla="*/ 96 h 231"/>
                  <a:gd name="T2" fmla="*/ 0 w 114"/>
                  <a:gd name="T3" fmla="*/ 117 h 231"/>
                  <a:gd name="T4" fmla="*/ 27 w 114"/>
                  <a:gd name="T5" fmla="*/ 137 h 231"/>
                  <a:gd name="T6" fmla="*/ 70 w 114"/>
                  <a:gd name="T7" fmla="*/ 231 h 231"/>
                  <a:gd name="T8" fmla="*/ 111 w 114"/>
                  <a:gd name="T9" fmla="*/ 190 h 231"/>
                  <a:gd name="T10" fmla="*/ 84 w 114"/>
                  <a:gd name="T11" fmla="*/ 117 h 231"/>
                  <a:gd name="T12" fmla="*/ 114 w 114"/>
                  <a:gd name="T13" fmla="*/ 41 h 231"/>
                  <a:gd name="T14" fmla="*/ 73 w 114"/>
                  <a:gd name="T15" fmla="*/ 0 h 231"/>
                  <a:gd name="T16" fmla="*/ 27 w 114"/>
                  <a:gd name="T17" fmla="*/ 96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" h="231">
                    <a:moveTo>
                      <a:pt x="27" y="96"/>
                    </a:moveTo>
                    <a:cubicBezTo>
                      <a:pt x="0" y="117"/>
                      <a:pt x="0" y="117"/>
                      <a:pt x="0" y="117"/>
                    </a:cubicBezTo>
                    <a:cubicBezTo>
                      <a:pt x="27" y="137"/>
                      <a:pt x="27" y="137"/>
                      <a:pt x="27" y="137"/>
                    </a:cubicBezTo>
                    <a:cubicBezTo>
                      <a:pt x="32" y="173"/>
                      <a:pt x="47" y="205"/>
                      <a:pt x="70" y="231"/>
                    </a:cubicBezTo>
                    <a:cubicBezTo>
                      <a:pt x="111" y="190"/>
                      <a:pt x="111" y="190"/>
                      <a:pt x="111" y="190"/>
                    </a:cubicBezTo>
                    <a:cubicBezTo>
                      <a:pt x="94" y="170"/>
                      <a:pt x="84" y="145"/>
                      <a:pt x="84" y="117"/>
                    </a:cubicBezTo>
                    <a:cubicBezTo>
                      <a:pt x="84" y="87"/>
                      <a:pt x="95" y="61"/>
                      <a:pt x="114" y="41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48" y="25"/>
                      <a:pt x="32" y="59"/>
                      <a:pt x="27" y="96"/>
                    </a:cubicBezTo>
                    <a:close/>
                  </a:path>
                </a:pathLst>
              </a:custGeom>
              <a:solidFill>
                <a:srgbClr val="F290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" name="Freeform 7"/>
              <p:cNvSpPr/>
              <p:nvPr/>
            </p:nvSpPr>
            <p:spPr bwMode="auto">
              <a:xfrm>
                <a:off x="5551745" y="3982085"/>
                <a:ext cx="1086577" cy="520087"/>
              </a:xfrm>
              <a:custGeom>
                <a:avLst/>
                <a:gdLst>
                  <a:gd name="T0" fmla="*/ 41 w 238"/>
                  <a:gd name="T1" fmla="*/ 0 h 114"/>
                  <a:gd name="T2" fmla="*/ 0 w 238"/>
                  <a:gd name="T3" fmla="*/ 41 h 114"/>
                  <a:gd name="T4" fmla="*/ 102 w 238"/>
                  <a:gd name="T5" fmla="*/ 91 h 114"/>
                  <a:gd name="T6" fmla="*/ 119 w 238"/>
                  <a:gd name="T7" fmla="*/ 114 h 114"/>
                  <a:gd name="T8" fmla="*/ 136 w 238"/>
                  <a:gd name="T9" fmla="*/ 91 h 114"/>
                  <a:gd name="T10" fmla="*/ 238 w 238"/>
                  <a:gd name="T11" fmla="*/ 45 h 114"/>
                  <a:gd name="T12" fmla="*/ 197 w 238"/>
                  <a:gd name="T13" fmla="*/ 4 h 114"/>
                  <a:gd name="T14" fmla="*/ 121 w 238"/>
                  <a:gd name="T15" fmla="*/ 34 h 114"/>
                  <a:gd name="T16" fmla="*/ 41 w 238"/>
                  <a:gd name="T1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8" h="114">
                    <a:moveTo>
                      <a:pt x="41" y="0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26" y="68"/>
                      <a:pt x="62" y="86"/>
                      <a:pt x="102" y="91"/>
                    </a:cubicBezTo>
                    <a:cubicBezTo>
                      <a:pt x="119" y="114"/>
                      <a:pt x="119" y="114"/>
                      <a:pt x="119" y="114"/>
                    </a:cubicBezTo>
                    <a:cubicBezTo>
                      <a:pt x="136" y="91"/>
                      <a:pt x="136" y="91"/>
                      <a:pt x="136" y="91"/>
                    </a:cubicBezTo>
                    <a:cubicBezTo>
                      <a:pt x="176" y="88"/>
                      <a:pt x="211" y="71"/>
                      <a:pt x="238" y="45"/>
                    </a:cubicBezTo>
                    <a:cubicBezTo>
                      <a:pt x="197" y="4"/>
                      <a:pt x="197" y="4"/>
                      <a:pt x="197" y="4"/>
                    </a:cubicBezTo>
                    <a:cubicBezTo>
                      <a:pt x="177" y="23"/>
                      <a:pt x="151" y="34"/>
                      <a:pt x="121" y="34"/>
                    </a:cubicBezTo>
                    <a:cubicBezTo>
                      <a:pt x="90" y="34"/>
                      <a:pt x="61" y="21"/>
                      <a:pt x="41" y="0"/>
                    </a:cubicBezTo>
                    <a:close/>
                  </a:path>
                </a:pathLst>
              </a:custGeom>
              <a:solidFill>
                <a:srgbClr val="9499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0" name="Freeform 8"/>
              <p:cNvSpPr/>
              <p:nvPr/>
            </p:nvSpPr>
            <p:spPr bwMode="auto">
              <a:xfrm>
                <a:off x="5567212" y="2721502"/>
                <a:ext cx="1057576" cy="520087"/>
              </a:xfrm>
              <a:custGeom>
                <a:avLst/>
                <a:gdLst>
                  <a:gd name="T0" fmla="*/ 116 w 232"/>
                  <a:gd name="T1" fmla="*/ 0 h 114"/>
                  <a:gd name="T2" fmla="*/ 95 w 232"/>
                  <a:gd name="T3" fmla="*/ 27 h 114"/>
                  <a:gd name="T4" fmla="*/ 0 w 232"/>
                  <a:gd name="T5" fmla="*/ 73 h 114"/>
                  <a:gd name="T6" fmla="*/ 41 w 232"/>
                  <a:gd name="T7" fmla="*/ 114 h 114"/>
                  <a:gd name="T8" fmla="*/ 118 w 232"/>
                  <a:gd name="T9" fmla="*/ 84 h 114"/>
                  <a:gd name="T10" fmla="*/ 191 w 232"/>
                  <a:gd name="T11" fmla="*/ 110 h 114"/>
                  <a:gd name="T12" fmla="*/ 232 w 232"/>
                  <a:gd name="T13" fmla="*/ 69 h 114"/>
                  <a:gd name="T14" fmla="*/ 136 w 232"/>
                  <a:gd name="T15" fmla="*/ 27 h 114"/>
                  <a:gd name="T16" fmla="*/ 116 w 232"/>
                  <a:gd name="T1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2" h="114">
                    <a:moveTo>
                      <a:pt x="116" y="0"/>
                    </a:moveTo>
                    <a:cubicBezTo>
                      <a:pt x="95" y="27"/>
                      <a:pt x="95" y="27"/>
                      <a:pt x="95" y="27"/>
                    </a:cubicBezTo>
                    <a:cubicBezTo>
                      <a:pt x="59" y="32"/>
                      <a:pt x="25" y="49"/>
                      <a:pt x="0" y="73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61" y="95"/>
                      <a:pt x="88" y="84"/>
                      <a:pt x="118" y="84"/>
                    </a:cubicBezTo>
                    <a:cubicBezTo>
                      <a:pt x="146" y="84"/>
                      <a:pt x="171" y="94"/>
                      <a:pt x="191" y="110"/>
                    </a:cubicBezTo>
                    <a:cubicBezTo>
                      <a:pt x="232" y="69"/>
                      <a:pt x="232" y="69"/>
                      <a:pt x="232" y="69"/>
                    </a:cubicBezTo>
                    <a:cubicBezTo>
                      <a:pt x="206" y="46"/>
                      <a:pt x="173" y="30"/>
                      <a:pt x="136" y="27"/>
                    </a:cubicBez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9499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" name="Freeform 9"/>
              <p:cNvSpPr/>
              <p:nvPr/>
            </p:nvSpPr>
            <p:spPr bwMode="auto">
              <a:xfrm>
                <a:off x="6470114" y="3063716"/>
                <a:ext cx="520087" cy="1096243"/>
              </a:xfrm>
              <a:custGeom>
                <a:avLst/>
                <a:gdLst>
                  <a:gd name="T0" fmla="*/ 91 w 114"/>
                  <a:gd name="T1" fmla="*/ 104 h 240"/>
                  <a:gd name="T2" fmla="*/ 41 w 114"/>
                  <a:gd name="T3" fmla="*/ 0 h 240"/>
                  <a:gd name="T4" fmla="*/ 0 w 114"/>
                  <a:gd name="T5" fmla="*/ 41 h 240"/>
                  <a:gd name="T6" fmla="*/ 33 w 114"/>
                  <a:gd name="T7" fmla="*/ 122 h 240"/>
                  <a:gd name="T8" fmla="*/ 3 w 114"/>
                  <a:gd name="T9" fmla="*/ 199 h 240"/>
                  <a:gd name="T10" fmla="*/ 44 w 114"/>
                  <a:gd name="T11" fmla="*/ 240 h 240"/>
                  <a:gd name="T12" fmla="*/ 90 w 114"/>
                  <a:gd name="T13" fmla="*/ 139 h 240"/>
                  <a:gd name="T14" fmla="*/ 114 w 114"/>
                  <a:gd name="T15" fmla="*/ 122 h 240"/>
                  <a:gd name="T16" fmla="*/ 91 w 114"/>
                  <a:gd name="T17" fmla="*/ 104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" h="240">
                    <a:moveTo>
                      <a:pt x="91" y="104"/>
                    </a:moveTo>
                    <a:cubicBezTo>
                      <a:pt x="86" y="64"/>
                      <a:pt x="68" y="27"/>
                      <a:pt x="41" y="0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20" y="62"/>
                      <a:pt x="33" y="90"/>
                      <a:pt x="33" y="122"/>
                    </a:cubicBezTo>
                    <a:cubicBezTo>
                      <a:pt x="33" y="152"/>
                      <a:pt x="22" y="179"/>
                      <a:pt x="3" y="199"/>
                    </a:cubicBezTo>
                    <a:cubicBezTo>
                      <a:pt x="44" y="240"/>
                      <a:pt x="44" y="240"/>
                      <a:pt x="44" y="240"/>
                    </a:cubicBezTo>
                    <a:cubicBezTo>
                      <a:pt x="69" y="213"/>
                      <a:pt x="87" y="178"/>
                      <a:pt x="90" y="139"/>
                    </a:cubicBezTo>
                    <a:cubicBezTo>
                      <a:pt x="114" y="122"/>
                      <a:pt x="114" y="122"/>
                      <a:pt x="114" y="122"/>
                    </a:cubicBezTo>
                    <a:lnTo>
                      <a:pt x="91" y="104"/>
                    </a:lnTo>
                    <a:close/>
                  </a:path>
                </a:pathLst>
              </a:custGeom>
              <a:solidFill>
                <a:srgbClr val="F290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5693256" y="3211993"/>
                <a:ext cx="803552" cy="803552"/>
              </a:xfrm>
              <a:prstGeom prst="ellipse">
                <a:avLst/>
              </a:prstGeom>
              <a:solidFill>
                <a:srgbClr val="F290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pic>
          <p:nvPicPr>
            <p:cNvPr id="17" name="图形 16" descr="标记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94648" y="3567616"/>
              <a:ext cx="614400" cy="6144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41548" y="2504689"/>
            <a:ext cx="7116071" cy="1497029"/>
            <a:chOff x="2020765" y="2571683"/>
            <a:chExt cx="8150469" cy="1714637"/>
          </a:xfrm>
        </p:grpSpPr>
        <p:grpSp>
          <p:nvGrpSpPr>
            <p:cNvPr id="3" name="Group 14"/>
            <p:cNvGrpSpPr/>
            <p:nvPr/>
          </p:nvGrpSpPr>
          <p:grpSpPr>
            <a:xfrm>
              <a:off x="5432337" y="2571683"/>
              <a:ext cx="1327324" cy="1519158"/>
              <a:chOff x="5379142" y="2991066"/>
              <a:chExt cx="1414667" cy="1619124"/>
            </a:xfrm>
            <a:solidFill>
              <a:srgbClr val="B5070A"/>
            </a:solidFill>
          </p:grpSpPr>
          <p:sp>
            <p:nvSpPr>
              <p:cNvPr id="21" name="Shape 1723"/>
              <p:cNvSpPr/>
              <p:nvPr/>
            </p:nvSpPr>
            <p:spPr>
              <a:xfrm rot="18900000">
                <a:off x="5379143" y="2991066"/>
                <a:ext cx="1414666" cy="1414666"/>
              </a:xfrm>
              <a:prstGeom prst="roundRect">
                <a:avLst>
                  <a:gd name="adj" fmla="val 15000"/>
                </a:avLst>
              </a:prstGeom>
              <a:noFill/>
              <a:ln w="12700">
                <a:solidFill>
                  <a:schemeClr val="bg1">
                    <a:lumMod val="65000"/>
                  </a:schemeClr>
                </a:solidFill>
                <a:miter lim="400000"/>
              </a:ln>
            </p:spPr>
            <p:txBody>
              <a:bodyPr lIns="53573" tIns="53573" rIns="53573" bIns="53573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fontAlgn="auto">
                  <a:lnSpc>
                    <a:spcPct val="120000"/>
                  </a:lnSpc>
                  <a:spcBef>
                    <a:spcPts val="3560"/>
                  </a:spcBef>
                  <a:spcAft>
                    <a:spcPts val="0"/>
                  </a:spcAft>
                  <a:defRPr sz="2500">
                    <a:latin typeface="Aller Light"/>
                    <a:ea typeface="Aller Light"/>
                    <a:cs typeface="Aller Light"/>
                    <a:sym typeface="Aller Light"/>
                  </a:defRPr>
                </a:pPr>
                <a:endParaRPr sz="1500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" name="Shape 1726"/>
              <p:cNvSpPr/>
              <p:nvPr/>
            </p:nvSpPr>
            <p:spPr>
              <a:xfrm rot="18900000">
                <a:off x="5379142" y="3195523"/>
                <a:ext cx="1414666" cy="1414667"/>
              </a:xfrm>
              <a:prstGeom prst="roundRect">
                <a:avLst>
                  <a:gd name="adj" fmla="val 15000"/>
                </a:avLst>
              </a:prstGeom>
              <a:solidFill>
                <a:srgbClr val="9499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3" tIns="53573" rIns="53573" bIns="53573" numCol="1" anchor="ctr">
                <a:no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fontAlgn="auto">
                  <a:lnSpc>
                    <a:spcPct val="120000"/>
                  </a:lnSpc>
                  <a:spcBef>
                    <a:spcPts val="3560"/>
                  </a:spcBef>
                  <a:spcAft>
                    <a:spcPts val="0"/>
                  </a:spcAft>
                  <a:defRPr sz="2500">
                    <a:latin typeface="Aller Light"/>
                    <a:ea typeface="Aller Light"/>
                    <a:cs typeface="Aller Light"/>
                    <a:sym typeface="Aller Light"/>
                  </a:defRPr>
                </a:pPr>
                <a:endParaRPr sz="1500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" name="Group 12"/>
            <p:cNvGrpSpPr/>
            <p:nvPr/>
          </p:nvGrpSpPr>
          <p:grpSpPr>
            <a:xfrm>
              <a:off x="3729142" y="2767162"/>
              <a:ext cx="1327324" cy="1519158"/>
              <a:chOff x="3563871" y="3199409"/>
              <a:chExt cx="1414666" cy="1619124"/>
            </a:xfrm>
          </p:grpSpPr>
          <p:sp>
            <p:nvSpPr>
              <p:cNvPr id="19" name="Shape 1722"/>
              <p:cNvSpPr/>
              <p:nvPr/>
            </p:nvSpPr>
            <p:spPr>
              <a:xfrm rot="8100000">
                <a:off x="3563871" y="3403867"/>
                <a:ext cx="1414666" cy="1414666"/>
              </a:xfrm>
              <a:prstGeom prst="roundRect">
                <a:avLst>
                  <a:gd name="adj" fmla="val 15000"/>
                </a:avLst>
              </a:prstGeom>
              <a:noFill/>
              <a:ln w="12700">
                <a:solidFill>
                  <a:schemeClr val="bg1">
                    <a:lumMod val="65000"/>
                  </a:schemeClr>
                </a:solidFill>
                <a:miter lim="400000"/>
              </a:ln>
            </p:spPr>
            <p:txBody>
              <a:bodyPr lIns="53573" tIns="53573" rIns="53573" bIns="53573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fontAlgn="auto">
                  <a:lnSpc>
                    <a:spcPct val="120000"/>
                  </a:lnSpc>
                  <a:spcBef>
                    <a:spcPts val="3560"/>
                  </a:spcBef>
                  <a:spcAft>
                    <a:spcPts val="0"/>
                  </a:spcAft>
                  <a:defRPr sz="2500">
                    <a:latin typeface="Aller Light"/>
                    <a:ea typeface="Aller Light"/>
                    <a:cs typeface="Aller Light"/>
                    <a:sym typeface="Aller Light"/>
                  </a:defRPr>
                </a:pPr>
                <a:endParaRPr sz="1500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Shape 1729"/>
              <p:cNvSpPr/>
              <p:nvPr/>
            </p:nvSpPr>
            <p:spPr>
              <a:xfrm rot="8100000">
                <a:off x="3563871" y="3199409"/>
                <a:ext cx="1414666" cy="1414667"/>
              </a:xfrm>
              <a:prstGeom prst="roundRect">
                <a:avLst>
                  <a:gd name="adj" fmla="val 15000"/>
                </a:avLst>
              </a:prstGeom>
              <a:solidFill>
                <a:srgbClr val="F2901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3" tIns="53573" rIns="53573" bIns="53573" numCol="1" anchor="ctr">
                <a:no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fontAlgn="auto">
                  <a:lnSpc>
                    <a:spcPct val="120000"/>
                  </a:lnSpc>
                  <a:spcBef>
                    <a:spcPts val="3560"/>
                  </a:spcBef>
                  <a:spcAft>
                    <a:spcPts val="0"/>
                  </a:spcAft>
                  <a:defRPr sz="2500">
                    <a:latin typeface="Aller Light"/>
                    <a:ea typeface="Aller Light"/>
                    <a:cs typeface="Aller Light"/>
                    <a:sym typeface="Aller Light"/>
                  </a:defRPr>
                </a:pPr>
                <a:endParaRPr sz="1500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" name="Group 11"/>
            <p:cNvGrpSpPr/>
            <p:nvPr/>
          </p:nvGrpSpPr>
          <p:grpSpPr>
            <a:xfrm>
              <a:off x="2020765" y="2571683"/>
              <a:ext cx="1327324" cy="1519158"/>
              <a:chOff x="1743076" y="2991066"/>
              <a:chExt cx="1414666" cy="1619124"/>
            </a:xfrm>
          </p:grpSpPr>
          <p:sp>
            <p:nvSpPr>
              <p:cNvPr id="17" name="Shape 1721"/>
              <p:cNvSpPr/>
              <p:nvPr/>
            </p:nvSpPr>
            <p:spPr>
              <a:xfrm rot="18900000">
                <a:off x="1743076" y="2991066"/>
                <a:ext cx="1414666" cy="1414666"/>
              </a:xfrm>
              <a:prstGeom prst="roundRect">
                <a:avLst>
                  <a:gd name="adj" fmla="val 15000"/>
                </a:avLst>
              </a:prstGeom>
              <a:noFill/>
              <a:ln w="12700">
                <a:solidFill>
                  <a:schemeClr val="bg1">
                    <a:lumMod val="65000"/>
                  </a:schemeClr>
                </a:solidFill>
                <a:miter lim="400000"/>
              </a:ln>
            </p:spPr>
            <p:txBody>
              <a:bodyPr lIns="53573" tIns="53573" rIns="53573" bIns="53573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fontAlgn="auto">
                  <a:lnSpc>
                    <a:spcPct val="120000"/>
                  </a:lnSpc>
                  <a:spcBef>
                    <a:spcPts val="3560"/>
                  </a:spcBef>
                  <a:spcAft>
                    <a:spcPts val="0"/>
                  </a:spcAft>
                  <a:defRPr sz="2500">
                    <a:latin typeface="Aller Light"/>
                    <a:ea typeface="Aller Light"/>
                    <a:cs typeface="Aller Light"/>
                    <a:sym typeface="Aller Light"/>
                  </a:defRPr>
                </a:pPr>
                <a:endParaRPr sz="1500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" name="Shape 1732"/>
              <p:cNvSpPr/>
              <p:nvPr/>
            </p:nvSpPr>
            <p:spPr>
              <a:xfrm rot="18900000">
                <a:off x="1743076" y="3195523"/>
                <a:ext cx="1414666" cy="1414667"/>
              </a:xfrm>
              <a:prstGeom prst="roundRect">
                <a:avLst>
                  <a:gd name="adj" fmla="val 15000"/>
                </a:avLst>
              </a:prstGeom>
              <a:solidFill>
                <a:srgbClr val="9499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3" tIns="53573" rIns="53573" bIns="53573" numCol="1" anchor="ctr">
                <a:no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fontAlgn="auto">
                  <a:lnSpc>
                    <a:spcPct val="120000"/>
                  </a:lnSpc>
                  <a:spcBef>
                    <a:spcPts val="3560"/>
                  </a:spcBef>
                  <a:spcAft>
                    <a:spcPts val="0"/>
                  </a:spcAft>
                  <a:defRPr sz="2500">
                    <a:latin typeface="Aller Light"/>
                    <a:ea typeface="Aller Light"/>
                    <a:cs typeface="Aller Light"/>
                    <a:sym typeface="Aller Light"/>
                  </a:defRPr>
                </a:pPr>
                <a:endParaRPr sz="1500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" name="Group 15"/>
            <p:cNvGrpSpPr/>
            <p:nvPr/>
          </p:nvGrpSpPr>
          <p:grpSpPr>
            <a:xfrm>
              <a:off x="7140714" y="2767157"/>
              <a:ext cx="1327324" cy="1519158"/>
              <a:chOff x="7199937" y="3199409"/>
              <a:chExt cx="1414666" cy="1619125"/>
            </a:xfrm>
            <a:solidFill>
              <a:srgbClr val="FBC546"/>
            </a:solidFill>
          </p:grpSpPr>
          <p:sp>
            <p:nvSpPr>
              <p:cNvPr id="15" name="Shape 1724"/>
              <p:cNvSpPr/>
              <p:nvPr/>
            </p:nvSpPr>
            <p:spPr>
              <a:xfrm rot="8100000">
                <a:off x="7199937" y="3403868"/>
                <a:ext cx="1414666" cy="1414666"/>
              </a:xfrm>
              <a:prstGeom prst="roundRect">
                <a:avLst>
                  <a:gd name="adj" fmla="val 15000"/>
                </a:avLst>
              </a:prstGeom>
              <a:noFill/>
              <a:ln w="12700">
                <a:solidFill>
                  <a:schemeClr val="bg1">
                    <a:lumMod val="65000"/>
                  </a:schemeClr>
                </a:solidFill>
                <a:miter lim="400000"/>
              </a:ln>
            </p:spPr>
            <p:txBody>
              <a:bodyPr lIns="53573" tIns="53573" rIns="53573" bIns="53573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fontAlgn="auto">
                  <a:lnSpc>
                    <a:spcPct val="120000"/>
                  </a:lnSpc>
                  <a:spcBef>
                    <a:spcPts val="3560"/>
                  </a:spcBef>
                  <a:spcAft>
                    <a:spcPts val="0"/>
                  </a:spcAft>
                  <a:defRPr sz="2500">
                    <a:latin typeface="Aller Light"/>
                    <a:ea typeface="Aller Light"/>
                    <a:cs typeface="Aller Light"/>
                    <a:sym typeface="Aller Light"/>
                  </a:defRPr>
                </a:pPr>
                <a:endParaRPr sz="1500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Shape 1735"/>
              <p:cNvSpPr/>
              <p:nvPr/>
            </p:nvSpPr>
            <p:spPr>
              <a:xfrm rot="8100000">
                <a:off x="7199937" y="3199409"/>
                <a:ext cx="1414666" cy="1414667"/>
              </a:xfrm>
              <a:prstGeom prst="roundRect">
                <a:avLst>
                  <a:gd name="adj" fmla="val 15000"/>
                </a:avLst>
              </a:prstGeom>
              <a:solidFill>
                <a:srgbClr val="F2901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3" tIns="53573" rIns="53573" bIns="53573" numCol="1" anchor="ctr">
                <a:no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fontAlgn="auto">
                  <a:lnSpc>
                    <a:spcPct val="120000"/>
                  </a:lnSpc>
                  <a:spcBef>
                    <a:spcPts val="3560"/>
                  </a:spcBef>
                  <a:spcAft>
                    <a:spcPts val="0"/>
                  </a:spcAft>
                  <a:defRPr sz="2500">
                    <a:latin typeface="Aller Light"/>
                    <a:ea typeface="Aller Light"/>
                    <a:cs typeface="Aller Light"/>
                    <a:sym typeface="Aller Light"/>
                  </a:defRPr>
                </a:pPr>
                <a:endParaRPr sz="1500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" name="Group 16"/>
            <p:cNvGrpSpPr/>
            <p:nvPr/>
          </p:nvGrpSpPr>
          <p:grpSpPr>
            <a:xfrm>
              <a:off x="8843910" y="2571683"/>
              <a:ext cx="1327324" cy="1519158"/>
              <a:chOff x="9015209" y="2991066"/>
              <a:chExt cx="1414666" cy="1619124"/>
            </a:xfrm>
            <a:solidFill>
              <a:srgbClr val="B5070A"/>
            </a:solidFill>
          </p:grpSpPr>
          <p:sp>
            <p:nvSpPr>
              <p:cNvPr id="13" name="Shape 1725"/>
              <p:cNvSpPr/>
              <p:nvPr/>
            </p:nvSpPr>
            <p:spPr>
              <a:xfrm rot="18900000">
                <a:off x="9015209" y="2991066"/>
                <a:ext cx="1414666" cy="1414666"/>
              </a:xfrm>
              <a:prstGeom prst="roundRect">
                <a:avLst>
                  <a:gd name="adj" fmla="val 15000"/>
                </a:avLst>
              </a:prstGeom>
              <a:noFill/>
              <a:ln w="12700">
                <a:solidFill>
                  <a:schemeClr val="bg1">
                    <a:lumMod val="65000"/>
                  </a:schemeClr>
                </a:solidFill>
                <a:miter lim="400000"/>
              </a:ln>
            </p:spPr>
            <p:txBody>
              <a:bodyPr lIns="53573" tIns="53573" rIns="53573" bIns="53573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fontAlgn="auto">
                  <a:lnSpc>
                    <a:spcPct val="120000"/>
                  </a:lnSpc>
                  <a:spcBef>
                    <a:spcPts val="3560"/>
                  </a:spcBef>
                  <a:spcAft>
                    <a:spcPts val="0"/>
                  </a:spcAft>
                  <a:defRPr sz="2500">
                    <a:latin typeface="Aller Light"/>
                    <a:ea typeface="Aller Light"/>
                    <a:cs typeface="Aller Light"/>
                    <a:sym typeface="Aller Light"/>
                  </a:defRPr>
                </a:pPr>
                <a:endParaRPr sz="1500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" name="Shape 1738"/>
              <p:cNvSpPr/>
              <p:nvPr/>
            </p:nvSpPr>
            <p:spPr>
              <a:xfrm rot="18900000">
                <a:off x="9015209" y="3195523"/>
                <a:ext cx="1414666" cy="1414667"/>
              </a:xfrm>
              <a:prstGeom prst="roundRect">
                <a:avLst>
                  <a:gd name="adj" fmla="val 15000"/>
                </a:avLst>
              </a:prstGeom>
              <a:solidFill>
                <a:srgbClr val="9499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3" tIns="53573" rIns="53573" bIns="53573" numCol="1" anchor="ctr">
                <a:no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fontAlgn="auto">
                  <a:lnSpc>
                    <a:spcPct val="120000"/>
                  </a:lnSpc>
                  <a:spcBef>
                    <a:spcPts val="3560"/>
                  </a:spcBef>
                  <a:spcAft>
                    <a:spcPts val="0"/>
                  </a:spcAft>
                  <a:defRPr sz="2500">
                    <a:latin typeface="Aller Light"/>
                    <a:ea typeface="Aller Light"/>
                    <a:cs typeface="Aller Light"/>
                    <a:sym typeface="Aller Light"/>
                  </a:defRPr>
                </a:pPr>
                <a:endParaRPr sz="1500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8" name="Text Placeholder 4"/>
            <p:cNvSpPr txBox="1"/>
            <p:nvPr/>
          </p:nvSpPr>
          <p:spPr>
            <a:xfrm>
              <a:off x="2272183" y="3256249"/>
              <a:ext cx="824487" cy="341849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825" dirty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点击请替换文字内容</a:t>
              </a:r>
              <a:endParaRPr lang="en-GB" altLang="zh-CN" sz="825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Text Placeholder 4"/>
            <p:cNvSpPr txBox="1"/>
            <p:nvPr/>
          </p:nvSpPr>
          <p:spPr>
            <a:xfrm>
              <a:off x="3977968" y="3256249"/>
              <a:ext cx="824487" cy="341849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825" dirty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点击请替换文字内容</a:t>
              </a:r>
              <a:endParaRPr lang="en-GB" altLang="zh-CN" sz="825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Text Placeholder 4"/>
            <p:cNvSpPr txBox="1"/>
            <p:nvPr/>
          </p:nvSpPr>
          <p:spPr>
            <a:xfrm>
              <a:off x="5683086" y="3256249"/>
              <a:ext cx="824487" cy="341849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825" dirty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点击请替换文字内容</a:t>
              </a:r>
              <a:endParaRPr lang="en-GB" altLang="zh-CN" sz="825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Text Placeholder 4"/>
            <p:cNvSpPr txBox="1"/>
            <p:nvPr/>
          </p:nvSpPr>
          <p:spPr>
            <a:xfrm>
              <a:off x="7388871" y="3256249"/>
              <a:ext cx="824487" cy="341849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825" dirty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点击请替换文字内容</a:t>
              </a:r>
              <a:endParaRPr lang="en-GB" altLang="zh-CN" sz="825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 Placeholder 4"/>
            <p:cNvSpPr txBox="1"/>
            <p:nvPr/>
          </p:nvSpPr>
          <p:spPr>
            <a:xfrm>
              <a:off x="9095329" y="3256249"/>
              <a:ext cx="824487" cy="341849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825" dirty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点击请替换文字内容</a:t>
              </a:r>
              <a:endParaRPr lang="en-GB" altLang="zh-CN" sz="825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10630"/>
            <a:ext cx="6427845" cy="16473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976" y="5210629"/>
            <a:ext cx="6427845" cy="1647370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1473200" y="1582058"/>
            <a:ext cx="1415772" cy="3483428"/>
            <a:chOff x="1473200" y="1582058"/>
            <a:chExt cx="1415772" cy="3483428"/>
          </a:xfrm>
        </p:grpSpPr>
        <p:cxnSp>
          <p:nvCxnSpPr>
            <p:cNvPr id="8" name="直接连接符 7"/>
            <p:cNvCxnSpPr/>
            <p:nvPr/>
          </p:nvCxnSpPr>
          <p:spPr>
            <a:xfrm flipV="1">
              <a:off x="2177143" y="2989943"/>
              <a:ext cx="0" cy="2075543"/>
            </a:xfrm>
            <a:prstGeom prst="line">
              <a:avLst/>
            </a:prstGeom>
            <a:ln w="28575">
              <a:solidFill>
                <a:srgbClr val="7478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组合 23"/>
            <p:cNvGrpSpPr/>
            <p:nvPr/>
          </p:nvGrpSpPr>
          <p:grpSpPr>
            <a:xfrm>
              <a:off x="1473200" y="1582058"/>
              <a:ext cx="1415772" cy="1407885"/>
              <a:chOff x="1473200" y="1582058"/>
              <a:chExt cx="1415772" cy="1407885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1473200" y="1582058"/>
                <a:ext cx="1407885" cy="1407885"/>
              </a:xfrm>
              <a:prstGeom prst="ellipse">
                <a:avLst/>
              </a:prstGeom>
              <a:solidFill>
                <a:srgbClr val="9499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1473200" y="2055167"/>
                <a:ext cx="14157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你的题目</a:t>
                </a: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4117436" y="2097316"/>
            <a:ext cx="1456357" cy="3483428"/>
            <a:chOff x="4117436" y="2097316"/>
            <a:chExt cx="1456357" cy="3483428"/>
          </a:xfrm>
        </p:grpSpPr>
        <p:cxnSp>
          <p:nvCxnSpPr>
            <p:cNvPr id="9" name="直接连接符 8"/>
            <p:cNvCxnSpPr/>
            <p:nvPr/>
          </p:nvCxnSpPr>
          <p:spPr>
            <a:xfrm flipV="1">
              <a:off x="4803237" y="3505201"/>
              <a:ext cx="0" cy="2075543"/>
            </a:xfrm>
            <a:prstGeom prst="line">
              <a:avLst/>
            </a:prstGeom>
            <a:ln w="28575">
              <a:solidFill>
                <a:srgbClr val="F290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 13"/>
            <p:cNvSpPr/>
            <p:nvPr/>
          </p:nvSpPr>
          <p:spPr>
            <a:xfrm>
              <a:off x="4117436" y="2097316"/>
              <a:ext cx="1407885" cy="1407885"/>
            </a:xfrm>
            <a:prstGeom prst="ellipse">
              <a:avLst/>
            </a:prstGeom>
            <a:solidFill>
              <a:srgbClr val="F29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4158021" y="2570425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你的题目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633024" y="1582058"/>
            <a:ext cx="1423659" cy="3998687"/>
            <a:chOff x="6633024" y="1582058"/>
            <a:chExt cx="1423659" cy="3998687"/>
          </a:xfrm>
        </p:grpSpPr>
        <p:cxnSp>
          <p:nvCxnSpPr>
            <p:cNvPr id="10" name="直接连接符 9"/>
            <p:cNvCxnSpPr/>
            <p:nvPr/>
          </p:nvCxnSpPr>
          <p:spPr>
            <a:xfrm flipV="1">
              <a:off x="7336972" y="2989943"/>
              <a:ext cx="0" cy="2590802"/>
            </a:xfrm>
            <a:prstGeom prst="line">
              <a:avLst/>
            </a:prstGeom>
            <a:ln w="28575">
              <a:solidFill>
                <a:srgbClr val="7478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/>
            <p:cNvSpPr/>
            <p:nvPr/>
          </p:nvSpPr>
          <p:spPr>
            <a:xfrm>
              <a:off x="6633024" y="1582058"/>
              <a:ext cx="1407885" cy="1407885"/>
            </a:xfrm>
            <a:prstGeom prst="ellipse">
              <a:avLst/>
            </a:prstGeom>
            <a:solidFill>
              <a:srgbClr val="9499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6640911" y="2055166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你的题目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9225587" y="2097316"/>
            <a:ext cx="1429979" cy="3483428"/>
            <a:chOff x="9225587" y="2097316"/>
            <a:chExt cx="1429979" cy="3483428"/>
          </a:xfrm>
        </p:grpSpPr>
        <p:cxnSp>
          <p:nvCxnSpPr>
            <p:cNvPr id="11" name="直接连接符 10"/>
            <p:cNvCxnSpPr/>
            <p:nvPr/>
          </p:nvCxnSpPr>
          <p:spPr>
            <a:xfrm flipV="1">
              <a:off x="9947680" y="3505201"/>
              <a:ext cx="0" cy="2075543"/>
            </a:xfrm>
            <a:prstGeom prst="line">
              <a:avLst/>
            </a:prstGeom>
            <a:ln w="28575">
              <a:solidFill>
                <a:srgbClr val="F290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/>
            <p:cNvSpPr/>
            <p:nvPr/>
          </p:nvSpPr>
          <p:spPr>
            <a:xfrm>
              <a:off x="9225587" y="2097316"/>
              <a:ext cx="1407885" cy="1407885"/>
            </a:xfrm>
            <a:prstGeom prst="ellipse">
              <a:avLst/>
            </a:prstGeom>
            <a:solidFill>
              <a:srgbClr val="F29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9239794" y="2508741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你的题目</a:t>
              </a:r>
            </a:p>
          </p:txBody>
        </p:sp>
      </p:grpSp>
      <p:sp>
        <p:nvSpPr>
          <p:cNvPr id="21" name="矩形 20"/>
          <p:cNvSpPr/>
          <p:nvPr/>
        </p:nvSpPr>
        <p:spPr>
          <a:xfrm>
            <a:off x="3421924" y="119550"/>
            <a:ext cx="48221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000" b="1" dirty="0">
                <a:solidFill>
                  <a:srgbClr val="F290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</a:t>
            </a:r>
            <a:r>
              <a:rPr lang="zh-CN" altLang="en-US" sz="6000" b="1" dirty="0">
                <a:solidFill>
                  <a:srgbClr val="9499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</a:t>
            </a:r>
            <a:r>
              <a:rPr lang="zh-CN" altLang="en-US" sz="6000" b="1" dirty="0">
                <a:solidFill>
                  <a:srgbClr val="F290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08" y="0"/>
            <a:ext cx="10682783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07555" y="0"/>
            <a:ext cx="4976889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72" y="5210630"/>
            <a:ext cx="6427845" cy="164737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948088" y="550209"/>
            <a:ext cx="229582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</a:p>
          <a:p>
            <a:r>
              <a:rPr lang="en-US" altLang="zh-CN" sz="6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FOUR</a:t>
            </a:r>
            <a:endParaRPr lang="zh-CN" altLang="en-US" sz="6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825502" y="2356751"/>
            <a:ext cx="2744192" cy="2634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841511" y="1343535"/>
            <a:ext cx="4534709" cy="3316498"/>
            <a:chOff x="3081721" y="1492800"/>
            <a:chExt cx="6046279" cy="4421997"/>
          </a:xfrm>
        </p:grpSpPr>
        <p:grpSp>
          <p:nvGrpSpPr>
            <p:cNvPr id="3" name="组合 2"/>
            <p:cNvGrpSpPr/>
            <p:nvPr/>
          </p:nvGrpSpPr>
          <p:grpSpPr>
            <a:xfrm>
              <a:off x="3081721" y="1492800"/>
              <a:ext cx="6046279" cy="4421997"/>
              <a:chOff x="3081721" y="1492800"/>
              <a:chExt cx="6046279" cy="4421997"/>
            </a:xfrm>
          </p:grpSpPr>
          <p:sp>
            <p:nvSpPr>
              <p:cNvPr id="5" name="任意多边形 72"/>
              <p:cNvSpPr/>
              <p:nvPr/>
            </p:nvSpPr>
            <p:spPr>
              <a:xfrm rot="18900000">
                <a:off x="3081721" y="3131705"/>
                <a:ext cx="6046279" cy="1152874"/>
              </a:xfrm>
              <a:custGeom>
                <a:avLst/>
                <a:gdLst>
                  <a:gd name="connsiteX0" fmla="*/ 12232394 w 12583909"/>
                  <a:gd name="connsiteY0" fmla="*/ 351517 h 2400301"/>
                  <a:gd name="connsiteX1" fmla="*/ 12232394 w 12583909"/>
                  <a:gd name="connsiteY1" fmla="*/ 2048785 h 2400301"/>
                  <a:gd name="connsiteX2" fmla="*/ 10626274 w 12583909"/>
                  <a:gd name="connsiteY2" fmla="*/ 2131172 h 2400301"/>
                  <a:gd name="connsiteX3" fmla="*/ 10579657 w 12583909"/>
                  <a:gd name="connsiteY3" fmla="*/ 2089037 h 2400301"/>
                  <a:gd name="connsiteX4" fmla="*/ 10571832 w 12583909"/>
                  <a:gd name="connsiteY4" fmla="*/ 2089037 h 2400301"/>
                  <a:gd name="connsiteX5" fmla="*/ 10538493 w 12583909"/>
                  <a:gd name="connsiteY5" fmla="*/ 2052152 h 2400301"/>
                  <a:gd name="connsiteX6" fmla="*/ 8841225 w 12583909"/>
                  <a:gd name="connsiteY6" fmla="*/ 2052152 h 2400301"/>
                  <a:gd name="connsiteX7" fmla="*/ 8807885 w 12583909"/>
                  <a:gd name="connsiteY7" fmla="*/ 2089036 h 2400301"/>
                  <a:gd name="connsiteX8" fmla="*/ 8793324 w 12583909"/>
                  <a:gd name="connsiteY8" fmla="*/ 2089037 h 2400301"/>
                  <a:gd name="connsiteX9" fmla="*/ 8746708 w 12583909"/>
                  <a:gd name="connsiteY9" fmla="*/ 2131172 h 2400301"/>
                  <a:gd name="connsiteX10" fmla="*/ 7231737 w 12583909"/>
                  <a:gd name="connsiteY10" fmla="*/ 2131172 h 2400301"/>
                  <a:gd name="connsiteX11" fmla="*/ 7185121 w 12583909"/>
                  <a:gd name="connsiteY11" fmla="*/ 2089037 h 2400301"/>
                  <a:gd name="connsiteX12" fmla="*/ 7176648 w 12583909"/>
                  <a:gd name="connsiteY12" fmla="*/ 2089037 h 2400301"/>
                  <a:gd name="connsiteX13" fmla="*/ 7137221 w 12583909"/>
                  <a:gd name="connsiteY13" fmla="*/ 2045416 h 2400301"/>
                  <a:gd name="connsiteX14" fmla="*/ 5439952 w 12583909"/>
                  <a:gd name="connsiteY14" fmla="*/ 2045416 h 2400301"/>
                  <a:gd name="connsiteX15" fmla="*/ 5400527 w 12583909"/>
                  <a:gd name="connsiteY15" fmla="*/ 2089035 h 2400301"/>
                  <a:gd name="connsiteX16" fmla="*/ 5398788 w 12583909"/>
                  <a:gd name="connsiteY16" fmla="*/ 2089035 h 2400301"/>
                  <a:gd name="connsiteX17" fmla="*/ 5352171 w 12583909"/>
                  <a:gd name="connsiteY17" fmla="*/ 2131171 h 2400301"/>
                  <a:gd name="connsiteX18" fmla="*/ 3837201 w 12583909"/>
                  <a:gd name="connsiteY18" fmla="*/ 2131171 h 2400301"/>
                  <a:gd name="connsiteX19" fmla="*/ 3790584 w 12583909"/>
                  <a:gd name="connsiteY19" fmla="*/ 2089036 h 2400301"/>
                  <a:gd name="connsiteX20" fmla="*/ 3782759 w 12583909"/>
                  <a:gd name="connsiteY20" fmla="*/ 2089036 h 2400301"/>
                  <a:gd name="connsiteX21" fmla="*/ 3749420 w 12583909"/>
                  <a:gd name="connsiteY21" fmla="*/ 2052152 h 2400301"/>
                  <a:gd name="connsiteX22" fmla="*/ 2052151 w 12583909"/>
                  <a:gd name="connsiteY22" fmla="*/ 2052152 h 2400301"/>
                  <a:gd name="connsiteX23" fmla="*/ 2018814 w 12583909"/>
                  <a:gd name="connsiteY23" fmla="*/ 2089035 h 2400301"/>
                  <a:gd name="connsiteX24" fmla="*/ 2004252 w 12583909"/>
                  <a:gd name="connsiteY24" fmla="*/ 2089035 h 2400301"/>
                  <a:gd name="connsiteX25" fmla="*/ 1957634 w 12583909"/>
                  <a:gd name="connsiteY25" fmla="*/ 2131171 h 2400301"/>
                  <a:gd name="connsiteX26" fmla="*/ 351516 w 12583909"/>
                  <a:gd name="connsiteY26" fmla="*/ 2048786 h 2400301"/>
                  <a:gd name="connsiteX27" fmla="*/ 351516 w 12583909"/>
                  <a:gd name="connsiteY27" fmla="*/ 351517 h 2400301"/>
                  <a:gd name="connsiteX28" fmla="*/ 1957635 w 12583909"/>
                  <a:gd name="connsiteY28" fmla="*/ 269131 h 2400301"/>
                  <a:gd name="connsiteX29" fmla="*/ 2010995 w 12583909"/>
                  <a:gd name="connsiteY29" fmla="*/ 317361 h 2400301"/>
                  <a:gd name="connsiteX30" fmla="*/ 2018236 w 12583909"/>
                  <a:gd name="connsiteY30" fmla="*/ 317361 h 2400301"/>
                  <a:gd name="connsiteX31" fmla="*/ 2052152 w 12583909"/>
                  <a:gd name="connsiteY31" fmla="*/ 354883 h 2400301"/>
                  <a:gd name="connsiteX32" fmla="*/ 3749420 w 12583909"/>
                  <a:gd name="connsiteY32" fmla="*/ 354883 h 2400301"/>
                  <a:gd name="connsiteX33" fmla="*/ 3783336 w 12583909"/>
                  <a:gd name="connsiteY33" fmla="*/ 317359 h 2400301"/>
                  <a:gd name="connsiteX34" fmla="*/ 3783842 w 12583909"/>
                  <a:gd name="connsiteY34" fmla="*/ 317359 h 2400301"/>
                  <a:gd name="connsiteX35" fmla="*/ 3837202 w 12583909"/>
                  <a:gd name="connsiteY35" fmla="*/ 269129 h 2400301"/>
                  <a:gd name="connsiteX36" fmla="*/ 5352171 w 12583909"/>
                  <a:gd name="connsiteY36" fmla="*/ 269130 h 2400301"/>
                  <a:gd name="connsiteX37" fmla="*/ 5405530 w 12583909"/>
                  <a:gd name="connsiteY37" fmla="*/ 317359 h 2400301"/>
                  <a:gd name="connsiteX38" fmla="*/ 5413095 w 12583909"/>
                  <a:gd name="connsiteY38" fmla="*/ 317360 h 2400301"/>
                  <a:gd name="connsiteX39" fmla="*/ 5450056 w 12583909"/>
                  <a:gd name="connsiteY39" fmla="*/ 358251 h 2400301"/>
                  <a:gd name="connsiteX40" fmla="*/ 7147324 w 12583909"/>
                  <a:gd name="connsiteY40" fmla="*/ 358251 h 2400301"/>
                  <a:gd name="connsiteX41" fmla="*/ 7210650 w 12583909"/>
                  <a:gd name="connsiteY41" fmla="*/ 288190 h 2400301"/>
                  <a:gd name="connsiteX42" fmla="*/ 7231738 w 12583909"/>
                  <a:gd name="connsiteY42" fmla="*/ 269129 h 2400301"/>
                  <a:gd name="connsiteX43" fmla="*/ 8746706 w 12583909"/>
                  <a:gd name="connsiteY43" fmla="*/ 269130 h 2400301"/>
                  <a:gd name="connsiteX44" fmla="*/ 8800066 w 12583909"/>
                  <a:gd name="connsiteY44" fmla="*/ 317360 h 2400301"/>
                  <a:gd name="connsiteX45" fmla="*/ 8806660 w 12583909"/>
                  <a:gd name="connsiteY45" fmla="*/ 317360 h 2400301"/>
                  <a:gd name="connsiteX46" fmla="*/ 8834488 w 12583909"/>
                  <a:gd name="connsiteY46" fmla="*/ 348148 h 2400301"/>
                  <a:gd name="connsiteX47" fmla="*/ 10531757 w 12583909"/>
                  <a:gd name="connsiteY47" fmla="*/ 348148 h 2400301"/>
                  <a:gd name="connsiteX48" fmla="*/ 10559585 w 12583909"/>
                  <a:gd name="connsiteY48" fmla="*/ 317359 h 2400301"/>
                  <a:gd name="connsiteX49" fmla="*/ 10572914 w 12583909"/>
                  <a:gd name="connsiteY49" fmla="*/ 317359 h 2400301"/>
                  <a:gd name="connsiteX50" fmla="*/ 10626275 w 12583909"/>
                  <a:gd name="connsiteY50" fmla="*/ 269130 h 2400301"/>
                  <a:gd name="connsiteX51" fmla="*/ 12232394 w 12583909"/>
                  <a:gd name="connsiteY51" fmla="*/ 351517 h 2400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2583909" h="2400301">
                    <a:moveTo>
                      <a:pt x="12232394" y="351517"/>
                    </a:moveTo>
                    <a:cubicBezTo>
                      <a:pt x="12701082" y="820205"/>
                      <a:pt x="12701081" y="1580097"/>
                      <a:pt x="12232394" y="2048785"/>
                    </a:cubicBezTo>
                    <a:cubicBezTo>
                      <a:pt x="11792998" y="2488181"/>
                      <a:pt x="11097662" y="2515643"/>
                      <a:pt x="10626274" y="2131172"/>
                    </a:cubicBezTo>
                    <a:lnTo>
                      <a:pt x="10579657" y="2089037"/>
                    </a:lnTo>
                    <a:lnTo>
                      <a:pt x="10571832" y="2089037"/>
                    </a:lnTo>
                    <a:lnTo>
                      <a:pt x="10538493" y="2052152"/>
                    </a:lnTo>
                    <a:cubicBezTo>
                      <a:pt x="10069805" y="1583464"/>
                      <a:pt x="9309913" y="1583464"/>
                      <a:pt x="8841225" y="2052152"/>
                    </a:cubicBezTo>
                    <a:lnTo>
                      <a:pt x="8807885" y="2089036"/>
                    </a:lnTo>
                    <a:lnTo>
                      <a:pt x="8793324" y="2089037"/>
                    </a:lnTo>
                    <a:lnTo>
                      <a:pt x="8746708" y="2131172"/>
                    </a:lnTo>
                    <a:cubicBezTo>
                      <a:pt x="8306745" y="2490011"/>
                      <a:pt x="7671700" y="2490011"/>
                      <a:pt x="7231737" y="2131172"/>
                    </a:cubicBezTo>
                    <a:lnTo>
                      <a:pt x="7185121" y="2089037"/>
                    </a:lnTo>
                    <a:lnTo>
                      <a:pt x="7176648" y="2089037"/>
                    </a:lnTo>
                    <a:lnTo>
                      <a:pt x="7137221" y="2045416"/>
                    </a:lnTo>
                    <a:cubicBezTo>
                      <a:pt x="6668533" y="1576728"/>
                      <a:pt x="5908640" y="1576728"/>
                      <a:pt x="5439952" y="2045416"/>
                    </a:cubicBezTo>
                    <a:lnTo>
                      <a:pt x="5400527" y="2089035"/>
                    </a:lnTo>
                    <a:lnTo>
                      <a:pt x="5398788" y="2089035"/>
                    </a:lnTo>
                    <a:lnTo>
                      <a:pt x="5352171" y="2131171"/>
                    </a:lnTo>
                    <a:cubicBezTo>
                      <a:pt x="4912209" y="2490010"/>
                      <a:pt x="4277163" y="2490011"/>
                      <a:pt x="3837201" y="2131171"/>
                    </a:cubicBezTo>
                    <a:lnTo>
                      <a:pt x="3790584" y="2089036"/>
                    </a:lnTo>
                    <a:lnTo>
                      <a:pt x="3782759" y="2089036"/>
                    </a:lnTo>
                    <a:lnTo>
                      <a:pt x="3749420" y="2052152"/>
                    </a:lnTo>
                    <a:cubicBezTo>
                      <a:pt x="3280732" y="1583463"/>
                      <a:pt x="2520839" y="1583463"/>
                      <a:pt x="2052151" y="2052152"/>
                    </a:cubicBezTo>
                    <a:lnTo>
                      <a:pt x="2018814" y="2089035"/>
                    </a:lnTo>
                    <a:lnTo>
                      <a:pt x="2004252" y="2089035"/>
                    </a:lnTo>
                    <a:lnTo>
                      <a:pt x="1957634" y="2131171"/>
                    </a:lnTo>
                    <a:cubicBezTo>
                      <a:pt x="1486247" y="2515642"/>
                      <a:pt x="790911" y="2488181"/>
                      <a:pt x="351516" y="2048786"/>
                    </a:cubicBezTo>
                    <a:cubicBezTo>
                      <a:pt x="-117171" y="1580098"/>
                      <a:pt x="-117172" y="820205"/>
                      <a:pt x="351516" y="351517"/>
                    </a:cubicBezTo>
                    <a:cubicBezTo>
                      <a:pt x="790911" y="-87879"/>
                      <a:pt x="1486248" y="-115340"/>
                      <a:pt x="1957635" y="269131"/>
                    </a:cubicBezTo>
                    <a:lnTo>
                      <a:pt x="2010995" y="317361"/>
                    </a:lnTo>
                    <a:lnTo>
                      <a:pt x="2018236" y="317361"/>
                    </a:lnTo>
                    <a:lnTo>
                      <a:pt x="2052152" y="354883"/>
                    </a:lnTo>
                    <a:cubicBezTo>
                      <a:pt x="2520840" y="823572"/>
                      <a:pt x="3280732" y="823571"/>
                      <a:pt x="3749420" y="354883"/>
                    </a:cubicBezTo>
                    <a:lnTo>
                      <a:pt x="3783336" y="317359"/>
                    </a:lnTo>
                    <a:lnTo>
                      <a:pt x="3783842" y="317359"/>
                    </a:lnTo>
                    <a:lnTo>
                      <a:pt x="3837202" y="269129"/>
                    </a:lnTo>
                    <a:cubicBezTo>
                      <a:pt x="4277163" y="-89710"/>
                      <a:pt x="4912209" y="-89710"/>
                      <a:pt x="5352171" y="269130"/>
                    </a:cubicBezTo>
                    <a:lnTo>
                      <a:pt x="5405530" y="317359"/>
                    </a:lnTo>
                    <a:lnTo>
                      <a:pt x="5413095" y="317360"/>
                    </a:lnTo>
                    <a:lnTo>
                      <a:pt x="5450056" y="358251"/>
                    </a:lnTo>
                    <a:cubicBezTo>
                      <a:pt x="5918744" y="826940"/>
                      <a:pt x="6678636" y="826940"/>
                      <a:pt x="7147324" y="358251"/>
                    </a:cubicBezTo>
                    <a:lnTo>
                      <a:pt x="7210650" y="288190"/>
                    </a:lnTo>
                    <a:lnTo>
                      <a:pt x="7231738" y="269129"/>
                    </a:lnTo>
                    <a:cubicBezTo>
                      <a:pt x="7671700" y="-89709"/>
                      <a:pt x="8306745" y="-89709"/>
                      <a:pt x="8746706" y="269130"/>
                    </a:cubicBezTo>
                    <a:lnTo>
                      <a:pt x="8800066" y="317360"/>
                    </a:lnTo>
                    <a:lnTo>
                      <a:pt x="8806660" y="317360"/>
                    </a:lnTo>
                    <a:lnTo>
                      <a:pt x="8834488" y="348148"/>
                    </a:lnTo>
                    <a:cubicBezTo>
                      <a:pt x="9303177" y="816836"/>
                      <a:pt x="10063069" y="816836"/>
                      <a:pt x="10531757" y="348148"/>
                    </a:cubicBezTo>
                    <a:lnTo>
                      <a:pt x="10559585" y="317359"/>
                    </a:lnTo>
                    <a:lnTo>
                      <a:pt x="10572914" y="317359"/>
                    </a:lnTo>
                    <a:lnTo>
                      <a:pt x="10626275" y="269130"/>
                    </a:lnTo>
                    <a:cubicBezTo>
                      <a:pt x="11097663" y="-115341"/>
                      <a:pt x="11792998" y="-87879"/>
                      <a:pt x="12232394" y="35151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58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 kern="0">
                  <a:solidFill>
                    <a:schemeClr val="bg1">
                      <a:lumMod val="50000"/>
                    </a:schemeClr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6" name="组合 5"/>
              <p:cNvGrpSpPr/>
              <p:nvPr/>
            </p:nvGrpSpPr>
            <p:grpSpPr>
              <a:xfrm>
                <a:off x="3890482" y="4949182"/>
                <a:ext cx="965965" cy="965615"/>
                <a:chOff x="3443288" y="4853200"/>
                <a:chExt cx="1108128" cy="1108128"/>
              </a:xfrm>
            </p:grpSpPr>
            <p:sp>
              <p:nvSpPr>
                <p:cNvPr id="24" name="圆角矩形 75"/>
                <p:cNvSpPr/>
                <p:nvPr/>
              </p:nvSpPr>
              <p:spPr>
                <a:xfrm>
                  <a:off x="3443288" y="4853200"/>
                  <a:ext cx="1108128" cy="110812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29014"/>
                </a:solidFill>
                <a:ln w="222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900" ker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25" name="Group 41"/>
                <p:cNvGrpSpPr>
                  <a:grpSpLocks noChangeAspect="1"/>
                </p:cNvGrpSpPr>
                <p:nvPr/>
              </p:nvGrpSpPr>
              <p:grpSpPr bwMode="auto">
                <a:xfrm>
                  <a:off x="3773912" y="5132843"/>
                  <a:ext cx="447013" cy="547201"/>
                  <a:chOff x="3783" y="2089"/>
                  <a:chExt cx="116" cy="142"/>
                </a:xfrm>
                <a:solidFill>
                  <a:sysClr val="window" lastClr="FFFFFF"/>
                </a:solidFill>
                <a:effectLst/>
              </p:grpSpPr>
              <p:sp>
                <p:nvSpPr>
                  <p:cNvPr id="26" name="Freeform 42"/>
                  <p:cNvSpPr/>
                  <p:nvPr/>
                </p:nvSpPr>
                <p:spPr bwMode="auto">
                  <a:xfrm>
                    <a:off x="3791" y="2221"/>
                    <a:ext cx="20" cy="10"/>
                  </a:xfrm>
                  <a:custGeom>
                    <a:avLst/>
                    <a:gdLst>
                      <a:gd name="T0" fmla="*/ 8 w 8"/>
                      <a:gd name="T1" fmla="*/ 0 h 4"/>
                      <a:gd name="T2" fmla="*/ 1 w 8"/>
                      <a:gd name="T3" fmla="*/ 0 h 4"/>
                      <a:gd name="T4" fmla="*/ 0 w 8"/>
                      <a:gd name="T5" fmla="*/ 0 h 4"/>
                      <a:gd name="T6" fmla="*/ 0 w 8"/>
                      <a:gd name="T7" fmla="*/ 4 h 4"/>
                      <a:gd name="T8" fmla="*/ 1 w 8"/>
                      <a:gd name="T9" fmla="*/ 4 h 4"/>
                      <a:gd name="T10" fmla="*/ 8 w 8"/>
                      <a:gd name="T11" fmla="*/ 4 h 4"/>
                      <a:gd name="T12" fmla="*/ 8 w 8"/>
                      <a:gd name="T13" fmla="*/ 4 h 4"/>
                      <a:gd name="T14" fmla="*/ 8 w 8"/>
                      <a:gd name="T15" fmla="*/ 0 h 4"/>
                      <a:gd name="T16" fmla="*/ 8 w 8"/>
                      <a:gd name="T17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" h="4">
                        <a:moveTo>
                          <a:pt x="8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4"/>
                          <a:pt x="0" y="4"/>
                          <a:pt x="1" y="4"/>
                        </a:cubicBezTo>
                        <a:cubicBezTo>
                          <a:pt x="8" y="4"/>
                          <a:pt x="8" y="4"/>
                          <a:pt x="8" y="4"/>
                        </a:cubicBezTo>
                        <a:cubicBezTo>
                          <a:pt x="8" y="4"/>
                          <a:pt x="8" y="4"/>
                          <a:pt x="8" y="4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72326" tIns="36164" rIns="72326" bIns="36164" numCol="1" anchor="t" anchorCtr="0" compatLnSpc="1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900" kern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7" name="Freeform 43"/>
                  <p:cNvSpPr/>
                  <p:nvPr/>
                </p:nvSpPr>
                <p:spPr bwMode="auto">
                  <a:xfrm>
                    <a:off x="3818" y="2208"/>
                    <a:ext cx="23" cy="23"/>
                  </a:xfrm>
                  <a:custGeom>
                    <a:avLst/>
                    <a:gdLst>
                      <a:gd name="T0" fmla="*/ 8 w 9"/>
                      <a:gd name="T1" fmla="*/ 0 h 9"/>
                      <a:gd name="T2" fmla="*/ 1 w 9"/>
                      <a:gd name="T3" fmla="*/ 0 h 9"/>
                      <a:gd name="T4" fmla="*/ 0 w 9"/>
                      <a:gd name="T5" fmla="*/ 1 h 9"/>
                      <a:gd name="T6" fmla="*/ 0 w 9"/>
                      <a:gd name="T7" fmla="*/ 9 h 9"/>
                      <a:gd name="T8" fmla="*/ 1 w 9"/>
                      <a:gd name="T9" fmla="*/ 9 h 9"/>
                      <a:gd name="T10" fmla="*/ 8 w 9"/>
                      <a:gd name="T11" fmla="*/ 9 h 9"/>
                      <a:gd name="T12" fmla="*/ 9 w 9"/>
                      <a:gd name="T13" fmla="*/ 9 h 9"/>
                      <a:gd name="T14" fmla="*/ 9 w 9"/>
                      <a:gd name="T15" fmla="*/ 1 h 9"/>
                      <a:gd name="T16" fmla="*/ 8 w 9"/>
                      <a:gd name="T17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" h="9">
                        <a:moveTo>
                          <a:pt x="8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0" y="1"/>
                          <a:pt x="0" y="1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9"/>
                          <a:pt x="1" y="9"/>
                          <a:pt x="1" y="9"/>
                        </a:cubicBezTo>
                        <a:cubicBezTo>
                          <a:pt x="8" y="9"/>
                          <a:pt x="8" y="9"/>
                          <a:pt x="8" y="9"/>
                        </a:cubicBezTo>
                        <a:cubicBezTo>
                          <a:pt x="8" y="9"/>
                          <a:pt x="9" y="9"/>
                          <a:pt x="9" y="9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cubicBezTo>
                          <a:pt x="9" y="1"/>
                          <a:pt x="8" y="0"/>
                          <a:pt x="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72326" tIns="36164" rIns="72326" bIns="36164" numCol="1" anchor="t" anchorCtr="0" compatLnSpc="1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900" kern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8" name="Freeform 44"/>
                  <p:cNvSpPr/>
                  <p:nvPr/>
                </p:nvSpPr>
                <p:spPr bwMode="auto">
                  <a:xfrm>
                    <a:off x="3849" y="2184"/>
                    <a:ext cx="20" cy="47"/>
                  </a:xfrm>
                  <a:custGeom>
                    <a:avLst/>
                    <a:gdLst>
                      <a:gd name="T0" fmla="*/ 7 w 8"/>
                      <a:gd name="T1" fmla="*/ 0 h 19"/>
                      <a:gd name="T2" fmla="*/ 0 w 8"/>
                      <a:gd name="T3" fmla="*/ 0 h 19"/>
                      <a:gd name="T4" fmla="*/ 0 w 8"/>
                      <a:gd name="T5" fmla="*/ 1 h 19"/>
                      <a:gd name="T6" fmla="*/ 0 w 8"/>
                      <a:gd name="T7" fmla="*/ 19 h 19"/>
                      <a:gd name="T8" fmla="*/ 0 w 8"/>
                      <a:gd name="T9" fmla="*/ 19 h 19"/>
                      <a:gd name="T10" fmla="*/ 7 w 8"/>
                      <a:gd name="T11" fmla="*/ 19 h 19"/>
                      <a:gd name="T12" fmla="*/ 8 w 8"/>
                      <a:gd name="T13" fmla="*/ 19 h 19"/>
                      <a:gd name="T14" fmla="*/ 8 w 8"/>
                      <a:gd name="T15" fmla="*/ 1 h 19"/>
                      <a:gd name="T16" fmla="*/ 7 w 8"/>
                      <a:gd name="T17" fmla="*/ 0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" h="19">
                        <a:moveTo>
                          <a:pt x="7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9"/>
                          <a:pt x="0" y="19"/>
                          <a:pt x="0" y="19"/>
                        </a:cubicBezTo>
                        <a:cubicBezTo>
                          <a:pt x="0" y="19"/>
                          <a:pt x="0" y="19"/>
                          <a:pt x="0" y="19"/>
                        </a:cubicBezTo>
                        <a:cubicBezTo>
                          <a:pt x="7" y="19"/>
                          <a:pt x="7" y="19"/>
                          <a:pt x="7" y="19"/>
                        </a:cubicBezTo>
                        <a:cubicBezTo>
                          <a:pt x="8" y="19"/>
                          <a:pt x="8" y="19"/>
                          <a:pt x="8" y="19"/>
                        </a:cubicBezTo>
                        <a:cubicBezTo>
                          <a:pt x="8" y="1"/>
                          <a:pt x="8" y="1"/>
                          <a:pt x="8" y="1"/>
                        </a:cubicBezTo>
                        <a:cubicBezTo>
                          <a:pt x="8" y="1"/>
                          <a:pt x="8" y="0"/>
                          <a:pt x="7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72326" tIns="36164" rIns="72326" bIns="36164" numCol="1" anchor="t" anchorCtr="0" compatLnSpc="1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900" kern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9" name="Freeform 45"/>
                  <p:cNvSpPr/>
                  <p:nvPr/>
                </p:nvSpPr>
                <p:spPr bwMode="auto">
                  <a:xfrm>
                    <a:off x="3877" y="2161"/>
                    <a:ext cx="22" cy="70"/>
                  </a:xfrm>
                  <a:custGeom>
                    <a:avLst/>
                    <a:gdLst>
                      <a:gd name="T0" fmla="*/ 8 w 9"/>
                      <a:gd name="T1" fmla="*/ 0 h 28"/>
                      <a:gd name="T2" fmla="*/ 1 w 9"/>
                      <a:gd name="T3" fmla="*/ 0 h 28"/>
                      <a:gd name="T4" fmla="*/ 0 w 9"/>
                      <a:gd name="T5" fmla="*/ 1 h 28"/>
                      <a:gd name="T6" fmla="*/ 0 w 9"/>
                      <a:gd name="T7" fmla="*/ 28 h 28"/>
                      <a:gd name="T8" fmla="*/ 1 w 9"/>
                      <a:gd name="T9" fmla="*/ 28 h 28"/>
                      <a:gd name="T10" fmla="*/ 8 w 9"/>
                      <a:gd name="T11" fmla="*/ 28 h 28"/>
                      <a:gd name="T12" fmla="*/ 9 w 9"/>
                      <a:gd name="T13" fmla="*/ 28 h 28"/>
                      <a:gd name="T14" fmla="*/ 9 w 9"/>
                      <a:gd name="T15" fmla="*/ 1 h 28"/>
                      <a:gd name="T16" fmla="*/ 8 w 9"/>
                      <a:gd name="T17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" h="28">
                        <a:moveTo>
                          <a:pt x="8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28"/>
                          <a:pt x="0" y="28"/>
                          <a:pt x="0" y="28"/>
                        </a:cubicBezTo>
                        <a:cubicBezTo>
                          <a:pt x="0" y="28"/>
                          <a:pt x="0" y="28"/>
                          <a:pt x="1" y="28"/>
                        </a:cubicBezTo>
                        <a:cubicBezTo>
                          <a:pt x="8" y="28"/>
                          <a:pt x="8" y="28"/>
                          <a:pt x="8" y="28"/>
                        </a:cubicBezTo>
                        <a:cubicBezTo>
                          <a:pt x="8" y="28"/>
                          <a:pt x="9" y="28"/>
                          <a:pt x="9" y="28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cubicBezTo>
                          <a:pt x="9" y="1"/>
                          <a:pt x="8" y="0"/>
                          <a:pt x="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72326" tIns="36164" rIns="72326" bIns="36164" numCol="1" anchor="t" anchorCtr="0" compatLnSpc="1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900" kern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30" name="Freeform 46"/>
                  <p:cNvSpPr/>
                  <p:nvPr/>
                </p:nvSpPr>
                <p:spPr bwMode="auto">
                  <a:xfrm>
                    <a:off x="3821" y="2089"/>
                    <a:ext cx="23" cy="27"/>
                  </a:xfrm>
                  <a:custGeom>
                    <a:avLst/>
                    <a:gdLst>
                      <a:gd name="T0" fmla="*/ 5 w 9"/>
                      <a:gd name="T1" fmla="*/ 10 h 11"/>
                      <a:gd name="T2" fmla="*/ 8 w 9"/>
                      <a:gd name="T3" fmla="*/ 4 h 11"/>
                      <a:gd name="T4" fmla="*/ 5 w 9"/>
                      <a:gd name="T5" fmla="*/ 0 h 11"/>
                      <a:gd name="T6" fmla="*/ 0 w 9"/>
                      <a:gd name="T7" fmla="*/ 4 h 11"/>
                      <a:gd name="T8" fmla="*/ 5 w 9"/>
                      <a:gd name="T9" fmla="*/ 1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1">
                        <a:moveTo>
                          <a:pt x="5" y="10"/>
                        </a:moveTo>
                        <a:cubicBezTo>
                          <a:pt x="8" y="10"/>
                          <a:pt x="8" y="7"/>
                          <a:pt x="8" y="4"/>
                        </a:cubicBezTo>
                        <a:cubicBezTo>
                          <a:pt x="9" y="2"/>
                          <a:pt x="7" y="0"/>
                          <a:pt x="5" y="0"/>
                        </a:cubicBezTo>
                        <a:cubicBezTo>
                          <a:pt x="2" y="0"/>
                          <a:pt x="0" y="2"/>
                          <a:pt x="0" y="4"/>
                        </a:cubicBezTo>
                        <a:cubicBezTo>
                          <a:pt x="1" y="8"/>
                          <a:pt x="4" y="11"/>
                          <a:pt x="5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72326" tIns="36164" rIns="72326" bIns="36164" numCol="1" anchor="t" anchorCtr="0" compatLnSpc="1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900" kern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31" name="Freeform 47"/>
                  <p:cNvSpPr/>
                  <p:nvPr/>
                </p:nvSpPr>
                <p:spPr bwMode="auto">
                  <a:xfrm>
                    <a:off x="3785" y="2164"/>
                    <a:ext cx="36" cy="44"/>
                  </a:xfrm>
                  <a:custGeom>
                    <a:avLst/>
                    <a:gdLst>
                      <a:gd name="T0" fmla="*/ 12 w 14"/>
                      <a:gd name="T1" fmla="*/ 1 h 18"/>
                      <a:gd name="T2" fmla="*/ 10 w 14"/>
                      <a:gd name="T3" fmla="*/ 0 h 18"/>
                      <a:gd name="T4" fmla="*/ 8 w 14"/>
                      <a:gd name="T5" fmla="*/ 6 h 18"/>
                      <a:gd name="T6" fmla="*/ 1 w 14"/>
                      <a:gd name="T7" fmla="*/ 14 h 18"/>
                      <a:gd name="T8" fmla="*/ 1 w 14"/>
                      <a:gd name="T9" fmla="*/ 17 h 18"/>
                      <a:gd name="T10" fmla="*/ 4 w 14"/>
                      <a:gd name="T11" fmla="*/ 17 h 18"/>
                      <a:gd name="T12" fmla="*/ 12 w 14"/>
                      <a:gd name="T13" fmla="*/ 9 h 18"/>
                      <a:gd name="T14" fmla="*/ 13 w 14"/>
                      <a:gd name="T15" fmla="*/ 8 h 18"/>
                      <a:gd name="T16" fmla="*/ 14 w 14"/>
                      <a:gd name="T17" fmla="*/ 3 h 18"/>
                      <a:gd name="T18" fmla="*/ 12 w 14"/>
                      <a:gd name="T19" fmla="*/ 1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4" h="18">
                        <a:moveTo>
                          <a:pt x="12" y="1"/>
                        </a:moveTo>
                        <a:cubicBezTo>
                          <a:pt x="11" y="1"/>
                          <a:pt x="10" y="0"/>
                          <a:pt x="10" y="0"/>
                        </a:cubicBezTo>
                        <a:cubicBezTo>
                          <a:pt x="8" y="6"/>
                          <a:pt x="8" y="6"/>
                          <a:pt x="8" y="6"/>
                        </a:cubicBezTo>
                        <a:cubicBezTo>
                          <a:pt x="1" y="14"/>
                          <a:pt x="1" y="14"/>
                          <a:pt x="1" y="14"/>
                        </a:cubicBezTo>
                        <a:cubicBezTo>
                          <a:pt x="0" y="15"/>
                          <a:pt x="0" y="16"/>
                          <a:pt x="1" y="17"/>
                        </a:cubicBezTo>
                        <a:cubicBezTo>
                          <a:pt x="2" y="18"/>
                          <a:pt x="4" y="18"/>
                          <a:pt x="4" y="17"/>
                        </a:cubicBezTo>
                        <a:cubicBezTo>
                          <a:pt x="12" y="9"/>
                          <a:pt x="12" y="9"/>
                          <a:pt x="12" y="9"/>
                        </a:cubicBezTo>
                        <a:cubicBezTo>
                          <a:pt x="12" y="9"/>
                          <a:pt x="13" y="8"/>
                          <a:pt x="13" y="8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3" y="2"/>
                          <a:pt x="13" y="2"/>
                          <a:pt x="1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72326" tIns="36164" rIns="72326" bIns="36164" numCol="1" anchor="t" anchorCtr="0" compatLnSpc="1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900" kern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32" name="Freeform 48"/>
                  <p:cNvSpPr/>
                  <p:nvPr/>
                </p:nvSpPr>
                <p:spPr bwMode="auto">
                  <a:xfrm>
                    <a:off x="3836" y="2116"/>
                    <a:ext cx="33" cy="20"/>
                  </a:xfrm>
                  <a:custGeom>
                    <a:avLst/>
                    <a:gdLst>
                      <a:gd name="T0" fmla="*/ 6 w 13"/>
                      <a:gd name="T1" fmla="*/ 8 h 8"/>
                      <a:gd name="T2" fmla="*/ 12 w 13"/>
                      <a:gd name="T3" fmla="*/ 4 h 8"/>
                      <a:gd name="T4" fmla="*/ 12 w 13"/>
                      <a:gd name="T5" fmla="*/ 1 h 8"/>
                      <a:gd name="T6" fmla="*/ 10 w 13"/>
                      <a:gd name="T7" fmla="*/ 1 h 8"/>
                      <a:gd name="T8" fmla="*/ 5 w 13"/>
                      <a:gd name="T9" fmla="*/ 4 h 8"/>
                      <a:gd name="T10" fmla="*/ 1 w 13"/>
                      <a:gd name="T11" fmla="*/ 3 h 8"/>
                      <a:gd name="T12" fmla="*/ 1 w 13"/>
                      <a:gd name="T13" fmla="*/ 5 h 8"/>
                      <a:gd name="T14" fmla="*/ 0 w 13"/>
                      <a:gd name="T15" fmla="*/ 7 h 8"/>
                      <a:gd name="T16" fmla="*/ 5 w 13"/>
                      <a:gd name="T17" fmla="*/ 8 h 8"/>
                      <a:gd name="T18" fmla="*/ 6 w 13"/>
                      <a:gd name="T19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3" h="8">
                        <a:moveTo>
                          <a:pt x="6" y="8"/>
                        </a:moveTo>
                        <a:cubicBezTo>
                          <a:pt x="12" y="4"/>
                          <a:pt x="12" y="4"/>
                          <a:pt x="12" y="4"/>
                        </a:cubicBezTo>
                        <a:cubicBezTo>
                          <a:pt x="13" y="3"/>
                          <a:pt x="13" y="2"/>
                          <a:pt x="12" y="1"/>
                        </a:cubicBezTo>
                        <a:cubicBezTo>
                          <a:pt x="12" y="1"/>
                          <a:pt x="11" y="0"/>
                          <a:pt x="10" y="1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4"/>
                          <a:pt x="1" y="5"/>
                        </a:cubicBezTo>
                        <a:cubicBezTo>
                          <a:pt x="1" y="6"/>
                          <a:pt x="0" y="7"/>
                          <a:pt x="0" y="7"/>
                        </a:cubicBezTo>
                        <a:cubicBezTo>
                          <a:pt x="5" y="8"/>
                          <a:pt x="5" y="8"/>
                          <a:pt x="5" y="8"/>
                        </a:cubicBezTo>
                        <a:cubicBezTo>
                          <a:pt x="5" y="8"/>
                          <a:pt x="6" y="8"/>
                          <a:pt x="6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72326" tIns="36164" rIns="72326" bIns="36164" numCol="1" anchor="t" anchorCtr="0" compatLnSpc="1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900" kern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33" name="Freeform 49"/>
                  <p:cNvSpPr/>
                  <p:nvPr/>
                </p:nvSpPr>
                <p:spPr bwMode="auto">
                  <a:xfrm>
                    <a:off x="3783" y="2116"/>
                    <a:ext cx="58" cy="87"/>
                  </a:xfrm>
                  <a:custGeom>
                    <a:avLst/>
                    <a:gdLst>
                      <a:gd name="T0" fmla="*/ 18 w 23"/>
                      <a:gd name="T1" fmla="*/ 17 h 35"/>
                      <a:gd name="T2" fmla="*/ 21 w 23"/>
                      <a:gd name="T3" fmla="*/ 5 h 35"/>
                      <a:gd name="T4" fmla="*/ 21 w 23"/>
                      <a:gd name="T5" fmla="*/ 2 h 35"/>
                      <a:gd name="T6" fmla="*/ 20 w 23"/>
                      <a:gd name="T7" fmla="*/ 2 h 35"/>
                      <a:gd name="T8" fmla="*/ 19 w 23"/>
                      <a:gd name="T9" fmla="*/ 7 h 35"/>
                      <a:gd name="T10" fmla="*/ 20 w 23"/>
                      <a:gd name="T11" fmla="*/ 3 h 35"/>
                      <a:gd name="T12" fmla="*/ 20 w 23"/>
                      <a:gd name="T13" fmla="*/ 2 h 35"/>
                      <a:gd name="T14" fmla="*/ 20 w 23"/>
                      <a:gd name="T15" fmla="*/ 1 h 35"/>
                      <a:gd name="T16" fmla="*/ 19 w 23"/>
                      <a:gd name="T17" fmla="*/ 1 h 35"/>
                      <a:gd name="T18" fmla="*/ 18 w 23"/>
                      <a:gd name="T19" fmla="*/ 2 h 35"/>
                      <a:gd name="T20" fmla="*/ 19 w 23"/>
                      <a:gd name="T21" fmla="*/ 3 h 35"/>
                      <a:gd name="T22" fmla="*/ 18 w 23"/>
                      <a:gd name="T23" fmla="*/ 6 h 35"/>
                      <a:gd name="T24" fmla="*/ 17 w 23"/>
                      <a:gd name="T25" fmla="*/ 0 h 35"/>
                      <a:gd name="T26" fmla="*/ 17 w 23"/>
                      <a:gd name="T27" fmla="*/ 0 h 35"/>
                      <a:gd name="T28" fmla="*/ 17 w 23"/>
                      <a:gd name="T29" fmla="*/ 0 h 35"/>
                      <a:gd name="T30" fmla="*/ 15 w 23"/>
                      <a:gd name="T31" fmla="*/ 0 h 35"/>
                      <a:gd name="T32" fmla="*/ 8 w 23"/>
                      <a:gd name="T33" fmla="*/ 0 h 35"/>
                      <a:gd name="T34" fmla="*/ 1 w 23"/>
                      <a:gd name="T35" fmla="*/ 5 h 35"/>
                      <a:gd name="T36" fmla="*/ 1 w 23"/>
                      <a:gd name="T37" fmla="*/ 8 h 35"/>
                      <a:gd name="T38" fmla="*/ 4 w 23"/>
                      <a:gd name="T39" fmla="*/ 8 h 35"/>
                      <a:gd name="T40" fmla="*/ 4 w 23"/>
                      <a:gd name="T41" fmla="*/ 8 h 35"/>
                      <a:gd name="T42" fmla="*/ 9 w 23"/>
                      <a:gd name="T43" fmla="*/ 4 h 35"/>
                      <a:gd name="T44" fmla="*/ 13 w 23"/>
                      <a:gd name="T45" fmla="*/ 4 h 35"/>
                      <a:gd name="T46" fmla="*/ 12 w 23"/>
                      <a:gd name="T47" fmla="*/ 4 h 35"/>
                      <a:gd name="T48" fmla="*/ 9 w 23"/>
                      <a:gd name="T49" fmla="*/ 15 h 35"/>
                      <a:gd name="T50" fmla="*/ 10 w 23"/>
                      <a:gd name="T51" fmla="*/ 16 h 35"/>
                      <a:gd name="T52" fmla="*/ 14 w 23"/>
                      <a:gd name="T53" fmla="*/ 20 h 35"/>
                      <a:gd name="T54" fmla="*/ 18 w 23"/>
                      <a:gd name="T55" fmla="*/ 24 h 35"/>
                      <a:gd name="T56" fmla="*/ 17 w 23"/>
                      <a:gd name="T57" fmla="*/ 32 h 35"/>
                      <a:gd name="T58" fmla="*/ 19 w 23"/>
                      <a:gd name="T59" fmla="*/ 35 h 35"/>
                      <a:gd name="T60" fmla="*/ 22 w 23"/>
                      <a:gd name="T61" fmla="*/ 33 h 35"/>
                      <a:gd name="T62" fmla="*/ 23 w 23"/>
                      <a:gd name="T63" fmla="*/ 24 h 35"/>
                      <a:gd name="T64" fmla="*/ 23 w 23"/>
                      <a:gd name="T65" fmla="*/ 22 h 35"/>
                      <a:gd name="T66" fmla="*/ 18 w 23"/>
                      <a:gd name="T67" fmla="*/ 17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23" h="35">
                        <a:moveTo>
                          <a:pt x="18" y="17"/>
                        </a:moveTo>
                        <a:cubicBezTo>
                          <a:pt x="19" y="10"/>
                          <a:pt x="21" y="6"/>
                          <a:pt x="21" y="5"/>
                        </a:cubicBezTo>
                        <a:cubicBezTo>
                          <a:pt x="21" y="3"/>
                          <a:pt x="21" y="2"/>
                          <a:pt x="21" y="2"/>
                        </a:cubicBezTo>
                        <a:cubicBezTo>
                          <a:pt x="20" y="2"/>
                          <a:pt x="20" y="2"/>
                          <a:pt x="20" y="2"/>
                        </a:cubicBezTo>
                        <a:cubicBezTo>
                          <a:pt x="20" y="5"/>
                          <a:pt x="19" y="7"/>
                          <a:pt x="19" y="7"/>
                        </a:cubicBezTo>
                        <a:cubicBezTo>
                          <a:pt x="19" y="7"/>
                          <a:pt x="20" y="4"/>
                          <a:pt x="20" y="3"/>
                        </a:cubicBezTo>
                        <a:cubicBezTo>
                          <a:pt x="20" y="2"/>
                          <a:pt x="20" y="2"/>
                          <a:pt x="20" y="2"/>
                        </a:cubicBezTo>
                        <a:cubicBezTo>
                          <a:pt x="20" y="1"/>
                          <a:pt x="20" y="1"/>
                          <a:pt x="20" y="1"/>
                        </a:cubicBezTo>
                        <a:cubicBezTo>
                          <a:pt x="20" y="1"/>
                          <a:pt x="19" y="1"/>
                          <a:pt x="19" y="1"/>
                        </a:cubicBezTo>
                        <a:cubicBezTo>
                          <a:pt x="19" y="1"/>
                          <a:pt x="18" y="2"/>
                          <a:pt x="18" y="2"/>
                        </a:cubicBezTo>
                        <a:cubicBezTo>
                          <a:pt x="18" y="2"/>
                          <a:pt x="18" y="2"/>
                          <a:pt x="19" y="3"/>
                        </a:cubicBezTo>
                        <a:cubicBezTo>
                          <a:pt x="19" y="3"/>
                          <a:pt x="18" y="4"/>
                          <a:pt x="18" y="6"/>
                        </a:cubicBezTo>
                        <a:cubicBezTo>
                          <a:pt x="18" y="1"/>
                          <a:pt x="17" y="0"/>
                          <a:pt x="17" y="0"/>
                        </a:cubicBezTo>
                        <a:cubicBezTo>
                          <a:pt x="17" y="0"/>
                          <a:pt x="17" y="0"/>
                          <a:pt x="17" y="0"/>
                        </a:cubicBezTo>
                        <a:cubicBezTo>
                          <a:pt x="17" y="0"/>
                          <a:pt x="17" y="0"/>
                          <a:pt x="17" y="0"/>
                        </a:cubicBezTo>
                        <a:cubicBezTo>
                          <a:pt x="16" y="0"/>
                          <a:pt x="15" y="0"/>
                          <a:pt x="15" y="0"/>
                        </a:cubicBezTo>
                        <a:cubicBezTo>
                          <a:pt x="13" y="0"/>
                          <a:pt x="11" y="0"/>
                          <a:pt x="8" y="0"/>
                        </a:cubicBezTo>
                        <a:cubicBezTo>
                          <a:pt x="8" y="0"/>
                          <a:pt x="1" y="5"/>
                          <a:pt x="1" y="5"/>
                        </a:cubicBezTo>
                        <a:cubicBezTo>
                          <a:pt x="0" y="6"/>
                          <a:pt x="0" y="7"/>
                          <a:pt x="1" y="8"/>
                        </a:cubicBezTo>
                        <a:cubicBezTo>
                          <a:pt x="2" y="8"/>
                          <a:pt x="3" y="9"/>
                          <a:pt x="4" y="8"/>
                        </a:cubicBezTo>
                        <a:cubicBezTo>
                          <a:pt x="4" y="8"/>
                          <a:pt x="4" y="8"/>
                          <a:pt x="4" y="8"/>
                        </a:cubicBezTo>
                        <a:cubicBezTo>
                          <a:pt x="4" y="8"/>
                          <a:pt x="9" y="4"/>
                          <a:pt x="9" y="4"/>
                        </a:cubicBezTo>
                        <a:cubicBezTo>
                          <a:pt x="9" y="4"/>
                          <a:pt x="13" y="4"/>
                          <a:pt x="13" y="4"/>
                        </a:cubicBezTo>
                        <a:cubicBezTo>
                          <a:pt x="12" y="4"/>
                          <a:pt x="12" y="4"/>
                          <a:pt x="12" y="4"/>
                        </a:cubicBezTo>
                        <a:cubicBezTo>
                          <a:pt x="11" y="7"/>
                          <a:pt x="9" y="13"/>
                          <a:pt x="9" y="15"/>
                        </a:cubicBezTo>
                        <a:cubicBezTo>
                          <a:pt x="9" y="15"/>
                          <a:pt x="10" y="15"/>
                          <a:pt x="10" y="16"/>
                        </a:cubicBezTo>
                        <a:cubicBezTo>
                          <a:pt x="10" y="16"/>
                          <a:pt x="11" y="18"/>
                          <a:pt x="14" y="20"/>
                        </a:cubicBezTo>
                        <a:cubicBezTo>
                          <a:pt x="14" y="20"/>
                          <a:pt x="18" y="24"/>
                          <a:pt x="18" y="24"/>
                        </a:cubicBezTo>
                        <a:cubicBezTo>
                          <a:pt x="18" y="24"/>
                          <a:pt x="17" y="32"/>
                          <a:pt x="17" y="32"/>
                        </a:cubicBezTo>
                        <a:cubicBezTo>
                          <a:pt x="17" y="34"/>
                          <a:pt x="18" y="35"/>
                          <a:pt x="19" y="35"/>
                        </a:cubicBezTo>
                        <a:cubicBezTo>
                          <a:pt x="20" y="35"/>
                          <a:pt x="21" y="35"/>
                          <a:pt x="22" y="33"/>
                        </a:cubicBezTo>
                        <a:cubicBezTo>
                          <a:pt x="22" y="33"/>
                          <a:pt x="23" y="24"/>
                          <a:pt x="23" y="24"/>
                        </a:cubicBezTo>
                        <a:cubicBezTo>
                          <a:pt x="23" y="23"/>
                          <a:pt x="23" y="22"/>
                          <a:pt x="23" y="22"/>
                        </a:cubicBezTo>
                        <a:cubicBezTo>
                          <a:pt x="22" y="21"/>
                          <a:pt x="18" y="17"/>
                          <a:pt x="18" y="1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72326" tIns="36164" rIns="72326" bIns="36164" numCol="1" anchor="t" anchorCtr="0" compatLnSpc="1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900" kern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p:grpSp>
          </p:grpSp>
          <p:sp>
            <p:nvSpPr>
              <p:cNvPr id="7" name="圆角矩形 88"/>
              <p:cNvSpPr/>
              <p:nvPr/>
            </p:nvSpPr>
            <p:spPr>
              <a:xfrm>
                <a:off x="6208358" y="2641505"/>
                <a:ext cx="965965" cy="965615"/>
              </a:xfrm>
              <a:prstGeom prst="roundRect">
                <a:avLst>
                  <a:gd name="adj" fmla="val 50000"/>
                </a:avLst>
              </a:prstGeom>
              <a:solidFill>
                <a:srgbClr val="F29014"/>
              </a:solidFill>
              <a:ln w="2222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 kern="0" dirty="0">
                  <a:solidFill>
                    <a:schemeClr val="bg1">
                      <a:lumMod val="50000"/>
                    </a:schemeClr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5045805" y="3792443"/>
                <a:ext cx="965964" cy="965615"/>
                <a:chOff x="4768646" y="3525740"/>
                <a:chExt cx="1108128" cy="1108128"/>
              </a:xfrm>
            </p:grpSpPr>
            <p:sp>
              <p:nvSpPr>
                <p:cNvPr id="19" name="圆角矩形 99"/>
                <p:cNvSpPr/>
                <p:nvPr/>
              </p:nvSpPr>
              <p:spPr>
                <a:xfrm>
                  <a:off x="4768646" y="3525740"/>
                  <a:ext cx="1108128" cy="110812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949937"/>
                </a:solidFill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900" ker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20" name="Group 62"/>
                <p:cNvGrpSpPr>
                  <a:grpSpLocks noChangeAspect="1"/>
                </p:cNvGrpSpPr>
                <p:nvPr/>
              </p:nvGrpSpPr>
              <p:grpSpPr bwMode="auto">
                <a:xfrm>
                  <a:off x="5047787" y="3860292"/>
                  <a:ext cx="549846" cy="439024"/>
                  <a:chOff x="3775" y="2110"/>
                  <a:chExt cx="129" cy="103"/>
                </a:xfrm>
                <a:solidFill>
                  <a:sysClr val="window" lastClr="FFFFFF"/>
                </a:solidFill>
                <a:effectLst/>
              </p:grpSpPr>
              <p:sp>
                <p:nvSpPr>
                  <p:cNvPr id="21" name="Freeform 63"/>
                  <p:cNvSpPr/>
                  <p:nvPr/>
                </p:nvSpPr>
                <p:spPr bwMode="auto">
                  <a:xfrm>
                    <a:off x="3775" y="2177"/>
                    <a:ext cx="40" cy="36"/>
                  </a:xfrm>
                  <a:custGeom>
                    <a:avLst/>
                    <a:gdLst>
                      <a:gd name="T0" fmla="*/ 5 w 16"/>
                      <a:gd name="T1" fmla="*/ 0 h 14"/>
                      <a:gd name="T2" fmla="*/ 0 w 16"/>
                      <a:gd name="T3" fmla="*/ 4 h 14"/>
                      <a:gd name="T4" fmla="*/ 10 w 16"/>
                      <a:gd name="T5" fmla="*/ 14 h 14"/>
                      <a:gd name="T6" fmla="*/ 16 w 16"/>
                      <a:gd name="T7" fmla="*/ 9 h 14"/>
                      <a:gd name="T8" fmla="*/ 5 w 16"/>
                      <a:gd name="T9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14">
                        <a:moveTo>
                          <a:pt x="5" y="0"/>
                        </a:moveTo>
                        <a:cubicBezTo>
                          <a:pt x="1" y="3"/>
                          <a:pt x="0" y="4"/>
                          <a:pt x="0" y="4"/>
                        </a:cubicBezTo>
                        <a:cubicBezTo>
                          <a:pt x="10" y="14"/>
                          <a:pt x="10" y="14"/>
                          <a:pt x="10" y="14"/>
                        </a:cubicBezTo>
                        <a:cubicBezTo>
                          <a:pt x="10" y="14"/>
                          <a:pt x="13" y="11"/>
                          <a:pt x="16" y="9"/>
                        </a:cubicBezTo>
                        <a:lnTo>
                          <a:pt x="5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72326" tIns="36164" rIns="72326" bIns="36164" numCol="1" anchor="t" anchorCtr="0" compatLnSpc="1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900" kern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2" name="Freeform 64"/>
                  <p:cNvSpPr/>
                  <p:nvPr/>
                </p:nvSpPr>
                <p:spPr bwMode="auto">
                  <a:xfrm>
                    <a:off x="3795" y="2156"/>
                    <a:ext cx="109" cy="41"/>
                  </a:xfrm>
                  <a:custGeom>
                    <a:avLst/>
                    <a:gdLst>
                      <a:gd name="T0" fmla="*/ 37 w 44"/>
                      <a:gd name="T1" fmla="*/ 4 h 16"/>
                      <a:gd name="T2" fmla="*/ 29 w 44"/>
                      <a:gd name="T3" fmla="*/ 9 h 16"/>
                      <a:gd name="T4" fmla="*/ 18 w 44"/>
                      <a:gd name="T5" fmla="*/ 8 h 16"/>
                      <a:gd name="T6" fmla="*/ 25 w 44"/>
                      <a:gd name="T7" fmla="*/ 7 h 16"/>
                      <a:gd name="T8" fmla="*/ 31 w 44"/>
                      <a:gd name="T9" fmla="*/ 2 h 16"/>
                      <a:gd name="T10" fmla="*/ 20 w 44"/>
                      <a:gd name="T11" fmla="*/ 2 h 16"/>
                      <a:gd name="T12" fmla="*/ 9 w 44"/>
                      <a:gd name="T13" fmla="*/ 2 h 16"/>
                      <a:gd name="T14" fmla="*/ 0 w 44"/>
                      <a:gd name="T15" fmla="*/ 7 h 16"/>
                      <a:gd name="T16" fmla="*/ 9 w 44"/>
                      <a:gd name="T17" fmla="*/ 16 h 16"/>
                      <a:gd name="T18" fmla="*/ 13 w 44"/>
                      <a:gd name="T19" fmla="*/ 14 h 16"/>
                      <a:gd name="T20" fmla="*/ 29 w 44"/>
                      <a:gd name="T21" fmla="*/ 14 h 16"/>
                      <a:gd name="T22" fmla="*/ 44 w 44"/>
                      <a:gd name="T23" fmla="*/ 2 h 16"/>
                      <a:gd name="T24" fmla="*/ 37 w 44"/>
                      <a:gd name="T25" fmla="*/ 4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4" h="16">
                        <a:moveTo>
                          <a:pt x="37" y="4"/>
                        </a:moveTo>
                        <a:cubicBezTo>
                          <a:pt x="34" y="7"/>
                          <a:pt x="32" y="8"/>
                          <a:pt x="29" y="9"/>
                        </a:cubicBezTo>
                        <a:cubicBezTo>
                          <a:pt x="24" y="10"/>
                          <a:pt x="19" y="9"/>
                          <a:pt x="18" y="8"/>
                        </a:cubicBezTo>
                        <a:cubicBezTo>
                          <a:pt x="15" y="6"/>
                          <a:pt x="18" y="7"/>
                          <a:pt x="25" y="7"/>
                        </a:cubicBezTo>
                        <a:cubicBezTo>
                          <a:pt x="32" y="6"/>
                          <a:pt x="31" y="2"/>
                          <a:pt x="31" y="2"/>
                        </a:cubicBezTo>
                        <a:cubicBezTo>
                          <a:pt x="29" y="2"/>
                          <a:pt x="27" y="2"/>
                          <a:pt x="20" y="2"/>
                        </a:cubicBezTo>
                        <a:cubicBezTo>
                          <a:pt x="17" y="2"/>
                          <a:pt x="12" y="1"/>
                          <a:pt x="9" y="2"/>
                        </a:cubicBezTo>
                        <a:cubicBezTo>
                          <a:pt x="6" y="2"/>
                          <a:pt x="4" y="5"/>
                          <a:pt x="0" y="7"/>
                        </a:cubicBezTo>
                        <a:cubicBezTo>
                          <a:pt x="9" y="16"/>
                          <a:pt x="9" y="16"/>
                          <a:pt x="9" y="16"/>
                        </a:cubicBezTo>
                        <a:cubicBezTo>
                          <a:pt x="11" y="15"/>
                          <a:pt x="12" y="14"/>
                          <a:pt x="13" y="14"/>
                        </a:cubicBezTo>
                        <a:cubicBezTo>
                          <a:pt x="16" y="14"/>
                          <a:pt x="23" y="15"/>
                          <a:pt x="29" y="14"/>
                        </a:cubicBezTo>
                        <a:cubicBezTo>
                          <a:pt x="40" y="9"/>
                          <a:pt x="44" y="2"/>
                          <a:pt x="44" y="2"/>
                        </a:cubicBezTo>
                        <a:cubicBezTo>
                          <a:pt x="44" y="2"/>
                          <a:pt x="41" y="0"/>
                          <a:pt x="37" y="4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72326" tIns="36164" rIns="72326" bIns="36164" numCol="1" anchor="t" anchorCtr="0" compatLnSpc="1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900" kern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3" name="Freeform 65"/>
                  <p:cNvSpPr>
                    <a:spLocks noEditPoints="1"/>
                  </p:cNvSpPr>
                  <p:nvPr/>
                </p:nvSpPr>
                <p:spPr bwMode="auto">
                  <a:xfrm>
                    <a:off x="3810" y="2110"/>
                    <a:ext cx="94" cy="41"/>
                  </a:xfrm>
                  <a:custGeom>
                    <a:avLst/>
                    <a:gdLst>
                      <a:gd name="T0" fmla="*/ 38 w 38"/>
                      <a:gd name="T1" fmla="*/ 0 h 16"/>
                      <a:gd name="T2" fmla="*/ 34 w 38"/>
                      <a:gd name="T3" fmla="*/ 0 h 16"/>
                      <a:gd name="T4" fmla="*/ 34 w 38"/>
                      <a:gd name="T5" fmla="*/ 6 h 16"/>
                      <a:gd name="T6" fmla="*/ 32 w 38"/>
                      <a:gd name="T7" fmla="*/ 6 h 16"/>
                      <a:gd name="T8" fmla="*/ 32 w 38"/>
                      <a:gd name="T9" fmla="*/ 0 h 16"/>
                      <a:gd name="T10" fmla="*/ 28 w 38"/>
                      <a:gd name="T11" fmla="*/ 0 h 16"/>
                      <a:gd name="T12" fmla="*/ 28 w 38"/>
                      <a:gd name="T13" fmla="*/ 6 h 16"/>
                      <a:gd name="T14" fmla="*/ 12 w 38"/>
                      <a:gd name="T15" fmla="*/ 6 h 16"/>
                      <a:gd name="T16" fmla="*/ 12 w 38"/>
                      <a:gd name="T17" fmla="*/ 3 h 16"/>
                      <a:gd name="T18" fmla="*/ 12 w 38"/>
                      <a:gd name="T19" fmla="*/ 1 h 16"/>
                      <a:gd name="T20" fmla="*/ 11 w 38"/>
                      <a:gd name="T21" fmla="*/ 0 h 16"/>
                      <a:gd name="T22" fmla="*/ 9 w 38"/>
                      <a:gd name="T23" fmla="*/ 0 h 16"/>
                      <a:gd name="T24" fmla="*/ 3 w 38"/>
                      <a:gd name="T25" fmla="*/ 0 h 16"/>
                      <a:gd name="T26" fmla="*/ 1 w 38"/>
                      <a:gd name="T27" fmla="*/ 0 h 16"/>
                      <a:gd name="T28" fmla="*/ 0 w 38"/>
                      <a:gd name="T29" fmla="*/ 2 h 16"/>
                      <a:gd name="T30" fmla="*/ 0 w 38"/>
                      <a:gd name="T31" fmla="*/ 3 h 16"/>
                      <a:gd name="T32" fmla="*/ 0 w 38"/>
                      <a:gd name="T33" fmla="*/ 13 h 16"/>
                      <a:gd name="T34" fmla="*/ 0 w 38"/>
                      <a:gd name="T35" fmla="*/ 15 h 16"/>
                      <a:gd name="T36" fmla="*/ 2 w 38"/>
                      <a:gd name="T37" fmla="*/ 16 h 16"/>
                      <a:gd name="T38" fmla="*/ 3 w 38"/>
                      <a:gd name="T39" fmla="*/ 16 h 16"/>
                      <a:gd name="T40" fmla="*/ 9 w 38"/>
                      <a:gd name="T41" fmla="*/ 16 h 16"/>
                      <a:gd name="T42" fmla="*/ 11 w 38"/>
                      <a:gd name="T43" fmla="*/ 16 h 16"/>
                      <a:gd name="T44" fmla="*/ 12 w 38"/>
                      <a:gd name="T45" fmla="*/ 14 h 16"/>
                      <a:gd name="T46" fmla="*/ 12 w 38"/>
                      <a:gd name="T47" fmla="*/ 13 h 16"/>
                      <a:gd name="T48" fmla="*/ 12 w 38"/>
                      <a:gd name="T49" fmla="*/ 10 h 16"/>
                      <a:gd name="T50" fmla="*/ 38 w 38"/>
                      <a:gd name="T51" fmla="*/ 10 h 16"/>
                      <a:gd name="T52" fmla="*/ 38 w 38"/>
                      <a:gd name="T53" fmla="*/ 0 h 16"/>
                      <a:gd name="T54" fmla="*/ 3 w 38"/>
                      <a:gd name="T55" fmla="*/ 3 h 16"/>
                      <a:gd name="T56" fmla="*/ 9 w 38"/>
                      <a:gd name="T57" fmla="*/ 3 h 16"/>
                      <a:gd name="T58" fmla="*/ 9 w 38"/>
                      <a:gd name="T59" fmla="*/ 13 h 16"/>
                      <a:gd name="T60" fmla="*/ 3 w 38"/>
                      <a:gd name="T61" fmla="*/ 13 h 16"/>
                      <a:gd name="T62" fmla="*/ 3 w 38"/>
                      <a:gd name="T63" fmla="*/ 3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38" h="16">
                        <a:moveTo>
                          <a:pt x="38" y="0"/>
                        </a:moveTo>
                        <a:cubicBezTo>
                          <a:pt x="34" y="0"/>
                          <a:pt x="34" y="0"/>
                          <a:pt x="34" y="0"/>
                        </a:cubicBezTo>
                        <a:cubicBezTo>
                          <a:pt x="34" y="6"/>
                          <a:pt x="34" y="6"/>
                          <a:pt x="34" y="6"/>
                        </a:cubicBezTo>
                        <a:cubicBezTo>
                          <a:pt x="32" y="6"/>
                          <a:pt x="32" y="6"/>
                          <a:pt x="32" y="6"/>
                        </a:cubicBezTo>
                        <a:cubicBezTo>
                          <a:pt x="32" y="0"/>
                          <a:pt x="32" y="0"/>
                          <a:pt x="32" y="0"/>
                        </a:cubicBezTo>
                        <a:cubicBezTo>
                          <a:pt x="28" y="0"/>
                          <a:pt x="28" y="0"/>
                          <a:pt x="28" y="0"/>
                        </a:cubicBezTo>
                        <a:cubicBezTo>
                          <a:pt x="28" y="6"/>
                          <a:pt x="28" y="6"/>
                          <a:pt x="28" y="6"/>
                        </a:cubicBezTo>
                        <a:cubicBezTo>
                          <a:pt x="12" y="6"/>
                          <a:pt x="12" y="6"/>
                          <a:pt x="12" y="6"/>
                        </a:cubicBezTo>
                        <a:cubicBezTo>
                          <a:pt x="12" y="3"/>
                          <a:pt x="12" y="3"/>
                          <a:pt x="12" y="3"/>
                        </a:cubicBezTo>
                        <a:cubicBezTo>
                          <a:pt x="12" y="2"/>
                          <a:pt x="12" y="2"/>
                          <a:pt x="12" y="1"/>
                        </a:cubicBezTo>
                        <a:cubicBezTo>
                          <a:pt x="12" y="1"/>
                          <a:pt x="11" y="0"/>
                          <a:pt x="11" y="0"/>
                        </a:cubicBezTo>
                        <a:cubicBezTo>
                          <a:pt x="10" y="0"/>
                          <a:pt x="10" y="0"/>
                          <a:pt x="9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2" y="0"/>
                          <a:pt x="2" y="0"/>
                          <a:pt x="1" y="0"/>
                        </a:cubicBezTo>
                        <a:cubicBezTo>
                          <a:pt x="1" y="1"/>
                          <a:pt x="0" y="1"/>
                          <a:pt x="0" y="2"/>
                        </a:cubicBezTo>
                        <a:cubicBezTo>
                          <a:pt x="0" y="2"/>
                          <a:pt x="0" y="2"/>
                          <a:pt x="0" y="3"/>
                        </a:cubicBezTo>
                        <a:cubicBezTo>
                          <a:pt x="0" y="13"/>
                          <a:pt x="0" y="13"/>
                          <a:pt x="0" y="13"/>
                        </a:cubicBezTo>
                        <a:cubicBezTo>
                          <a:pt x="0" y="14"/>
                          <a:pt x="0" y="14"/>
                          <a:pt x="0" y="15"/>
                        </a:cubicBezTo>
                        <a:cubicBezTo>
                          <a:pt x="1" y="15"/>
                          <a:pt x="1" y="16"/>
                          <a:pt x="2" y="16"/>
                        </a:cubicBezTo>
                        <a:cubicBezTo>
                          <a:pt x="2" y="16"/>
                          <a:pt x="2" y="16"/>
                          <a:pt x="3" y="16"/>
                        </a:cubicBezTo>
                        <a:cubicBezTo>
                          <a:pt x="9" y="16"/>
                          <a:pt x="9" y="16"/>
                          <a:pt x="9" y="16"/>
                        </a:cubicBezTo>
                        <a:cubicBezTo>
                          <a:pt x="10" y="16"/>
                          <a:pt x="11" y="16"/>
                          <a:pt x="11" y="16"/>
                        </a:cubicBezTo>
                        <a:cubicBezTo>
                          <a:pt x="12" y="15"/>
                          <a:pt x="12" y="15"/>
                          <a:pt x="12" y="14"/>
                        </a:cubicBezTo>
                        <a:cubicBezTo>
                          <a:pt x="12" y="14"/>
                          <a:pt x="12" y="13"/>
                          <a:pt x="12" y="13"/>
                        </a:cubicBezTo>
                        <a:cubicBezTo>
                          <a:pt x="12" y="10"/>
                          <a:pt x="12" y="10"/>
                          <a:pt x="12" y="10"/>
                        </a:cubicBezTo>
                        <a:cubicBezTo>
                          <a:pt x="38" y="10"/>
                          <a:pt x="38" y="10"/>
                          <a:pt x="38" y="10"/>
                        </a:cubicBezTo>
                        <a:lnTo>
                          <a:pt x="38" y="0"/>
                        </a:lnTo>
                        <a:close/>
                        <a:moveTo>
                          <a:pt x="3" y="3"/>
                        </a:moveTo>
                        <a:cubicBezTo>
                          <a:pt x="9" y="3"/>
                          <a:pt x="9" y="3"/>
                          <a:pt x="9" y="3"/>
                        </a:cubicBezTo>
                        <a:cubicBezTo>
                          <a:pt x="9" y="13"/>
                          <a:pt x="9" y="13"/>
                          <a:pt x="9" y="13"/>
                        </a:cubicBezTo>
                        <a:cubicBezTo>
                          <a:pt x="3" y="13"/>
                          <a:pt x="3" y="13"/>
                          <a:pt x="3" y="13"/>
                        </a:cubicBezTo>
                        <a:lnTo>
                          <a:pt x="3" y="3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72326" tIns="36164" rIns="72326" bIns="36164" numCol="1" anchor="t" anchorCtr="0" compatLnSpc="1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900" kern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p:grpSp>
          </p:grpSp>
          <p:grpSp>
            <p:nvGrpSpPr>
              <p:cNvPr id="9" name="组合 8"/>
              <p:cNvGrpSpPr/>
              <p:nvPr/>
            </p:nvGrpSpPr>
            <p:grpSpPr>
              <a:xfrm>
                <a:off x="7355586" y="1492800"/>
                <a:ext cx="965964" cy="965615"/>
                <a:chOff x="7418361" y="886700"/>
                <a:chExt cx="1108128" cy="1108128"/>
              </a:xfrm>
            </p:grpSpPr>
            <p:sp>
              <p:nvSpPr>
                <p:cNvPr id="10" name="圆角矩形 106"/>
                <p:cNvSpPr/>
                <p:nvPr/>
              </p:nvSpPr>
              <p:spPr>
                <a:xfrm>
                  <a:off x="7418361" y="886700"/>
                  <a:ext cx="1108128" cy="110812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949937"/>
                </a:solidFill>
                <a:ln w="222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900" kern="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11" name="Group 68"/>
                <p:cNvGrpSpPr>
                  <a:grpSpLocks noChangeAspect="1"/>
                </p:cNvGrpSpPr>
                <p:nvPr/>
              </p:nvGrpSpPr>
              <p:grpSpPr bwMode="auto">
                <a:xfrm>
                  <a:off x="7702659" y="1180844"/>
                  <a:ext cx="539531" cy="519841"/>
                  <a:chOff x="3770" y="2095"/>
                  <a:chExt cx="137" cy="132"/>
                </a:xfrm>
                <a:solidFill>
                  <a:sysClr val="window" lastClr="FFFFFF"/>
                </a:solidFill>
                <a:effectLst/>
              </p:grpSpPr>
              <p:sp>
                <p:nvSpPr>
                  <p:cNvPr id="12" name="Freeform 69"/>
                  <p:cNvSpPr/>
                  <p:nvPr/>
                </p:nvSpPr>
                <p:spPr bwMode="auto">
                  <a:xfrm>
                    <a:off x="3770" y="2190"/>
                    <a:ext cx="137" cy="37"/>
                  </a:xfrm>
                  <a:custGeom>
                    <a:avLst/>
                    <a:gdLst>
                      <a:gd name="T0" fmla="*/ 52 w 55"/>
                      <a:gd name="T1" fmla="*/ 6 h 15"/>
                      <a:gd name="T2" fmla="*/ 38 w 55"/>
                      <a:gd name="T3" fmla="*/ 6 h 15"/>
                      <a:gd name="T4" fmla="*/ 37 w 55"/>
                      <a:gd name="T5" fmla="*/ 6 h 15"/>
                      <a:gd name="T6" fmla="*/ 37 w 55"/>
                      <a:gd name="T7" fmla="*/ 3 h 15"/>
                      <a:gd name="T8" fmla="*/ 37 w 55"/>
                      <a:gd name="T9" fmla="*/ 1 h 15"/>
                      <a:gd name="T10" fmla="*/ 35 w 55"/>
                      <a:gd name="T11" fmla="*/ 0 h 15"/>
                      <a:gd name="T12" fmla="*/ 20 w 55"/>
                      <a:gd name="T13" fmla="*/ 0 h 15"/>
                      <a:gd name="T14" fmla="*/ 18 w 55"/>
                      <a:gd name="T15" fmla="*/ 3 h 15"/>
                      <a:gd name="T16" fmla="*/ 18 w 55"/>
                      <a:gd name="T17" fmla="*/ 6 h 15"/>
                      <a:gd name="T18" fmla="*/ 18 w 55"/>
                      <a:gd name="T19" fmla="*/ 6 h 15"/>
                      <a:gd name="T20" fmla="*/ 3 w 55"/>
                      <a:gd name="T21" fmla="*/ 6 h 15"/>
                      <a:gd name="T22" fmla="*/ 0 w 55"/>
                      <a:gd name="T23" fmla="*/ 8 h 15"/>
                      <a:gd name="T24" fmla="*/ 0 w 55"/>
                      <a:gd name="T25" fmla="*/ 14 h 15"/>
                      <a:gd name="T26" fmla="*/ 1 w 55"/>
                      <a:gd name="T27" fmla="*/ 15 h 15"/>
                      <a:gd name="T28" fmla="*/ 2 w 55"/>
                      <a:gd name="T29" fmla="*/ 14 h 15"/>
                      <a:gd name="T30" fmla="*/ 2 w 55"/>
                      <a:gd name="T31" fmla="*/ 8 h 15"/>
                      <a:gd name="T32" fmla="*/ 3 w 55"/>
                      <a:gd name="T33" fmla="*/ 8 h 15"/>
                      <a:gd name="T34" fmla="*/ 18 w 55"/>
                      <a:gd name="T35" fmla="*/ 8 h 15"/>
                      <a:gd name="T36" fmla="*/ 18 w 55"/>
                      <a:gd name="T37" fmla="*/ 8 h 15"/>
                      <a:gd name="T38" fmla="*/ 18 w 55"/>
                      <a:gd name="T39" fmla="*/ 9 h 15"/>
                      <a:gd name="T40" fmla="*/ 19 w 55"/>
                      <a:gd name="T41" fmla="*/ 9 h 15"/>
                      <a:gd name="T42" fmla="*/ 20 w 55"/>
                      <a:gd name="T43" fmla="*/ 9 h 15"/>
                      <a:gd name="T44" fmla="*/ 20 w 55"/>
                      <a:gd name="T45" fmla="*/ 8 h 15"/>
                      <a:gd name="T46" fmla="*/ 20 w 55"/>
                      <a:gd name="T47" fmla="*/ 3 h 15"/>
                      <a:gd name="T48" fmla="*/ 20 w 55"/>
                      <a:gd name="T49" fmla="*/ 2 h 15"/>
                      <a:gd name="T50" fmla="*/ 35 w 55"/>
                      <a:gd name="T51" fmla="*/ 2 h 15"/>
                      <a:gd name="T52" fmla="*/ 35 w 55"/>
                      <a:gd name="T53" fmla="*/ 3 h 15"/>
                      <a:gd name="T54" fmla="*/ 35 w 55"/>
                      <a:gd name="T55" fmla="*/ 8 h 15"/>
                      <a:gd name="T56" fmla="*/ 36 w 55"/>
                      <a:gd name="T57" fmla="*/ 9 h 15"/>
                      <a:gd name="T58" fmla="*/ 36 w 55"/>
                      <a:gd name="T59" fmla="*/ 9 h 15"/>
                      <a:gd name="T60" fmla="*/ 37 w 55"/>
                      <a:gd name="T61" fmla="*/ 9 h 15"/>
                      <a:gd name="T62" fmla="*/ 37 w 55"/>
                      <a:gd name="T63" fmla="*/ 8 h 15"/>
                      <a:gd name="T64" fmla="*/ 38 w 55"/>
                      <a:gd name="T65" fmla="*/ 8 h 15"/>
                      <a:gd name="T66" fmla="*/ 52 w 55"/>
                      <a:gd name="T67" fmla="*/ 8 h 15"/>
                      <a:gd name="T68" fmla="*/ 53 w 55"/>
                      <a:gd name="T69" fmla="*/ 8 h 15"/>
                      <a:gd name="T70" fmla="*/ 53 w 55"/>
                      <a:gd name="T71" fmla="*/ 14 h 15"/>
                      <a:gd name="T72" fmla="*/ 54 w 55"/>
                      <a:gd name="T73" fmla="*/ 15 h 15"/>
                      <a:gd name="T74" fmla="*/ 55 w 55"/>
                      <a:gd name="T75" fmla="*/ 14 h 15"/>
                      <a:gd name="T76" fmla="*/ 55 w 55"/>
                      <a:gd name="T77" fmla="*/ 8 h 15"/>
                      <a:gd name="T78" fmla="*/ 52 w 55"/>
                      <a:gd name="T79" fmla="*/ 6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55" h="15">
                        <a:moveTo>
                          <a:pt x="52" y="6"/>
                        </a:moveTo>
                        <a:cubicBezTo>
                          <a:pt x="38" y="6"/>
                          <a:pt x="38" y="6"/>
                          <a:pt x="38" y="6"/>
                        </a:cubicBezTo>
                        <a:cubicBezTo>
                          <a:pt x="38" y="6"/>
                          <a:pt x="37" y="6"/>
                          <a:pt x="37" y="6"/>
                        </a:cubicBezTo>
                        <a:cubicBezTo>
                          <a:pt x="37" y="3"/>
                          <a:pt x="37" y="3"/>
                          <a:pt x="37" y="3"/>
                        </a:cubicBezTo>
                        <a:cubicBezTo>
                          <a:pt x="37" y="2"/>
                          <a:pt x="37" y="1"/>
                          <a:pt x="37" y="1"/>
                        </a:cubicBezTo>
                        <a:cubicBezTo>
                          <a:pt x="36" y="0"/>
                          <a:pt x="36" y="0"/>
                          <a:pt x="35" y="0"/>
                        </a:cubicBez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19" y="0"/>
                          <a:pt x="18" y="1"/>
                          <a:pt x="18" y="3"/>
                        </a:cubicBezTo>
                        <a:cubicBezTo>
                          <a:pt x="18" y="6"/>
                          <a:pt x="18" y="6"/>
                          <a:pt x="18" y="6"/>
                        </a:cubicBezTo>
                        <a:cubicBezTo>
                          <a:pt x="18" y="6"/>
                          <a:pt x="18" y="6"/>
                          <a:pt x="18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2" y="6"/>
                          <a:pt x="0" y="7"/>
                          <a:pt x="0" y="8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0" y="14"/>
                          <a:pt x="1" y="15"/>
                          <a:pt x="1" y="15"/>
                        </a:cubicBezTo>
                        <a:cubicBezTo>
                          <a:pt x="2" y="15"/>
                          <a:pt x="2" y="14"/>
                          <a:pt x="2" y="14"/>
                        </a:cubicBezTo>
                        <a:cubicBezTo>
                          <a:pt x="2" y="8"/>
                          <a:pt x="2" y="8"/>
                          <a:pt x="2" y="8"/>
                        </a:cubicBezTo>
                        <a:cubicBezTo>
                          <a:pt x="2" y="8"/>
                          <a:pt x="3" y="8"/>
                          <a:pt x="3" y="8"/>
                        </a:cubicBezTo>
                        <a:cubicBezTo>
                          <a:pt x="18" y="8"/>
                          <a:pt x="18" y="8"/>
                          <a:pt x="18" y="8"/>
                        </a:cubicBezTo>
                        <a:cubicBezTo>
                          <a:pt x="18" y="8"/>
                          <a:pt x="18" y="8"/>
                          <a:pt x="18" y="8"/>
                        </a:cubicBezTo>
                        <a:cubicBezTo>
                          <a:pt x="18" y="8"/>
                          <a:pt x="18" y="8"/>
                          <a:pt x="18" y="9"/>
                        </a:cubicBezTo>
                        <a:cubicBezTo>
                          <a:pt x="18" y="9"/>
                          <a:pt x="19" y="9"/>
                          <a:pt x="19" y="9"/>
                        </a:cubicBezTo>
                        <a:cubicBezTo>
                          <a:pt x="19" y="9"/>
                          <a:pt x="19" y="9"/>
                          <a:pt x="20" y="9"/>
                        </a:cubicBezTo>
                        <a:cubicBezTo>
                          <a:pt x="20" y="8"/>
                          <a:pt x="20" y="8"/>
                          <a:pt x="20" y="8"/>
                        </a:cubicBezTo>
                        <a:cubicBezTo>
                          <a:pt x="20" y="3"/>
                          <a:pt x="20" y="3"/>
                          <a:pt x="20" y="3"/>
                        </a:cubicBezTo>
                        <a:cubicBezTo>
                          <a:pt x="20" y="2"/>
                          <a:pt x="20" y="2"/>
                          <a:pt x="20" y="2"/>
                        </a:cubicBezTo>
                        <a:cubicBezTo>
                          <a:pt x="35" y="2"/>
                          <a:pt x="35" y="2"/>
                          <a:pt x="35" y="2"/>
                        </a:cubicBezTo>
                        <a:cubicBezTo>
                          <a:pt x="35" y="2"/>
                          <a:pt x="35" y="2"/>
                          <a:pt x="35" y="3"/>
                        </a:cubicBezTo>
                        <a:cubicBezTo>
                          <a:pt x="35" y="8"/>
                          <a:pt x="35" y="8"/>
                          <a:pt x="35" y="8"/>
                        </a:cubicBezTo>
                        <a:cubicBezTo>
                          <a:pt x="35" y="8"/>
                          <a:pt x="35" y="8"/>
                          <a:pt x="36" y="9"/>
                        </a:cubicBezTo>
                        <a:cubicBezTo>
                          <a:pt x="36" y="9"/>
                          <a:pt x="36" y="9"/>
                          <a:pt x="36" y="9"/>
                        </a:cubicBezTo>
                        <a:cubicBezTo>
                          <a:pt x="37" y="9"/>
                          <a:pt x="37" y="9"/>
                          <a:pt x="37" y="9"/>
                        </a:cubicBezTo>
                        <a:cubicBezTo>
                          <a:pt x="37" y="8"/>
                          <a:pt x="37" y="8"/>
                          <a:pt x="37" y="8"/>
                        </a:cubicBezTo>
                        <a:cubicBezTo>
                          <a:pt x="37" y="8"/>
                          <a:pt x="37" y="8"/>
                          <a:pt x="38" y="8"/>
                        </a:cubicBezTo>
                        <a:cubicBezTo>
                          <a:pt x="52" y="8"/>
                          <a:pt x="52" y="8"/>
                          <a:pt x="52" y="8"/>
                        </a:cubicBezTo>
                        <a:cubicBezTo>
                          <a:pt x="53" y="8"/>
                          <a:pt x="53" y="8"/>
                          <a:pt x="53" y="8"/>
                        </a:cubicBezTo>
                        <a:cubicBezTo>
                          <a:pt x="53" y="14"/>
                          <a:pt x="53" y="14"/>
                          <a:pt x="53" y="14"/>
                        </a:cubicBezTo>
                        <a:cubicBezTo>
                          <a:pt x="53" y="14"/>
                          <a:pt x="53" y="15"/>
                          <a:pt x="54" y="15"/>
                        </a:cubicBezTo>
                        <a:cubicBezTo>
                          <a:pt x="54" y="15"/>
                          <a:pt x="55" y="14"/>
                          <a:pt x="55" y="14"/>
                        </a:cubicBezTo>
                        <a:cubicBezTo>
                          <a:pt x="55" y="8"/>
                          <a:pt x="55" y="8"/>
                          <a:pt x="55" y="8"/>
                        </a:cubicBezTo>
                        <a:cubicBezTo>
                          <a:pt x="55" y="7"/>
                          <a:pt x="54" y="6"/>
                          <a:pt x="52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72326" tIns="36164" rIns="72326" bIns="36164" numCol="1" anchor="t" anchorCtr="0" compatLnSpc="1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900" kern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13" name="Freeform 70"/>
                  <p:cNvSpPr/>
                  <p:nvPr/>
                </p:nvSpPr>
                <p:spPr bwMode="auto">
                  <a:xfrm>
                    <a:off x="3820" y="2118"/>
                    <a:ext cx="37" cy="69"/>
                  </a:xfrm>
                  <a:custGeom>
                    <a:avLst/>
                    <a:gdLst>
                      <a:gd name="T0" fmla="*/ 2 w 15"/>
                      <a:gd name="T1" fmla="*/ 14 h 28"/>
                      <a:gd name="T2" fmla="*/ 3 w 15"/>
                      <a:gd name="T3" fmla="*/ 13 h 28"/>
                      <a:gd name="T4" fmla="*/ 3 w 15"/>
                      <a:gd name="T5" fmla="*/ 8 h 28"/>
                      <a:gd name="T6" fmla="*/ 4 w 15"/>
                      <a:gd name="T7" fmla="*/ 4 h 28"/>
                      <a:gd name="T8" fmla="*/ 4 w 15"/>
                      <a:gd name="T9" fmla="*/ 4 h 28"/>
                      <a:gd name="T10" fmla="*/ 4 w 15"/>
                      <a:gd name="T11" fmla="*/ 12 h 28"/>
                      <a:gd name="T12" fmla="*/ 4 w 15"/>
                      <a:gd name="T13" fmla="*/ 13 h 28"/>
                      <a:gd name="T14" fmla="*/ 4 w 15"/>
                      <a:gd name="T15" fmla="*/ 26 h 28"/>
                      <a:gd name="T16" fmla="*/ 5 w 15"/>
                      <a:gd name="T17" fmla="*/ 28 h 28"/>
                      <a:gd name="T18" fmla="*/ 5 w 15"/>
                      <a:gd name="T19" fmla="*/ 28 h 28"/>
                      <a:gd name="T20" fmla="*/ 5 w 15"/>
                      <a:gd name="T21" fmla="*/ 28 h 28"/>
                      <a:gd name="T22" fmla="*/ 7 w 15"/>
                      <a:gd name="T23" fmla="*/ 26 h 28"/>
                      <a:gd name="T24" fmla="*/ 7 w 15"/>
                      <a:gd name="T25" fmla="*/ 14 h 28"/>
                      <a:gd name="T26" fmla="*/ 8 w 15"/>
                      <a:gd name="T27" fmla="*/ 14 h 28"/>
                      <a:gd name="T28" fmla="*/ 8 w 15"/>
                      <a:gd name="T29" fmla="*/ 26 h 28"/>
                      <a:gd name="T30" fmla="*/ 10 w 15"/>
                      <a:gd name="T31" fmla="*/ 28 h 28"/>
                      <a:gd name="T32" fmla="*/ 10 w 15"/>
                      <a:gd name="T33" fmla="*/ 28 h 28"/>
                      <a:gd name="T34" fmla="*/ 10 w 15"/>
                      <a:gd name="T35" fmla="*/ 28 h 28"/>
                      <a:gd name="T36" fmla="*/ 12 w 15"/>
                      <a:gd name="T37" fmla="*/ 26 h 28"/>
                      <a:gd name="T38" fmla="*/ 12 w 15"/>
                      <a:gd name="T39" fmla="*/ 13 h 28"/>
                      <a:gd name="T40" fmla="*/ 12 w 15"/>
                      <a:gd name="T41" fmla="*/ 12 h 28"/>
                      <a:gd name="T42" fmla="*/ 12 w 15"/>
                      <a:gd name="T43" fmla="*/ 4 h 28"/>
                      <a:gd name="T44" fmla="*/ 12 w 15"/>
                      <a:gd name="T45" fmla="*/ 4 h 28"/>
                      <a:gd name="T46" fmla="*/ 12 w 15"/>
                      <a:gd name="T47" fmla="*/ 8 h 28"/>
                      <a:gd name="T48" fmla="*/ 12 w 15"/>
                      <a:gd name="T49" fmla="*/ 13 h 28"/>
                      <a:gd name="T50" fmla="*/ 14 w 15"/>
                      <a:gd name="T51" fmla="*/ 14 h 28"/>
                      <a:gd name="T52" fmla="*/ 15 w 15"/>
                      <a:gd name="T53" fmla="*/ 13 h 28"/>
                      <a:gd name="T54" fmla="*/ 15 w 15"/>
                      <a:gd name="T55" fmla="*/ 8 h 28"/>
                      <a:gd name="T56" fmla="*/ 13 w 15"/>
                      <a:gd name="T57" fmla="*/ 1 h 28"/>
                      <a:gd name="T58" fmla="*/ 10 w 15"/>
                      <a:gd name="T59" fmla="*/ 0 h 28"/>
                      <a:gd name="T60" fmla="*/ 10 w 15"/>
                      <a:gd name="T61" fmla="*/ 0 h 28"/>
                      <a:gd name="T62" fmla="*/ 10 w 15"/>
                      <a:gd name="T63" fmla="*/ 0 h 28"/>
                      <a:gd name="T64" fmla="*/ 10 w 15"/>
                      <a:gd name="T65" fmla="*/ 0 h 28"/>
                      <a:gd name="T66" fmla="*/ 8 w 15"/>
                      <a:gd name="T67" fmla="*/ 4 h 28"/>
                      <a:gd name="T68" fmla="*/ 8 w 15"/>
                      <a:gd name="T69" fmla="*/ 1 h 28"/>
                      <a:gd name="T70" fmla="*/ 8 w 15"/>
                      <a:gd name="T71" fmla="*/ 1 h 28"/>
                      <a:gd name="T72" fmla="*/ 8 w 15"/>
                      <a:gd name="T73" fmla="*/ 0 h 28"/>
                      <a:gd name="T74" fmla="*/ 8 w 15"/>
                      <a:gd name="T75" fmla="*/ 0 h 28"/>
                      <a:gd name="T76" fmla="*/ 7 w 15"/>
                      <a:gd name="T77" fmla="*/ 0 h 28"/>
                      <a:gd name="T78" fmla="*/ 7 w 15"/>
                      <a:gd name="T79" fmla="*/ 0 h 28"/>
                      <a:gd name="T80" fmla="*/ 7 w 15"/>
                      <a:gd name="T81" fmla="*/ 1 h 28"/>
                      <a:gd name="T82" fmla="*/ 7 w 15"/>
                      <a:gd name="T83" fmla="*/ 1 h 28"/>
                      <a:gd name="T84" fmla="*/ 7 w 15"/>
                      <a:gd name="T85" fmla="*/ 4 h 28"/>
                      <a:gd name="T86" fmla="*/ 6 w 15"/>
                      <a:gd name="T87" fmla="*/ 0 h 28"/>
                      <a:gd name="T88" fmla="*/ 6 w 15"/>
                      <a:gd name="T89" fmla="*/ 0 h 28"/>
                      <a:gd name="T90" fmla="*/ 6 w 15"/>
                      <a:gd name="T91" fmla="*/ 0 h 28"/>
                      <a:gd name="T92" fmla="*/ 5 w 15"/>
                      <a:gd name="T93" fmla="*/ 0 h 28"/>
                      <a:gd name="T94" fmla="*/ 2 w 15"/>
                      <a:gd name="T95" fmla="*/ 1 h 28"/>
                      <a:gd name="T96" fmla="*/ 0 w 15"/>
                      <a:gd name="T97" fmla="*/ 8 h 28"/>
                      <a:gd name="T98" fmla="*/ 0 w 15"/>
                      <a:gd name="T99" fmla="*/ 13 h 28"/>
                      <a:gd name="T100" fmla="*/ 2 w 15"/>
                      <a:gd name="T101" fmla="*/ 14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15" h="28">
                        <a:moveTo>
                          <a:pt x="2" y="14"/>
                        </a:moveTo>
                        <a:cubicBezTo>
                          <a:pt x="3" y="14"/>
                          <a:pt x="3" y="14"/>
                          <a:pt x="3" y="13"/>
                        </a:cubicBezTo>
                        <a:cubicBezTo>
                          <a:pt x="3" y="13"/>
                          <a:pt x="3" y="10"/>
                          <a:pt x="3" y="8"/>
                        </a:cubicBezTo>
                        <a:cubicBezTo>
                          <a:pt x="3" y="7"/>
                          <a:pt x="3" y="4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12"/>
                          <a:pt x="4" y="12"/>
                          <a:pt x="4" y="12"/>
                        </a:cubicBezTo>
                        <a:cubicBezTo>
                          <a:pt x="4" y="12"/>
                          <a:pt x="4" y="13"/>
                          <a:pt x="4" y="13"/>
                        </a:cubicBezTo>
                        <a:cubicBezTo>
                          <a:pt x="4" y="26"/>
                          <a:pt x="4" y="26"/>
                          <a:pt x="4" y="26"/>
                        </a:cubicBezTo>
                        <a:cubicBezTo>
                          <a:pt x="4" y="27"/>
                          <a:pt x="4" y="28"/>
                          <a:pt x="5" y="28"/>
                        </a:cubicBezTo>
                        <a:cubicBezTo>
                          <a:pt x="5" y="28"/>
                          <a:pt x="5" y="28"/>
                          <a:pt x="5" y="28"/>
                        </a:cubicBezTo>
                        <a:cubicBezTo>
                          <a:pt x="5" y="28"/>
                          <a:pt x="5" y="28"/>
                          <a:pt x="5" y="28"/>
                        </a:cubicBezTo>
                        <a:cubicBezTo>
                          <a:pt x="6" y="28"/>
                          <a:pt x="7" y="27"/>
                          <a:pt x="7" y="26"/>
                        </a:cubicBezTo>
                        <a:cubicBezTo>
                          <a:pt x="7" y="14"/>
                          <a:pt x="7" y="14"/>
                          <a:pt x="7" y="14"/>
                        </a:cubicBezTo>
                        <a:cubicBezTo>
                          <a:pt x="8" y="14"/>
                          <a:pt x="8" y="14"/>
                          <a:pt x="8" y="14"/>
                        </a:cubicBezTo>
                        <a:cubicBezTo>
                          <a:pt x="8" y="26"/>
                          <a:pt x="8" y="26"/>
                          <a:pt x="8" y="26"/>
                        </a:cubicBezTo>
                        <a:cubicBezTo>
                          <a:pt x="8" y="27"/>
                          <a:pt x="9" y="28"/>
                          <a:pt x="10" y="28"/>
                        </a:cubicBezTo>
                        <a:cubicBezTo>
                          <a:pt x="10" y="28"/>
                          <a:pt x="10" y="28"/>
                          <a:pt x="10" y="28"/>
                        </a:cubicBezTo>
                        <a:cubicBezTo>
                          <a:pt x="10" y="28"/>
                          <a:pt x="10" y="28"/>
                          <a:pt x="10" y="28"/>
                        </a:cubicBezTo>
                        <a:cubicBezTo>
                          <a:pt x="11" y="28"/>
                          <a:pt x="12" y="27"/>
                          <a:pt x="12" y="26"/>
                        </a:cubicBezTo>
                        <a:cubicBezTo>
                          <a:pt x="12" y="13"/>
                          <a:pt x="12" y="13"/>
                          <a:pt x="12" y="13"/>
                        </a:cubicBezTo>
                        <a:cubicBezTo>
                          <a:pt x="12" y="13"/>
                          <a:pt x="12" y="12"/>
                          <a:pt x="12" y="12"/>
                        </a:cubicBezTo>
                        <a:cubicBezTo>
                          <a:pt x="12" y="4"/>
                          <a:pt x="12" y="4"/>
                          <a:pt x="12" y="4"/>
                        </a:cubicBezTo>
                        <a:cubicBezTo>
                          <a:pt x="12" y="4"/>
                          <a:pt x="12" y="4"/>
                          <a:pt x="12" y="4"/>
                        </a:cubicBezTo>
                        <a:cubicBezTo>
                          <a:pt x="12" y="4"/>
                          <a:pt x="12" y="7"/>
                          <a:pt x="12" y="8"/>
                        </a:cubicBezTo>
                        <a:cubicBezTo>
                          <a:pt x="13" y="10"/>
                          <a:pt x="12" y="13"/>
                          <a:pt x="12" y="13"/>
                        </a:cubicBezTo>
                        <a:cubicBezTo>
                          <a:pt x="12" y="14"/>
                          <a:pt x="13" y="14"/>
                          <a:pt x="14" y="14"/>
                        </a:cubicBezTo>
                        <a:cubicBezTo>
                          <a:pt x="15" y="14"/>
                          <a:pt x="15" y="14"/>
                          <a:pt x="15" y="13"/>
                        </a:cubicBezTo>
                        <a:cubicBezTo>
                          <a:pt x="15" y="13"/>
                          <a:pt x="15" y="10"/>
                          <a:pt x="15" y="8"/>
                        </a:cubicBezTo>
                        <a:cubicBezTo>
                          <a:pt x="15" y="3"/>
                          <a:pt x="13" y="1"/>
                          <a:pt x="13" y="1"/>
                        </a:cubicBezTo>
                        <a:cubicBezTo>
                          <a:pt x="12" y="1"/>
                          <a:pt x="11" y="0"/>
                          <a:pt x="10" y="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10" y="0"/>
                          <a:pt x="9" y="2"/>
                          <a:pt x="8" y="4"/>
                        </a:cubicBezTo>
                        <a:cubicBezTo>
                          <a:pt x="8" y="3"/>
                          <a:pt x="8" y="1"/>
                          <a:pt x="8" y="1"/>
                        </a:cubicBezTo>
                        <a:cubicBezTo>
                          <a:pt x="8" y="1"/>
                          <a:pt x="8" y="1"/>
                          <a:pt x="8" y="1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7" y="1"/>
                          <a:pt x="7" y="1"/>
                          <a:pt x="7" y="1"/>
                        </a:cubicBezTo>
                        <a:cubicBezTo>
                          <a:pt x="7" y="1"/>
                          <a:pt x="7" y="1"/>
                          <a:pt x="7" y="1"/>
                        </a:cubicBezTo>
                        <a:cubicBezTo>
                          <a:pt x="7" y="1"/>
                          <a:pt x="7" y="3"/>
                          <a:pt x="7" y="4"/>
                        </a:cubicBezTo>
                        <a:cubicBezTo>
                          <a:pt x="6" y="2"/>
                          <a:pt x="6" y="0"/>
                          <a:pt x="6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4" y="0"/>
                          <a:pt x="3" y="1"/>
                          <a:pt x="2" y="1"/>
                        </a:cubicBezTo>
                        <a:cubicBezTo>
                          <a:pt x="2" y="1"/>
                          <a:pt x="1" y="3"/>
                          <a:pt x="0" y="8"/>
                        </a:cubicBezTo>
                        <a:cubicBezTo>
                          <a:pt x="0" y="10"/>
                          <a:pt x="0" y="13"/>
                          <a:pt x="0" y="13"/>
                        </a:cubicBezTo>
                        <a:cubicBezTo>
                          <a:pt x="1" y="14"/>
                          <a:pt x="1" y="14"/>
                          <a:pt x="2" y="1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72326" tIns="36164" rIns="72326" bIns="36164" numCol="1" anchor="t" anchorCtr="0" compatLnSpc="1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900" kern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14" name="Freeform 71"/>
                  <p:cNvSpPr/>
                  <p:nvPr/>
                </p:nvSpPr>
                <p:spPr bwMode="auto">
                  <a:xfrm>
                    <a:off x="3830" y="2095"/>
                    <a:ext cx="17" cy="20"/>
                  </a:xfrm>
                  <a:custGeom>
                    <a:avLst/>
                    <a:gdLst>
                      <a:gd name="T0" fmla="*/ 1 w 7"/>
                      <a:gd name="T1" fmla="*/ 5 h 8"/>
                      <a:gd name="T2" fmla="*/ 4 w 7"/>
                      <a:gd name="T3" fmla="*/ 8 h 8"/>
                      <a:gd name="T4" fmla="*/ 7 w 7"/>
                      <a:gd name="T5" fmla="*/ 5 h 8"/>
                      <a:gd name="T6" fmla="*/ 7 w 7"/>
                      <a:gd name="T7" fmla="*/ 4 h 8"/>
                      <a:gd name="T8" fmla="*/ 7 w 7"/>
                      <a:gd name="T9" fmla="*/ 4 h 8"/>
                      <a:gd name="T10" fmla="*/ 4 w 7"/>
                      <a:gd name="T11" fmla="*/ 0 h 8"/>
                      <a:gd name="T12" fmla="*/ 1 w 7"/>
                      <a:gd name="T13" fmla="*/ 4 h 8"/>
                      <a:gd name="T14" fmla="*/ 0 w 7"/>
                      <a:gd name="T15" fmla="*/ 4 h 8"/>
                      <a:gd name="T16" fmla="*/ 1 w 7"/>
                      <a:gd name="T17" fmla="*/ 5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" h="8">
                        <a:moveTo>
                          <a:pt x="1" y="5"/>
                        </a:moveTo>
                        <a:cubicBezTo>
                          <a:pt x="1" y="7"/>
                          <a:pt x="2" y="8"/>
                          <a:pt x="4" y="8"/>
                        </a:cubicBezTo>
                        <a:cubicBezTo>
                          <a:pt x="5" y="8"/>
                          <a:pt x="6" y="7"/>
                          <a:pt x="7" y="5"/>
                        </a:cubicBezTo>
                        <a:cubicBezTo>
                          <a:pt x="7" y="5"/>
                          <a:pt x="7" y="5"/>
                          <a:pt x="7" y="4"/>
                        </a:cubicBezTo>
                        <a:cubicBezTo>
                          <a:pt x="7" y="4"/>
                          <a:pt x="7" y="4"/>
                          <a:pt x="7" y="4"/>
                        </a:cubicBezTo>
                        <a:cubicBezTo>
                          <a:pt x="7" y="2"/>
                          <a:pt x="5" y="0"/>
                          <a:pt x="4" y="0"/>
                        </a:cubicBezTo>
                        <a:cubicBezTo>
                          <a:pt x="2" y="0"/>
                          <a:pt x="1" y="2"/>
                          <a:pt x="1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5"/>
                          <a:pt x="0" y="5"/>
                          <a:pt x="1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72326" tIns="36164" rIns="72326" bIns="36164" numCol="1" anchor="t" anchorCtr="0" compatLnSpc="1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900" kern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15" name="Freeform 72"/>
                  <p:cNvSpPr/>
                  <p:nvPr/>
                </p:nvSpPr>
                <p:spPr bwMode="auto">
                  <a:xfrm>
                    <a:off x="3867" y="2135"/>
                    <a:ext cx="35" cy="65"/>
                  </a:xfrm>
                  <a:custGeom>
                    <a:avLst/>
                    <a:gdLst>
                      <a:gd name="T0" fmla="*/ 1 w 14"/>
                      <a:gd name="T1" fmla="*/ 13 h 26"/>
                      <a:gd name="T2" fmla="*/ 2 w 14"/>
                      <a:gd name="T3" fmla="*/ 12 h 26"/>
                      <a:gd name="T4" fmla="*/ 2 w 14"/>
                      <a:gd name="T5" fmla="*/ 8 h 26"/>
                      <a:gd name="T6" fmla="*/ 3 w 14"/>
                      <a:gd name="T7" fmla="*/ 4 h 26"/>
                      <a:gd name="T8" fmla="*/ 3 w 14"/>
                      <a:gd name="T9" fmla="*/ 4 h 26"/>
                      <a:gd name="T10" fmla="*/ 3 w 14"/>
                      <a:gd name="T11" fmla="*/ 11 h 26"/>
                      <a:gd name="T12" fmla="*/ 3 w 14"/>
                      <a:gd name="T13" fmla="*/ 12 h 26"/>
                      <a:gd name="T14" fmla="*/ 3 w 14"/>
                      <a:gd name="T15" fmla="*/ 24 h 26"/>
                      <a:gd name="T16" fmla="*/ 5 w 14"/>
                      <a:gd name="T17" fmla="*/ 26 h 26"/>
                      <a:gd name="T18" fmla="*/ 5 w 14"/>
                      <a:gd name="T19" fmla="*/ 26 h 26"/>
                      <a:gd name="T20" fmla="*/ 5 w 14"/>
                      <a:gd name="T21" fmla="*/ 26 h 26"/>
                      <a:gd name="T22" fmla="*/ 6 w 14"/>
                      <a:gd name="T23" fmla="*/ 24 h 26"/>
                      <a:gd name="T24" fmla="*/ 6 w 14"/>
                      <a:gd name="T25" fmla="*/ 13 h 26"/>
                      <a:gd name="T26" fmla="*/ 7 w 14"/>
                      <a:gd name="T27" fmla="*/ 13 h 26"/>
                      <a:gd name="T28" fmla="*/ 7 w 14"/>
                      <a:gd name="T29" fmla="*/ 24 h 26"/>
                      <a:gd name="T30" fmla="*/ 9 w 14"/>
                      <a:gd name="T31" fmla="*/ 26 h 26"/>
                      <a:gd name="T32" fmla="*/ 9 w 14"/>
                      <a:gd name="T33" fmla="*/ 26 h 26"/>
                      <a:gd name="T34" fmla="*/ 9 w 14"/>
                      <a:gd name="T35" fmla="*/ 26 h 26"/>
                      <a:gd name="T36" fmla="*/ 10 w 14"/>
                      <a:gd name="T37" fmla="*/ 24 h 26"/>
                      <a:gd name="T38" fmla="*/ 10 w 14"/>
                      <a:gd name="T39" fmla="*/ 12 h 26"/>
                      <a:gd name="T40" fmla="*/ 10 w 14"/>
                      <a:gd name="T41" fmla="*/ 11 h 26"/>
                      <a:gd name="T42" fmla="*/ 10 w 14"/>
                      <a:gd name="T43" fmla="*/ 4 h 26"/>
                      <a:gd name="T44" fmla="*/ 10 w 14"/>
                      <a:gd name="T45" fmla="*/ 4 h 26"/>
                      <a:gd name="T46" fmla="*/ 11 w 14"/>
                      <a:gd name="T47" fmla="*/ 8 h 26"/>
                      <a:gd name="T48" fmla="*/ 11 w 14"/>
                      <a:gd name="T49" fmla="*/ 12 h 26"/>
                      <a:gd name="T50" fmla="*/ 12 w 14"/>
                      <a:gd name="T51" fmla="*/ 13 h 26"/>
                      <a:gd name="T52" fmla="*/ 13 w 14"/>
                      <a:gd name="T53" fmla="*/ 12 h 26"/>
                      <a:gd name="T54" fmla="*/ 13 w 14"/>
                      <a:gd name="T55" fmla="*/ 7 h 26"/>
                      <a:gd name="T56" fmla="*/ 12 w 14"/>
                      <a:gd name="T57" fmla="*/ 1 h 26"/>
                      <a:gd name="T58" fmla="*/ 9 w 14"/>
                      <a:gd name="T59" fmla="*/ 0 h 26"/>
                      <a:gd name="T60" fmla="*/ 8 w 14"/>
                      <a:gd name="T61" fmla="*/ 0 h 26"/>
                      <a:gd name="T62" fmla="*/ 8 w 14"/>
                      <a:gd name="T63" fmla="*/ 0 h 26"/>
                      <a:gd name="T64" fmla="*/ 8 w 14"/>
                      <a:gd name="T65" fmla="*/ 0 h 26"/>
                      <a:gd name="T66" fmla="*/ 7 w 14"/>
                      <a:gd name="T67" fmla="*/ 3 h 26"/>
                      <a:gd name="T68" fmla="*/ 7 w 14"/>
                      <a:gd name="T69" fmla="*/ 1 h 26"/>
                      <a:gd name="T70" fmla="*/ 7 w 14"/>
                      <a:gd name="T71" fmla="*/ 0 h 26"/>
                      <a:gd name="T72" fmla="*/ 7 w 14"/>
                      <a:gd name="T73" fmla="*/ 0 h 26"/>
                      <a:gd name="T74" fmla="*/ 7 w 14"/>
                      <a:gd name="T75" fmla="*/ 0 h 26"/>
                      <a:gd name="T76" fmla="*/ 6 w 14"/>
                      <a:gd name="T77" fmla="*/ 0 h 26"/>
                      <a:gd name="T78" fmla="*/ 6 w 14"/>
                      <a:gd name="T79" fmla="*/ 0 h 26"/>
                      <a:gd name="T80" fmla="*/ 6 w 14"/>
                      <a:gd name="T81" fmla="*/ 0 h 26"/>
                      <a:gd name="T82" fmla="*/ 6 w 14"/>
                      <a:gd name="T83" fmla="*/ 1 h 26"/>
                      <a:gd name="T84" fmla="*/ 6 w 14"/>
                      <a:gd name="T85" fmla="*/ 3 h 26"/>
                      <a:gd name="T86" fmla="*/ 5 w 14"/>
                      <a:gd name="T87" fmla="*/ 0 h 26"/>
                      <a:gd name="T88" fmla="*/ 5 w 14"/>
                      <a:gd name="T89" fmla="*/ 0 h 26"/>
                      <a:gd name="T90" fmla="*/ 5 w 14"/>
                      <a:gd name="T91" fmla="*/ 0 h 26"/>
                      <a:gd name="T92" fmla="*/ 4 w 14"/>
                      <a:gd name="T93" fmla="*/ 0 h 26"/>
                      <a:gd name="T94" fmla="*/ 1 w 14"/>
                      <a:gd name="T95" fmla="*/ 1 h 26"/>
                      <a:gd name="T96" fmla="*/ 0 w 14"/>
                      <a:gd name="T97" fmla="*/ 7 h 26"/>
                      <a:gd name="T98" fmla="*/ 0 w 14"/>
                      <a:gd name="T99" fmla="*/ 12 h 26"/>
                      <a:gd name="T100" fmla="*/ 1 w 14"/>
                      <a:gd name="T101" fmla="*/ 13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14" h="26">
                        <a:moveTo>
                          <a:pt x="1" y="13"/>
                        </a:moveTo>
                        <a:cubicBezTo>
                          <a:pt x="2" y="13"/>
                          <a:pt x="2" y="13"/>
                          <a:pt x="2" y="12"/>
                        </a:cubicBezTo>
                        <a:cubicBezTo>
                          <a:pt x="2" y="12"/>
                          <a:pt x="2" y="10"/>
                          <a:pt x="2" y="8"/>
                        </a:cubicBezTo>
                        <a:cubicBezTo>
                          <a:pt x="2" y="6"/>
                          <a:pt x="3" y="4"/>
                          <a:pt x="3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11"/>
                          <a:pt x="3" y="11"/>
                          <a:pt x="3" y="11"/>
                        </a:cubicBezTo>
                        <a:cubicBezTo>
                          <a:pt x="3" y="12"/>
                          <a:pt x="3" y="12"/>
                          <a:pt x="3" y="12"/>
                        </a:cubicBezTo>
                        <a:cubicBezTo>
                          <a:pt x="3" y="24"/>
                          <a:pt x="3" y="24"/>
                          <a:pt x="3" y="24"/>
                        </a:cubicBezTo>
                        <a:cubicBezTo>
                          <a:pt x="3" y="25"/>
                          <a:pt x="4" y="26"/>
                          <a:pt x="5" y="26"/>
                        </a:cubicBezTo>
                        <a:cubicBezTo>
                          <a:pt x="5" y="26"/>
                          <a:pt x="5" y="26"/>
                          <a:pt x="5" y="26"/>
                        </a:cubicBezTo>
                        <a:cubicBezTo>
                          <a:pt x="5" y="26"/>
                          <a:pt x="5" y="26"/>
                          <a:pt x="5" y="26"/>
                        </a:cubicBezTo>
                        <a:cubicBezTo>
                          <a:pt x="5" y="26"/>
                          <a:pt x="6" y="25"/>
                          <a:pt x="6" y="24"/>
                        </a:cubicBezTo>
                        <a:cubicBezTo>
                          <a:pt x="6" y="13"/>
                          <a:pt x="6" y="13"/>
                          <a:pt x="6" y="13"/>
                        </a:cubicBezTo>
                        <a:cubicBezTo>
                          <a:pt x="7" y="13"/>
                          <a:pt x="7" y="13"/>
                          <a:pt x="7" y="13"/>
                        </a:cubicBezTo>
                        <a:cubicBezTo>
                          <a:pt x="7" y="24"/>
                          <a:pt x="7" y="24"/>
                          <a:pt x="7" y="24"/>
                        </a:cubicBezTo>
                        <a:cubicBezTo>
                          <a:pt x="7" y="25"/>
                          <a:pt x="8" y="26"/>
                          <a:pt x="9" y="26"/>
                        </a:cubicBezTo>
                        <a:cubicBezTo>
                          <a:pt x="9" y="26"/>
                          <a:pt x="9" y="26"/>
                          <a:pt x="9" y="26"/>
                        </a:cubicBezTo>
                        <a:cubicBezTo>
                          <a:pt x="9" y="26"/>
                          <a:pt x="9" y="26"/>
                          <a:pt x="9" y="26"/>
                        </a:cubicBezTo>
                        <a:cubicBezTo>
                          <a:pt x="10" y="26"/>
                          <a:pt x="10" y="25"/>
                          <a:pt x="10" y="24"/>
                        </a:cubicBezTo>
                        <a:cubicBezTo>
                          <a:pt x="10" y="12"/>
                          <a:pt x="10" y="12"/>
                          <a:pt x="10" y="12"/>
                        </a:cubicBezTo>
                        <a:cubicBezTo>
                          <a:pt x="10" y="12"/>
                          <a:pt x="10" y="12"/>
                          <a:pt x="10" y="11"/>
                        </a:cubicBezTo>
                        <a:cubicBezTo>
                          <a:pt x="10" y="4"/>
                          <a:pt x="10" y="4"/>
                          <a:pt x="10" y="4"/>
                        </a:cubicBezTo>
                        <a:cubicBezTo>
                          <a:pt x="10" y="4"/>
                          <a:pt x="10" y="4"/>
                          <a:pt x="10" y="4"/>
                        </a:cubicBezTo>
                        <a:cubicBezTo>
                          <a:pt x="11" y="4"/>
                          <a:pt x="11" y="6"/>
                          <a:pt x="11" y="8"/>
                        </a:cubicBezTo>
                        <a:cubicBezTo>
                          <a:pt x="11" y="10"/>
                          <a:pt x="11" y="12"/>
                          <a:pt x="11" y="12"/>
                        </a:cubicBezTo>
                        <a:cubicBezTo>
                          <a:pt x="11" y="13"/>
                          <a:pt x="11" y="13"/>
                          <a:pt x="12" y="13"/>
                        </a:cubicBezTo>
                        <a:cubicBezTo>
                          <a:pt x="13" y="13"/>
                          <a:pt x="13" y="13"/>
                          <a:pt x="13" y="12"/>
                        </a:cubicBezTo>
                        <a:cubicBezTo>
                          <a:pt x="13" y="12"/>
                          <a:pt x="14" y="9"/>
                          <a:pt x="13" y="7"/>
                        </a:cubicBezTo>
                        <a:cubicBezTo>
                          <a:pt x="13" y="3"/>
                          <a:pt x="12" y="1"/>
                          <a:pt x="12" y="1"/>
                        </a:cubicBezTo>
                        <a:cubicBezTo>
                          <a:pt x="11" y="0"/>
                          <a:pt x="10" y="0"/>
                          <a:pt x="9" y="0"/>
                        </a:cubicBezTo>
                        <a:cubicBezTo>
                          <a:pt x="9" y="0"/>
                          <a:pt x="9" y="0"/>
                          <a:pt x="8" y="0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8" y="0"/>
                          <a:pt x="8" y="2"/>
                          <a:pt x="7" y="3"/>
                        </a:cubicBezTo>
                        <a:cubicBezTo>
                          <a:pt x="7" y="2"/>
                          <a:pt x="7" y="1"/>
                          <a:pt x="7" y="1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6" y="1"/>
                          <a:pt x="6" y="1"/>
                          <a:pt x="6" y="1"/>
                        </a:cubicBezTo>
                        <a:cubicBezTo>
                          <a:pt x="6" y="1"/>
                          <a:pt x="6" y="2"/>
                          <a:pt x="6" y="3"/>
                        </a:cubicBezTo>
                        <a:cubicBezTo>
                          <a:pt x="5" y="2"/>
                          <a:pt x="5" y="0"/>
                          <a:pt x="5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3" y="0"/>
                          <a:pt x="2" y="0"/>
                          <a:pt x="1" y="1"/>
                        </a:cubicBezTo>
                        <a:cubicBezTo>
                          <a:pt x="1" y="1"/>
                          <a:pt x="0" y="3"/>
                          <a:pt x="0" y="7"/>
                        </a:cubicBezTo>
                        <a:cubicBezTo>
                          <a:pt x="0" y="9"/>
                          <a:pt x="0" y="12"/>
                          <a:pt x="0" y="12"/>
                        </a:cubicBezTo>
                        <a:cubicBezTo>
                          <a:pt x="0" y="13"/>
                          <a:pt x="0" y="13"/>
                          <a:pt x="1" y="1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72326" tIns="36164" rIns="72326" bIns="36164" numCol="1" anchor="t" anchorCtr="0" compatLnSpc="1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900" kern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16" name="Freeform 73"/>
                  <p:cNvSpPr/>
                  <p:nvPr/>
                </p:nvSpPr>
                <p:spPr bwMode="auto">
                  <a:xfrm>
                    <a:off x="3875" y="2115"/>
                    <a:ext cx="17" cy="18"/>
                  </a:xfrm>
                  <a:custGeom>
                    <a:avLst/>
                    <a:gdLst>
                      <a:gd name="T0" fmla="*/ 1 w 7"/>
                      <a:gd name="T1" fmla="*/ 5 h 7"/>
                      <a:gd name="T2" fmla="*/ 4 w 7"/>
                      <a:gd name="T3" fmla="*/ 7 h 7"/>
                      <a:gd name="T4" fmla="*/ 6 w 7"/>
                      <a:gd name="T5" fmla="*/ 4 h 7"/>
                      <a:gd name="T6" fmla="*/ 7 w 7"/>
                      <a:gd name="T7" fmla="*/ 3 h 7"/>
                      <a:gd name="T8" fmla="*/ 6 w 7"/>
                      <a:gd name="T9" fmla="*/ 3 h 7"/>
                      <a:gd name="T10" fmla="*/ 4 w 7"/>
                      <a:gd name="T11" fmla="*/ 0 h 7"/>
                      <a:gd name="T12" fmla="*/ 1 w 7"/>
                      <a:gd name="T13" fmla="*/ 3 h 7"/>
                      <a:gd name="T14" fmla="*/ 0 w 7"/>
                      <a:gd name="T15" fmla="*/ 3 h 7"/>
                      <a:gd name="T16" fmla="*/ 1 w 7"/>
                      <a:gd name="T17" fmla="*/ 5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" h="7">
                        <a:moveTo>
                          <a:pt x="1" y="5"/>
                        </a:moveTo>
                        <a:cubicBezTo>
                          <a:pt x="1" y="6"/>
                          <a:pt x="2" y="7"/>
                          <a:pt x="4" y="7"/>
                        </a:cubicBezTo>
                        <a:cubicBezTo>
                          <a:pt x="5" y="7"/>
                          <a:pt x="6" y="6"/>
                          <a:pt x="6" y="4"/>
                        </a:cubicBezTo>
                        <a:cubicBezTo>
                          <a:pt x="7" y="4"/>
                          <a:pt x="7" y="4"/>
                          <a:pt x="7" y="3"/>
                        </a:cubicBezTo>
                        <a:cubicBezTo>
                          <a:pt x="7" y="3"/>
                          <a:pt x="7" y="3"/>
                          <a:pt x="6" y="3"/>
                        </a:cubicBezTo>
                        <a:cubicBezTo>
                          <a:pt x="6" y="1"/>
                          <a:pt x="5" y="0"/>
                          <a:pt x="4" y="0"/>
                        </a:cubicBezTo>
                        <a:cubicBezTo>
                          <a:pt x="2" y="0"/>
                          <a:pt x="1" y="1"/>
                          <a:pt x="1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4"/>
                          <a:pt x="0" y="4"/>
                          <a:pt x="1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72326" tIns="36164" rIns="72326" bIns="36164" numCol="1" anchor="t" anchorCtr="0" compatLnSpc="1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900" kern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17" name="Freeform 74"/>
                  <p:cNvSpPr/>
                  <p:nvPr/>
                </p:nvSpPr>
                <p:spPr bwMode="auto">
                  <a:xfrm>
                    <a:off x="3778" y="2135"/>
                    <a:ext cx="35" cy="65"/>
                  </a:xfrm>
                  <a:custGeom>
                    <a:avLst/>
                    <a:gdLst>
                      <a:gd name="T0" fmla="*/ 1 w 14"/>
                      <a:gd name="T1" fmla="*/ 13 h 26"/>
                      <a:gd name="T2" fmla="*/ 2 w 14"/>
                      <a:gd name="T3" fmla="*/ 12 h 26"/>
                      <a:gd name="T4" fmla="*/ 2 w 14"/>
                      <a:gd name="T5" fmla="*/ 8 h 26"/>
                      <a:gd name="T6" fmla="*/ 3 w 14"/>
                      <a:gd name="T7" fmla="*/ 4 h 26"/>
                      <a:gd name="T8" fmla="*/ 3 w 14"/>
                      <a:gd name="T9" fmla="*/ 4 h 26"/>
                      <a:gd name="T10" fmla="*/ 3 w 14"/>
                      <a:gd name="T11" fmla="*/ 11 h 26"/>
                      <a:gd name="T12" fmla="*/ 3 w 14"/>
                      <a:gd name="T13" fmla="*/ 12 h 26"/>
                      <a:gd name="T14" fmla="*/ 3 w 14"/>
                      <a:gd name="T15" fmla="*/ 24 h 26"/>
                      <a:gd name="T16" fmla="*/ 5 w 14"/>
                      <a:gd name="T17" fmla="*/ 26 h 26"/>
                      <a:gd name="T18" fmla="*/ 5 w 14"/>
                      <a:gd name="T19" fmla="*/ 26 h 26"/>
                      <a:gd name="T20" fmla="*/ 5 w 14"/>
                      <a:gd name="T21" fmla="*/ 26 h 26"/>
                      <a:gd name="T22" fmla="*/ 6 w 14"/>
                      <a:gd name="T23" fmla="*/ 24 h 26"/>
                      <a:gd name="T24" fmla="*/ 6 w 14"/>
                      <a:gd name="T25" fmla="*/ 13 h 26"/>
                      <a:gd name="T26" fmla="*/ 7 w 14"/>
                      <a:gd name="T27" fmla="*/ 13 h 26"/>
                      <a:gd name="T28" fmla="*/ 7 w 14"/>
                      <a:gd name="T29" fmla="*/ 24 h 26"/>
                      <a:gd name="T30" fmla="*/ 9 w 14"/>
                      <a:gd name="T31" fmla="*/ 26 h 26"/>
                      <a:gd name="T32" fmla="*/ 9 w 14"/>
                      <a:gd name="T33" fmla="*/ 26 h 26"/>
                      <a:gd name="T34" fmla="*/ 9 w 14"/>
                      <a:gd name="T35" fmla="*/ 26 h 26"/>
                      <a:gd name="T36" fmla="*/ 10 w 14"/>
                      <a:gd name="T37" fmla="*/ 24 h 26"/>
                      <a:gd name="T38" fmla="*/ 10 w 14"/>
                      <a:gd name="T39" fmla="*/ 12 h 26"/>
                      <a:gd name="T40" fmla="*/ 10 w 14"/>
                      <a:gd name="T41" fmla="*/ 11 h 26"/>
                      <a:gd name="T42" fmla="*/ 10 w 14"/>
                      <a:gd name="T43" fmla="*/ 4 h 26"/>
                      <a:gd name="T44" fmla="*/ 10 w 14"/>
                      <a:gd name="T45" fmla="*/ 4 h 26"/>
                      <a:gd name="T46" fmla="*/ 11 w 14"/>
                      <a:gd name="T47" fmla="*/ 8 h 26"/>
                      <a:gd name="T48" fmla="*/ 11 w 14"/>
                      <a:gd name="T49" fmla="*/ 12 h 26"/>
                      <a:gd name="T50" fmla="*/ 12 w 14"/>
                      <a:gd name="T51" fmla="*/ 13 h 26"/>
                      <a:gd name="T52" fmla="*/ 13 w 14"/>
                      <a:gd name="T53" fmla="*/ 12 h 26"/>
                      <a:gd name="T54" fmla="*/ 14 w 14"/>
                      <a:gd name="T55" fmla="*/ 7 h 26"/>
                      <a:gd name="T56" fmla="*/ 12 w 14"/>
                      <a:gd name="T57" fmla="*/ 1 h 26"/>
                      <a:gd name="T58" fmla="*/ 9 w 14"/>
                      <a:gd name="T59" fmla="*/ 0 h 26"/>
                      <a:gd name="T60" fmla="*/ 9 w 14"/>
                      <a:gd name="T61" fmla="*/ 0 h 26"/>
                      <a:gd name="T62" fmla="*/ 9 w 14"/>
                      <a:gd name="T63" fmla="*/ 0 h 26"/>
                      <a:gd name="T64" fmla="*/ 9 w 14"/>
                      <a:gd name="T65" fmla="*/ 0 h 26"/>
                      <a:gd name="T66" fmla="*/ 7 w 14"/>
                      <a:gd name="T67" fmla="*/ 3 h 26"/>
                      <a:gd name="T68" fmla="*/ 7 w 14"/>
                      <a:gd name="T69" fmla="*/ 1 h 26"/>
                      <a:gd name="T70" fmla="*/ 7 w 14"/>
                      <a:gd name="T71" fmla="*/ 0 h 26"/>
                      <a:gd name="T72" fmla="*/ 7 w 14"/>
                      <a:gd name="T73" fmla="*/ 0 h 26"/>
                      <a:gd name="T74" fmla="*/ 7 w 14"/>
                      <a:gd name="T75" fmla="*/ 0 h 26"/>
                      <a:gd name="T76" fmla="*/ 6 w 14"/>
                      <a:gd name="T77" fmla="*/ 0 h 26"/>
                      <a:gd name="T78" fmla="*/ 6 w 14"/>
                      <a:gd name="T79" fmla="*/ 0 h 26"/>
                      <a:gd name="T80" fmla="*/ 6 w 14"/>
                      <a:gd name="T81" fmla="*/ 0 h 26"/>
                      <a:gd name="T82" fmla="*/ 6 w 14"/>
                      <a:gd name="T83" fmla="*/ 1 h 26"/>
                      <a:gd name="T84" fmla="*/ 6 w 14"/>
                      <a:gd name="T85" fmla="*/ 3 h 26"/>
                      <a:gd name="T86" fmla="*/ 5 w 14"/>
                      <a:gd name="T87" fmla="*/ 0 h 26"/>
                      <a:gd name="T88" fmla="*/ 5 w 14"/>
                      <a:gd name="T89" fmla="*/ 0 h 26"/>
                      <a:gd name="T90" fmla="*/ 5 w 14"/>
                      <a:gd name="T91" fmla="*/ 0 h 26"/>
                      <a:gd name="T92" fmla="*/ 4 w 14"/>
                      <a:gd name="T93" fmla="*/ 0 h 26"/>
                      <a:gd name="T94" fmla="*/ 2 w 14"/>
                      <a:gd name="T95" fmla="*/ 1 h 26"/>
                      <a:gd name="T96" fmla="*/ 0 w 14"/>
                      <a:gd name="T97" fmla="*/ 7 h 26"/>
                      <a:gd name="T98" fmla="*/ 0 w 14"/>
                      <a:gd name="T99" fmla="*/ 12 h 26"/>
                      <a:gd name="T100" fmla="*/ 1 w 14"/>
                      <a:gd name="T101" fmla="*/ 13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14" h="26">
                        <a:moveTo>
                          <a:pt x="1" y="13"/>
                        </a:moveTo>
                        <a:cubicBezTo>
                          <a:pt x="2" y="13"/>
                          <a:pt x="2" y="13"/>
                          <a:pt x="2" y="12"/>
                        </a:cubicBezTo>
                        <a:cubicBezTo>
                          <a:pt x="2" y="12"/>
                          <a:pt x="2" y="10"/>
                          <a:pt x="2" y="8"/>
                        </a:cubicBezTo>
                        <a:cubicBezTo>
                          <a:pt x="2" y="6"/>
                          <a:pt x="3" y="4"/>
                          <a:pt x="3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11"/>
                          <a:pt x="3" y="11"/>
                          <a:pt x="3" y="11"/>
                        </a:cubicBezTo>
                        <a:cubicBezTo>
                          <a:pt x="3" y="12"/>
                          <a:pt x="3" y="12"/>
                          <a:pt x="3" y="12"/>
                        </a:cubicBezTo>
                        <a:cubicBezTo>
                          <a:pt x="3" y="24"/>
                          <a:pt x="3" y="24"/>
                          <a:pt x="3" y="24"/>
                        </a:cubicBezTo>
                        <a:cubicBezTo>
                          <a:pt x="3" y="25"/>
                          <a:pt x="4" y="26"/>
                          <a:pt x="5" y="26"/>
                        </a:cubicBezTo>
                        <a:cubicBezTo>
                          <a:pt x="5" y="26"/>
                          <a:pt x="5" y="26"/>
                          <a:pt x="5" y="26"/>
                        </a:cubicBezTo>
                        <a:cubicBezTo>
                          <a:pt x="5" y="26"/>
                          <a:pt x="5" y="26"/>
                          <a:pt x="5" y="26"/>
                        </a:cubicBezTo>
                        <a:cubicBezTo>
                          <a:pt x="6" y="26"/>
                          <a:pt x="6" y="25"/>
                          <a:pt x="6" y="24"/>
                        </a:cubicBezTo>
                        <a:cubicBezTo>
                          <a:pt x="6" y="13"/>
                          <a:pt x="6" y="13"/>
                          <a:pt x="6" y="13"/>
                        </a:cubicBezTo>
                        <a:cubicBezTo>
                          <a:pt x="7" y="13"/>
                          <a:pt x="7" y="13"/>
                          <a:pt x="7" y="13"/>
                        </a:cubicBezTo>
                        <a:cubicBezTo>
                          <a:pt x="7" y="24"/>
                          <a:pt x="7" y="24"/>
                          <a:pt x="7" y="24"/>
                        </a:cubicBezTo>
                        <a:cubicBezTo>
                          <a:pt x="7" y="25"/>
                          <a:pt x="8" y="26"/>
                          <a:pt x="9" y="26"/>
                        </a:cubicBezTo>
                        <a:cubicBezTo>
                          <a:pt x="9" y="26"/>
                          <a:pt x="9" y="26"/>
                          <a:pt x="9" y="26"/>
                        </a:cubicBezTo>
                        <a:cubicBezTo>
                          <a:pt x="9" y="26"/>
                          <a:pt x="9" y="26"/>
                          <a:pt x="9" y="26"/>
                        </a:cubicBezTo>
                        <a:cubicBezTo>
                          <a:pt x="10" y="26"/>
                          <a:pt x="10" y="25"/>
                          <a:pt x="10" y="24"/>
                        </a:cubicBezTo>
                        <a:cubicBezTo>
                          <a:pt x="10" y="12"/>
                          <a:pt x="10" y="12"/>
                          <a:pt x="10" y="12"/>
                        </a:cubicBezTo>
                        <a:cubicBezTo>
                          <a:pt x="10" y="12"/>
                          <a:pt x="10" y="12"/>
                          <a:pt x="10" y="11"/>
                        </a:cubicBezTo>
                        <a:cubicBezTo>
                          <a:pt x="10" y="4"/>
                          <a:pt x="10" y="4"/>
                          <a:pt x="10" y="4"/>
                        </a:cubicBezTo>
                        <a:cubicBezTo>
                          <a:pt x="10" y="4"/>
                          <a:pt x="10" y="4"/>
                          <a:pt x="10" y="4"/>
                        </a:cubicBezTo>
                        <a:cubicBezTo>
                          <a:pt x="11" y="4"/>
                          <a:pt x="11" y="6"/>
                          <a:pt x="11" y="8"/>
                        </a:cubicBezTo>
                        <a:cubicBezTo>
                          <a:pt x="11" y="10"/>
                          <a:pt x="11" y="12"/>
                          <a:pt x="11" y="12"/>
                        </a:cubicBezTo>
                        <a:cubicBezTo>
                          <a:pt x="11" y="13"/>
                          <a:pt x="11" y="13"/>
                          <a:pt x="12" y="13"/>
                        </a:cubicBezTo>
                        <a:cubicBezTo>
                          <a:pt x="13" y="13"/>
                          <a:pt x="13" y="13"/>
                          <a:pt x="13" y="12"/>
                        </a:cubicBezTo>
                        <a:cubicBezTo>
                          <a:pt x="13" y="12"/>
                          <a:pt x="14" y="9"/>
                          <a:pt x="14" y="7"/>
                        </a:cubicBezTo>
                        <a:cubicBezTo>
                          <a:pt x="13" y="3"/>
                          <a:pt x="12" y="1"/>
                          <a:pt x="12" y="1"/>
                        </a:cubicBezTo>
                        <a:cubicBezTo>
                          <a:pt x="11" y="0"/>
                          <a:pt x="10" y="0"/>
                          <a:pt x="9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9" y="0"/>
                          <a:pt x="8" y="2"/>
                          <a:pt x="7" y="3"/>
                        </a:cubicBezTo>
                        <a:cubicBezTo>
                          <a:pt x="7" y="2"/>
                          <a:pt x="7" y="1"/>
                          <a:pt x="7" y="1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6" y="1"/>
                          <a:pt x="6" y="1"/>
                          <a:pt x="6" y="1"/>
                        </a:cubicBezTo>
                        <a:cubicBezTo>
                          <a:pt x="6" y="1"/>
                          <a:pt x="6" y="2"/>
                          <a:pt x="6" y="3"/>
                        </a:cubicBezTo>
                        <a:cubicBezTo>
                          <a:pt x="5" y="2"/>
                          <a:pt x="5" y="0"/>
                          <a:pt x="5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5" y="0"/>
                          <a:pt x="4" y="0"/>
                          <a:pt x="4" y="0"/>
                        </a:cubicBezTo>
                        <a:cubicBezTo>
                          <a:pt x="3" y="0"/>
                          <a:pt x="2" y="0"/>
                          <a:pt x="2" y="1"/>
                        </a:cubicBezTo>
                        <a:cubicBezTo>
                          <a:pt x="1" y="1"/>
                          <a:pt x="0" y="3"/>
                          <a:pt x="0" y="7"/>
                        </a:cubicBezTo>
                        <a:cubicBezTo>
                          <a:pt x="0" y="9"/>
                          <a:pt x="0" y="12"/>
                          <a:pt x="0" y="12"/>
                        </a:cubicBezTo>
                        <a:cubicBezTo>
                          <a:pt x="0" y="13"/>
                          <a:pt x="0" y="13"/>
                          <a:pt x="1" y="1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72326" tIns="36164" rIns="72326" bIns="36164" numCol="1" anchor="t" anchorCtr="0" compatLnSpc="1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900" kern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18" name="Freeform 75"/>
                  <p:cNvSpPr/>
                  <p:nvPr/>
                </p:nvSpPr>
                <p:spPr bwMode="auto">
                  <a:xfrm>
                    <a:off x="3785" y="2115"/>
                    <a:ext cx="18" cy="18"/>
                  </a:xfrm>
                  <a:custGeom>
                    <a:avLst/>
                    <a:gdLst>
                      <a:gd name="T0" fmla="*/ 1 w 7"/>
                      <a:gd name="T1" fmla="*/ 5 h 7"/>
                      <a:gd name="T2" fmla="*/ 4 w 7"/>
                      <a:gd name="T3" fmla="*/ 7 h 7"/>
                      <a:gd name="T4" fmla="*/ 6 w 7"/>
                      <a:gd name="T5" fmla="*/ 4 h 7"/>
                      <a:gd name="T6" fmla="*/ 7 w 7"/>
                      <a:gd name="T7" fmla="*/ 3 h 7"/>
                      <a:gd name="T8" fmla="*/ 7 w 7"/>
                      <a:gd name="T9" fmla="*/ 3 h 7"/>
                      <a:gd name="T10" fmla="*/ 4 w 7"/>
                      <a:gd name="T11" fmla="*/ 0 h 7"/>
                      <a:gd name="T12" fmla="*/ 1 w 7"/>
                      <a:gd name="T13" fmla="*/ 3 h 7"/>
                      <a:gd name="T14" fmla="*/ 0 w 7"/>
                      <a:gd name="T15" fmla="*/ 3 h 7"/>
                      <a:gd name="T16" fmla="*/ 1 w 7"/>
                      <a:gd name="T17" fmla="*/ 5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" h="7">
                        <a:moveTo>
                          <a:pt x="1" y="5"/>
                        </a:moveTo>
                        <a:cubicBezTo>
                          <a:pt x="1" y="6"/>
                          <a:pt x="2" y="7"/>
                          <a:pt x="4" y="7"/>
                        </a:cubicBezTo>
                        <a:cubicBezTo>
                          <a:pt x="5" y="7"/>
                          <a:pt x="6" y="6"/>
                          <a:pt x="6" y="4"/>
                        </a:cubicBezTo>
                        <a:cubicBezTo>
                          <a:pt x="7" y="4"/>
                          <a:pt x="7" y="4"/>
                          <a:pt x="7" y="3"/>
                        </a:cubicBezTo>
                        <a:cubicBezTo>
                          <a:pt x="7" y="3"/>
                          <a:pt x="7" y="3"/>
                          <a:pt x="7" y="3"/>
                        </a:cubicBezTo>
                        <a:cubicBezTo>
                          <a:pt x="7" y="1"/>
                          <a:pt x="5" y="0"/>
                          <a:pt x="4" y="0"/>
                        </a:cubicBezTo>
                        <a:cubicBezTo>
                          <a:pt x="2" y="0"/>
                          <a:pt x="1" y="1"/>
                          <a:pt x="1" y="3"/>
                        </a:cubicBezTo>
                        <a:cubicBezTo>
                          <a:pt x="1" y="3"/>
                          <a:pt x="0" y="3"/>
                          <a:pt x="0" y="3"/>
                        </a:cubicBezTo>
                        <a:cubicBezTo>
                          <a:pt x="0" y="4"/>
                          <a:pt x="1" y="4"/>
                          <a:pt x="1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72326" tIns="36164" rIns="72326" bIns="36164" numCol="1" anchor="t" anchorCtr="0" compatLnSpc="1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900" kern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p:grpSp>
          </p:grpSp>
        </p:grpSp>
        <p:pic>
          <p:nvPicPr>
            <p:cNvPr id="4" name="图形 3" descr="Web 摄像头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72040" y="2819269"/>
              <a:ext cx="653338" cy="653338"/>
            </a:xfrm>
            <a:prstGeom prst="rect">
              <a:avLst/>
            </a:prstGeom>
          </p:spPr>
        </p:pic>
      </p:grpSp>
      <p:grpSp>
        <p:nvGrpSpPr>
          <p:cNvPr id="34" name="组合 33"/>
          <p:cNvGrpSpPr/>
          <p:nvPr/>
        </p:nvGrpSpPr>
        <p:grpSpPr>
          <a:xfrm>
            <a:off x="7590782" y="1882771"/>
            <a:ext cx="2693832" cy="1534286"/>
            <a:chOff x="8080749" y="2211781"/>
            <a:chExt cx="3591776" cy="2045715"/>
          </a:xfrm>
        </p:grpSpPr>
        <p:grpSp>
          <p:nvGrpSpPr>
            <p:cNvPr id="35" name="组合 34"/>
            <p:cNvGrpSpPr/>
            <p:nvPr/>
          </p:nvGrpSpPr>
          <p:grpSpPr>
            <a:xfrm>
              <a:off x="8080749" y="2211781"/>
              <a:ext cx="2125831" cy="638273"/>
              <a:chOff x="5246304" y="4593021"/>
              <a:chExt cx="2438687" cy="732476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5246304" y="4593021"/>
                <a:ext cx="118623" cy="118623"/>
              </a:xfrm>
              <a:prstGeom prst="ellipse">
                <a:avLst/>
              </a:prstGeom>
              <a:solidFill>
                <a:sysClr val="window" lastClr="FFFFFF"/>
              </a:solidFill>
              <a:ln w="952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 kern="0">
                  <a:solidFill>
                    <a:schemeClr val="bg1">
                      <a:lumMod val="50000"/>
                    </a:schemeClr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任意多边形 126"/>
              <p:cNvSpPr/>
              <p:nvPr/>
            </p:nvSpPr>
            <p:spPr>
              <a:xfrm>
                <a:off x="5335429" y="4686869"/>
                <a:ext cx="2349562" cy="638628"/>
              </a:xfrm>
              <a:custGeom>
                <a:avLst/>
                <a:gdLst>
                  <a:gd name="connsiteX0" fmla="*/ 0 w 2815771"/>
                  <a:gd name="connsiteY0" fmla="*/ 0 h 638628"/>
                  <a:gd name="connsiteX1" fmla="*/ 725714 w 2815771"/>
                  <a:gd name="connsiteY1" fmla="*/ 638628 h 638628"/>
                  <a:gd name="connsiteX2" fmla="*/ 2815771 w 2815771"/>
                  <a:gd name="connsiteY2" fmla="*/ 638628 h 638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15771" h="638628">
                    <a:moveTo>
                      <a:pt x="0" y="0"/>
                    </a:moveTo>
                    <a:lnTo>
                      <a:pt x="725714" y="638628"/>
                    </a:lnTo>
                    <a:lnTo>
                      <a:pt x="2815771" y="638628"/>
                    </a:lnTo>
                  </a:path>
                </a:pathLst>
              </a:custGeom>
              <a:noFill/>
              <a:ln w="9525" cap="flat" cmpd="sng" algn="ctr">
                <a:solidFill>
                  <a:srgbClr val="949937"/>
                </a:solidFill>
                <a:prstDash val="solid"/>
                <a:miter lim="800000"/>
                <a:tailEnd type="oval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 kern="0">
                  <a:solidFill>
                    <a:schemeClr val="bg1">
                      <a:lumMod val="50000"/>
                    </a:schemeClr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8600227" y="2915207"/>
              <a:ext cx="3072298" cy="1342289"/>
              <a:chOff x="8486911" y="2250710"/>
              <a:chExt cx="3072298" cy="1342289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8486912" y="2638892"/>
                <a:ext cx="307229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8486911" y="2250710"/>
                <a:ext cx="2092761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015" dirty="0">
                    <a:solidFill>
                      <a:schemeClr val="bg1">
                        <a:lumMod val="50000"/>
                      </a:schemeClr>
                    </a:solidFill>
                  </a:rPr>
                  <a:t>点击此处更换标题</a:t>
                </a:r>
              </a:p>
            </p:txBody>
          </p:sp>
        </p:grpSp>
      </p:grpSp>
      <p:grpSp>
        <p:nvGrpSpPr>
          <p:cNvPr id="41" name="组合 40"/>
          <p:cNvGrpSpPr/>
          <p:nvPr/>
        </p:nvGrpSpPr>
        <p:grpSpPr>
          <a:xfrm>
            <a:off x="5859540" y="3605064"/>
            <a:ext cx="4051165" cy="1276737"/>
            <a:chOff x="5772426" y="4508172"/>
            <a:chExt cx="5401553" cy="1702317"/>
          </a:xfrm>
        </p:grpSpPr>
        <p:grpSp>
          <p:nvGrpSpPr>
            <p:cNvPr id="42" name="组合 41"/>
            <p:cNvGrpSpPr/>
            <p:nvPr/>
          </p:nvGrpSpPr>
          <p:grpSpPr>
            <a:xfrm>
              <a:off x="5772426" y="4508172"/>
              <a:ext cx="2125831" cy="638273"/>
              <a:chOff x="5246304" y="4593021"/>
              <a:chExt cx="2438687" cy="732476"/>
            </a:xfrm>
          </p:grpSpPr>
          <p:sp>
            <p:nvSpPr>
              <p:cNvPr id="46" name="椭圆 45"/>
              <p:cNvSpPr/>
              <p:nvPr/>
            </p:nvSpPr>
            <p:spPr>
              <a:xfrm>
                <a:off x="5246304" y="4593021"/>
                <a:ext cx="118623" cy="118623"/>
              </a:xfrm>
              <a:prstGeom prst="ellipse">
                <a:avLst/>
              </a:prstGeom>
              <a:solidFill>
                <a:sysClr val="window" lastClr="FFFFFF"/>
              </a:solidFill>
              <a:ln w="952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 kern="0">
                  <a:solidFill>
                    <a:schemeClr val="bg1">
                      <a:lumMod val="50000"/>
                    </a:schemeClr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任意多边形 123"/>
              <p:cNvSpPr/>
              <p:nvPr/>
            </p:nvSpPr>
            <p:spPr>
              <a:xfrm>
                <a:off x="5335429" y="4686869"/>
                <a:ext cx="2349562" cy="638628"/>
              </a:xfrm>
              <a:custGeom>
                <a:avLst/>
                <a:gdLst>
                  <a:gd name="connsiteX0" fmla="*/ 0 w 2815771"/>
                  <a:gd name="connsiteY0" fmla="*/ 0 h 638628"/>
                  <a:gd name="connsiteX1" fmla="*/ 725714 w 2815771"/>
                  <a:gd name="connsiteY1" fmla="*/ 638628 h 638628"/>
                  <a:gd name="connsiteX2" fmla="*/ 2815771 w 2815771"/>
                  <a:gd name="connsiteY2" fmla="*/ 638628 h 638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15771" h="638628">
                    <a:moveTo>
                      <a:pt x="0" y="0"/>
                    </a:moveTo>
                    <a:lnTo>
                      <a:pt x="725714" y="638628"/>
                    </a:lnTo>
                    <a:lnTo>
                      <a:pt x="2815771" y="638628"/>
                    </a:lnTo>
                  </a:path>
                </a:pathLst>
              </a:custGeom>
              <a:noFill/>
              <a:ln w="9525" cap="flat" cmpd="sng" algn="ctr">
                <a:solidFill>
                  <a:srgbClr val="949937"/>
                </a:solidFill>
                <a:prstDash val="solid"/>
                <a:miter lim="800000"/>
                <a:tailEnd type="oval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 kern="0" dirty="0">
                  <a:solidFill>
                    <a:schemeClr val="bg1">
                      <a:lumMod val="50000"/>
                    </a:schemeClr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8101681" y="4868197"/>
              <a:ext cx="3072298" cy="1342292"/>
              <a:chOff x="8486911" y="2250710"/>
              <a:chExt cx="3072298" cy="1342292"/>
            </a:xfrm>
          </p:grpSpPr>
          <p:sp>
            <p:nvSpPr>
              <p:cNvPr id="44" name="文本框 43"/>
              <p:cNvSpPr txBox="1"/>
              <p:nvPr/>
            </p:nvSpPr>
            <p:spPr>
              <a:xfrm>
                <a:off x="8486912" y="2638893"/>
                <a:ext cx="3072297" cy="954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8486911" y="2250710"/>
                <a:ext cx="2092761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015" dirty="0">
                    <a:solidFill>
                      <a:schemeClr val="bg1">
                        <a:lumMod val="50000"/>
                      </a:schemeClr>
                    </a:solidFill>
                  </a:rPr>
                  <a:t>点击此处更换标题</a:t>
                </a:r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2426934" y="1682891"/>
            <a:ext cx="3955339" cy="1006717"/>
            <a:chOff x="1195618" y="1945276"/>
            <a:chExt cx="5273785" cy="1342289"/>
          </a:xfrm>
        </p:grpSpPr>
        <p:grpSp>
          <p:nvGrpSpPr>
            <p:cNvPr id="49" name="组合 48"/>
            <p:cNvGrpSpPr/>
            <p:nvPr/>
          </p:nvGrpSpPr>
          <p:grpSpPr>
            <a:xfrm flipH="1" flipV="1">
              <a:off x="4343572" y="2253813"/>
              <a:ext cx="2125831" cy="638273"/>
              <a:chOff x="5246304" y="4593021"/>
              <a:chExt cx="2438687" cy="732476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5246304" y="4593021"/>
                <a:ext cx="118623" cy="118623"/>
              </a:xfrm>
              <a:prstGeom prst="ellipse">
                <a:avLst/>
              </a:prstGeom>
              <a:solidFill>
                <a:sysClr val="window" lastClr="FFFFFF"/>
              </a:solidFill>
              <a:ln w="952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 kern="0">
                  <a:solidFill>
                    <a:schemeClr val="bg1">
                      <a:lumMod val="50000"/>
                    </a:schemeClr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任意多边形 120"/>
              <p:cNvSpPr/>
              <p:nvPr/>
            </p:nvSpPr>
            <p:spPr>
              <a:xfrm>
                <a:off x="5335429" y="4686869"/>
                <a:ext cx="2349562" cy="638628"/>
              </a:xfrm>
              <a:custGeom>
                <a:avLst/>
                <a:gdLst>
                  <a:gd name="connsiteX0" fmla="*/ 0 w 2815771"/>
                  <a:gd name="connsiteY0" fmla="*/ 0 h 638628"/>
                  <a:gd name="connsiteX1" fmla="*/ 725714 w 2815771"/>
                  <a:gd name="connsiteY1" fmla="*/ 638628 h 638628"/>
                  <a:gd name="connsiteX2" fmla="*/ 2815771 w 2815771"/>
                  <a:gd name="connsiteY2" fmla="*/ 638628 h 638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15771" h="638628">
                    <a:moveTo>
                      <a:pt x="0" y="0"/>
                    </a:moveTo>
                    <a:lnTo>
                      <a:pt x="725714" y="638628"/>
                    </a:lnTo>
                    <a:lnTo>
                      <a:pt x="2815771" y="638628"/>
                    </a:lnTo>
                  </a:path>
                </a:pathLst>
              </a:custGeom>
              <a:noFill/>
              <a:ln w="9525" cap="flat" cmpd="sng" algn="ctr">
                <a:solidFill>
                  <a:srgbClr val="F29014"/>
                </a:solidFill>
                <a:prstDash val="solid"/>
                <a:miter lim="800000"/>
                <a:tailEnd type="oval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 kern="0" dirty="0">
                  <a:solidFill>
                    <a:schemeClr val="bg1">
                      <a:lumMod val="50000"/>
                    </a:schemeClr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1195618" y="1945276"/>
              <a:ext cx="3072297" cy="1342289"/>
              <a:chOff x="8486912" y="2250710"/>
              <a:chExt cx="3072297" cy="1342289"/>
            </a:xfrm>
          </p:grpSpPr>
          <p:sp>
            <p:nvSpPr>
              <p:cNvPr id="51" name="文本框 50"/>
              <p:cNvSpPr txBox="1"/>
              <p:nvPr/>
            </p:nvSpPr>
            <p:spPr>
              <a:xfrm>
                <a:off x="8486912" y="2638892"/>
                <a:ext cx="307229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9466448" y="2250710"/>
                <a:ext cx="2092761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1015" dirty="0">
                    <a:solidFill>
                      <a:schemeClr val="bg1">
                        <a:lumMod val="50000"/>
                      </a:schemeClr>
                    </a:solidFill>
                  </a:rPr>
                  <a:t>点击此处更换标题</a:t>
                </a:r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1852209" y="3631288"/>
            <a:ext cx="2821110" cy="1095373"/>
            <a:chOff x="429318" y="4543139"/>
            <a:chExt cx="3761480" cy="1460497"/>
          </a:xfrm>
        </p:grpSpPr>
        <p:grpSp>
          <p:nvGrpSpPr>
            <p:cNvPr id="56" name="组合 55"/>
            <p:cNvGrpSpPr/>
            <p:nvPr/>
          </p:nvGrpSpPr>
          <p:grpSpPr>
            <a:xfrm flipH="1" flipV="1">
              <a:off x="2064967" y="4543139"/>
              <a:ext cx="2125831" cy="638273"/>
              <a:chOff x="5246304" y="4593021"/>
              <a:chExt cx="2438687" cy="732476"/>
            </a:xfrm>
          </p:grpSpPr>
          <p:sp>
            <p:nvSpPr>
              <p:cNvPr id="60" name="椭圆 59"/>
              <p:cNvSpPr/>
              <p:nvPr/>
            </p:nvSpPr>
            <p:spPr>
              <a:xfrm>
                <a:off x="5246304" y="4593021"/>
                <a:ext cx="118623" cy="118623"/>
              </a:xfrm>
              <a:prstGeom prst="ellipse">
                <a:avLst/>
              </a:prstGeom>
              <a:solidFill>
                <a:sysClr val="window" lastClr="FFFFFF"/>
              </a:solidFill>
              <a:ln w="952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 kern="0">
                  <a:solidFill>
                    <a:schemeClr val="bg1">
                      <a:lumMod val="50000"/>
                    </a:schemeClr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任意多边形 117"/>
              <p:cNvSpPr/>
              <p:nvPr/>
            </p:nvSpPr>
            <p:spPr>
              <a:xfrm>
                <a:off x="5335429" y="4686869"/>
                <a:ext cx="2349562" cy="638628"/>
              </a:xfrm>
              <a:custGeom>
                <a:avLst/>
                <a:gdLst>
                  <a:gd name="connsiteX0" fmla="*/ 0 w 2815771"/>
                  <a:gd name="connsiteY0" fmla="*/ 0 h 638628"/>
                  <a:gd name="connsiteX1" fmla="*/ 725714 w 2815771"/>
                  <a:gd name="connsiteY1" fmla="*/ 638628 h 638628"/>
                  <a:gd name="connsiteX2" fmla="*/ 2815771 w 2815771"/>
                  <a:gd name="connsiteY2" fmla="*/ 638628 h 638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15771" h="638628">
                    <a:moveTo>
                      <a:pt x="0" y="0"/>
                    </a:moveTo>
                    <a:lnTo>
                      <a:pt x="725714" y="638628"/>
                    </a:lnTo>
                    <a:lnTo>
                      <a:pt x="2815771" y="638628"/>
                    </a:lnTo>
                  </a:path>
                </a:pathLst>
              </a:custGeom>
              <a:noFill/>
              <a:ln w="9525" cap="flat" cmpd="sng" algn="ctr">
                <a:solidFill>
                  <a:srgbClr val="F29014"/>
                </a:solidFill>
                <a:prstDash val="solid"/>
                <a:miter lim="800000"/>
                <a:tailEnd type="oval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 kern="0">
                  <a:solidFill>
                    <a:schemeClr val="bg1">
                      <a:lumMod val="50000"/>
                    </a:schemeClr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7" name="组合 56"/>
            <p:cNvGrpSpPr/>
            <p:nvPr/>
          </p:nvGrpSpPr>
          <p:grpSpPr>
            <a:xfrm>
              <a:off x="429318" y="4661347"/>
              <a:ext cx="3072297" cy="1342289"/>
              <a:chOff x="8486912" y="2250710"/>
              <a:chExt cx="3072297" cy="1342289"/>
            </a:xfrm>
          </p:grpSpPr>
          <p:sp>
            <p:nvSpPr>
              <p:cNvPr id="58" name="文本框 57"/>
              <p:cNvSpPr txBox="1"/>
              <p:nvPr/>
            </p:nvSpPr>
            <p:spPr>
              <a:xfrm>
                <a:off x="8486912" y="2638892"/>
                <a:ext cx="307229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9466448" y="2250710"/>
                <a:ext cx="2092761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1015" dirty="0">
                    <a:solidFill>
                      <a:schemeClr val="bg1">
                        <a:lumMod val="50000"/>
                      </a:schemeClr>
                    </a:solidFill>
                  </a:rPr>
                  <a:t>点击此处更换标题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087465" y="1992750"/>
            <a:ext cx="2440056" cy="2441465"/>
            <a:chOff x="5064918" y="2397324"/>
            <a:chExt cx="2062163" cy="2063353"/>
          </a:xfrm>
        </p:grpSpPr>
        <p:sp>
          <p:nvSpPr>
            <p:cNvPr id="3" name="任意多边形 35"/>
            <p:cNvSpPr>
              <a:spLocks noChangeArrowheads="1"/>
            </p:cNvSpPr>
            <p:nvPr/>
          </p:nvSpPr>
          <p:spPr bwMode="auto">
            <a:xfrm>
              <a:off x="5064918" y="3117650"/>
              <a:ext cx="1014413" cy="1309688"/>
            </a:xfrm>
            <a:custGeom>
              <a:avLst/>
              <a:gdLst>
                <a:gd name="T0" fmla="*/ 901473 w 1352638"/>
                <a:gd name="T1" fmla="*/ 16 h 1747217"/>
                <a:gd name="T2" fmla="*/ 974192 w 1352638"/>
                <a:gd name="T3" fmla="*/ 31619 h 1747217"/>
                <a:gd name="T4" fmla="*/ 1352550 w 1352638"/>
                <a:gd name="T5" fmla="*/ 423231 h 1747217"/>
                <a:gd name="T6" fmla="*/ 948292 w 1352638"/>
                <a:gd name="T7" fmla="*/ 813428 h 1747217"/>
                <a:gd name="T8" fmla="*/ 945734 w 1352638"/>
                <a:gd name="T9" fmla="*/ 959852 h 1747217"/>
                <a:gd name="T10" fmla="*/ 1312064 w 1352638"/>
                <a:gd name="T11" fmla="*/ 1339012 h 1747217"/>
                <a:gd name="T12" fmla="*/ 920260 w 1352638"/>
                <a:gd name="T13" fmla="*/ 1717186 h 1747217"/>
                <a:gd name="T14" fmla="*/ 773764 w 1352638"/>
                <a:gd name="T15" fmla="*/ 1714631 h 1747217"/>
                <a:gd name="T16" fmla="*/ 29077 w 1352638"/>
                <a:gd name="T17" fmla="*/ 943861 h 1747217"/>
                <a:gd name="T18" fmla="*/ 15 w 1352638"/>
                <a:gd name="T19" fmla="*/ 870119 h 1747217"/>
                <a:gd name="T20" fmla="*/ 31634 w 1352638"/>
                <a:gd name="T21" fmla="*/ 797436 h 1747217"/>
                <a:gd name="T22" fmla="*/ 827695 w 1352638"/>
                <a:gd name="T23" fmla="*/ 29064 h 1747217"/>
                <a:gd name="T24" fmla="*/ 901473 w 1352638"/>
                <a:gd name="T25" fmla="*/ 16 h 17472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52638"/>
                <a:gd name="T40" fmla="*/ 0 h 1747217"/>
                <a:gd name="T41" fmla="*/ 1352638 w 1352638"/>
                <a:gd name="T42" fmla="*/ 1747217 h 17472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52638" h="1747217">
                  <a:moveTo>
                    <a:pt x="901532" y="16"/>
                  </a:moveTo>
                  <a:cubicBezTo>
                    <a:pt x="928044" y="479"/>
                    <a:pt x="954380" y="11056"/>
                    <a:pt x="974255" y="31637"/>
                  </a:cubicBezTo>
                  <a:lnTo>
                    <a:pt x="1352638" y="423465"/>
                  </a:lnTo>
                  <a:lnTo>
                    <a:pt x="948354" y="813878"/>
                  </a:lnTo>
                  <a:cubicBezTo>
                    <a:pt x="907190" y="853629"/>
                    <a:pt x="906046" y="919221"/>
                    <a:pt x="945796" y="960384"/>
                  </a:cubicBezTo>
                  <a:lnTo>
                    <a:pt x="1312149" y="1339753"/>
                  </a:lnTo>
                  <a:lnTo>
                    <a:pt x="920320" y="1718137"/>
                  </a:lnTo>
                  <a:cubicBezTo>
                    <a:pt x="879157" y="1757888"/>
                    <a:pt x="813565" y="1756743"/>
                    <a:pt x="773814" y="1715580"/>
                  </a:cubicBezTo>
                  <a:lnTo>
                    <a:pt x="29079" y="944384"/>
                  </a:lnTo>
                  <a:cubicBezTo>
                    <a:pt x="9203" y="923802"/>
                    <a:pt x="-448" y="897114"/>
                    <a:pt x="15" y="870601"/>
                  </a:cubicBezTo>
                  <a:cubicBezTo>
                    <a:pt x="478" y="844089"/>
                    <a:pt x="11055" y="817753"/>
                    <a:pt x="31636" y="797878"/>
                  </a:cubicBezTo>
                  <a:lnTo>
                    <a:pt x="827749" y="29080"/>
                  </a:lnTo>
                  <a:cubicBezTo>
                    <a:pt x="848331" y="9205"/>
                    <a:pt x="875020" y="-446"/>
                    <a:pt x="901532" y="16"/>
                  </a:cubicBezTo>
                  <a:close/>
                </a:path>
              </a:pathLst>
            </a:custGeom>
            <a:solidFill>
              <a:srgbClr val="F29014"/>
            </a:solidFill>
            <a:ln>
              <a:noFill/>
            </a:ln>
          </p:spPr>
          <p:txBody>
            <a:bodyPr lIns="121500" tIns="0" rIns="0" bIns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25" b="1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4" name="任意多边形 36"/>
            <p:cNvSpPr>
              <a:spLocks noChangeArrowheads="1"/>
            </p:cNvSpPr>
            <p:nvPr/>
          </p:nvSpPr>
          <p:spPr bwMode="auto">
            <a:xfrm>
              <a:off x="5088729" y="2397324"/>
              <a:ext cx="1312069" cy="1008459"/>
            </a:xfrm>
            <a:custGeom>
              <a:avLst/>
              <a:gdLst>
                <a:gd name="T0" fmla="*/ 861672 w 1747878"/>
                <a:gd name="T1" fmla="*/ 0 h 1344614"/>
                <a:gd name="T2" fmla="*/ 934935 w 1747878"/>
                <a:gd name="T3" fmla="*/ 30347 h 1344614"/>
                <a:gd name="T4" fmla="*/ 1717492 w 1747878"/>
                <a:gd name="T5" fmla="*/ 812921 h 1344614"/>
                <a:gd name="T6" fmla="*/ 1717492 w 1747878"/>
                <a:gd name="T7" fmla="*/ 959449 h 1344614"/>
                <a:gd name="T8" fmla="*/ 1332337 w 1747878"/>
                <a:gd name="T9" fmla="*/ 1344613 h 1344614"/>
                <a:gd name="T10" fmla="*/ 934936 w 1747878"/>
                <a:gd name="T11" fmla="*/ 947204 h 1344614"/>
                <a:gd name="T12" fmla="*/ 788411 w 1747878"/>
                <a:gd name="T13" fmla="*/ 947204 h 1344614"/>
                <a:gd name="T14" fmla="*/ 415502 w 1747878"/>
                <a:gd name="T15" fmla="*/ 1320121 h 1344614"/>
                <a:gd name="T16" fmla="*/ 30346 w 1747878"/>
                <a:gd name="T17" fmla="*/ 934956 h 1344614"/>
                <a:gd name="T18" fmla="*/ 30346 w 1747878"/>
                <a:gd name="T19" fmla="*/ 788428 h 1344614"/>
                <a:gd name="T20" fmla="*/ 788410 w 1747878"/>
                <a:gd name="T21" fmla="*/ 30347 h 1344614"/>
                <a:gd name="T22" fmla="*/ 861672 w 1747878"/>
                <a:gd name="T23" fmla="*/ 0 h 13446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47878"/>
                <a:gd name="T37" fmla="*/ 0 h 1344614"/>
                <a:gd name="T38" fmla="*/ 1747878 w 1747878"/>
                <a:gd name="T39" fmla="*/ 1344614 h 13446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47878" h="1344614">
                  <a:moveTo>
                    <a:pt x="861692" y="0"/>
                  </a:moveTo>
                  <a:cubicBezTo>
                    <a:pt x="888209" y="0"/>
                    <a:pt x="914725" y="10116"/>
                    <a:pt x="934956" y="30347"/>
                  </a:cubicBezTo>
                  <a:lnTo>
                    <a:pt x="1717531" y="812922"/>
                  </a:lnTo>
                  <a:cubicBezTo>
                    <a:pt x="1757994" y="853385"/>
                    <a:pt x="1757994" y="918988"/>
                    <a:pt x="1717531" y="959450"/>
                  </a:cubicBezTo>
                  <a:lnTo>
                    <a:pt x="1332367" y="1344614"/>
                  </a:lnTo>
                  <a:lnTo>
                    <a:pt x="934957" y="947205"/>
                  </a:lnTo>
                  <a:cubicBezTo>
                    <a:pt x="894494" y="906741"/>
                    <a:pt x="828892" y="906742"/>
                    <a:pt x="788429" y="947205"/>
                  </a:cubicBezTo>
                  <a:lnTo>
                    <a:pt x="415512" y="1320122"/>
                  </a:lnTo>
                  <a:lnTo>
                    <a:pt x="30347" y="934957"/>
                  </a:lnTo>
                  <a:cubicBezTo>
                    <a:pt x="-10116" y="894494"/>
                    <a:pt x="-10116" y="828891"/>
                    <a:pt x="30347" y="788429"/>
                  </a:cubicBezTo>
                  <a:lnTo>
                    <a:pt x="788428" y="30347"/>
                  </a:lnTo>
                  <a:cubicBezTo>
                    <a:pt x="808660" y="10115"/>
                    <a:pt x="835176" y="0"/>
                    <a:pt x="861692" y="0"/>
                  </a:cubicBezTo>
                  <a:close/>
                </a:path>
              </a:pathLst>
            </a:custGeom>
            <a:solidFill>
              <a:srgbClr val="949937"/>
            </a:solidFill>
            <a:ln>
              <a:noFill/>
            </a:ln>
          </p:spPr>
          <p:txBody>
            <a:bodyPr lIns="0" tIns="0" rIns="0" bIns="12150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25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5" name="任意多边形 37"/>
            <p:cNvSpPr>
              <a:spLocks noChangeArrowheads="1"/>
            </p:cNvSpPr>
            <p:nvPr/>
          </p:nvSpPr>
          <p:spPr bwMode="auto">
            <a:xfrm>
              <a:off x="6112668" y="2421136"/>
              <a:ext cx="1014413" cy="1310878"/>
            </a:xfrm>
            <a:custGeom>
              <a:avLst/>
              <a:gdLst>
                <a:gd name="T0" fmla="*/ 506068 w 1352638"/>
                <a:gd name="T1" fmla="*/ 15 h 1747216"/>
                <a:gd name="T2" fmla="*/ 578786 w 1352638"/>
                <a:gd name="T3" fmla="*/ 31647 h 1747216"/>
                <a:gd name="T4" fmla="*/ 1323474 w 1352638"/>
                <a:gd name="T5" fmla="*/ 803119 h 1747216"/>
                <a:gd name="T6" fmla="*/ 1352535 w 1352638"/>
                <a:gd name="T7" fmla="*/ 876927 h 1747216"/>
                <a:gd name="T8" fmla="*/ 1320917 w 1352638"/>
                <a:gd name="T9" fmla="*/ 949676 h 1747216"/>
                <a:gd name="T10" fmla="*/ 524855 w 1352638"/>
                <a:gd name="T11" fmla="*/ 1718748 h 1747216"/>
                <a:gd name="T12" fmla="*/ 378358 w 1352638"/>
                <a:gd name="T13" fmla="*/ 1716190 h 1747216"/>
                <a:gd name="T14" fmla="*/ 0 w 1352638"/>
                <a:gd name="T15" fmla="*/ 1324223 h 1747216"/>
                <a:gd name="T16" fmla="*/ 404259 w 1352638"/>
                <a:gd name="T17" fmla="*/ 933670 h 1747216"/>
                <a:gd name="T18" fmla="*/ 406816 w 1352638"/>
                <a:gd name="T19" fmla="*/ 787113 h 1747216"/>
                <a:gd name="T20" fmla="*/ 40487 w 1352638"/>
                <a:gd name="T21" fmla="*/ 407608 h 1747216"/>
                <a:gd name="T22" fmla="*/ 432290 w 1352638"/>
                <a:gd name="T23" fmla="*/ 29089 h 1747216"/>
                <a:gd name="T24" fmla="*/ 506068 w 1352638"/>
                <a:gd name="T25" fmla="*/ 15 h 17472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52638"/>
                <a:gd name="T40" fmla="*/ 0 h 1747216"/>
                <a:gd name="T41" fmla="*/ 1352638 w 1352638"/>
                <a:gd name="T42" fmla="*/ 1747216 h 17472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52638" h="1747216">
                  <a:moveTo>
                    <a:pt x="506101" y="15"/>
                  </a:moveTo>
                  <a:cubicBezTo>
                    <a:pt x="532613" y="478"/>
                    <a:pt x="558949" y="11055"/>
                    <a:pt x="578824" y="31636"/>
                  </a:cubicBezTo>
                  <a:lnTo>
                    <a:pt x="1323560" y="802833"/>
                  </a:lnTo>
                  <a:cubicBezTo>
                    <a:pt x="1343435" y="823414"/>
                    <a:pt x="1353086" y="850103"/>
                    <a:pt x="1352623" y="876615"/>
                  </a:cubicBezTo>
                  <a:cubicBezTo>
                    <a:pt x="1352161" y="903128"/>
                    <a:pt x="1341584" y="929463"/>
                    <a:pt x="1321003" y="949338"/>
                  </a:cubicBezTo>
                  <a:lnTo>
                    <a:pt x="524889" y="1718136"/>
                  </a:lnTo>
                  <a:cubicBezTo>
                    <a:pt x="483726" y="1757887"/>
                    <a:pt x="418134" y="1756742"/>
                    <a:pt x="378383" y="1715579"/>
                  </a:cubicBezTo>
                  <a:lnTo>
                    <a:pt x="0" y="1323752"/>
                  </a:lnTo>
                  <a:lnTo>
                    <a:pt x="404285" y="933338"/>
                  </a:lnTo>
                  <a:cubicBezTo>
                    <a:pt x="445448" y="893587"/>
                    <a:pt x="446593" y="827995"/>
                    <a:pt x="406842" y="786833"/>
                  </a:cubicBezTo>
                  <a:lnTo>
                    <a:pt x="40490" y="407463"/>
                  </a:lnTo>
                  <a:lnTo>
                    <a:pt x="432318" y="29079"/>
                  </a:lnTo>
                  <a:cubicBezTo>
                    <a:pt x="452900" y="9204"/>
                    <a:pt x="479589" y="-448"/>
                    <a:pt x="506101" y="15"/>
                  </a:cubicBezTo>
                  <a:close/>
                </a:path>
              </a:pathLst>
            </a:custGeom>
            <a:solidFill>
              <a:srgbClr val="F29014"/>
            </a:solidFill>
            <a:ln>
              <a:noFill/>
            </a:ln>
          </p:spPr>
          <p:txBody>
            <a:bodyPr lIns="0" tIns="0" rIns="121500" bIns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25" b="1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6" name="任意多边形 38"/>
            <p:cNvSpPr>
              <a:spLocks noChangeArrowheads="1"/>
            </p:cNvSpPr>
            <p:nvPr/>
          </p:nvSpPr>
          <p:spPr bwMode="auto">
            <a:xfrm>
              <a:off x="5786436" y="3446264"/>
              <a:ext cx="1312069" cy="1014413"/>
            </a:xfrm>
            <a:custGeom>
              <a:avLst/>
              <a:gdLst>
                <a:gd name="T0" fmla="*/ 423615 w 1747216"/>
                <a:gd name="T1" fmla="*/ 0 h 1352638"/>
                <a:gd name="T2" fmla="*/ 814167 w 1747216"/>
                <a:gd name="T3" fmla="*/ 404259 h 1352638"/>
                <a:gd name="T4" fmla="*/ 960725 w 1747216"/>
                <a:gd name="T5" fmla="*/ 406816 h 1352638"/>
                <a:gd name="T6" fmla="*/ 1340229 w 1747216"/>
                <a:gd name="T7" fmla="*/ 40487 h 1352638"/>
                <a:gd name="T8" fmla="*/ 1718748 w 1747216"/>
                <a:gd name="T9" fmla="*/ 432290 h 1352638"/>
                <a:gd name="T10" fmla="*/ 1716190 w 1747216"/>
                <a:gd name="T11" fmla="*/ 578786 h 1352638"/>
                <a:gd name="T12" fmla="*/ 944719 w 1747216"/>
                <a:gd name="T13" fmla="*/ 1323474 h 1352638"/>
                <a:gd name="T14" fmla="*/ 870910 w 1747216"/>
                <a:gd name="T15" fmla="*/ 1352535 h 1352638"/>
                <a:gd name="T16" fmla="*/ 798161 w 1747216"/>
                <a:gd name="T17" fmla="*/ 1320917 h 1352638"/>
                <a:gd name="T18" fmla="*/ 29089 w 1747216"/>
                <a:gd name="T19" fmla="*/ 524855 h 1352638"/>
                <a:gd name="T20" fmla="*/ 31647 w 1747216"/>
                <a:gd name="T21" fmla="*/ 378358 h 13526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47216"/>
                <a:gd name="T34" fmla="*/ 0 h 1352638"/>
                <a:gd name="T35" fmla="*/ 1747216 w 1747216"/>
                <a:gd name="T36" fmla="*/ 1352638 h 13526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47216" h="1352638">
                  <a:moveTo>
                    <a:pt x="423464" y="0"/>
                  </a:moveTo>
                  <a:lnTo>
                    <a:pt x="813877" y="404285"/>
                  </a:lnTo>
                  <a:cubicBezTo>
                    <a:pt x="853628" y="445448"/>
                    <a:pt x="919220" y="446592"/>
                    <a:pt x="960383" y="406842"/>
                  </a:cubicBezTo>
                  <a:lnTo>
                    <a:pt x="1339752" y="40490"/>
                  </a:lnTo>
                  <a:lnTo>
                    <a:pt x="1718136" y="432318"/>
                  </a:lnTo>
                  <a:cubicBezTo>
                    <a:pt x="1757887" y="473481"/>
                    <a:pt x="1756742" y="539074"/>
                    <a:pt x="1715579" y="578824"/>
                  </a:cubicBezTo>
                  <a:lnTo>
                    <a:pt x="944383" y="1323560"/>
                  </a:lnTo>
                  <a:cubicBezTo>
                    <a:pt x="923801" y="1343435"/>
                    <a:pt x="897113" y="1353086"/>
                    <a:pt x="870600" y="1352623"/>
                  </a:cubicBezTo>
                  <a:cubicBezTo>
                    <a:pt x="844088" y="1352161"/>
                    <a:pt x="817752" y="1341584"/>
                    <a:pt x="797877" y="1321003"/>
                  </a:cubicBezTo>
                  <a:lnTo>
                    <a:pt x="29079" y="524889"/>
                  </a:lnTo>
                  <a:cubicBezTo>
                    <a:pt x="-10671" y="483726"/>
                    <a:pt x="-9526" y="418134"/>
                    <a:pt x="31636" y="378383"/>
                  </a:cubicBezTo>
                  <a:lnTo>
                    <a:pt x="423464" y="0"/>
                  </a:lnTo>
                  <a:close/>
                </a:path>
              </a:pathLst>
            </a:custGeom>
            <a:solidFill>
              <a:srgbClr val="949937"/>
            </a:solidFill>
            <a:ln>
              <a:noFill/>
            </a:ln>
          </p:spPr>
          <p:txBody>
            <a:bodyPr lIns="0" tIns="121500" rIns="0" bIns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25" b="1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167844" y="2312454"/>
            <a:ext cx="8243954" cy="1699262"/>
            <a:chOff x="576468" y="2436353"/>
            <a:chExt cx="10991938" cy="2265685"/>
          </a:xfrm>
        </p:grpSpPr>
        <p:grpSp>
          <p:nvGrpSpPr>
            <p:cNvPr id="8" name="组合 7"/>
            <p:cNvGrpSpPr/>
            <p:nvPr/>
          </p:nvGrpSpPr>
          <p:grpSpPr>
            <a:xfrm>
              <a:off x="576468" y="2436353"/>
              <a:ext cx="3716495" cy="1037080"/>
              <a:chOff x="1229276" y="2294644"/>
              <a:chExt cx="3083567" cy="1037080"/>
            </a:xfrm>
          </p:grpSpPr>
          <p:sp>
            <p:nvSpPr>
              <p:cNvPr id="18" name="文本框 17"/>
              <p:cNvSpPr txBox="1"/>
              <p:nvPr/>
            </p:nvSpPr>
            <p:spPr>
              <a:xfrm>
                <a:off x="1229276" y="2682828"/>
                <a:ext cx="3083567" cy="648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1789043" y="2294644"/>
                <a:ext cx="252380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1015" dirty="0">
                    <a:solidFill>
                      <a:schemeClr val="bg1">
                        <a:lumMod val="50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576468" y="3664958"/>
              <a:ext cx="3716495" cy="1037080"/>
              <a:chOff x="1229276" y="2294644"/>
              <a:chExt cx="3083567" cy="1037080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1229276" y="2682828"/>
                <a:ext cx="3083567" cy="648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1789043" y="2294644"/>
                <a:ext cx="252380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1015" dirty="0">
                    <a:solidFill>
                      <a:schemeClr val="bg1">
                        <a:lumMod val="50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7851911" y="3664958"/>
              <a:ext cx="3716495" cy="1037080"/>
              <a:chOff x="1229276" y="2294644"/>
              <a:chExt cx="3083567" cy="1037080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1229276" y="2682827"/>
                <a:ext cx="3083567" cy="648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1229276" y="2294644"/>
                <a:ext cx="252380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015" dirty="0">
                    <a:solidFill>
                      <a:schemeClr val="bg1">
                        <a:lumMod val="50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7851911" y="2436353"/>
              <a:ext cx="3716495" cy="1037080"/>
              <a:chOff x="1229276" y="2294644"/>
              <a:chExt cx="3083567" cy="1037080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1229276" y="2682827"/>
                <a:ext cx="3083567" cy="648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1229276" y="2294644"/>
                <a:ext cx="252380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015" dirty="0">
                    <a:solidFill>
                      <a:schemeClr val="bg1">
                        <a:lumMod val="50000"/>
                      </a:schemeClr>
                    </a:solidFill>
                  </a:rPr>
                  <a:t>点击此处更换标题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71040" y="1826527"/>
            <a:ext cx="3166751" cy="3039637"/>
            <a:chOff x="3984833" y="1402576"/>
            <a:chExt cx="4222334" cy="4052849"/>
          </a:xfrm>
          <a:solidFill>
            <a:srgbClr val="F29014"/>
          </a:solidFill>
        </p:grpSpPr>
        <p:sp>
          <p:nvSpPr>
            <p:cNvPr id="3" name="原创设计师QQ598969553          _4"/>
            <p:cNvSpPr/>
            <p:nvPr/>
          </p:nvSpPr>
          <p:spPr>
            <a:xfrm>
              <a:off x="3987371" y="1405118"/>
              <a:ext cx="418914" cy="2104788"/>
            </a:xfrm>
            <a:custGeom>
              <a:avLst/>
              <a:gdLst>
                <a:gd name="connsiteX0" fmla="*/ 446314 w 446314"/>
                <a:gd name="connsiteY0" fmla="*/ 0 h 2242457"/>
                <a:gd name="connsiteX1" fmla="*/ 446314 w 446314"/>
                <a:gd name="connsiteY1" fmla="*/ 5410 h 2242457"/>
                <a:gd name="connsiteX2" fmla="*/ 2721 w 446314"/>
                <a:gd name="connsiteY2" fmla="*/ 446313 h 2242457"/>
                <a:gd name="connsiteX3" fmla="*/ 446314 w 446314"/>
                <a:gd name="connsiteY3" fmla="*/ 446313 h 2242457"/>
                <a:gd name="connsiteX4" fmla="*/ 446314 w 446314"/>
                <a:gd name="connsiteY4" fmla="*/ 1796142 h 2242457"/>
                <a:gd name="connsiteX5" fmla="*/ 2721 w 446314"/>
                <a:gd name="connsiteY5" fmla="*/ 1796142 h 2242457"/>
                <a:gd name="connsiteX6" fmla="*/ 2722 w 446314"/>
                <a:gd name="connsiteY6" fmla="*/ 1796143 h 2242457"/>
                <a:gd name="connsiteX7" fmla="*/ 446314 w 446314"/>
                <a:gd name="connsiteY7" fmla="*/ 1796143 h 2242457"/>
                <a:gd name="connsiteX8" fmla="*/ 446314 w 446314"/>
                <a:gd name="connsiteY8" fmla="*/ 2237045 h 2242457"/>
                <a:gd name="connsiteX9" fmla="*/ 446314 w 446314"/>
                <a:gd name="connsiteY9" fmla="*/ 2237046 h 2242457"/>
                <a:gd name="connsiteX10" fmla="*/ 446314 w 446314"/>
                <a:gd name="connsiteY10" fmla="*/ 2242457 h 2242457"/>
                <a:gd name="connsiteX11" fmla="*/ 0 w 446314"/>
                <a:gd name="connsiteY11" fmla="*/ 1793420 h 2242457"/>
                <a:gd name="connsiteX12" fmla="*/ 0 w 446314"/>
                <a:gd name="connsiteY12" fmla="*/ 449037 h 224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6314" h="2242457">
                  <a:moveTo>
                    <a:pt x="446314" y="0"/>
                  </a:moveTo>
                  <a:lnTo>
                    <a:pt x="446314" y="5410"/>
                  </a:lnTo>
                  <a:lnTo>
                    <a:pt x="2721" y="446313"/>
                  </a:lnTo>
                  <a:lnTo>
                    <a:pt x="446314" y="446313"/>
                  </a:lnTo>
                  <a:lnTo>
                    <a:pt x="446314" y="1796142"/>
                  </a:lnTo>
                  <a:lnTo>
                    <a:pt x="2721" y="1796142"/>
                  </a:lnTo>
                  <a:lnTo>
                    <a:pt x="2722" y="1796143"/>
                  </a:lnTo>
                  <a:lnTo>
                    <a:pt x="446314" y="1796143"/>
                  </a:lnTo>
                  <a:lnTo>
                    <a:pt x="446314" y="2237045"/>
                  </a:lnTo>
                  <a:lnTo>
                    <a:pt x="446314" y="2237046"/>
                  </a:lnTo>
                  <a:lnTo>
                    <a:pt x="446314" y="2242457"/>
                  </a:lnTo>
                  <a:lnTo>
                    <a:pt x="0" y="1793420"/>
                  </a:lnTo>
                  <a:lnTo>
                    <a:pt x="0" y="449037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原创设计师QQ598969553          _5"/>
            <p:cNvSpPr/>
            <p:nvPr/>
          </p:nvSpPr>
          <p:spPr>
            <a:xfrm>
              <a:off x="3989926" y="1405117"/>
              <a:ext cx="1685874" cy="418915"/>
            </a:xfrm>
            <a:custGeom>
              <a:avLst/>
              <a:gdLst>
                <a:gd name="connsiteX0" fmla="*/ 449037 w 1796143"/>
                <a:gd name="connsiteY0" fmla="*/ 0 h 446315"/>
                <a:gd name="connsiteX1" fmla="*/ 1793420 w 1796143"/>
                <a:gd name="connsiteY1" fmla="*/ 0 h 446315"/>
                <a:gd name="connsiteX2" fmla="*/ 1796143 w 1796143"/>
                <a:gd name="connsiteY2" fmla="*/ 2707 h 446315"/>
                <a:gd name="connsiteX3" fmla="*/ 1796143 w 1796143"/>
                <a:gd name="connsiteY3" fmla="*/ 446314 h 446315"/>
                <a:gd name="connsiteX4" fmla="*/ 443593 w 1796143"/>
                <a:gd name="connsiteY4" fmla="*/ 446314 h 446315"/>
                <a:gd name="connsiteX5" fmla="*/ 443593 w 1796143"/>
                <a:gd name="connsiteY5" fmla="*/ 446315 h 446315"/>
                <a:gd name="connsiteX6" fmla="*/ 0 w 1796143"/>
                <a:gd name="connsiteY6" fmla="*/ 446315 h 446315"/>
                <a:gd name="connsiteX7" fmla="*/ 443593 w 1796143"/>
                <a:gd name="connsiteY7" fmla="*/ 5412 h 446315"/>
                <a:gd name="connsiteX8" fmla="*/ 443593 w 1796143"/>
                <a:gd name="connsiteY8" fmla="*/ 5411 h 446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6143" h="446315">
                  <a:moveTo>
                    <a:pt x="449037" y="0"/>
                  </a:moveTo>
                  <a:lnTo>
                    <a:pt x="1793420" y="0"/>
                  </a:lnTo>
                  <a:lnTo>
                    <a:pt x="1796143" y="2707"/>
                  </a:lnTo>
                  <a:lnTo>
                    <a:pt x="1796143" y="446314"/>
                  </a:lnTo>
                  <a:lnTo>
                    <a:pt x="443593" y="446314"/>
                  </a:lnTo>
                  <a:lnTo>
                    <a:pt x="443593" y="446315"/>
                  </a:lnTo>
                  <a:lnTo>
                    <a:pt x="0" y="446315"/>
                  </a:lnTo>
                  <a:lnTo>
                    <a:pt x="443593" y="5412"/>
                  </a:lnTo>
                  <a:lnTo>
                    <a:pt x="443593" y="541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原创设计师QQ598969553          _6"/>
            <p:cNvSpPr/>
            <p:nvPr/>
          </p:nvSpPr>
          <p:spPr>
            <a:xfrm>
              <a:off x="5675800" y="1405117"/>
              <a:ext cx="208821" cy="210094"/>
            </a:xfrm>
            <a:custGeom>
              <a:avLst/>
              <a:gdLst>
                <a:gd name="connsiteX0" fmla="*/ 0 w 222479"/>
                <a:gd name="connsiteY0" fmla="*/ 0 h 223836"/>
                <a:gd name="connsiteX1" fmla="*/ 222479 w 222479"/>
                <a:gd name="connsiteY1" fmla="*/ 223836 h 223836"/>
                <a:gd name="connsiteX2" fmla="*/ 0 w 222479"/>
                <a:gd name="connsiteY2" fmla="*/ 2707 h 223836"/>
                <a:gd name="connsiteX3" fmla="*/ 0 w 222479"/>
                <a:gd name="connsiteY3" fmla="*/ 0 h 22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479" h="223836">
                  <a:moveTo>
                    <a:pt x="0" y="0"/>
                  </a:moveTo>
                  <a:lnTo>
                    <a:pt x="222479" y="223836"/>
                  </a:lnTo>
                  <a:lnTo>
                    <a:pt x="0" y="270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原创设计师QQ598969553          _7"/>
            <p:cNvSpPr/>
            <p:nvPr/>
          </p:nvSpPr>
          <p:spPr>
            <a:xfrm>
              <a:off x="5884621" y="1615211"/>
              <a:ext cx="210093" cy="208820"/>
            </a:xfrm>
            <a:custGeom>
              <a:avLst/>
              <a:gdLst>
                <a:gd name="connsiteX0" fmla="*/ 0 w 223835"/>
                <a:gd name="connsiteY0" fmla="*/ 0 h 222478"/>
                <a:gd name="connsiteX1" fmla="*/ 223835 w 223835"/>
                <a:gd name="connsiteY1" fmla="*/ 222478 h 222478"/>
                <a:gd name="connsiteX2" fmla="*/ 221129 w 223835"/>
                <a:gd name="connsiteY2" fmla="*/ 222478 h 222478"/>
                <a:gd name="connsiteX3" fmla="*/ 0 w 223835"/>
                <a:gd name="connsiteY3" fmla="*/ 0 h 22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835" h="222478">
                  <a:moveTo>
                    <a:pt x="0" y="0"/>
                  </a:moveTo>
                  <a:lnTo>
                    <a:pt x="223835" y="222478"/>
                  </a:lnTo>
                  <a:lnTo>
                    <a:pt x="221129" y="2224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原创设计师QQ598969553          _8"/>
            <p:cNvSpPr/>
            <p:nvPr/>
          </p:nvSpPr>
          <p:spPr>
            <a:xfrm>
              <a:off x="5884621" y="3090992"/>
              <a:ext cx="210093" cy="208821"/>
            </a:xfrm>
            <a:custGeom>
              <a:avLst/>
              <a:gdLst>
                <a:gd name="connsiteX0" fmla="*/ 221129 w 223835"/>
                <a:gd name="connsiteY0" fmla="*/ 0 h 222479"/>
                <a:gd name="connsiteX1" fmla="*/ 223835 w 223835"/>
                <a:gd name="connsiteY1" fmla="*/ 0 h 222479"/>
                <a:gd name="connsiteX2" fmla="*/ 0 w 223835"/>
                <a:gd name="connsiteY2" fmla="*/ 222479 h 222479"/>
                <a:gd name="connsiteX3" fmla="*/ 221129 w 223835"/>
                <a:gd name="connsiteY3" fmla="*/ 0 h 22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835" h="222479">
                  <a:moveTo>
                    <a:pt x="221129" y="0"/>
                  </a:moveTo>
                  <a:lnTo>
                    <a:pt x="223835" y="0"/>
                  </a:lnTo>
                  <a:lnTo>
                    <a:pt x="0" y="222479"/>
                  </a:lnTo>
                  <a:lnTo>
                    <a:pt x="221129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原创设计师QQ598969553          _9"/>
            <p:cNvSpPr/>
            <p:nvPr/>
          </p:nvSpPr>
          <p:spPr>
            <a:xfrm>
              <a:off x="5675800" y="3299812"/>
              <a:ext cx="208821" cy="210093"/>
            </a:xfrm>
            <a:custGeom>
              <a:avLst/>
              <a:gdLst>
                <a:gd name="connsiteX0" fmla="*/ 222479 w 222479"/>
                <a:gd name="connsiteY0" fmla="*/ 0 h 223835"/>
                <a:gd name="connsiteX1" fmla="*/ 0 w 222479"/>
                <a:gd name="connsiteY1" fmla="*/ 223835 h 223835"/>
                <a:gd name="connsiteX2" fmla="*/ 0 w 222479"/>
                <a:gd name="connsiteY2" fmla="*/ 221129 h 223835"/>
                <a:gd name="connsiteX3" fmla="*/ 222479 w 222479"/>
                <a:gd name="connsiteY3" fmla="*/ 0 h 223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479" h="223835">
                  <a:moveTo>
                    <a:pt x="222479" y="0"/>
                  </a:moveTo>
                  <a:lnTo>
                    <a:pt x="0" y="223835"/>
                  </a:lnTo>
                  <a:lnTo>
                    <a:pt x="0" y="221129"/>
                  </a:lnTo>
                  <a:lnTo>
                    <a:pt x="222479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原创设计师QQ598969553          _10"/>
            <p:cNvSpPr/>
            <p:nvPr/>
          </p:nvSpPr>
          <p:spPr>
            <a:xfrm flipH="1">
              <a:off x="5567553" y="1402576"/>
              <a:ext cx="109518" cy="418914"/>
            </a:xfrm>
            <a:prstGeom prst="rt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原创设计师QQ598969553          _11"/>
            <p:cNvSpPr/>
            <p:nvPr/>
          </p:nvSpPr>
          <p:spPr>
            <a:xfrm rot="5400000" flipH="1">
              <a:off x="5830498" y="2824233"/>
              <a:ext cx="109518" cy="418914"/>
            </a:xfrm>
            <a:prstGeom prst="rt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原创设计师QQ598969553          _12"/>
            <p:cNvSpPr/>
            <p:nvPr/>
          </p:nvSpPr>
          <p:spPr>
            <a:xfrm rot="16200000" flipH="1">
              <a:off x="4139531" y="1666792"/>
              <a:ext cx="109518" cy="418914"/>
            </a:xfrm>
            <a:prstGeom prst="rt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原创设计师QQ598969553          _13"/>
            <p:cNvSpPr/>
            <p:nvPr/>
          </p:nvSpPr>
          <p:spPr>
            <a:xfrm flipV="1">
              <a:off x="4406286" y="3093533"/>
              <a:ext cx="109518" cy="418914"/>
            </a:xfrm>
            <a:prstGeom prst="rt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原创设计师QQ598969553          _14"/>
            <p:cNvSpPr/>
            <p:nvPr/>
          </p:nvSpPr>
          <p:spPr>
            <a:xfrm>
              <a:off x="5675800" y="2406274"/>
              <a:ext cx="418914" cy="418914"/>
            </a:xfrm>
            <a:custGeom>
              <a:avLst/>
              <a:gdLst>
                <a:gd name="connsiteX0" fmla="*/ 0 w 446314"/>
                <a:gd name="connsiteY0" fmla="*/ 0 h 446314"/>
                <a:gd name="connsiteX1" fmla="*/ 446314 w 446314"/>
                <a:gd name="connsiteY1" fmla="*/ 0 h 446314"/>
                <a:gd name="connsiteX2" fmla="*/ 446314 w 446314"/>
                <a:gd name="connsiteY2" fmla="*/ 446314 h 446314"/>
                <a:gd name="connsiteX3" fmla="*/ 0 w 446314"/>
                <a:gd name="connsiteY3" fmla="*/ 446314 h 446314"/>
                <a:gd name="connsiteX4" fmla="*/ 0 w 446314"/>
                <a:gd name="connsiteY4" fmla="*/ 0 h 446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314" h="446314">
                  <a:moveTo>
                    <a:pt x="0" y="0"/>
                  </a:moveTo>
                  <a:lnTo>
                    <a:pt x="446314" y="0"/>
                  </a:lnTo>
                  <a:lnTo>
                    <a:pt x="446314" y="446314"/>
                  </a:lnTo>
                  <a:lnTo>
                    <a:pt x="0" y="446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93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原创设计师QQ598969553          _15"/>
            <p:cNvSpPr/>
            <p:nvPr/>
          </p:nvSpPr>
          <p:spPr>
            <a:xfrm>
              <a:off x="5039128" y="3090991"/>
              <a:ext cx="418914" cy="418914"/>
            </a:xfrm>
            <a:custGeom>
              <a:avLst/>
              <a:gdLst>
                <a:gd name="connsiteX0" fmla="*/ 0 w 446314"/>
                <a:gd name="connsiteY0" fmla="*/ 0 h 446314"/>
                <a:gd name="connsiteX1" fmla="*/ 446314 w 446314"/>
                <a:gd name="connsiteY1" fmla="*/ 0 h 446314"/>
                <a:gd name="connsiteX2" fmla="*/ 446314 w 446314"/>
                <a:gd name="connsiteY2" fmla="*/ 446314 h 446314"/>
                <a:gd name="connsiteX3" fmla="*/ 0 w 446314"/>
                <a:gd name="connsiteY3" fmla="*/ 446314 h 446314"/>
                <a:gd name="connsiteX4" fmla="*/ 0 w 446314"/>
                <a:gd name="connsiteY4" fmla="*/ 0 h 446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314" h="446314">
                  <a:moveTo>
                    <a:pt x="0" y="0"/>
                  </a:moveTo>
                  <a:lnTo>
                    <a:pt x="446314" y="0"/>
                  </a:lnTo>
                  <a:lnTo>
                    <a:pt x="446314" y="446314"/>
                  </a:lnTo>
                  <a:lnTo>
                    <a:pt x="0" y="44631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原创设计师QQ598969553          _16"/>
            <p:cNvSpPr/>
            <p:nvPr/>
          </p:nvSpPr>
          <p:spPr>
            <a:xfrm>
              <a:off x="6727557" y="3348095"/>
              <a:ext cx="418914" cy="418914"/>
            </a:xfrm>
            <a:custGeom>
              <a:avLst/>
              <a:gdLst>
                <a:gd name="connsiteX0" fmla="*/ 0 w 446314"/>
                <a:gd name="connsiteY0" fmla="*/ 0 h 446314"/>
                <a:gd name="connsiteX1" fmla="*/ 446314 w 446314"/>
                <a:gd name="connsiteY1" fmla="*/ 0 h 446314"/>
                <a:gd name="connsiteX2" fmla="*/ 446314 w 446314"/>
                <a:gd name="connsiteY2" fmla="*/ 446314 h 446314"/>
                <a:gd name="connsiteX3" fmla="*/ 0 w 446314"/>
                <a:gd name="connsiteY3" fmla="*/ 446314 h 446314"/>
                <a:gd name="connsiteX4" fmla="*/ 0 w 446314"/>
                <a:gd name="connsiteY4" fmla="*/ 0 h 446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314" h="446314">
                  <a:moveTo>
                    <a:pt x="0" y="0"/>
                  </a:moveTo>
                  <a:lnTo>
                    <a:pt x="446314" y="0"/>
                  </a:lnTo>
                  <a:lnTo>
                    <a:pt x="446314" y="446314"/>
                  </a:lnTo>
                  <a:lnTo>
                    <a:pt x="0" y="44631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原创设计师QQ598969553          _17"/>
            <p:cNvSpPr/>
            <p:nvPr/>
          </p:nvSpPr>
          <p:spPr>
            <a:xfrm>
              <a:off x="6099824" y="4092148"/>
              <a:ext cx="418914" cy="418914"/>
            </a:xfrm>
            <a:custGeom>
              <a:avLst/>
              <a:gdLst>
                <a:gd name="connsiteX0" fmla="*/ 0 w 446314"/>
                <a:gd name="connsiteY0" fmla="*/ 0 h 446314"/>
                <a:gd name="connsiteX1" fmla="*/ 446314 w 446314"/>
                <a:gd name="connsiteY1" fmla="*/ 0 h 446314"/>
                <a:gd name="connsiteX2" fmla="*/ 446314 w 446314"/>
                <a:gd name="connsiteY2" fmla="*/ 446314 h 446314"/>
                <a:gd name="connsiteX3" fmla="*/ 0 w 446314"/>
                <a:gd name="connsiteY3" fmla="*/ 446314 h 446314"/>
                <a:gd name="connsiteX4" fmla="*/ 0 w 446314"/>
                <a:gd name="connsiteY4" fmla="*/ 0 h 446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314" h="446314">
                  <a:moveTo>
                    <a:pt x="0" y="0"/>
                  </a:moveTo>
                  <a:lnTo>
                    <a:pt x="446314" y="0"/>
                  </a:lnTo>
                  <a:lnTo>
                    <a:pt x="446314" y="446314"/>
                  </a:lnTo>
                  <a:lnTo>
                    <a:pt x="0" y="44631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原创设计师QQ598969553          _18"/>
            <p:cNvSpPr/>
            <p:nvPr/>
          </p:nvSpPr>
          <p:spPr>
            <a:xfrm>
              <a:off x="5675800" y="1407659"/>
              <a:ext cx="418914" cy="998616"/>
            </a:xfrm>
            <a:custGeom>
              <a:avLst/>
              <a:gdLst>
                <a:gd name="connsiteX0" fmla="*/ 0 w 446314"/>
                <a:gd name="connsiteY0" fmla="*/ 0 h 1063933"/>
                <a:gd name="connsiteX1" fmla="*/ 222479 w 446314"/>
                <a:gd name="connsiteY1" fmla="*/ 221129 h 1063933"/>
                <a:gd name="connsiteX2" fmla="*/ 443607 w 446314"/>
                <a:gd name="connsiteY2" fmla="*/ 443606 h 1063933"/>
                <a:gd name="connsiteX3" fmla="*/ 443608 w 446314"/>
                <a:gd name="connsiteY3" fmla="*/ 443606 h 1063933"/>
                <a:gd name="connsiteX4" fmla="*/ 446314 w 446314"/>
                <a:gd name="connsiteY4" fmla="*/ 446329 h 1063933"/>
                <a:gd name="connsiteX5" fmla="*/ 446314 w 446314"/>
                <a:gd name="connsiteY5" fmla="*/ 1063933 h 1063933"/>
                <a:gd name="connsiteX6" fmla="*/ 0 w 446314"/>
                <a:gd name="connsiteY6" fmla="*/ 1063933 h 1063933"/>
                <a:gd name="connsiteX7" fmla="*/ 0 w 446314"/>
                <a:gd name="connsiteY7" fmla="*/ 443607 h 1063933"/>
                <a:gd name="connsiteX8" fmla="*/ 0 w 446314"/>
                <a:gd name="connsiteY8" fmla="*/ 443606 h 1063933"/>
                <a:gd name="connsiteX9" fmla="*/ 0 w 446314"/>
                <a:gd name="connsiteY9" fmla="*/ 0 h 106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6314" h="1063933">
                  <a:moveTo>
                    <a:pt x="0" y="0"/>
                  </a:moveTo>
                  <a:lnTo>
                    <a:pt x="222479" y="221129"/>
                  </a:lnTo>
                  <a:lnTo>
                    <a:pt x="443607" y="443606"/>
                  </a:lnTo>
                  <a:lnTo>
                    <a:pt x="443608" y="443606"/>
                  </a:lnTo>
                  <a:lnTo>
                    <a:pt x="446314" y="446329"/>
                  </a:lnTo>
                  <a:lnTo>
                    <a:pt x="446314" y="1063933"/>
                  </a:lnTo>
                  <a:lnTo>
                    <a:pt x="0" y="1063933"/>
                  </a:lnTo>
                  <a:lnTo>
                    <a:pt x="0" y="443607"/>
                  </a:lnTo>
                  <a:lnTo>
                    <a:pt x="0" y="44360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原创设计师QQ598969553          _19"/>
            <p:cNvSpPr/>
            <p:nvPr/>
          </p:nvSpPr>
          <p:spPr>
            <a:xfrm>
              <a:off x="5041684" y="2406274"/>
              <a:ext cx="634116" cy="418915"/>
            </a:xfrm>
            <a:custGeom>
              <a:avLst/>
              <a:gdLst>
                <a:gd name="connsiteX0" fmla="*/ 449036 w 675592"/>
                <a:gd name="connsiteY0" fmla="*/ 0 h 446315"/>
                <a:gd name="connsiteX1" fmla="*/ 675592 w 675592"/>
                <a:gd name="connsiteY1" fmla="*/ 0 h 446315"/>
                <a:gd name="connsiteX2" fmla="*/ 675592 w 675592"/>
                <a:gd name="connsiteY2" fmla="*/ 446314 h 446315"/>
                <a:gd name="connsiteX3" fmla="*/ 443592 w 675592"/>
                <a:gd name="connsiteY3" fmla="*/ 446314 h 446315"/>
                <a:gd name="connsiteX4" fmla="*/ 443592 w 675592"/>
                <a:gd name="connsiteY4" fmla="*/ 446315 h 446315"/>
                <a:gd name="connsiteX5" fmla="*/ 443591 w 675592"/>
                <a:gd name="connsiteY5" fmla="*/ 446315 h 446315"/>
                <a:gd name="connsiteX6" fmla="*/ 443591 w 675592"/>
                <a:gd name="connsiteY6" fmla="*/ 446314 h 446315"/>
                <a:gd name="connsiteX7" fmla="*/ 0 w 675592"/>
                <a:gd name="connsiteY7" fmla="*/ 446314 h 446315"/>
                <a:gd name="connsiteX8" fmla="*/ 443592 w 675592"/>
                <a:gd name="connsiteY8" fmla="*/ 5412 h 446315"/>
                <a:gd name="connsiteX9" fmla="*/ 443592 w 675592"/>
                <a:gd name="connsiteY9" fmla="*/ 5411 h 446315"/>
                <a:gd name="connsiteX10" fmla="*/ 449036 w 675592"/>
                <a:gd name="connsiteY10" fmla="*/ 0 h 446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5592" h="446315">
                  <a:moveTo>
                    <a:pt x="449036" y="0"/>
                  </a:moveTo>
                  <a:lnTo>
                    <a:pt x="675592" y="0"/>
                  </a:lnTo>
                  <a:lnTo>
                    <a:pt x="675592" y="446314"/>
                  </a:lnTo>
                  <a:lnTo>
                    <a:pt x="443592" y="446314"/>
                  </a:lnTo>
                  <a:lnTo>
                    <a:pt x="443592" y="446315"/>
                  </a:lnTo>
                  <a:lnTo>
                    <a:pt x="443591" y="446315"/>
                  </a:lnTo>
                  <a:lnTo>
                    <a:pt x="443591" y="446314"/>
                  </a:lnTo>
                  <a:lnTo>
                    <a:pt x="0" y="446314"/>
                  </a:lnTo>
                  <a:lnTo>
                    <a:pt x="443592" y="5412"/>
                  </a:lnTo>
                  <a:lnTo>
                    <a:pt x="443592" y="5411"/>
                  </a:lnTo>
                  <a:lnTo>
                    <a:pt x="449036" y="0"/>
                  </a:lnTo>
                  <a:close/>
                </a:path>
              </a:pathLst>
            </a:custGeom>
            <a:solidFill>
              <a:srgbClr val="94993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原创设计师QQ598969553          _20"/>
            <p:cNvSpPr/>
            <p:nvPr/>
          </p:nvSpPr>
          <p:spPr>
            <a:xfrm>
              <a:off x="6094714" y="2406274"/>
              <a:ext cx="1051757" cy="941821"/>
            </a:xfrm>
            <a:custGeom>
              <a:avLst/>
              <a:gdLst>
                <a:gd name="connsiteX0" fmla="*/ 0 w 1120550"/>
                <a:gd name="connsiteY0" fmla="*/ 0 h 1003423"/>
                <a:gd name="connsiteX1" fmla="*/ 671513 w 1120550"/>
                <a:gd name="connsiteY1" fmla="*/ 0 h 1003423"/>
                <a:gd name="connsiteX2" fmla="*/ 674236 w 1120550"/>
                <a:gd name="connsiteY2" fmla="*/ 2707 h 1003423"/>
                <a:gd name="connsiteX3" fmla="*/ 674236 w 1120550"/>
                <a:gd name="connsiteY3" fmla="*/ 2708 h 1003423"/>
                <a:gd name="connsiteX4" fmla="*/ 896715 w 1120550"/>
                <a:gd name="connsiteY4" fmla="*/ 223837 h 1003423"/>
                <a:gd name="connsiteX5" fmla="*/ 1117843 w 1120550"/>
                <a:gd name="connsiteY5" fmla="*/ 446314 h 1003423"/>
                <a:gd name="connsiteX6" fmla="*/ 1117844 w 1120550"/>
                <a:gd name="connsiteY6" fmla="*/ 446314 h 1003423"/>
                <a:gd name="connsiteX7" fmla="*/ 1120550 w 1120550"/>
                <a:gd name="connsiteY7" fmla="*/ 449037 h 1003423"/>
                <a:gd name="connsiteX8" fmla="*/ 1120550 w 1120550"/>
                <a:gd name="connsiteY8" fmla="*/ 1003423 h 1003423"/>
                <a:gd name="connsiteX9" fmla="*/ 674236 w 1120550"/>
                <a:gd name="connsiteY9" fmla="*/ 1003423 h 1003423"/>
                <a:gd name="connsiteX10" fmla="*/ 674236 w 1120550"/>
                <a:gd name="connsiteY10" fmla="*/ 446315 h 1003423"/>
                <a:gd name="connsiteX11" fmla="*/ 674236 w 1120550"/>
                <a:gd name="connsiteY11" fmla="*/ 446314 h 1003423"/>
                <a:gd name="connsiteX12" fmla="*/ 0 w 1120550"/>
                <a:gd name="connsiteY12" fmla="*/ 446314 h 1003423"/>
                <a:gd name="connsiteX13" fmla="*/ 0 w 1120550"/>
                <a:gd name="connsiteY13" fmla="*/ 0 h 1003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0550" h="1003423">
                  <a:moveTo>
                    <a:pt x="0" y="0"/>
                  </a:moveTo>
                  <a:lnTo>
                    <a:pt x="671513" y="0"/>
                  </a:lnTo>
                  <a:lnTo>
                    <a:pt x="674236" y="2707"/>
                  </a:lnTo>
                  <a:lnTo>
                    <a:pt x="674236" y="2708"/>
                  </a:lnTo>
                  <a:lnTo>
                    <a:pt x="896715" y="223837"/>
                  </a:lnTo>
                  <a:lnTo>
                    <a:pt x="1117843" y="446314"/>
                  </a:lnTo>
                  <a:lnTo>
                    <a:pt x="1117844" y="446314"/>
                  </a:lnTo>
                  <a:lnTo>
                    <a:pt x="1120550" y="449037"/>
                  </a:lnTo>
                  <a:lnTo>
                    <a:pt x="1120550" y="1003423"/>
                  </a:lnTo>
                  <a:lnTo>
                    <a:pt x="674236" y="1003423"/>
                  </a:lnTo>
                  <a:lnTo>
                    <a:pt x="674236" y="446315"/>
                  </a:lnTo>
                  <a:lnTo>
                    <a:pt x="674236" y="446314"/>
                  </a:lnTo>
                  <a:lnTo>
                    <a:pt x="0" y="446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93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原创设计师QQ598969553          _21"/>
            <p:cNvSpPr/>
            <p:nvPr/>
          </p:nvSpPr>
          <p:spPr>
            <a:xfrm>
              <a:off x="5039128" y="2406275"/>
              <a:ext cx="418914" cy="684715"/>
            </a:xfrm>
            <a:custGeom>
              <a:avLst/>
              <a:gdLst>
                <a:gd name="connsiteX0" fmla="*/ 446314 w 446314"/>
                <a:gd name="connsiteY0" fmla="*/ 0 h 729501"/>
                <a:gd name="connsiteX1" fmla="*/ 446314 w 446314"/>
                <a:gd name="connsiteY1" fmla="*/ 5410 h 729501"/>
                <a:gd name="connsiteX2" fmla="*/ 2721 w 446314"/>
                <a:gd name="connsiteY2" fmla="*/ 446313 h 729501"/>
                <a:gd name="connsiteX3" fmla="*/ 2723 w 446314"/>
                <a:gd name="connsiteY3" fmla="*/ 446313 h 729501"/>
                <a:gd name="connsiteX4" fmla="*/ 2722 w 446314"/>
                <a:gd name="connsiteY4" fmla="*/ 446314 h 729501"/>
                <a:gd name="connsiteX5" fmla="*/ 446314 w 446314"/>
                <a:gd name="connsiteY5" fmla="*/ 446314 h 729501"/>
                <a:gd name="connsiteX6" fmla="*/ 446314 w 446314"/>
                <a:gd name="connsiteY6" fmla="*/ 729501 h 729501"/>
                <a:gd name="connsiteX7" fmla="*/ 0 w 446314"/>
                <a:gd name="connsiteY7" fmla="*/ 729501 h 729501"/>
                <a:gd name="connsiteX8" fmla="*/ 0 w 446314"/>
                <a:gd name="connsiteY8" fmla="*/ 449037 h 729501"/>
                <a:gd name="connsiteX9" fmla="*/ 446314 w 446314"/>
                <a:gd name="connsiteY9" fmla="*/ 0 h 72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6314" h="729501">
                  <a:moveTo>
                    <a:pt x="446314" y="0"/>
                  </a:moveTo>
                  <a:lnTo>
                    <a:pt x="446314" y="5410"/>
                  </a:lnTo>
                  <a:lnTo>
                    <a:pt x="2721" y="446313"/>
                  </a:lnTo>
                  <a:lnTo>
                    <a:pt x="2723" y="446313"/>
                  </a:lnTo>
                  <a:lnTo>
                    <a:pt x="2722" y="446314"/>
                  </a:lnTo>
                  <a:lnTo>
                    <a:pt x="446314" y="446314"/>
                  </a:lnTo>
                  <a:lnTo>
                    <a:pt x="446314" y="729501"/>
                  </a:lnTo>
                  <a:lnTo>
                    <a:pt x="0" y="729501"/>
                  </a:lnTo>
                  <a:lnTo>
                    <a:pt x="0" y="449037"/>
                  </a:lnTo>
                  <a:lnTo>
                    <a:pt x="446314" y="0"/>
                  </a:lnTo>
                  <a:close/>
                </a:path>
              </a:pathLst>
            </a:custGeom>
            <a:solidFill>
              <a:srgbClr val="94993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原创设计师QQ598969553          _22"/>
            <p:cNvSpPr/>
            <p:nvPr/>
          </p:nvSpPr>
          <p:spPr>
            <a:xfrm>
              <a:off x="5458042" y="2825188"/>
              <a:ext cx="636672" cy="684716"/>
            </a:xfrm>
            <a:custGeom>
              <a:avLst/>
              <a:gdLst>
                <a:gd name="connsiteX0" fmla="*/ 232001 w 678315"/>
                <a:gd name="connsiteY0" fmla="*/ 0 h 729502"/>
                <a:gd name="connsiteX1" fmla="*/ 678315 w 678315"/>
                <a:gd name="connsiteY1" fmla="*/ 0 h 729502"/>
                <a:gd name="connsiteX2" fmla="*/ 678315 w 678315"/>
                <a:gd name="connsiteY2" fmla="*/ 280465 h 729502"/>
                <a:gd name="connsiteX3" fmla="*/ 675609 w 678315"/>
                <a:gd name="connsiteY3" fmla="*/ 283188 h 729502"/>
                <a:gd name="connsiteX4" fmla="*/ 454480 w 678315"/>
                <a:gd name="connsiteY4" fmla="*/ 505667 h 729502"/>
                <a:gd name="connsiteX5" fmla="*/ 232001 w 678315"/>
                <a:gd name="connsiteY5" fmla="*/ 726796 h 729502"/>
                <a:gd name="connsiteX6" fmla="*/ 229278 w 678315"/>
                <a:gd name="connsiteY6" fmla="*/ 729502 h 729502"/>
                <a:gd name="connsiteX7" fmla="*/ 0 w 678315"/>
                <a:gd name="connsiteY7" fmla="*/ 729502 h 729502"/>
                <a:gd name="connsiteX8" fmla="*/ 0 w 678315"/>
                <a:gd name="connsiteY8" fmla="*/ 283188 h 729502"/>
                <a:gd name="connsiteX9" fmla="*/ 232001 w 678315"/>
                <a:gd name="connsiteY9" fmla="*/ 283188 h 729502"/>
                <a:gd name="connsiteX10" fmla="*/ 232001 w 678315"/>
                <a:gd name="connsiteY10" fmla="*/ 0 h 72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8315" h="729502">
                  <a:moveTo>
                    <a:pt x="232001" y="0"/>
                  </a:moveTo>
                  <a:lnTo>
                    <a:pt x="678315" y="0"/>
                  </a:lnTo>
                  <a:lnTo>
                    <a:pt x="678315" y="280465"/>
                  </a:lnTo>
                  <a:lnTo>
                    <a:pt x="675609" y="283188"/>
                  </a:lnTo>
                  <a:lnTo>
                    <a:pt x="454480" y="505667"/>
                  </a:lnTo>
                  <a:lnTo>
                    <a:pt x="232001" y="726796"/>
                  </a:lnTo>
                  <a:lnTo>
                    <a:pt x="229278" y="729502"/>
                  </a:lnTo>
                  <a:lnTo>
                    <a:pt x="0" y="729502"/>
                  </a:lnTo>
                  <a:lnTo>
                    <a:pt x="0" y="283188"/>
                  </a:lnTo>
                  <a:lnTo>
                    <a:pt x="232001" y="283188"/>
                  </a:lnTo>
                  <a:lnTo>
                    <a:pt x="232001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原创设计师QQ598969553          _23"/>
            <p:cNvSpPr/>
            <p:nvPr/>
          </p:nvSpPr>
          <p:spPr>
            <a:xfrm>
              <a:off x="4406286" y="3090991"/>
              <a:ext cx="632842" cy="418914"/>
            </a:xfrm>
            <a:custGeom>
              <a:avLst/>
              <a:gdLst>
                <a:gd name="connsiteX0" fmla="*/ 0 w 674235"/>
                <a:gd name="connsiteY0" fmla="*/ 0 h 446314"/>
                <a:gd name="connsiteX1" fmla="*/ 674235 w 674235"/>
                <a:gd name="connsiteY1" fmla="*/ 0 h 446314"/>
                <a:gd name="connsiteX2" fmla="*/ 674235 w 674235"/>
                <a:gd name="connsiteY2" fmla="*/ 446314 h 446314"/>
                <a:gd name="connsiteX3" fmla="*/ 5444 w 674235"/>
                <a:gd name="connsiteY3" fmla="*/ 446314 h 446314"/>
                <a:gd name="connsiteX4" fmla="*/ 0 w 674235"/>
                <a:gd name="connsiteY4" fmla="*/ 440903 h 446314"/>
                <a:gd name="connsiteX5" fmla="*/ 0 w 674235"/>
                <a:gd name="connsiteY5" fmla="*/ 0 h 446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4235" h="446314">
                  <a:moveTo>
                    <a:pt x="0" y="0"/>
                  </a:moveTo>
                  <a:lnTo>
                    <a:pt x="674235" y="0"/>
                  </a:lnTo>
                  <a:lnTo>
                    <a:pt x="674235" y="446314"/>
                  </a:lnTo>
                  <a:lnTo>
                    <a:pt x="5444" y="446314"/>
                  </a:lnTo>
                  <a:lnTo>
                    <a:pt x="0" y="44090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原创设计师QQ598969553          _24"/>
            <p:cNvSpPr/>
            <p:nvPr/>
          </p:nvSpPr>
          <p:spPr>
            <a:xfrm>
              <a:off x="6102380" y="3348095"/>
              <a:ext cx="625178" cy="418915"/>
            </a:xfrm>
            <a:custGeom>
              <a:avLst/>
              <a:gdLst>
                <a:gd name="connsiteX0" fmla="*/ 449036 w 666069"/>
                <a:gd name="connsiteY0" fmla="*/ 0 h 446315"/>
                <a:gd name="connsiteX1" fmla="*/ 666069 w 666069"/>
                <a:gd name="connsiteY1" fmla="*/ 0 h 446315"/>
                <a:gd name="connsiteX2" fmla="*/ 666069 w 666069"/>
                <a:gd name="connsiteY2" fmla="*/ 446314 h 446315"/>
                <a:gd name="connsiteX3" fmla="*/ 443592 w 666069"/>
                <a:gd name="connsiteY3" fmla="*/ 446314 h 446315"/>
                <a:gd name="connsiteX4" fmla="*/ 443592 w 666069"/>
                <a:gd name="connsiteY4" fmla="*/ 446315 h 446315"/>
                <a:gd name="connsiteX5" fmla="*/ 443591 w 666069"/>
                <a:gd name="connsiteY5" fmla="*/ 446315 h 446315"/>
                <a:gd name="connsiteX6" fmla="*/ 443591 w 666069"/>
                <a:gd name="connsiteY6" fmla="*/ 446314 h 446315"/>
                <a:gd name="connsiteX7" fmla="*/ 0 w 666069"/>
                <a:gd name="connsiteY7" fmla="*/ 446314 h 446315"/>
                <a:gd name="connsiteX8" fmla="*/ 443592 w 666069"/>
                <a:gd name="connsiteY8" fmla="*/ 5412 h 446315"/>
                <a:gd name="connsiteX9" fmla="*/ 443592 w 666069"/>
                <a:gd name="connsiteY9" fmla="*/ 5411 h 446315"/>
                <a:gd name="connsiteX10" fmla="*/ 449036 w 666069"/>
                <a:gd name="connsiteY10" fmla="*/ 0 h 446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6069" h="446315">
                  <a:moveTo>
                    <a:pt x="449036" y="0"/>
                  </a:moveTo>
                  <a:lnTo>
                    <a:pt x="666069" y="0"/>
                  </a:lnTo>
                  <a:lnTo>
                    <a:pt x="666069" y="446314"/>
                  </a:lnTo>
                  <a:lnTo>
                    <a:pt x="443592" y="446314"/>
                  </a:lnTo>
                  <a:lnTo>
                    <a:pt x="443592" y="446315"/>
                  </a:lnTo>
                  <a:lnTo>
                    <a:pt x="443591" y="446315"/>
                  </a:lnTo>
                  <a:lnTo>
                    <a:pt x="443591" y="446314"/>
                  </a:lnTo>
                  <a:lnTo>
                    <a:pt x="0" y="446314"/>
                  </a:lnTo>
                  <a:lnTo>
                    <a:pt x="443592" y="5412"/>
                  </a:lnTo>
                  <a:lnTo>
                    <a:pt x="443592" y="5411"/>
                  </a:lnTo>
                  <a:lnTo>
                    <a:pt x="449036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原创设计师QQ598969553          _25"/>
            <p:cNvSpPr/>
            <p:nvPr/>
          </p:nvSpPr>
          <p:spPr>
            <a:xfrm>
              <a:off x="6518739" y="3348095"/>
              <a:ext cx="1688428" cy="2104788"/>
            </a:xfrm>
            <a:custGeom>
              <a:avLst/>
              <a:gdLst>
                <a:gd name="connsiteX0" fmla="*/ 668791 w 1798864"/>
                <a:gd name="connsiteY0" fmla="*/ 0 h 2242457"/>
                <a:gd name="connsiteX1" fmla="*/ 1349827 w 1798864"/>
                <a:gd name="connsiteY1" fmla="*/ 0 h 2242457"/>
                <a:gd name="connsiteX2" fmla="*/ 1352550 w 1798864"/>
                <a:gd name="connsiteY2" fmla="*/ 2707 h 2242457"/>
                <a:gd name="connsiteX3" fmla="*/ 1352550 w 1798864"/>
                <a:gd name="connsiteY3" fmla="*/ 2708 h 2242457"/>
                <a:gd name="connsiteX4" fmla="*/ 1575029 w 1798864"/>
                <a:gd name="connsiteY4" fmla="*/ 223837 h 2242457"/>
                <a:gd name="connsiteX5" fmla="*/ 1796157 w 1798864"/>
                <a:gd name="connsiteY5" fmla="*/ 446314 h 2242457"/>
                <a:gd name="connsiteX6" fmla="*/ 1796158 w 1798864"/>
                <a:gd name="connsiteY6" fmla="*/ 446314 h 2242457"/>
                <a:gd name="connsiteX7" fmla="*/ 1798864 w 1798864"/>
                <a:gd name="connsiteY7" fmla="*/ 449037 h 2242457"/>
                <a:gd name="connsiteX8" fmla="*/ 1798864 w 1798864"/>
                <a:gd name="connsiteY8" fmla="*/ 1793420 h 2242457"/>
                <a:gd name="connsiteX9" fmla="*/ 1796158 w 1798864"/>
                <a:gd name="connsiteY9" fmla="*/ 1796143 h 2242457"/>
                <a:gd name="connsiteX10" fmla="*/ 1575029 w 1798864"/>
                <a:gd name="connsiteY10" fmla="*/ 2018622 h 2242457"/>
                <a:gd name="connsiteX11" fmla="*/ 1352550 w 1798864"/>
                <a:gd name="connsiteY11" fmla="*/ 2239751 h 2242457"/>
                <a:gd name="connsiteX12" fmla="*/ 1349827 w 1798864"/>
                <a:gd name="connsiteY12" fmla="*/ 2242457 h 2242457"/>
                <a:gd name="connsiteX13" fmla="*/ 5444 w 1798864"/>
                <a:gd name="connsiteY13" fmla="*/ 2242457 h 2242457"/>
                <a:gd name="connsiteX14" fmla="*/ 0 w 1798864"/>
                <a:gd name="connsiteY14" fmla="*/ 2237046 h 2242457"/>
                <a:gd name="connsiteX15" fmla="*/ 0 w 1798864"/>
                <a:gd name="connsiteY15" fmla="*/ 1796143 h 2242457"/>
                <a:gd name="connsiteX16" fmla="*/ 1352550 w 1798864"/>
                <a:gd name="connsiteY16" fmla="*/ 1796143 h 2242457"/>
                <a:gd name="connsiteX17" fmla="*/ 1352550 w 1798864"/>
                <a:gd name="connsiteY17" fmla="*/ 446315 h 2242457"/>
                <a:gd name="connsiteX18" fmla="*/ 1352550 w 1798864"/>
                <a:gd name="connsiteY18" fmla="*/ 446314 h 2242457"/>
                <a:gd name="connsiteX19" fmla="*/ 668791 w 1798864"/>
                <a:gd name="connsiteY19" fmla="*/ 446314 h 2242457"/>
                <a:gd name="connsiteX20" fmla="*/ 668791 w 1798864"/>
                <a:gd name="connsiteY20" fmla="*/ 0 h 224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98864" h="2242457">
                  <a:moveTo>
                    <a:pt x="668791" y="0"/>
                  </a:moveTo>
                  <a:lnTo>
                    <a:pt x="1349827" y="0"/>
                  </a:lnTo>
                  <a:lnTo>
                    <a:pt x="1352550" y="2707"/>
                  </a:lnTo>
                  <a:lnTo>
                    <a:pt x="1352550" y="2708"/>
                  </a:lnTo>
                  <a:lnTo>
                    <a:pt x="1575029" y="223837"/>
                  </a:lnTo>
                  <a:lnTo>
                    <a:pt x="1796157" y="446314"/>
                  </a:lnTo>
                  <a:lnTo>
                    <a:pt x="1796158" y="446314"/>
                  </a:lnTo>
                  <a:lnTo>
                    <a:pt x="1798864" y="449037"/>
                  </a:lnTo>
                  <a:lnTo>
                    <a:pt x="1798864" y="1793420"/>
                  </a:lnTo>
                  <a:lnTo>
                    <a:pt x="1796158" y="1796143"/>
                  </a:lnTo>
                  <a:lnTo>
                    <a:pt x="1575029" y="2018622"/>
                  </a:lnTo>
                  <a:lnTo>
                    <a:pt x="1352550" y="2239751"/>
                  </a:lnTo>
                  <a:lnTo>
                    <a:pt x="1349827" y="2242457"/>
                  </a:lnTo>
                  <a:lnTo>
                    <a:pt x="5444" y="2242457"/>
                  </a:lnTo>
                  <a:lnTo>
                    <a:pt x="0" y="2237046"/>
                  </a:lnTo>
                  <a:lnTo>
                    <a:pt x="0" y="1796143"/>
                  </a:lnTo>
                  <a:lnTo>
                    <a:pt x="1352550" y="1796143"/>
                  </a:lnTo>
                  <a:lnTo>
                    <a:pt x="1352550" y="446315"/>
                  </a:lnTo>
                  <a:lnTo>
                    <a:pt x="1352550" y="446314"/>
                  </a:lnTo>
                  <a:lnTo>
                    <a:pt x="668791" y="446314"/>
                  </a:lnTo>
                  <a:lnTo>
                    <a:pt x="668791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原创设计师QQ598969553          _26"/>
            <p:cNvSpPr/>
            <p:nvPr/>
          </p:nvSpPr>
          <p:spPr>
            <a:xfrm>
              <a:off x="6099824" y="3348096"/>
              <a:ext cx="418914" cy="744052"/>
            </a:xfrm>
            <a:custGeom>
              <a:avLst/>
              <a:gdLst>
                <a:gd name="connsiteX0" fmla="*/ 446314 w 446314"/>
                <a:gd name="connsiteY0" fmla="*/ 0 h 792719"/>
                <a:gd name="connsiteX1" fmla="*/ 446314 w 446314"/>
                <a:gd name="connsiteY1" fmla="*/ 5410 h 792719"/>
                <a:gd name="connsiteX2" fmla="*/ 2721 w 446314"/>
                <a:gd name="connsiteY2" fmla="*/ 446313 h 792719"/>
                <a:gd name="connsiteX3" fmla="*/ 2723 w 446314"/>
                <a:gd name="connsiteY3" fmla="*/ 446313 h 792719"/>
                <a:gd name="connsiteX4" fmla="*/ 2722 w 446314"/>
                <a:gd name="connsiteY4" fmla="*/ 446314 h 792719"/>
                <a:gd name="connsiteX5" fmla="*/ 446314 w 446314"/>
                <a:gd name="connsiteY5" fmla="*/ 446314 h 792719"/>
                <a:gd name="connsiteX6" fmla="*/ 446314 w 446314"/>
                <a:gd name="connsiteY6" fmla="*/ 792719 h 792719"/>
                <a:gd name="connsiteX7" fmla="*/ 0 w 446314"/>
                <a:gd name="connsiteY7" fmla="*/ 792719 h 792719"/>
                <a:gd name="connsiteX8" fmla="*/ 0 w 446314"/>
                <a:gd name="connsiteY8" fmla="*/ 449037 h 792719"/>
                <a:gd name="connsiteX9" fmla="*/ 446314 w 446314"/>
                <a:gd name="connsiteY9" fmla="*/ 0 h 792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6314" h="792719">
                  <a:moveTo>
                    <a:pt x="446314" y="0"/>
                  </a:moveTo>
                  <a:lnTo>
                    <a:pt x="446314" y="5410"/>
                  </a:lnTo>
                  <a:lnTo>
                    <a:pt x="2721" y="446313"/>
                  </a:lnTo>
                  <a:lnTo>
                    <a:pt x="2723" y="446313"/>
                  </a:lnTo>
                  <a:lnTo>
                    <a:pt x="2722" y="446314"/>
                  </a:lnTo>
                  <a:lnTo>
                    <a:pt x="446314" y="446314"/>
                  </a:lnTo>
                  <a:lnTo>
                    <a:pt x="446314" y="792719"/>
                  </a:lnTo>
                  <a:lnTo>
                    <a:pt x="0" y="792719"/>
                  </a:lnTo>
                  <a:lnTo>
                    <a:pt x="0" y="449037"/>
                  </a:lnTo>
                  <a:lnTo>
                    <a:pt x="446314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原创设计师QQ598969553          _27"/>
            <p:cNvSpPr/>
            <p:nvPr/>
          </p:nvSpPr>
          <p:spPr>
            <a:xfrm>
              <a:off x="5039128" y="3509905"/>
              <a:ext cx="418914" cy="1001159"/>
            </a:xfrm>
            <a:custGeom>
              <a:avLst/>
              <a:gdLst>
                <a:gd name="connsiteX0" fmla="*/ 0 w 446314"/>
                <a:gd name="connsiteY0" fmla="*/ 0 h 1066642"/>
                <a:gd name="connsiteX1" fmla="*/ 446314 w 446314"/>
                <a:gd name="connsiteY1" fmla="*/ 0 h 1066642"/>
                <a:gd name="connsiteX2" fmla="*/ 446314 w 446314"/>
                <a:gd name="connsiteY2" fmla="*/ 620327 h 1066642"/>
                <a:gd name="connsiteX3" fmla="*/ 2721 w 446314"/>
                <a:gd name="connsiteY3" fmla="*/ 620327 h 1066642"/>
                <a:gd name="connsiteX4" fmla="*/ 2722 w 446314"/>
                <a:gd name="connsiteY4" fmla="*/ 620328 h 1066642"/>
                <a:gd name="connsiteX5" fmla="*/ 446314 w 446314"/>
                <a:gd name="connsiteY5" fmla="*/ 620328 h 1066642"/>
                <a:gd name="connsiteX6" fmla="*/ 446314 w 446314"/>
                <a:gd name="connsiteY6" fmla="*/ 1061230 h 1066642"/>
                <a:gd name="connsiteX7" fmla="*/ 446314 w 446314"/>
                <a:gd name="connsiteY7" fmla="*/ 1061231 h 1066642"/>
                <a:gd name="connsiteX8" fmla="*/ 446314 w 446314"/>
                <a:gd name="connsiteY8" fmla="*/ 1066642 h 1066642"/>
                <a:gd name="connsiteX9" fmla="*/ 0 w 446314"/>
                <a:gd name="connsiteY9" fmla="*/ 617605 h 1066642"/>
                <a:gd name="connsiteX10" fmla="*/ 0 w 446314"/>
                <a:gd name="connsiteY10" fmla="*/ 0 h 106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6314" h="1066642">
                  <a:moveTo>
                    <a:pt x="0" y="0"/>
                  </a:moveTo>
                  <a:lnTo>
                    <a:pt x="446314" y="0"/>
                  </a:lnTo>
                  <a:lnTo>
                    <a:pt x="446314" y="620327"/>
                  </a:lnTo>
                  <a:lnTo>
                    <a:pt x="2721" y="620327"/>
                  </a:lnTo>
                  <a:lnTo>
                    <a:pt x="2722" y="620328"/>
                  </a:lnTo>
                  <a:lnTo>
                    <a:pt x="446314" y="620328"/>
                  </a:lnTo>
                  <a:lnTo>
                    <a:pt x="446314" y="1061230"/>
                  </a:lnTo>
                  <a:lnTo>
                    <a:pt x="446314" y="1061231"/>
                  </a:lnTo>
                  <a:lnTo>
                    <a:pt x="446314" y="1066642"/>
                  </a:lnTo>
                  <a:lnTo>
                    <a:pt x="0" y="6176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93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原创设计师QQ598969553          _28"/>
            <p:cNvSpPr/>
            <p:nvPr/>
          </p:nvSpPr>
          <p:spPr>
            <a:xfrm>
              <a:off x="6518738" y="3767009"/>
              <a:ext cx="627733" cy="744053"/>
            </a:xfrm>
            <a:custGeom>
              <a:avLst/>
              <a:gdLst>
                <a:gd name="connsiteX0" fmla="*/ 222478 w 668792"/>
                <a:gd name="connsiteY0" fmla="*/ 0 h 792720"/>
                <a:gd name="connsiteX1" fmla="*/ 668792 w 668792"/>
                <a:gd name="connsiteY1" fmla="*/ 0 h 792720"/>
                <a:gd name="connsiteX2" fmla="*/ 668792 w 668792"/>
                <a:gd name="connsiteY2" fmla="*/ 343683 h 792720"/>
                <a:gd name="connsiteX3" fmla="*/ 666086 w 668792"/>
                <a:gd name="connsiteY3" fmla="*/ 346406 h 792720"/>
                <a:gd name="connsiteX4" fmla="*/ 444957 w 668792"/>
                <a:gd name="connsiteY4" fmla="*/ 568885 h 792720"/>
                <a:gd name="connsiteX5" fmla="*/ 222478 w 668792"/>
                <a:gd name="connsiteY5" fmla="*/ 790014 h 792720"/>
                <a:gd name="connsiteX6" fmla="*/ 219755 w 668792"/>
                <a:gd name="connsiteY6" fmla="*/ 792720 h 792720"/>
                <a:gd name="connsiteX7" fmla="*/ 0 w 668792"/>
                <a:gd name="connsiteY7" fmla="*/ 792720 h 792720"/>
                <a:gd name="connsiteX8" fmla="*/ 0 w 668792"/>
                <a:gd name="connsiteY8" fmla="*/ 346406 h 792720"/>
                <a:gd name="connsiteX9" fmla="*/ 222478 w 668792"/>
                <a:gd name="connsiteY9" fmla="*/ 346406 h 792720"/>
                <a:gd name="connsiteX10" fmla="*/ 222478 w 668792"/>
                <a:gd name="connsiteY10" fmla="*/ 0 h 79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8792" h="792720">
                  <a:moveTo>
                    <a:pt x="222478" y="0"/>
                  </a:moveTo>
                  <a:lnTo>
                    <a:pt x="668792" y="0"/>
                  </a:lnTo>
                  <a:lnTo>
                    <a:pt x="668792" y="343683"/>
                  </a:lnTo>
                  <a:lnTo>
                    <a:pt x="666086" y="346406"/>
                  </a:lnTo>
                  <a:lnTo>
                    <a:pt x="444957" y="568885"/>
                  </a:lnTo>
                  <a:lnTo>
                    <a:pt x="222478" y="790014"/>
                  </a:lnTo>
                  <a:lnTo>
                    <a:pt x="219755" y="792720"/>
                  </a:lnTo>
                  <a:lnTo>
                    <a:pt x="0" y="792720"/>
                  </a:lnTo>
                  <a:lnTo>
                    <a:pt x="0" y="346406"/>
                  </a:lnTo>
                  <a:lnTo>
                    <a:pt x="222478" y="346406"/>
                  </a:lnTo>
                  <a:lnTo>
                    <a:pt x="222478" y="0"/>
                  </a:lnTo>
                  <a:close/>
                </a:path>
              </a:pathLst>
            </a:custGeom>
            <a:solidFill>
              <a:srgbClr val="94993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原创设计师QQ598969553          _29"/>
            <p:cNvSpPr/>
            <p:nvPr/>
          </p:nvSpPr>
          <p:spPr>
            <a:xfrm>
              <a:off x="5458043" y="4092148"/>
              <a:ext cx="641781" cy="418914"/>
            </a:xfrm>
            <a:custGeom>
              <a:avLst/>
              <a:gdLst>
                <a:gd name="connsiteX0" fmla="*/ 0 w 683758"/>
                <a:gd name="connsiteY0" fmla="*/ 0 h 446314"/>
                <a:gd name="connsiteX1" fmla="*/ 683758 w 683758"/>
                <a:gd name="connsiteY1" fmla="*/ 0 h 446314"/>
                <a:gd name="connsiteX2" fmla="*/ 683758 w 683758"/>
                <a:gd name="connsiteY2" fmla="*/ 446314 h 446314"/>
                <a:gd name="connsiteX3" fmla="*/ 5444 w 683758"/>
                <a:gd name="connsiteY3" fmla="*/ 446314 h 446314"/>
                <a:gd name="connsiteX4" fmla="*/ 0 w 683758"/>
                <a:gd name="connsiteY4" fmla="*/ 440903 h 446314"/>
                <a:gd name="connsiteX5" fmla="*/ 0 w 683758"/>
                <a:gd name="connsiteY5" fmla="*/ 0 h 446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3758" h="446314">
                  <a:moveTo>
                    <a:pt x="0" y="0"/>
                  </a:moveTo>
                  <a:lnTo>
                    <a:pt x="683758" y="0"/>
                  </a:lnTo>
                  <a:lnTo>
                    <a:pt x="683758" y="446314"/>
                  </a:lnTo>
                  <a:lnTo>
                    <a:pt x="5444" y="446314"/>
                  </a:lnTo>
                  <a:lnTo>
                    <a:pt x="0" y="4409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93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原创设计师QQ598969553          _30"/>
            <p:cNvSpPr/>
            <p:nvPr/>
          </p:nvSpPr>
          <p:spPr>
            <a:xfrm>
              <a:off x="6099824" y="4511062"/>
              <a:ext cx="418914" cy="941822"/>
            </a:xfrm>
            <a:custGeom>
              <a:avLst/>
              <a:gdLst>
                <a:gd name="connsiteX0" fmla="*/ 0 w 446314"/>
                <a:gd name="connsiteY0" fmla="*/ 0 h 1003424"/>
                <a:gd name="connsiteX1" fmla="*/ 446314 w 446314"/>
                <a:gd name="connsiteY1" fmla="*/ 0 h 1003424"/>
                <a:gd name="connsiteX2" fmla="*/ 446314 w 446314"/>
                <a:gd name="connsiteY2" fmla="*/ 557109 h 1003424"/>
                <a:gd name="connsiteX3" fmla="*/ 2721 w 446314"/>
                <a:gd name="connsiteY3" fmla="*/ 557109 h 1003424"/>
                <a:gd name="connsiteX4" fmla="*/ 2722 w 446314"/>
                <a:gd name="connsiteY4" fmla="*/ 557110 h 1003424"/>
                <a:gd name="connsiteX5" fmla="*/ 446314 w 446314"/>
                <a:gd name="connsiteY5" fmla="*/ 557110 h 1003424"/>
                <a:gd name="connsiteX6" fmla="*/ 446314 w 446314"/>
                <a:gd name="connsiteY6" fmla="*/ 998012 h 1003424"/>
                <a:gd name="connsiteX7" fmla="*/ 446314 w 446314"/>
                <a:gd name="connsiteY7" fmla="*/ 998013 h 1003424"/>
                <a:gd name="connsiteX8" fmla="*/ 446314 w 446314"/>
                <a:gd name="connsiteY8" fmla="*/ 1003424 h 1003424"/>
                <a:gd name="connsiteX9" fmla="*/ 0 w 446314"/>
                <a:gd name="connsiteY9" fmla="*/ 554387 h 1003424"/>
                <a:gd name="connsiteX10" fmla="*/ 0 w 446314"/>
                <a:gd name="connsiteY10" fmla="*/ 0 h 1003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6314" h="1003424">
                  <a:moveTo>
                    <a:pt x="0" y="0"/>
                  </a:moveTo>
                  <a:lnTo>
                    <a:pt x="446314" y="0"/>
                  </a:lnTo>
                  <a:lnTo>
                    <a:pt x="446314" y="557109"/>
                  </a:lnTo>
                  <a:lnTo>
                    <a:pt x="2721" y="557109"/>
                  </a:lnTo>
                  <a:lnTo>
                    <a:pt x="2722" y="557110"/>
                  </a:lnTo>
                  <a:lnTo>
                    <a:pt x="446314" y="557110"/>
                  </a:lnTo>
                  <a:lnTo>
                    <a:pt x="446314" y="998012"/>
                  </a:lnTo>
                  <a:lnTo>
                    <a:pt x="446314" y="998013"/>
                  </a:lnTo>
                  <a:lnTo>
                    <a:pt x="446314" y="1003424"/>
                  </a:lnTo>
                  <a:lnTo>
                    <a:pt x="0" y="55438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原创设计师QQ598969553          _31"/>
            <p:cNvSpPr/>
            <p:nvPr/>
          </p:nvSpPr>
          <p:spPr>
            <a:xfrm>
              <a:off x="6727557" y="2406274"/>
              <a:ext cx="208821" cy="210094"/>
            </a:xfrm>
            <a:custGeom>
              <a:avLst/>
              <a:gdLst>
                <a:gd name="connsiteX0" fmla="*/ 0 w 222479"/>
                <a:gd name="connsiteY0" fmla="*/ 0 h 223836"/>
                <a:gd name="connsiteX1" fmla="*/ 222479 w 222479"/>
                <a:gd name="connsiteY1" fmla="*/ 223836 h 223836"/>
                <a:gd name="connsiteX2" fmla="*/ 0 w 222479"/>
                <a:gd name="connsiteY2" fmla="*/ 2707 h 223836"/>
                <a:gd name="connsiteX3" fmla="*/ 0 w 222479"/>
                <a:gd name="connsiteY3" fmla="*/ 0 h 22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479" h="223836">
                  <a:moveTo>
                    <a:pt x="0" y="0"/>
                  </a:moveTo>
                  <a:lnTo>
                    <a:pt x="222479" y="223836"/>
                  </a:lnTo>
                  <a:lnTo>
                    <a:pt x="0" y="270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原创设计师QQ598969553          _32"/>
            <p:cNvSpPr/>
            <p:nvPr/>
          </p:nvSpPr>
          <p:spPr>
            <a:xfrm>
              <a:off x="6936378" y="2616369"/>
              <a:ext cx="210093" cy="208820"/>
            </a:xfrm>
            <a:custGeom>
              <a:avLst/>
              <a:gdLst>
                <a:gd name="connsiteX0" fmla="*/ 0 w 223835"/>
                <a:gd name="connsiteY0" fmla="*/ 0 h 222478"/>
                <a:gd name="connsiteX1" fmla="*/ 223835 w 223835"/>
                <a:gd name="connsiteY1" fmla="*/ 222478 h 222478"/>
                <a:gd name="connsiteX2" fmla="*/ 221129 w 223835"/>
                <a:gd name="connsiteY2" fmla="*/ 222478 h 222478"/>
                <a:gd name="connsiteX3" fmla="*/ 0 w 223835"/>
                <a:gd name="connsiteY3" fmla="*/ 0 h 22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835" h="222478">
                  <a:moveTo>
                    <a:pt x="0" y="0"/>
                  </a:moveTo>
                  <a:lnTo>
                    <a:pt x="223835" y="222478"/>
                  </a:lnTo>
                  <a:lnTo>
                    <a:pt x="221129" y="2224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原创设计师QQ598969553          _33"/>
            <p:cNvSpPr/>
            <p:nvPr/>
          </p:nvSpPr>
          <p:spPr>
            <a:xfrm>
              <a:off x="6936378" y="4092149"/>
              <a:ext cx="210093" cy="208821"/>
            </a:xfrm>
            <a:custGeom>
              <a:avLst/>
              <a:gdLst>
                <a:gd name="connsiteX0" fmla="*/ 221129 w 223835"/>
                <a:gd name="connsiteY0" fmla="*/ 0 h 222479"/>
                <a:gd name="connsiteX1" fmla="*/ 223835 w 223835"/>
                <a:gd name="connsiteY1" fmla="*/ 0 h 222479"/>
                <a:gd name="connsiteX2" fmla="*/ 0 w 223835"/>
                <a:gd name="connsiteY2" fmla="*/ 222479 h 222479"/>
                <a:gd name="connsiteX3" fmla="*/ 221129 w 223835"/>
                <a:gd name="connsiteY3" fmla="*/ 0 h 22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835" h="222479">
                  <a:moveTo>
                    <a:pt x="221129" y="0"/>
                  </a:moveTo>
                  <a:lnTo>
                    <a:pt x="223835" y="0"/>
                  </a:lnTo>
                  <a:lnTo>
                    <a:pt x="0" y="222479"/>
                  </a:lnTo>
                  <a:lnTo>
                    <a:pt x="221129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原创设计师QQ598969553          _34"/>
            <p:cNvSpPr/>
            <p:nvPr/>
          </p:nvSpPr>
          <p:spPr>
            <a:xfrm>
              <a:off x="6727557" y="4300970"/>
              <a:ext cx="208821" cy="210093"/>
            </a:xfrm>
            <a:custGeom>
              <a:avLst/>
              <a:gdLst>
                <a:gd name="connsiteX0" fmla="*/ 222479 w 222479"/>
                <a:gd name="connsiteY0" fmla="*/ 0 h 223835"/>
                <a:gd name="connsiteX1" fmla="*/ 0 w 222479"/>
                <a:gd name="connsiteY1" fmla="*/ 223835 h 223835"/>
                <a:gd name="connsiteX2" fmla="*/ 0 w 222479"/>
                <a:gd name="connsiteY2" fmla="*/ 221129 h 223835"/>
                <a:gd name="connsiteX3" fmla="*/ 222479 w 222479"/>
                <a:gd name="connsiteY3" fmla="*/ 0 h 223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479" h="223835">
                  <a:moveTo>
                    <a:pt x="222479" y="0"/>
                  </a:moveTo>
                  <a:lnTo>
                    <a:pt x="0" y="223835"/>
                  </a:lnTo>
                  <a:lnTo>
                    <a:pt x="0" y="221129"/>
                  </a:lnTo>
                  <a:lnTo>
                    <a:pt x="222479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原创设计师QQ598969553          _35"/>
            <p:cNvSpPr/>
            <p:nvPr/>
          </p:nvSpPr>
          <p:spPr>
            <a:xfrm flipH="1">
              <a:off x="6619310" y="2403734"/>
              <a:ext cx="109518" cy="418914"/>
            </a:xfrm>
            <a:prstGeom prst="rtTriangle">
              <a:avLst/>
            </a:prstGeom>
            <a:solidFill>
              <a:srgbClr val="94993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原创设计师QQ598969553          _36"/>
            <p:cNvSpPr/>
            <p:nvPr/>
          </p:nvSpPr>
          <p:spPr>
            <a:xfrm rot="5400000" flipH="1">
              <a:off x="6882255" y="3825390"/>
              <a:ext cx="109518" cy="418914"/>
            </a:xfrm>
            <a:prstGeom prst="rtTriangle">
              <a:avLst/>
            </a:prstGeom>
            <a:solidFill>
              <a:srgbClr val="94993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原创设计师QQ598969553          _37"/>
            <p:cNvSpPr/>
            <p:nvPr/>
          </p:nvSpPr>
          <p:spPr>
            <a:xfrm rot="16200000" flipH="1">
              <a:off x="5191288" y="2667950"/>
              <a:ext cx="109518" cy="418914"/>
            </a:xfrm>
            <a:prstGeom prst="rtTriangle">
              <a:avLst/>
            </a:prstGeom>
            <a:solidFill>
              <a:srgbClr val="94993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原创设计师QQ598969553          _38"/>
            <p:cNvSpPr/>
            <p:nvPr/>
          </p:nvSpPr>
          <p:spPr>
            <a:xfrm flipV="1">
              <a:off x="5458043" y="4094690"/>
              <a:ext cx="109518" cy="418914"/>
            </a:xfrm>
            <a:prstGeom prst="rtTriangle">
              <a:avLst/>
            </a:prstGeom>
            <a:solidFill>
              <a:srgbClr val="94993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原创设计师QQ598969553          _39"/>
            <p:cNvSpPr/>
            <p:nvPr/>
          </p:nvSpPr>
          <p:spPr>
            <a:xfrm>
              <a:off x="7788253" y="3348095"/>
              <a:ext cx="208821" cy="210094"/>
            </a:xfrm>
            <a:custGeom>
              <a:avLst/>
              <a:gdLst>
                <a:gd name="connsiteX0" fmla="*/ 0 w 222479"/>
                <a:gd name="connsiteY0" fmla="*/ 0 h 223836"/>
                <a:gd name="connsiteX1" fmla="*/ 222479 w 222479"/>
                <a:gd name="connsiteY1" fmla="*/ 223836 h 223836"/>
                <a:gd name="connsiteX2" fmla="*/ 0 w 222479"/>
                <a:gd name="connsiteY2" fmla="*/ 2707 h 223836"/>
                <a:gd name="connsiteX3" fmla="*/ 0 w 222479"/>
                <a:gd name="connsiteY3" fmla="*/ 0 h 22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479" h="223836">
                  <a:moveTo>
                    <a:pt x="0" y="0"/>
                  </a:moveTo>
                  <a:lnTo>
                    <a:pt x="222479" y="223836"/>
                  </a:lnTo>
                  <a:lnTo>
                    <a:pt x="0" y="270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原创设计师QQ598969553          _40"/>
            <p:cNvSpPr/>
            <p:nvPr/>
          </p:nvSpPr>
          <p:spPr>
            <a:xfrm>
              <a:off x="7997074" y="3558189"/>
              <a:ext cx="210093" cy="208820"/>
            </a:xfrm>
            <a:custGeom>
              <a:avLst/>
              <a:gdLst>
                <a:gd name="connsiteX0" fmla="*/ 0 w 223835"/>
                <a:gd name="connsiteY0" fmla="*/ 0 h 222478"/>
                <a:gd name="connsiteX1" fmla="*/ 223835 w 223835"/>
                <a:gd name="connsiteY1" fmla="*/ 222478 h 222478"/>
                <a:gd name="connsiteX2" fmla="*/ 221129 w 223835"/>
                <a:gd name="connsiteY2" fmla="*/ 222478 h 222478"/>
                <a:gd name="connsiteX3" fmla="*/ 0 w 223835"/>
                <a:gd name="connsiteY3" fmla="*/ 0 h 22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835" h="222478">
                  <a:moveTo>
                    <a:pt x="0" y="0"/>
                  </a:moveTo>
                  <a:lnTo>
                    <a:pt x="223835" y="222478"/>
                  </a:lnTo>
                  <a:lnTo>
                    <a:pt x="221129" y="2224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原创设计师QQ598969553          _41"/>
            <p:cNvSpPr/>
            <p:nvPr/>
          </p:nvSpPr>
          <p:spPr>
            <a:xfrm>
              <a:off x="7997074" y="5033970"/>
              <a:ext cx="210093" cy="208821"/>
            </a:xfrm>
            <a:custGeom>
              <a:avLst/>
              <a:gdLst>
                <a:gd name="connsiteX0" fmla="*/ 221129 w 223835"/>
                <a:gd name="connsiteY0" fmla="*/ 0 h 222479"/>
                <a:gd name="connsiteX1" fmla="*/ 223835 w 223835"/>
                <a:gd name="connsiteY1" fmla="*/ 0 h 222479"/>
                <a:gd name="connsiteX2" fmla="*/ 0 w 223835"/>
                <a:gd name="connsiteY2" fmla="*/ 222479 h 222479"/>
                <a:gd name="connsiteX3" fmla="*/ 221129 w 223835"/>
                <a:gd name="connsiteY3" fmla="*/ 0 h 22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835" h="222479">
                  <a:moveTo>
                    <a:pt x="221129" y="0"/>
                  </a:moveTo>
                  <a:lnTo>
                    <a:pt x="223835" y="0"/>
                  </a:lnTo>
                  <a:lnTo>
                    <a:pt x="0" y="222479"/>
                  </a:lnTo>
                  <a:lnTo>
                    <a:pt x="221129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原创设计师QQ598969553          _42"/>
            <p:cNvSpPr/>
            <p:nvPr/>
          </p:nvSpPr>
          <p:spPr>
            <a:xfrm>
              <a:off x="7788253" y="5242791"/>
              <a:ext cx="208821" cy="210093"/>
            </a:xfrm>
            <a:custGeom>
              <a:avLst/>
              <a:gdLst>
                <a:gd name="connsiteX0" fmla="*/ 222479 w 222479"/>
                <a:gd name="connsiteY0" fmla="*/ 0 h 223835"/>
                <a:gd name="connsiteX1" fmla="*/ 0 w 222479"/>
                <a:gd name="connsiteY1" fmla="*/ 223835 h 223835"/>
                <a:gd name="connsiteX2" fmla="*/ 0 w 222479"/>
                <a:gd name="connsiteY2" fmla="*/ 221129 h 223835"/>
                <a:gd name="connsiteX3" fmla="*/ 222479 w 222479"/>
                <a:gd name="connsiteY3" fmla="*/ 0 h 223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479" h="223835">
                  <a:moveTo>
                    <a:pt x="222479" y="0"/>
                  </a:moveTo>
                  <a:lnTo>
                    <a:pt x="0" y="223835"/>
                  </a:lnTo>
                  <a:lnTo>
                    <a:pt x="0" y="221129"/>
                  </a:lnTo>
                  <a:lnTo>
                    <a:pt x="222479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原创设计师QQ598969553          _43"/>
            <p:cNvSpPr/>
            <p:nvPr/>
          </p:nvSpPr>
          <p:spPr>
            <a:xfrm flipH="1">
              <a:off x="7680005" y="3345554"/>
              <a:ext cx="109518" cy="418914"/>
            </a:xfrm>
            <a:prstGeom prst="rt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原创设计师QQ598969553          _44"/>
            <p:cNvSpPr/>
            <p:nvPr/>
          </p:nvSpPr>
          <p:spPr>
            <a:xfrm rot="5400000" flipH="1">
              <a:off x="7942951" y="4767211"/>
              <a:ext cx="109518" cy="418914"/>
            </a:xfrm>
            <a:prstGeom prst="rt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原创设计师QQ598969553          _45"/>
            <p:cNvSpPr/>
            <p:nvPr/>
          </p:nvSpPr>
          <p:spPr>
            <a:xfrm rot="16200000" flipH="1">
              <a:off x="6251984" y="3609771"/>
              <a:ext cx="109518" cy="418914"/>
            </a:xfrm>
            <a:prstGeom prst="rt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原创设计师QQ598969553          _46"/>
            <p:cNvSpPr/>
            <p:nvPr/>
          </p:nvSpPr>
          <p:spPr>
            <a:xfrm flipV="1">
              <a:off x="6518739" y="5036511"/>
              <a:ext cx="109518" cy="418914"/>
            </a:xfrm>
            <a:prstGeom prst="rt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原创设计师QQ598969553          _47"/>
            <p:cNvSpPr/>
            <p:nvPr/>
          </p:nvSpPr>
          <p:spPr>
            <a:xfrm rot="5400000" flipH="1">
              <a:off x="5834970" y="2816488"/>
              <a:ext cx="109518" cy="418914"/>
            </a:xfrm>
            <a:prstGeom prst="rt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原创设计师QQ598969553          _48"/>
            <p:cNvSpPr/>
            <p:nvPr/>
          </p:nvSpPr>
          <p:spPr>
            <a:xfrm flipV="1">
              <a:off x="4396077" y="3090991"/>
              <a:ext cx="109518" cy="418914"/>
            </a:xfrm>
            <a:prstGeom prst="rt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895881" y="1805892"/>
            <a:ext cx="5803361" cy="772444"/>
            <a:chOff x="5194508" y="1785813"/>
            <a:chExt cx="7737814" cy="1029924"/>
          </a:xfrm>
        </p:grpSpPr>
        <p:cxnSp>
          <p:nvCxnSpPr>
            <p:cNvPr id="49" name="直接连接符 48"/>
            <p:cNvCxnSpPr>
              <a:stCxn id="17" idx="1"/>
            </p:cNvCxnSpPr>
            <p:nvPr/>
          </p:nvCxnSpPr>
          <p:spPr>
            <a:xfrm flipV="1">
              <a:off x="5194508" y="2644825"/>
              <a:ext cx="3258621" cy="3179"/>
            </a:xfrm>
            <a:prstGeom prst="line">
              <a:avLst/>
            </a:prstGeom>
            <a:ln w="12700">
              <a:solidFill>
                <a:srgbClr val="F29014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组合 49"/>
            <p:cNvGrpSpPr/>
            <p:nvPr/>
          </p:nvGrpSpPr>
          <p:grpSpPr>
            <a:xfrm>
              <a:off x="8631725" y="1785813"/>
              <a:ext cx="4300597" cy="1029924"/>
              <a:chOff x="9154421" y="1848468"/>
              <a:chExt cx="4300597" cy="1029924"/>
            </a:xfrm>
          </p:grpSpPr>
          <p:sp>
            <p:nvSpPr>
              <p:cNvPr id="51" name="标题 1"/>
              <p:cNvSpPr txBox="1"/>
              <p:nvPr/>
            </p:nvSpPr>
            <p:spPr>
              <a:xfrm>
                <a:off x="9154422" y="1848468"/>
                <a:ext cx="2059853" cy="475273"/>
              </a:xfrm>
              <a:prstGeom prst="rect">
                <a:avLst/>
              </a:prstGeom>
              <a:noFill/>
            </p:spPr>
            <p:txBody>
              <a:bodyPr vert="horz" lIns="68580" tIns="34290" rIns="68580" bIns="34290" rtlCol="0" anchor="ctr" anchorCtr="0">
                <a:normAutofit fontScale="925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350" dirty="0">
                    <a:solidFill>
                      <a:schemeClr val="bg1">
                        <a:lumMod val="50000"/>
                      </a:schemeClr>
                    </a:solidFill>
                  </a:rPr>
                  <a:t>点击此处更换标题</a:t>
                </a:r>
              </a:p>
            </p:txBody>
          </p:sp>
          <p:sp>
            <p:nvSpPr>
              <p:cNvPr id="52" name="文本框 51"/>
              <p:cNvSpPr txBox="1"/>
              <p:nvPr/>
            </p:nvSpPr>
            <p:spPr>
              <a:xfrm>
                <a:off x="9154421" y="2229497"/>
                <a:ext cx="4300597" cy="648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4684699" y="2563050"/>
            <a:ext cx="5014543" cy="772443"/>
            <a:chOff x="6246265" y="2795357"/>
            <a:chExt cx="6686057" cy="1029923"/>
          </a:xfrm>
        </p:grpSpPr>
        <p:cxnSp>
          <p:nvCxnSpPr>
            <p:cNvPr id="54" name="直接连接符 53"/>
            <p:cNvCxnSpPr>
              <a:stCxn id="31" idx="0"/>
            </p:cNvCxnSpPr>
            <p:nvPr/>
          </p:nvCxnSpPr>
          <p:spPr>
            <a:xfrm>
              <a:off x="6246265" y="3649160"/>
              <a:ext cx="2206864" cy="0"/>
            </a:xfrm>
            <a:prstGeom prst="line">
              <a:avLst/>
            </a:prstGeom>
            <a:ln w="12700">
              <a:solidFill>
                <a:srgbClr val="949937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组合 54"/>
            <p:cNvGrpSpPr/>
            <p:nvPr/>
          </p:nvGrpSpPr>
          <p:grpSpPr>
            <a:xfrm>
              <a:off x="8631725" y="2795357"/>
              <a:ext cx="4300597" cy="1029923"/>
              <a:chOff x="9154421" y="1830655"/>
              <a:chExt cx="4300597" cy="1029923"/>
            </a:xfrm>
          </p:grpSpPr>
          <p:sp>
            <p:nvSpPr>
              <p:cNvPr id="56" name="标题 1"/>
              <p:cNvSpPr txBox="1"/>
              <p:nvPr/>
            </p:nvSpPr>
            <p:spPr>
              <a:xfrm>
                <a:off x="9154423" y="1830655"/>
                <a:ext cx="2059853" cy="475272"/>
              </a:xfrm>
              <a:prstGeom prst="rect">
                <a:avLst/>
              </a:prstGeom>
              <a:noFill/>
            </p:spPr>
            <p:txBody>
              <a:bodyPr vert="horz" lIns="68580" tIns="34290" rIns="68580" bIns="34290" rtlCol="0" anchor="ctr" anchorCtr="0">
                <a:normAutofit fontScale="925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350" dirty="0">
                    <a:solidFill>
                      <a:schemeClr val="bg1">
                        <a:lumMod val="50000"/>
                      </a:schemeClr>
                    </a:solidFill>
                  </a:rPr>
                  <a:t>点击此处更换标题</a:t>
                </a:r>
              </a:p>
            </p:txBody>
          </p:sp>
          <p:sp>
            <p:nvSpPr>
              <p:cNvPr id="57" name="文本框 56"/>
              <p:cNvSpPr txBox="1"/>
              <p:nvPr/>
            </p:nvSpPr>
            <p:spPr>
              <a:xfrm>
                <a:off x="9154421" y="2211683"/>
                <a:ext cx="4300597" cy="648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</a:p>
            </p:txBody>
          </p:sp>
        </p:grpSp>
      </p:grpSp>
      <p:grpSp>
        <p:nvGrpSpPr>
          <p:cNvPr id="58" name="组合 57"/>
          <p:cNvGrpSpPr/>
          <p:nvPr/>
        </p:nvGrpSpPr>
        <p:grpSpPr>
          <a:xfrm>
            <a:off x="5780548" y="3283762"/>
            <a:ext cx="4260546" cy="772442"/>
            <a:chOff x="7306960" y="3756306"/>
            <a:chExt cx="5680727" cy="1029922"/>
          </a:xfrm>
        </p:grpSpPr>
        <p:cxnSp>
          <p:nvCxnSpPr>
            <p:cNvPr id="59" name="直接连接符 58"/>
            <p:cNvCxnSpPr>
              <a:stCxn id="24" idx="4"/>
            </p:cNvCxnSpPr>
            <p:nvPr/>
          </p:nvCxnSpPr>
          <p:spPr>
            <a:xfrm>
              <a:off x="7306960" y="4590982"/>
              <a:ext cx="1146168" cy="0"/>
            </a:xfrm>
            <a:prstGeom prst="line">
              <a:avLst/>
            </a:prstGeom>
            <a:ln w="12700">
              <a:solidFill>
                <a:srgbClr val="F29014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组合 59"/>
            <p:cNvGrpSpPr/>
            <p:nvPr/>
          </p:nvGrpSpPr>
          <p:grpSpPr>
            <a:xfrm>
              <a:off x="8687090" y="3756306"/>
              <a:ext cx="4300597" cy="1029922"/>
              <a:chOff x="9209787" y="1830656"/>
              <a:chExt cx="4300597" cy="1029922"/>
            </a:xfrm>
          </p:grpSpPr>
          <p:sp>
            <p:nvSpPr>
              <p:cNvPr id="61" name="标题 1"/>
              <p:cNvSpPr txBox="1"/>
              <p:nvPr/>
            </p:nvSpPr>
            <p:spPr>
              <a:xfrm>
                <a:off x="9209787" y="1830656"/>
                <a:ext cx="2059853" cy="475272"/>
              </a:xfrm>
              <a:prstGeom prst="rect">
                <a:avLst/>
              </a:prstGeom>
              <a:noFill/>
            </p:spPr>
            <p:txBody>
              <a:bodyPr vert="horz" lIns="68580" tIns="34290" rIns="68580" bIns="34290" rtlCol="0" anchor="ctr" anchorCtr="0">
                <a:normAutofit fontScale="925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350" dirty="0">
                    <a:solidFill>
                      <a:schemeClr val="bg1">
                        <a:lumMod val="50000"/>
                      </a:schemeClr>
                    </a:solidFill>
                  </a:rPr>
                  <a:t>点击此处更换标题</a:t>
                </a:r>
              </a:p>
            </p:txBody>
          </p:sp>
          <p:sp>
            <p:nvSpPr>
              <p:cNvPr id="62" name="文本框 61"/>
              <p:cNvSpPr txBox="1"/>
              <p:nvPr/>
            </p:nvSpPr>
            <p:spPr>
              <a:xfrm>
                <a:off x="9209787" y="2211682"/>
                <a:ext cx="4300597" cy="648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2817514" y="1121772"/>
            <a:ext cx="1862706" cy="186270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2817514" y="3087049"/>
            <a:ext cx="791571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1600" b="1" dirty="0">
                <a:solidFill>
                  <a:srgbClr val="9499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NAME</a:t>
            </a:r>
            <a:endParaRPr lang="zh-CN" altLang="en-US" sz="1600" b="1" dirty="0">
              <a:solidFill>
                <a:srgbClr val="9499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499903" y="3087049"/>
            <a:ext cx="1180317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POSITION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3581789" y="3087049"/>
            <a:ext cx="0" cy="33855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>
            <a:off x="2817514" y="3528174"/>
            <a:ext cx="1862706" cy="787173"/>
            <a:chOff x="313898" y="4521806"/>
            <a:chExt cx="1862706" cy="787173"/>
          </a:xfrm>
          <a:solidFill>
            <a:srgbClr val="D2AF38"/>
          </a:solidFill>
        </p:grpSpPr>
        <p:sp>
          <p:nvSpPr>
            <p:cNvPr id="25" name="矩形 24"/>
            <p:cNvSpPr/>
            <p:nvPr/>
          </p:nvSpPr>
          <p:spPr>
            <a:xfrm>
              <a:off x="313898" y="4694830"/>
              <a:ext cx="1862706" cy="614149"/>
            </a:xfrm>
            <a:prstGeom prst="rect">
              <a:avLst/>
            </a:prstGeom>
            <a:solidFill>
              <a:srgbClr val="9499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等腰三角形 25"/>
            <p:cNvSpPr/>
            <p:nvPr/>
          </p:nvSpPr>
          <p:spPr>
            <a:xfrm>
              <a:off x="477672" y="4521806"/>
              <a:ext cx="191068" cy="173024"/>
            </a:xfrm>
            <a:prstGeom prst="triangle">
              <a:avLst/>
            </a:prstGeom>
            <a:solidFill>
              <a:srgbClr val="9499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2817514" y="4421665"/>
            <a:ext cx="1862705" cy="72712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4851030" y="1121772"/>
            <a:ext cx="0" cy="444482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5030796" y="1121772"/>
            <a:ext cx="1862706" cy="186270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5030796" y="3087049"/>
            <a:ext cx="791571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1600" b="1" dirty="0">
                <a:solidFill>
                  <a:srgbClr val="F290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NAME</a:t>
            </a:r>
            <a:endParaRPr lang="zh-CN" altLang="en-US" sz="1600" b="1" dirty="0">
              <a:solidFill>
                <a:srgbClr val="F290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713185" y="3087049"/>
            <a:ext cx="1180317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POSITION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5795071" y="3087049"/>
            <a:ext cx="0" cy="33855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/>
        </p:nvGrpSpPr>
        <p:grpSpPr>
          <a:xfrm>
            <a:off x="5030796" y="3528174"/>
            <a:ext cx="1862706" cy="787173"/>
            <a:chOff x="313898" y="4521806"/>
            <a:chExt cx="1862706" cy="787173"/>
          </a:xfrm>
          <a:solidFill>
            <a:schemeClr val="bg1">
              <a:lumMod val="85000"/>
            </a:schemeClr>
          </a:solidFill>
        </p:grpSpPr>
        <p:sp>
          <p:nvSpPr>
            <p:cNvPr id="34" name="矩形 33"/>
            <p:cNvSpPr/>
            <p:nvPr/>
          </p:nvSpPr>
          <p:spPr>
            <a:xfrm>
              <a:off x="313898" y="4694830"/>
              <a:ext cx="1862706" cy="614149"/>
            </a:xfrm>
            <a:prstGeom prst="rect">
              <a:avLst/>
            </a:prstGeom>
            <a:solidFill>
              <a:srgbClr val="F29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等腰三角形 34"/>
            <p:cNvSpPr/>
            <p:nvPr/>
          </p:nvSpPr>
          <p:spPr>
            <a:xfrm>
              <a:off x="477672" y="4521806"/>
              <a:ext cx="191068" cy="173024"/>
            </a:xfrm>
            <a:prstGeom prst="triangle">
              <a:avLst/>
            </a:prstGeom>
            <a:solidFill>
              <a:srgbClr val="F29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5030796" y="4421665"/>
            <a:ext cx="1862705" cy="72712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cxnSp>
        <p:nvCxnSpPr>
          <p:cNvPr id="37" name="直接连接符 36"/>
          <p:cNvCxnSpPr/>
          <p:nvPr/>
        </p:nvCxnSpPr>
        <p:spPr>
          <a:xfrm>
            <a:off x="7060830" y="1121772"/>
            <a:ext cx="0" cy="444482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7240596" y="1121772"/>
            <a:ext cx="1862706" cy="186270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7240596" y="3087049"/>
            <a:ext cx="791571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1600" b="1" dirty="0">
                <a:solidFill>
                  <a:srgbClr val="9499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NAME</a:t>
            </a:r>
            <a:endParaRPr lang="zh-CN" altLang="en-US" sz="1600" b="1" dirty="0">
              <a:solidFill>
                <a:srgbClr val="9499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922985" y="3087049"/>
            <a:ext cx="1180317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POSITION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8004871" y="3087049"/>
            <a:ext cx="0" cy="33855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7240596" y="3528174"/>
            <a:ext cx="1862706" cy="787173"/>
            <a:chOff x="313898" y="4521806"/>
            <a:chExt cx="1862706" cy="787173"/>
          </a:xfrm>
          <a:solidFill>
            <a:srgbClr val="D2AF38"/>
          </a:solidFill>
        </p:grpSpPr>
        <p:sp>
          <p:nvSpPr>
            <p:cNvPr id="43" name="矩形 42"/>
            <p:cNvSpPr/>
            <p:nvPr/>
          </p:nvSpPr>
          <p:spPr>
            <a:xfrm>
              <a:off x="313898" y="4694830"/>
              <a:ext cx="1862706" cy="614149"/>
            </a:xfrm>
            <a:prstGeom prst="rect">
              <a:avLst/>
            </a:prstGeom>
            <a:solidFill>
              <a:srgbClr val="9499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等腰三角形 43"/>
            <p:cNvSpPr/>
            <p:nvPr/>
          </p:nvSpPr>
          <p:spPr>
            <a:xfrm>
              <a:off x="477672" y="4521806"/>
              <a:ext cx="191068" cy="173024"/>
            </a:xfrm>
            <a:prstGeom prst="triangle">
              <a:avLst/>
            </a:prstGeom>
            <a:solidFill>
              <a:srgbClr val="9499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7240596" y="4421665"/>
            <a:ext cx="1862705" cy="72712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0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500"/>
                            </p:stCondLst>
                            <p:childTnLst>
                              <p:par>
                                <p:cTn id="9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4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7" grpId="0"/>
      <p:bldP spid="29" grpId="0" animBg="1"/>
      <p:bldP spid="30" grpId="0"/>
      <p:bldP spid="31" grpId="0"/>
      <p:bldP spid="36" grpId="0"/>
      <p:bldP spid="38" grpId="0" animBg="1"/>
      <p:bldP spid="39" grpId="0"/>
      <p:bldP spid="40" grpId="0"/>
      <p:bldP spid="4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08" y="0"/>
            <a:ext cx="10682783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10630"/>
            <a:ext cx="6427845" cy="16473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976" y="5210629"/>
            <a:ext cx="6427845" cy="164737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565334" y="1248229"/>
            <a:ext cx="6618514" cy="2815771"/>
          </a:xfrm>
          <a:prstGeom prst="rect">
            <a:avLst/>
          </a:prstGeom>
          <a:solidFill>
            <a:schemeClr val="bg1">
              <a:lumMod val="95000"/>
              <a:alpha val="39000"/>
            </a:schemeClr>
          </a:solidFill>
          <a:ln>
            <a:solidFill>
              <a:srgbClr val="F290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717734" y="1400629"/>
            <a:ext cx="6618514" cy="2815771"/>
          </a:xfrm>
          <a:prstGeom prst="rect">
            <a:avLst/>
          </a:prstGeom>
          <a:noFill/>
          <a:ln>
            <a:solidFill>
              <a:srgbClr val="7478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3316448" y="1686618"/>
            <a:ext cx="51162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F290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</a:t>
            </a:r>
          </a:p>
          <a:p>
            <a:pPr algn="ctr"/>
            <a:r>
              <a:rPr lang="en-US" altLang="zh-CN" sz="6000" b="1" dirty="0">
                <a:solidFill>
                  <a:srgbClr val="F290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6000" b="1" dirty="0">
              <a:solidFill>
                <a:srgbClr val="F290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9665" y="858238"/>
            <a:ext cx="729851" cy="8283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08" y="0"/>
            <a:ext cx="10682783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07555" y="0"/>
            <a:ext cx="4976889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72" y="5210630"/>
            <a:ext cx="6427845" cy="164737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068666" y="550209"/>
            <a:ext cx="20546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</a:p>
          <a:p>
            <a:r>
              <a:rPr lang="en-US" altLang="zh-CN" sz="6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ONE</a:t>
            </a:r>
            <a:endParaRPr lang="zh-CN" altLang="en-US" sz="6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825502" y="2356751"/>
            <a:ext cx="2744192" cy="2634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2131170" y="2393511"/>
            <a:ext cx="1764045" cy="2171022"/>
            <a:chOff x="1061141" y="2630129"/>
            <a:chExt cx="2352060" cy="2894696"/>
          </a:xfrm>
        </p:grpSpPr>
        <p:sp>
          <p:nvSpPr>
            <p:cNvPr id="32" name="矩形: 圆角 31"/>
            <p:cNvSpPr/>
            <p:nvPr/>
          </p:nvSpPr>
          <p:spPr>
            <a:xfrm>
              <a:off x="1438301" y="2630129"/>
              <a:ext cx="1597742" cy="1597742"/>
            </a:xfrm>
            <a:prstGeom prst="roundRect">
              <a:avLst/>
            </a:prstGeom>
            <a:solidFill>
              <a:srgbClr val="F29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pic>
          <p:nvPicPr>
            <p:cNvPr id="33" name="图形 32" descr="便携式计算机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929972" y="2893374"/>
              <a:ext cx="614400" cy="614400"/>
            </a:xfrm>
            <a:prstGeom prst="rect">
              <a:avLst/>
            </a:prstGeom>
          </p:spPr>
        </p:pic>
        <p:sp>
          <p:nvSpPr>
            <p:cNvPr id="34" name="矩形 33"/>
            <p:cNvSpPr/>
            <p:nvPr/>
          </p:nvSpPr>
          <p:spPr>
            <a:xfrm>
              <a:off x="1652319" y="3415659"/>
              <a:ext cx="1169705" cy="6327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15" dirty="0"/>
                <a:t>标题文本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061141" y="4570717"/>
              <a:ext cx="2352060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051897" y="2393511"/>
            <a:ext cx="1764045" cy="2171022"/>
            <a:chOff x="3622111" y="2630129"/>
            <a:chExt cx="2352060" cy="2894696"/>
          </a:xfrm>
        </p:grpSpPr>
        <p:sp>
          <p:nvSpPr>
            <p:cNvPr id="37" name="矩形: 圆角 36"/>
            <p:cNvSpPr/>
            <p:nvPr/>
          </p:nvSpPr>
          <p:spPr>
            <a:xfrm>
              <a:off x="3999271" y="2630129"/>
              <a:ext cx="1597742" cy="1597742"/>
            </a:xfrm>
            <a:prstGeom prst="roundRect">
              <a:avLst/>
            </a:prstGeom>
            <a:solidFill>
              <a:srgbClr val="9499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pic>
          <p:nvPicPr>
            <p:cNvPr id="38" name="图形 37" descr="显示器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490942" y="2893374"/>
              <a:ext cx="614400" cy="614400"/>
            </a:xfrm>
            <a:prstGeom prst="rect">
              <a:avLst/>
            </a:prstGeom>
          </p:spPr>
        </p:pic>
        <p:sp>
          <p:nvSpPr>
            <p:cNvPr id="39" name="矩形 38"/>
            <p:cNvSpPr/>
            <p:nvPr/>
          </p:nvSpPr>
          <p:spPr>
            <a:xfrm>
              <a:off x="4213289" y="3415659"/>
              <a:ext cx="1169705" cy="6327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15" dirty="0"/>
                <a:t>标题文本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3622111" y="4570717"/>
              <a:ext cx="2352060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972625" y="2393511"/>
            <a:ext cx="1764045" cy="2171022"/>
            <a:chOff x="6183081" y="2630129"/>
            <a:chExt cx="2352060" cy="2894696"/>
          </a:xfrm>
        </p:grpSpPr>
        <p:sp>
          <p:nvSpPr>
            <p:cNvPr id="42" name="矩形: 圆角 41"/>
            <p:cNvSpPr/>
            <p:nvPr/>
          </p:nvSpPr>
          <p:spPr>
            <a:xfrm>
              <a:off x="6560241" y="2630129"/>
              <a:ext cx="1597742" cy="1597742"/>
            </a:xfrm>
            <a:prstGeom prst="roundRect">
              <a:avLst/>
            </a:prstGeom>
            <a:solidFill>
              <a:srgbClr val="F29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pic>
          <p:nvPicPr>
            <p:cNvPr id="43" name="图形 42" descr="智能手机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044871" y="2893374"/>
              <a:ext cx="614400" cy="614400"/>
            </a:xfrm>
            <a:prstGeom prst="rect">
              <a:avLst/>
            </a:prstGeom>
          </p:spPr>
        </p:pic>
        <p:sp>
          <p:nvSpPr>
            <p:cNvPr id="44" name="矩形 43"/>
            <p:cNvSpPr/>
            <p:nvPr/>
          </p:nvSpPr>
          <p:spPr>
            <a:xfrm>
              <a:off x="6774259" y="3415659"/>
              <a:ext cx="1169705" cy="6327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15" dirty="0"/>
                <a:t>标题文本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6183081" y="4570717"/>
              <a:ext cx="2352060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893352" y="2393511"/>
            <a:ext cx="1764045" cy="2171022"/>
            <a:chOff x="8744051" y="2630129"/>
            <a:chExt cx="2352060" cy="2894696"/>
          </a:xfrm>
        </p:grpSpPr>
        <p:sp>
          <p:nvSpPr>
            <p:cNvPr id="47" name="矩形: 圆角 46"/>
            <p:cNvSpPr/>
            <p:nvPr/>
          </p:nvSpPr>
          <p:spPr>
            <a:xfrm>
              <a:off x="9121211" y="2630129"/>
              <a:ext cx="1597742" cy="1597742"/>
            </a:xfrm>
            <a:prstGeom prst="roundRect">
              <a:avLst/>
            </a:prstGeom>
            <a:solidFill>
              <a:srgbClr val="9499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pic>
          <p:nvPicPr>
            <p:cNvPr id="48" name="图形 47" descr="平板电脑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612882" y="2893374"/>
              <a:ext cx="614400" cy="614400"/>
            </a:xfrm>
            <a:prstGeom prst="rect">
              <a:avLst/>
            </a:prstGeom>
          </p:spPr>
        </p:pic>
        <p:sp>
          <p:nvSpPr>
            <p:cNvPr id="49" name="矩形 48"/>
            <p:cNvSpPr/>
            <p:nvPr/>
          </p:nvSpPr>
          <p:spPr>
            <a:xfrm>
              <a:off x="9335229" y="3415659"/>
              <a:ext cx="1169705" cy="6327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15" dirty="0"/>
                <a:t>标题文本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8744051" y="4570717"/>
              <a:ext cx="2352060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58pic.com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577279" y="1707528"/>
            <a:ext cx="2870066" cy="2870065"/>
            <a:chOff x="4187152" y="2040328"/>
            <a:chExt cx="3826754" cy="3826753"/>
          </a:xfrm>
        </p:grpSpPr>
        <p:grpSp>
          <p:nvGrpSpPr>
            <p:cNvPr id="3" name="组合 2"/>
            <p:cNvGrpSpPr/>
            <p:nvPr/>
          </p:nvGrpSpPr>
          <p:grpSpPr>
            <a:xfrm>
              <a:off x="4187152" y="2040328"/>
              <a:ext cx="3826754" cy="3826753"/>
              <a:chOff x="4297306" y="2096708"/>
              <a:chExt cx="4209429" cy="4209427"/>
            </a:xfrm>
            <a:solidFill>
              <a:srgbClr val="171918"/>
            </a:solidFill>
          </p:grpSpPr>
          <p:sp>
            <p:nvSpPr>
              <p:cNvPr id="29" name="任意多边形 41"/>
              <p:cNvSpPr/>
              <p:nvPr/>
            </p:nvSpPr>
            <p:spPr>
              <a:xfrm>
                <a:off x="5899445" y="3698845"/>
                <a:ext cx="1005151" cy="1005151"/>
              </a:xfrm>
              <a:custGeom>
                <a:avLst/>
                <a:gdLst>
                  <a:gd name="connsiteX0" fmla="*/ 0 w 1005151"/>
                  <a:gd name="connsiteY0" fmla="*/ 502576 h 1005151"/>
                  <a:gd name="connsiteX1" fmla="*/ 502576 w 1005151"/>
                  <a:gd name="connsiteY1" fmla="*/ 0 h 1005151"/>
                  <a:gd name="connsiteX2" fmla="*/ 1005152 w 1005151"/>
                  <a:gd name="connsiteY2" fmla="*/ 502576 h 1005151"/>
                  <a:gd name="connsiteX3" fmla="*/ 502576 w 1005151"/>
                  <a:gd name="connsiteY3" fmla="*/ 1005152 h 1005151"/>
                  <a:gd name="connsiteX4" fmla="*/ 0 w 1005151"/>
                  <a:gd name="connsiteY4" fmla="*/ 502576 h 1005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5151" h="1005151">
                    <a:moveTo>
                      <a:pt x="0" y="502576"/>
                    </a:moveTo>
                    <a:cubicBezTo>
                      <a:pt x="0" y="225011"/>
                      <a:pt x="225011" y="0"/>
                      <a:pt x="502576" y="0"/>
                    </a:cubicBezTo>
                    <a:cubicBezTo>
                      <a:pt x="780141" y="0"/>
                      <a:pt x="1005152" y="225011"/>
                      <a:pt x="1005152" y="502576"/>
                    </a:cubicBezTo>
                    <a:cubicBezTo>
                      <a:pt x="1005152" y="780141"/>
                      <a:pt x="780141" y="1005152"/>
                      <a:pt x="502576" y="1005152"/>
                    </a:cubicBezTo>
                    <a:cubicBezTo>
                      <a:pt x="225011" y="1005152"/>
                      <a:pt x="0" y="780141"/>
                      <a:pt x="0" y="50257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118021" tIns="118021" rIns="118021" bIns="118021" numCol="1" spcCol="1270" anchor="ctr" anchorCtr="0">
                <a:no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defTabSz="266700" fontAlgn="auto">
                  <a:lnSpc>
                    <a:spcPct val="120000"/>
                  </a:lnSpc>
                  <a:spcAft>
                    <a:spcPts val="0"/>
                  </a:spcAft>
                  <a:defRPr/>
                </a:pPr>
                <a:endParaRPr lang="id-ID" sz="900" dirty="0">
                  <a:solidFill>
                    <a:sysClr val="window" lastClr="FFFFFF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" name="任意多边形 42"/>
              <p:cNvSpPr/>
              <p:nvPr/>
            </p:nvSpPr>
            <p:spPr>
              <a:xfrm>
                <a:off x="5648162" y="2096708"/>
                <a:ext cx="1507716" cy="1507716"/>
              </a:xfrm>
              <a:custGeom>
                <a:avLst/>
                <a:gdLst>
                  <a:gd name="connsiteX0" fmla="*/ 0 w 1507716"/>
                  <a:gd name="connsiteY0" fmla="*/ 753858 h 1507716"/>
                  <a:gd name="connsiteX1" fmla="*/ 753858 w 1507716"/>
                  <a:gd name="connsiteY1" fmla="*/ 0 h 1507716"/>
                  <a:gd name="connsiteX2" fmla="*/ 1507716 w 1507716"/>
                  <a:gd name="connsiteY2" fmla="*/ 753858 h 1507716"/>
                  <a:gd name="connsiteX3" fmla="*/ 753858 w 1507716"/>
                  <a:gd name="connsiteY3" fmla="*/ 1507716 h 1507716"/>
                  <a:gd name="connsiteX4" fmla="*/ 0 w 1507716"/>
                  <a:gd name="connsiteY4" fmla="*/ 753858 h 1507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7716" h="1507716">
                    <a:moveTo>
                      <a:pt x="0" y="753858"/>
                    </a:moveTo>
                    <a:cubicBezTo>
                      <a:pt x="0" y="337514"/>
                      <a:pt x="337514" y="0"/>
                      <a:pt x="753858" y="0"/>
                    </a:cubicBezTo>
                    <a:cubicBezTo>
                      <a:pt x="1170202" y="0"/>
                      <a:pt x="1507716" y="337514"/>
                      <a:pt x="1507716" y="753858"/>
                    </a:cubicBezTo>
                    <a:cubicBezTo>
                      <a:pt x="1507716" y="1170202"/>
                      <a:pt x="1170202" y="1507716"/>
                      <a:pt x="753858" y="1507716"/>
                    </a:cubicBezTo>
                    <a:cubicBezTo>
                      <a:pt x="337514" y="1507716"/>
                      <a:pt x="0" y="1170202"/>
                      <a:pt x="0" y="753858"/>
                    </a:cubicBezTo>
                    <a:close/>
                  </a:path>
                </a:pathLst>
              </a:custGeom>
              <a:solidFill>
                <a:srgbClr val="949937"/>
              </a:solidFill>
              <a:ln w="12700" cap="flat" cmpd="sng" algn="ctr">
                <a:solidFill>
                  <a:sysClr val="window" lastClr="FFFFFF">
                    <a:lumMod val="95000"/>
                  </a:sys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173220" tIns="173220" rIns="173220" bIns="173220" numCol="1" spcCol="1270" anchor="ctr" anchorCtr="0">
                <a:no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defTabSz="266700" fontAlgn="auto">
                  <a:lnSpc>
                    <a:spcPct val="120000"/>
                  </a:lnSpc>
                  <a:spcAft>
                    <a:spcPts val="0"/>
                  </a:spcAft>
                  <a:defRPr/>
                </a:pPr>
                <a:endParaRPr lang="id-ID" sz="900" dirty="0">
                  <a:solidFill>
                    <a:sysClr val="window" lastClr="FFFFFF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任意多边形 43"/>
              <p:cNvSpPr/>
              <p:nvPr/>
            </p:nvSpPr>
            <p:spPr>
              <a:xfrm>
                <a:off x="6999019" y="3447563"/>
                <a:ext cx="1507716" cy="1507716"/>
              </a:xfrm>
              <a:custGeom>
                <a:avLst/>
                <a:gdLst>
                  <a:gd name="connsiteX0" fmla="*/ 0 w 1507716"/>
                  <a:gd name="connsiteY0" fmla="*/ 753858 h 1507716"/>
                  <a:gd name="connsiteX1" fmla="*/ 753858 w 1507716"/>
                  <a:gd name="connsiteY1" fmla="*/ 0 h 1507716"/>
                  <a:gd name="connsiteX2" fmla="*/ 1507716 w 1507716"/>
                  <a:gd name="connsiteY2" fmla="*/ 753858 h 1507716"/>
                  <a:gd name="connsiteX3" fmla="*/ 753858 w 1507716"/>
                  <a:gd name="connsiteY3" fmla="*/ 1507716 h 1507716"/>
                  <a:gd name="connsiteX4" fmla="*/ 0 w 1507716"/>
                  <a:gd name="connsiteY4" fmla="*/ 753858 h 1507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7716" h="1507716">
                    <a:moveTo>
                      <a:pt x="0" y="753858"/>
                    </a:moveTo>
                    <a:cubicBezTo>
                      <a:pt x="0" y="337514"/>
                      <a:pt x="337514" y="0"/>
                      <a:pt x="753858" y="0"/>
                    </a:cubicBezTo>
                    <a:cubicBezTo>
                      <a:pt x="1170202" y="0"/>
                      <a:pt x="1507716" y="337514"/>
                      <a:pt x="1507716" y="753858"/>
                    </a:cubicBezTo>
                    <a:cubicBezTo>
                      <a:pt x="1507716" y="1170202"/>
                      <a:pt x="1170202" y="1507716"/>
                      <a:pt x="753858" y="1507716"/>
                    </a:cubicBezTo>
                    <a:cubicBezTo>
                      <a:pt x="337514" y="1507716"/>
                      <a:pt x="0" y="1170202"/>
                      <a:pt x="0" y="753858"/>
                    </a:cubicBezTo>
                    <a:close/>
                  </a:path>
                </a:pathLst>
              </a:custGeom>
              <a:solidFill>
                <a:srgbClr val="F29014"/>
              </a:solidFill>
              <a:ln w="12700" cap="flat" cmpd="sng" algn="ctr">
                <a:solidFill>
                  <a:sysClr val="window" lastClr="FFFFFF">
                    <a:lumMod val="95000"/>
                  </a:sys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173220" tIns="173220" rIns="173220" bIns="173220" numCol="1" spcCol="1270" anchor="ctr" anchorCtr="0">
                <a:no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defTabSz="266700" fontAlgn="auto">
                  <a:lnSpc>
                    <a:spcPct val="120000"/>
                  </a:lnSpc>
                  <a:spcAft>
                    <a:spcPts val="0"/>
                  </a:spcAft>
                  <a:defRPr/>
                </a:pPr>
                <a:endParaRPr lang="id-ID" sz="900" dirty="0">
                  <a:solidFill>
                    <a:sysClr val="window" lastClr="FFFFFF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任意多边形 44"/>
              <p:cNvSpPr/>
              <p:nvPr/>
            </p:nvSpPr>
            <p:spPr>
              <a:xfrm>
                <a:off x="5648162" y="4798419"/>
                <a:ext cx="1507716" cy="1507716"/>
              </a:xfrm>
              <a:custGeom>
                <a:avLst/>
                <a:gdLst>
                  <a:gd name="connsiteX0" fmla="*/ 0 w 1507716"/>
                  <a:gd name="connsiteY0" fmla="*/ 753858 h 1507716"/>
                  <a:gd name="connsiteX1" fmla="*/ 753858 w 1507716"/>
                  <a:gd name="connsiteY1" fmla="*/ 0 h 1507716"/>
                  <a:gd name="connsiteX2" fmla="*/ 1507716 w 1507716"/>
                  <a:gd name="connsiteY2" fmla="*/ 753858 h 1507716"/>
                  <a:gd name="connsiteX3" fmla="*/ 753858 w 1507716"/>
                  <a:gd name="connsiteY3" fmla="*/ 1507716 h 1507716"/>
                  <a:gd name="connsiteX4" fmla="*/ 0 w 1507716"/>
                  <a:gd name="connsiteY4" fmla="*/ 753858 h 1507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7716" h="1507716">
                    <a:moveTo>
                      <a:pt x="0" y="753858"/>
                    </a:moveTo>
                    <a:cubicBezTo>
                      <a:pt x="0" y="337514"/>
                      <a:pt x="337514" y="0"/>
                      <a:pt x="753858" y="0"/>
                    </a:cubicBezTo>
                    <a:cubicBezTo>
                      <a:pt x="1170202" y="0"/>
                      <a:pt x="1507716" y="337514"/>
                      <a:pt x="1507716" y="753858"/>
                    </a:cubicBezTo>
                    <a:cubicBezTo>
                      <a:pt x="1507716" y="1170202"/>
                      <a:pt x="1170202" y="1507716"/>
                      <a:pt x="753858" y="1507716"/>
                    </a:cubicBezTo>
                    <a:cubicBezTo>
                      <a:pt x="337514" y="1507716"/>
                      <a:pt x="0" y="1170202"/>
                      <a:pt x="0" y="753858"/>
                    </a:cubicBezTo>
                    <a:close/>
                  </a:path>
                </a:pathLst>
              </a:custGeom>
              <a:solidFill>
                <a:srgbClr val="949937"/>
              </a:solidFill>
              <a:ln w="12700" cap="flat" cmpd="sng" algn="ctr">
                <a:solidFill>
                  <a:sysClr val="window" lastClr="FFFFFF">
                    <a:lumMod val="95000"/>
                  </a:sys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173220" tIns="173220" rIns="173220" bIns="173220" numCol="1" spcCol="1270" anchor="ctr" anchorCtr="0">
                <a:no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defTabSz="266700" fontAlgn="auto">
                  <a:lnSpc>
                    <a:spcPct val="120000"/>
                  </a:lnSpc>
                  <a:spcAft>
                    <a:spcPts val="0"/>
                  </a:spcAft>
                  <a:defRPr/>
                </a:pPr>
                <a:endParaRPr lang="id-ID" sz="900" dirty="0">
                  <a:solidFill>
                    <a:sysClr val="window" lastClr="FFFFFF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" name="任意多边形 45"/>
              <p:cNvSpPr/>
              <p:nvPr/>
            </p:nvSpPr>
            <p:spPr>
              <a:xfrm>
                <a:off x="4297306" y="3447563"/>
                <a:ext cx="1507716" cy="1507716"/>
              </a:xfrm>
              <a:custGeom>
                <a:avLst/>
                <a:gdLst>
                  <a:gd name="connsiteX0" fmla="*/ 0 w 1507716"/>
                  <a:gd name="connsiteY0" fmla="*/ 753858 h 1507716"/>
                  <a:gd name="connsiteX1" fmla="*/ 753858 w 1507716"/>
                  <a:gd name="connsiteY1" fmla="*/ 0 h 1507716"/>
                  <a:gd name="connsiteX2" fmla="*/ 1507716 w 1507716"/>
                  <a:gd name="connsiteY2" fmla="*/ 753858 h 1507716"/>
                  <a:gd name="connsiteX3" fmla="*/ 753858 w 1507716"/>
                  <a:gd name="connsiteY3" fmla="*/ 1507716 h 1507716"/>
                  <a:gd name="connsiteX4" fmla="*/ 0 w 1507716"/>
                  <a:gd name="connsiteY4" fmla="*/ 753858 h 1507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7716" h="1507716">
                    <a:moveTo>
                      <a:pt x="0" y="753858"/>
                    </a:moveTo>
                    <a:cubicBezTo>
                      <a:pt x="0" y="337514"/>
                      <a:pt x="337514" y="0"/>
                      <a:pt x="753858" y="0"/>
                    </a:cubicBezTo>
                    <a:cubicBezTo>
                      <a:pt x="1170202" y="0"/>
                      <a:pt x="1507716" y="337514"/>
                      <a:pt x="1507716" y="753858"/>
                    </a:cubicBezTo>
                    <a:cubicBezTo>
                      <a:pt x="1507716" y="1170202"/>
                      <a:pt x="1170202" y="1507716"/>
                      <a:pt x="753858" y="1507716"/>
                    </a:cubicBezTo>
                    <a:cubicBezTo>
                      <a:pt x="337514" y="1507716"/>
                      <a:pt x="0" y="1170202"/>
                      <a:pt x="0" y="753858"/>
                    </a:cubicBezTo>
                    <a:close/>
                  </a:path>
                </a:pathLst>
              </a:custGeom>
              <a:solidFill>
                <a:srgbClr val="F29014"/>
              </a:solidFill>
              <a:ln w="12700" cap="flat" cmpd="sng" algn="ctr">
                <a:solidFill>
                  <a:sysClr val="window" lastClr="FFFFFF">
                    <a:lumMod val="95000"/>
                  </a:sys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173220" tIns="173220" rIns="173220" bIns="173220" numCol="1" spcCol="1270" anchor="ctr" anchorCtr="0">
                <a:no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defTabSz="266700" fontAlgn="auto">
                  <a:lnSpc>
                    <a:spcPct val="120000"/>
                  </a:lnSpc>
                  <a:spcAft>
                    <a:spcPts val="0"/>
                  </a:spcAft>
                  <a:defRPr/>
                </a:pPr>
                <a:endParaRPr lang="id-ID" sz="900" dirty="0">
                  <a:solidFill>
                    <a:sysClr val="window" lastClr="FFFFFF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" name="Oval 4"/>
            <p:cNvSpPr/>
            <p:nvPr/>
          </p:nvSpPr>
          <p:spPr>
            <a:xfrm>
              <a:off x="5761452" y="2319738"/>
              <a:ext cx="679928" cy="67992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13157" tIns="44200" rIns="113157" bIns="44200" numCol="1" spcCol="1270" anchor="ctr" anchorCtr="0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just" defTabSz="154686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525" b="1" kern="0" dirty="0">
                <a:solidFill>
                  <a:sysClr val="window" lastClr="FFFFFF">
                    <a:lumMod val="95000"/>
                  </a:sysClr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6996672" y="3560323"/>
              <a:ext cx="679929" cy="67992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13157" tIns="44200" rIns="113157" bIns="44200" numCol="1" spcCol="1270" anchor="ctr" anchorCtr="0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just" defTabSz="154686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525" b="1" kern="0" dirty="0">
                <a:solidFill>
                  <a:sysClr val="window" lastClr="FFFFFF">
                    <a:lumMod val="95000"/>
                  </a:sysClr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Oval 4"/>
            <p:cNvSpPr/>
            <p:nvPr/>
          </p:nvSpPr>
          <p:spPr>
            <a:xfrm>
              <a:off x="4531211" y="3560321"/>
              <a:ext cx="679929" cy="67992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13157" tIns="44200" rIns="113157" bIns="44200" numCol="1" spcCol="1270" anchor="ctr" anchorCtr="0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525" b="1" kern="0" dirty="0">
                <a:solidFill>
                  <a:sysClr val="window" lastClr="FFFFFF">
                    <a:lumMod val="95000"/>
                  </a:sysClr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Oval 4"/>
            <p:cNvSpPr/>
            <p:nvPr/>
          </p:nvSpPr>
          <p:spPr>
            <a:xfrm>
              <a:off x="5747963" y="3546834"/>
              <a:ext cx="679929" cy="67992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13157" tIns="44200" rIns="113157" bIns="44200" numCol="1" spcCol="1270" anchor="ctr" anchorCtr="0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just" defTabSz="154686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525" b="1" kern="0" dirty="0">
                <a:solidFill>
                  <a:sysClr val="window" lastClr="FFFFFF">
                    <a:lumMod val="95000"/>
                  </a:sysClr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8" name="Group 18"/>
            <p:cNvGrpSpPr/>
            <p:nvPr/>
          </p:nvGrpSpPr>
          <p:grpSpPr>
            <a:xfrm>
              <a:off x="4561011" y="3724661"/>
              <a:ext cx="620293" cy="458109"/>
              <a:chOff x="3052763" y="2647950"/>
              <a:chExt cx="346075" cy="255588"/>
            </a:xfrm>
            <a:solidFill>
              <a:sysClr val="window" lastClr="FFFFFF"/>
            </a:solidFill>
          </p:grpSpPr>
          <p:sp>
            <p:nvSpPr>
              <p:cNvPr id="26" name="Freeform 108"/>
              <p:cNvSpPr/>
              <p:nvPr/>
            </p:nvSpPr>
            <p:spPr bwMode="auto">
              <a:xfrm>
                <a:off x="3175000" y="2825750"/>
                <a:ext cx="100013" cy="77788"/>
              </a:xfrm>
              <a:custGeom>
                <a:avLst/>
                <a:gdLst>
                  <a:gd name="T0" fmla="*/ 36 w 38"/>
                  <a:gd name="T1" fmla="*/ 11 h 30"/>
                  <a:gd name="T2" fmla="*/ 1 w 38"/>
                  <a:gd name="T3" fmla="*/ 11 h 30"/>
                  <a:gd name="T4" fmla="*/ 1 w 38"/>
                  <a:gd name="T5" fmla="*/ 13 h 30"/>
                  <a:gd name="T6" fmla="*/ 19 w 38"/>
                  <a:gd name="T7" fmla="*/ 30 h 30"/>
                  <a:gd name="T8" fmla="*/ 36 w 38"/>
                  <a:gd name="T9" fmla="*/ 13 h 30"/>
                  <a:gd name="T10" fmla="*/ 36 w 38"/>
                  <a:gd name="T11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0">
                    <a:moveTo>
                      <a:pt x="36" y="11"/>
                    </a:moveTo>
                    <a:cubicBezTo>
                      <a:pt x="26" y="1"/>
                      <a:pt x="12" y="0"/>
                      <a:pt x="1" y="11"/>
                    </a:cubicBezTo>
                    <a:cubicBezTo>
                      <a:pt x="0" y="11"/>
                      <a:pt x="0" y="12"/>
                      <a:pt x="1" y="13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2"/>
                      <a:pt x="37" y="11"/>
                      <a:pt x="36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72326" tIns="36164" rIns="72326" bIns="36164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just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52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7" name="Freeform 109"/>
              <p:cNvSpPr/>
              <p:nvPr/>
            </p:nvSpPr>
            <p:spPr bwMode="auto">
              <a:xfrm>
                <a:off x="3109913" y="2736850"/>
                <a:ext cx="230188" cy="101600"/>
              </a:xfrm>
              <a:custGeom>
                <a:avLst/>
                <a:gdLst>
                  <a:gd name="T0" fmla="*/ 87 w 88"/>
                  <a:gd name="T1" fmla="*/ 24 h 39"/>
                  <a:gd name="T2" fmla="*/ 0 w 88"/>
                  <a:gd name="T3" fmla="*/ 24 h 39"/>
                  <a:gd name="T4" fmla="*/ 0 w 88"/>
                  <a:gd name="T5" fmla="*/ 26 h 39"/>
                  <a:gd name="T6" fmla="*/ 13 w 88"/>
                  <a:gd name="T7" fmla="*/ 38 h 39"/>
                  <a:gd name="T8" fmla="*/ 15 w 88"/>
                  <a:gd name="T9" fmla="*/ 38 h 39"/>
                  <a:gd name="T10" fmla="*/ 73 w 88"/>
                  <a:gd name="T11" fmla="*/ 38 h 39"/>
                  <a:gd name="T12" fmla="*/ 75 w 88"/>
                  <a:gd name="T13" fmla="*/ 38 h 39"/>
                  <a:gd name="T14" fmla="*/ 87 w 88"/>
                  <a:gd name="T15" fmla="*/ 26 h 39"/>
                  <a:gd name="T16" fmla="*/ 87 w 88"/>
                  <a:gd name="T17" fmla="*/ 26 h 39"/>
                  <a:gd name="T18" fmla="*/ 87 w 88"/>
                  <a:gd name="T19" fmla="*/ 2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8" h="39">
                    <a:moveTo>
                      <a:pt x="87" y="24"/>
                    </a:moveTo>
                    <a:cubicBezTo>
                      <a:pt x="63" y="0"/>
                      <a:pt x="24" y="0"/>
                      <a:pt x="0" y="24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9"/>
                      <a:pt x="14" y="39"/>
                      <a:pt x="15" y="38"/>
                    </a:cubicBezTo>
                    <a:cubicBezTo>
                      <a:pt x="31" y="22"/>
                      <a:pt x="57" y="22"/>
                      <a:pt x="73" y="38"/>
                    </a:cubicBezTo>
                    <a:cubicBezTo>
                      <a:pt x="73" y="39"/>
                      <a:pt x="74" y="39"/>
                      <a:pt x="75" y="38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8" y="25"/>
                      <a:pt x="88" y="24"/>
                      <a:pt x="87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72326" tIns="36164" rIns="72326" bIns="36164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just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52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110"/>
              <p:cNvSpPr/>
              <p:nvPr/>
            </p:nvSpPr>
            <p:spPr bwMode="auto">
              <a:xfrm>
                <a:off x="3052763" y="2647950"/>
                <a:ext cx="346075" cy="134938"/>
              </a:xfrm>
              <a:custGeom>
                <a:avLst/>
                <a:gdLst>
                  <a:gd name="T0" fmla="*/ 131 w 132"/>
                  <a:gd name="T1" fmla="*/ 36 h 52"/>
                  <a:gd name="T2" fmla="*/ 131 w 132"/>
                  <a:gd name="T3" fmla="*/ 36 h 52"/>
                  <a:gd name="T4" fmla="*/ 1 w 132"/>
                  <a:gd name="T5" fmla="*/ 36 h 52"/>
                  <a:gd name="T6" fmla="*/ 1 w 132"/>
                  <a:gd name="T7" fmla="*/ 38 h 52"/>
                  <a:gd name="T8" fmla="*/ 13 w 132"/>
                  <a:gd name="T9" fmla="*/ 51 h 52"/>
                  <a:gd name="T10" fmla="*/ 16 w 132"/>
                  <a:gd name="T11" fmla="*/ 51 h 52"/>
                  <a:gd name="T12" fmla="*/ 116 w 132"/>
                  <a:gd name="T13" fmla="*/ 51 h 52"/>
                  <a:gd name="T14" fmla="*/ 118 w 132"/>
                  <a:gd name="T15" fmla="*/ 51 h 52"/>
                  <a:gd name="T16" fmla="*/ 131 w 132"/>
                  <a:gd name="T17" fmla="*/ 38 h 52"/>
                  <a:gd name="T18" fmla="*/ 131 w 132"/>
                  <a:gd name="T19" fmla="*/ 38 h 52"/>
                  <a:gd name="T20" fmla="*/ 131 w 132"/>
                  <a:gd name="T21" fmla="*/ 3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2" h="52">
                    <a:moveTo>
                      <a:pt x="131" y="36"/>
                    </a:moveTo>
                    <a:cubicBezTo>
                      <a:pt x="131" y="36"/>
                      <a:pt x="131" y="36"/>
                      <a:pt x="131" y="36"/>
                    </a:cubicBezTo>
                    <a:cubicBezTo>
                      <a:pt x="95" y="0"/>
                      <a:pt x="36" y="0"/>
                      <a:pt x="1" y="36"/>
                    </a:cubicBezTo>
                    <a:cubicBezTo>
                      <a:pt x="0" y="37"/>
                      <a:pt x="0" y="38"/>
                      <a:pt x="1" y="38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4" y="52"/>
                      <a:pt x="15" y="52"/>
                      <a:pt x="16" y="51"/>
                    </a:cubicBezTo>
                    <a:cubicBezTo>
                      <a:pt x="43" y="23"/>
                      <a:pt x="88" y="23"/>
                      <a:pt x="116" y="51"/>
                    </a:cubicBezTo>
                    <a:cubicBezTo>
                      <a:pt x="117" y="52"/>
                      <a:pt x="118" y="52"/>
                      <a:pt x="118" y="51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2" y="38"/>
                      <a:pt x="132" y="37"/>
                      <a:pt x="131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72326" tIns="36164" rIns="72326" bIns="36164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just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52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Group 22"/>
            <p:cNvGrpSpPr/>
            <p:nvPr/>
          </p:nvGrpSpPr>
          <p:grpSpPr>
            <a:xfrm>
              <a:off x="5944993" y="2540678"/>
              <a:ext cx="311070" cy="390033"/>
              <a:chOff x="5106627" y="2498807"/>
              <a:chExt cx="324452" cy="406814"/>
            </a:xfrm>
            <a:solidFill>
              <a:sysClr val="window" lastClr="FFFFFF"/>
            </a:solidFill>
          </p:grpSpPr>
          <p:sp>
            <p:nvSpPr>
              <p:cNvPr id="22" name="Freeform 80"/>
              <p:cNvSpPr/>
              <p:nvPr/>
            </p:nvSpPr>
            <p:spPr bwMode="auto">
              <a:xfrm>
                <a:off x="5106627" y="2668515"/>
                <a:ext cx="324452" cy="134774"/>
              </a:xfrm>
              <a:custGeom>
                <a:avLst/>
                <a:gdLst>
                  <a:gd name="T0" fmla="*/ 49 w 98"/>
                  <a:gd name="T1" fmla="*/ 16 h 40"/>
                  <a:gd name="T2" fmla="*/ 2 w 98"/>
                  <a:gd name="T3" fmla="*/ 0 h 40"/>
                  <a:gd name="T4" fmla="*/ 0 w 98"/>
                  <a:gd name="T5" fmla="*/ 5 h 40"/>
                  <a:gd name="T6" fmla="*/ 0 w 98"/>
                  <a:gd name="T7" fmla="*/ 20 h 40"/>
                  <a:gd name="T8" fmla="*/ 49 w 98"/>
                  <a:gd name="T9" fmla="*/ 40 h 40"/>
                  <a:gd name="T10" fmla="*/ 98 w 98"/>
                  <a:gd name="T11" fmla="*/ 20 h 40"/>
                  <a:gd name="T12" fmla="*/ 98 w 98"/>
                  <a:gd name="T13" fmla="*/ 5 h 40"/>
                  <a:gd name="T14" fmla="*/ 96 w 98"/>
                  <a:gd name="T15" fmla="*/ 0 h 40"/>
                  <a:gd name="T16" fmla="*/ 49 w 98"/>
                  <a:gd name="T17" fmla="*/ 1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49" y="16"/>
                    </a:moveTo>
                    <a:cubicBezTo>
                      <a:pt x="26" y="16"/>
                      <a:pt x="7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ubicBezTo>
                      <a:pt x="91" y="9"/>
                      <a:pt x="72" y="16"/>
                      <a:pt x="4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72326" tIns="36164" rIns="72326" bIns="36164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just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52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Freeform 81"/>
              <p:cNvSpPr/>
              <p:nvPr/>
            </p:nvSpPr>
            <p:spPr bwMode="auto">
              <a:xfrm>
                <a:off x="5106627" y="2773344"/>
                <a:ext cx="324452" cy="132277"/>
              </a:xfrm>
              <a:custGeom>
                <a:avLst/>
                <a:gdLst>
                  <a:gd name="T0" fmla="*/ 49 w 98"/>
                  <a:gd name="T1" fmla="*/ 15 h 40"/>
                  <a:gd name="T2" fmla="*/ 2 w 98"/>
                  <a:gd name="T3" fmla="*/ 0 h 40"/>
                  <a:gd name="T4" fmla="*/ 0 w 98"/>
                  <a:gd name="T5" fmla="*/ 4 h 40"/>
                  <a:gd name="T6" fmla="*/ 0 w 98"/>
                  <a:gd name="T7" fmla="*/ 19 h 40"/>
                  <a:gd name="T8" fmla="*/ 49 w 98"/>
                  <a:gd name="T9" fmla="*/ 40 h 40"/>
                  <a:gd name="T10" fmla="*/ 98 w 98"/>
                  <a:gd name="T11" fmla="*/ 19 h 40"/>
                  <a:gd name="T12" fmla="*/ 98 w 98"/>
                  <a:gd name="T13" fmla="*/ 4 h 40"/>
                  <a:gd name="T14" fmla="*/ 96 w 98"/>
                  <a:gd name="T15" fmla="*/ 0 h 40"/>
                  <a:gd name="T16" fmla="*/ 49 w 98"/>
                  <a:gd name="T17" fmla="*/ 1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49" y="15"/>
                    </a:moveTo>
                    <a:cubicBezTo>
                      <a:pt x="26" y="15"/>
                      <a:pt x="7" y="9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3"/>
                      <a:pt x="97" y="1"/>
                      <a:pt x="96" y="0"/>
                    </a:cubicBezTo>
                    <a:cubicBezTo>
                      <a:pt x="91" y="9"/>
                      <a:pt x="72" y="15"/>
                      <a:pt x="49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72326" tIns="36164" rIns="72326" bIns="36164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just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52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82"/>
              <p:cNvSpPr/>
              <p:nvPr/>
            </p:nvSpPr>
            <p:spPr bwMode="auto">
              <a:xfrm>
                <a:off x="5106627" y="2568675"/>
                <a:ext cx="324452" cy="137269"/>
              </a:xfrm>
              <a:custGeom>
                <a:avLst/>
                <a:gdLst>
                  <a:gd name="T0" fmla="*/ 96 w 98"/>
                  <a:gd name="T1" fmla="*/ 0 h 41"/>
                  <a:gd name="T2" fmla="*/ 49 w 98"/>
                  <a:gd name="T3" fmla="*/ 15 h 41"/>
                  <a:gd name="T4" fmla="*/ 2 w 98"/>
                  <a:gd name="T5" fmla="*/ 0 h 41"/>
                  <a:gd name="T6" fmla="*/ 0 w 98"/>
                  <a:gd name="T7" fmla="*/ 5 h 41"/>
                  <a:gd name="T8" fmla="*/ 0 w 98"/>
                  <a:gd name="T9" fmla="*/ 20 h 41"/>
                  <a:gd name="T10" fmla="*/ 49 w 98"/>
                  <a:gd name="T11" fmla="*/ 41 h 41"/>
                  <a:gd name="T12" fmla="*/ 98 w 98"/>
                  <a:gd name="T13" fmla="*/ 20 h 41"/>
                  <a:gd name="T14" fmla="*/ 98 w 98"/>
                  <a:gd name="T15" fmla="*/ 5 h 41"/>
                  <a:gd name="T16" fmla="*/ 96 w 98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1">
                    <a:moveTo>
                      <a:pt x="96" y="0"/>
                    </a:moveTo>
                    <a:cubicBezTo>
                      <a:pt x="95" y="9"/>
                      <a:pt x="75" y="15"/>
                      <a:pt x="49" y="15"/>
                    </a:cubicBezTo>
                    <a:cubicBezTo>
                      <a:pt x="24" y="15"/>
                      <a:pt x="3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1"/>
                      <a:pt x="49" y="41"/>
                    </a:cubicBezTo>
                    <a:cubicBezTo>
                      <a:pt x="76" y="41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72326" tIns="36164" rIns="72326" bIns="36164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just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52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Oval 83"/>
              <p:cNvSpPr>
                <a:spLocks noChangeArrowheads="1"/>
              </p:cNvSpPr>
              <p:nvPr/>
            </p:nvSpPr>
            <p:spPr bwMode="auto">
              <a:xfrm>
                <a:off x="5111618" y="2498807"/>
                <a:ext cx="316965" cy="10731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72326" tIns="36164" rIns="72326" bIns="36164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just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52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" name="Group 27"/>
            <p:cNvGrpSpPr/>
            <p:nvPr/>
          </p:nvGrpSpPr>
          <p:grpSpPr>
            <a:xfrm>
              <a:off x="5893723" y="3765025"/>
              <a:ext cx="413608" cy="377356"/>
              <a:chOff x="3659074" y="3351023"/>
              <a:chExt cx="424283" cy="449241"/>
            </a:xfrm>
            <a:solidFill>
              <a:sysClr val="window" lastClr="FFFFFF"/>
            </a:solidFill>
          </p:grpSpPr>
          <p:sp>
            <p:nvSpPr>
              <p:cNvPr id="17" name="Freeform 47"/>
              <p:cNvSpPr/>
              <p:nvPr/>
            </p:nvSpPr>
            <p:spPr bwMode="auto">
              <a:xfrm>
                <a:off x="3659074" y="3518240"/>
                <a:ext cx="199662" cy="282024"/>
              </a:xfrm>
              <a:custGeom>
                <a:avLst/>
                <a:gdLst>
                  <a:gd name="T0" fmla="*/ 43 w 60"/>
                  <a:gd name="T1" fmla="*/ 49 h 85"/>
                  <a:gd name="T2" fmla="*/ 44 w 60"/>
                  <a:gd name="T3" fmla="*/ 40 h 85"/>
                  <a:gd name="T4" fmla="*/ 32 w 60"/>
                  <a:gd name="T5" fmla="*/ 4 h 85"/>
                  <a:gd name="T6" fmla="*/ 26 w 60"/>
                  <a:gd name="T7" fmla="*/ 2 h 85"/>
                  <a:gd name="T8" fmla="*/ 12 w 60"/>
                  <a:gd name="T9" fmla="*/ 7 h 85"/>
                  <a:gd name="T10" fmla="*/ 4 w 60"/>
                  <a:gd name="T11" fmla="*/ 22 h 85"/>
                  <a:gd name="T12" fmla="*/ 9 w 60"/>
                  <a:gd name="T13" fmla="*/ 37 h 85"/>
                  <a:gd name="T14" fmla="*/ 25 w 60"/>
                  <a:gd name="T15" fmla="*/ 46 h 85"/>
                  <a:gd name="T16" fmla="*/ 31 w 60"/>
                  <a:gd name="T17" fmla="*/ 52 h 85"/>
                  <a:gd name="T18" fmla="*/ 41 w 60"/>
                  <a:gd name="T19" fmla="*/ 80 h 85"/>
                  <a:gd name="T20" fmla="*/ 46 w 60"/>
                  <a:gd name="T21" fmla="*/ 83 h 85"/>
                  <a:gd name="T22" fmla="*/ 49 w 60"/>
                  <a:gd name="T23" fmla="*/ 70 h 85"/>
                  <a:gd name="T24" fmla="*/ 43 w 60"/>
                  <a:gd name="T25" fmla="*/ 49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0" h="85">
                    <a:moveTo>
                      <a:pt x="43" y="49"/>
                    </a:moveTo>
                    <a:cubicBezTo>
                      <a:pt x="43" y="49"/>
                      <a:pt x="45" y="43"/>
                      <a:pt x="44" y="40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4"/>
                      <a:pt x="31" y="0"/>
                      <a:pt x="26" y="2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0" y="11"/>
                      <a:pt x="4" y="22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14" y="50"/>
                      <a:pt x="25" y="46"/>
                    </a:cubicBezTo>
                    <a:cubicBezTo>
                      <a:pt x="25" y="46"/>
                      <a:pt x="29" y="45"/>
                      <a:pt x="31" y="52"/>
                    </a:cubicBezTo>
                    <a:cubicBezTo>
                      <a:pt x="41" y="80"/>
                      <a:pt x="41" y="80"/>
                      <a:pt x="41" y="80"/>
                    </a:cubicBezTo>
                    <a:cubicBezTo>
                      <a:pt x="41" y="80"/>
                      <a:pt x="41" y="85"/>
                      <a:pt x="46" y="83"/>
                    </a:cubicBezTo>
                    <a:cubicBezTo>
                      <a:pt x="46" y="83"/>
                      <a:pt x="60" y="81"/>
                      <a:pt x="49" y="70"/>
                    </a:cubicBezTo>
                    <a:cubicBezTo>
                      <a:pt x="52" y="63"/>
                      <a:pt x="43" y="58"/>
                      <a:pt x="43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72326" tIns="36164" rIns="72326" bIns="36164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just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52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48"/>
              <p:cNvSpPr/>
              <p:nvPr/>
            </p:nvSpPr>
            <p:spPr bwMode="auto">
              <a:xfrm>
                <a:off x="3768888" y="3351023"/>
                <a:ext cx="272041" cy="316965"/>
              </a:xfrm>
              <a:custGeom>
                <a:avLst/>
                <a:gdLst>
                  <a:gd name="T0" fmla="*/ 70 w 82"/>
                  <a:gd name="T1" fmla="*/ 58 h 95"/>
                  <a:gd name="T2" fmla="*/ 73 w 82"/>
                  <a:gd name="T3" fmla="*/ 45 h 95"/>
                  <a:gd name="T4" fmla="*/ 62 w 82"/>
                  <a:gd name="T5" fmla="*/ 36 h 95"/>
                  <a:gd name="T6" fmla="*/ 52 w 82"/>
                  <a:gd name="T7" fmla="*/ 4 h 95"/>
                  <a:gd name="T8" fmla="*/ 48 w 82"/>
                  <a:gd name="T9" fmla="*/ 6 h 95"/>
                  <a:gd name="T10" fmla="*/ 4 w 82"/>
                  <a:gd name="T11" fmla="*/ 47 h 95"/>
                  <a:gd name="T12" fmla="*/ 2 w 82"/>
                  <a:gd name="T13" fmla="*/ 52 h 95"/>
                  <a:gd name="T14" fmla="*/ 12 w 82"/>
                  <a:gd name="T15" fmla="*/ 83 h 95"/>
                  <a:gd name="T16" fmla="*/ 17 w 82"/>
                  <a:gd name="T17" fmla="*/ 85 h 95"/>
                  <a:gd name="T18" fmla="*/ 78 w 82"/>
                  <a:gd name="T19" fmla="*/ 92 h 95"/>
                  <a:gd name="T20" fmla="*/ 81 w 82"/>
                  <a:gd name="T21" fmla="*/ 91 h 95"/>
                  <a:gd name="T22" fmla="*/ 70 w 82"/>
                  <a:gd name="T23" fmla="*/ 58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2" h="95">
                    <a:moveTo>
                      <a:pt x="70" y="58"/>
                    </a:moveTo>
                    <a:cubicBezTo>
                      <a:pt x="73" y="55"/>
                      <a:pt x="75" y="50"/>
                      <a:pt x="73" y="45"/>
                    </a:cubicBezTo>
                    <a:cubicBezTo>
                      <a:pt x="71" y="40"/>
                      <a:pt x="67" y="37"/>
                      <a:pt x="62" y="36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0" y="0"/>
                      <a:pt x="48" y="6"/>
                      <a:pt x="48" y="6"/>
                    </a:cubicBezTo>
                    <a:cubicBezTo>
                      <a:pt x="40" y="38"/>
                      <a:pt x="4" y="47"/>
                      <a:pt x="4" y="47"/>
                    </a:cubicBezTo>
                    <a:cubicBezTo>
                      <a:pt x="0" y="49"/>
                      <a:pt x="2" y="52"/>
                      <a:pt x="2" y="52"/>
                    </a:cubicBezTo>
                    <a:cubicBezTo>
                      <a:pt x="12" y="83"/>
                      <a:pt x="12" y="83"/>
                      <a:pt x="12" y="83"/>
                    </a:cubicBezTo>
                    <a:cubicBezTo>
                      <a:pt x="14" y="86"/>
                      <a:pt x="17" y="85"/>
                      <a:pt x="17" y="85"/>
                    </a:cubicBezTo>
                    <a:cubicBezTo>
                      <a:pt x="56" y="72"/>
                      <a:pt x="78" y="92"/>
                      <a:pt x="78" y="92"/>
                    </a:cubicBezTo>
                    <a:cubicBezTo>
                      <a:pt x="78" y="92"/>
                      <a:pt x="82" y="95"/>
                      <a:pt x="81" y="91"/>
                    </a:cubicBezTo>
                    <a:lnTo>
                      <a:pt x="70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72326" tIns="36164" rIns="72326" bIns="36164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just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52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 49"/>
              <p:cNvSpPr/>
              <p:nvPr/>
            </p:nvSpPr>
            <p:spPr bwMode="auto">
              <a:xfrm>
                <a:off x="4003491" y="3410922"/>
                <a:ext cx="44924" cy="57404"/>
              </a:xfrm>
              <a:custGeom>
                <a:avLst/>
                <a:gdLst>
                  <a:gd name="T0" fmla="*/ 18 w 18"/>
                  <a:gd name="T1" fmla="*/ 3 h 23"/>
                  <a:gd name="T2" fmla="*/ 15 w 18"/>
                  <a:gd name="T3" fmla="*/ 0 h 23"/>
                  <a:gd name="T4" fmla="*/ 0 w 18"/>
                  <a:gd name="T5" fmla="*/ 20 h 23"/>
                  <a:gd name="T6" fmla="*/ 3 w 18"/>
                  <a:gd name="T7" fmla="*/ 23 h 23"/>
                  <a:gd name="T8" fmla="*/ 18 w 18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3">
                    <a:moveTo>
                      <a:pt x="18" y="3"/>
                    </a:moveTo>
                    <a:lnTo>
                      <a:pt x="15" y="0"/>
                    </a:lnTo>
                    <a:lnTo>
                      <a:pt x="0" y="20"/>
                    </a:lnTo>
                    <a:lnTo>
                      <a:pt x="3" y="23"/>
                    </a:lnTo>
                    <a:lnTo>
                      <a:pt x="18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72326" tIns="36164" rIns="72326" bIns="36164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just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52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50"/>
              <p:cNvSpPr/>
              <p:nvPr/>
            </p:nvSpPr>
            <p:spPr bwMode="auto">
              <a:xfrm>
                <a:off x="4023458" y="3538206"/>
                <a:ext cx="59899" cy="37438"/>
              </a:xfrm>
              <a:custGeom>
                <a:avLst/>
                <a:gdLst>
                  <a:gd name="T0" fmla="*/ 0 w 24"/>
                  <a:gd name="T1" fmla="*/ 3 h 15"/>
                  <a:gd name="T2" fmla="*/ 23 w 24"/>
                  <a:gd name="T3" fmla="*/ 15 h 15"/>
                  <a:gd name="T4" fmla="*/ 24 w 24"/>
                  <a:gd name="T5" fmla="*/ 12 h 15"/>
                  <a:gd name="T6" fmla="*/ 3 w 24"/>
                  <a:gd name="T7" fmla="*/ 0 h 15"/>
                  <a:gd name="T8" fmla="*/ 0 w 24"/>
                  <a:gd name="T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5">
                    <a:moveTo>
                      <a:pt x="0" y="3"/>
                    </a:moveTo>
                    <a:lnTo>
                      <a:pt x="23" y="15"/>
                    </a:lnTo>
                    <a:lnTo>
                      <a:pt x="24" y="12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72326" tIns="36164" rIns="72326" bIns="36164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just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52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" name="Freeform 51"/>
              <p:cNvSpPr/>
              <p:nvPr/>
            </p:nvSpPr>
            <p:spPr bwMode="auto">
              <a:xfrm>
                <a:off x="4023458" y="3478307"/>
                <a:ext cx="59899" cy="27454"/>
              </a:xfrm>
              <a:custGeom>
                <a:avLst/>
                <a:gdLst>
                  <a:gd name="T0" fmla="*/ 0 w 24"/>
                  <a:gd name="T1" fmla="*/ 11 h 11"/>
                  <a:gd name="T2" fmla="*/ 24 w 24"/>
                  <a:gd name="T3" fmla="*/ 3 h 11"/>
                  <a:gd name="T4" fmla="*/ 24 w 24"/>
                  <a:gd name="T5" fmla="*/ 0 h 11"/>
                  <a:gd name="T6" fmla="*/ 0 w 24"/>
                  <a:gd name="T7" fmla="*/ 7 h 11"/>
                  <a:gd name="T8" fmla="*/ 0 w 24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1">
                    <a:moveTo>
                      <a:pt x="0" y="11"/>
                    </a:moveTo>
                    <a:lnTo>
                      <a:pt x="24" y="3"/>
                    </a:lnTo>
                    <a:lnTo>
                      <a:pt x="24" y="0"/>
                    </a:lnTo>
                    <a:lnTo>
                      <a:pt x="0" y="7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72326" tIns="36164" rIns="72326" bIns="36164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just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52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1" name="Group 33"/>
            <p:cNvGrpSpPr/>
            <p:nvPr/>
          </p:nvGrpSpPr>
          <p:grpSpPr>
            <a:xfrm>
              <a:off x="7083649" y="3767062"/>
              <a:ext cx="483535" cy="373284"/>
              <a:chOff x="6421904" y="4798576"/>
              <a:chExt cx="299494" cy="389342"/>
            </a:xfrm>
            <a:solidFill>
              <a:sysClr val="window" lastClr="FFFFFF"/>
            </a:solidFill>
          </p:grpSpPr>
          <p:sp>
            <p:nvSpPr>
              <p:cNvPr id="15" name="Freeform 170"/>
              <p:cNvSpPr/>
              <p:nvPr/>
            </p:nvSpPr>
            <p:spPr bwMode="auto">
              <a:xfrm>
                <a:off x="6421904" y="4910886"/>
                <a:ext cx="299494" cy="277032"/>
              </a:xfrm>
              <a:custGeom>
                <a:avLst/>
                <a:gdLst>
                  <a:gd name="T0" fmla="*/ 45 w 90"/>
                  <a:gd name="T1" fmla="*/ 83 h 83"/>
                  <a:gd name="T2" fmla="*/ 90 w 90"/>
                  <a:gd name="T3" fmla="*/ 0 h 83"/>
                  <a:gd name="T4" fmla="*/ 0 w 90"/>
                  <a:gd name="T5" fmla="*/ 0 h 83"/>
                  <a:gd name="T6" fmla="*/ 45 w 90"/>
                  <a:gd name="T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83">
                    <a:moveTo>
                      <a:pt x="45" y="83"/>
                    </a:moveTo>
                    <a:cubicBezTo>
                      <a:pt x="90" y="59"/>
                      <a:pt x="90" y="0"/>
                      <a:pt x="9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59"/>
                      <a:pt x="45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72326" tIns="36164" rIns="72326" bIns="36164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just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52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Freeform 171"/>
              <p:cNvSpPr/>
              <p:nvPr/>
            </p:nvSpPr>
            <p:spPr bwMode="auto">
              <a:xfrm>
                <a:off x="6421904" y="4798576"/>
                <a:ext cx="299494" cy="94840"/>
              </a:xfrm>
              <a:custGeom>
                <a:avLst/>
                <a:gdLst>
                  <a:gd name="T0" fmla="*/ 84 w 90"/>
                  <a:gd name="T1" fmla="*/ 0 h 29"/>
                  <a:gd name="T2" fmla="*/ 68 w 90"/>
                  <a:gd name="T3" fmla="*/ 16 h 29"/>
                  <a:gd name="T4" fmla="*/ 52 w 90"/>
                  <a:gd name="T5" fmla="*/ 0 h 29"/>
                  <a:gd name="T6" fmla="*/ 39 w 90"/>
                  <a:gd name="T7" fmla="*/ 0 h 29"/>
                  <a:gd name="T8" fmla="*/ 23 w 90"/>
                  <a:gd name="T9" fmla="*/ 16 h 29"/>
                  <a:gd name="T10" fmla="*/ 7 w 90"/>
                  <a:gd name="T11" fmla="*/ 0 h 29"/>
                  <a:gd name="T12" fmla="*/ 0 w 90"/>
                  <a:gd name="T13" fmla="*/ 0 h 29"/>
                  <a:gd name="T14" fmla="*/ 0 w 90"/>
                  <a:gd name="T15" fmla="*/ 29 h 29"/>
                  <a:gd name="T16" fmla="*/ 90 w 90"/>
                  <a:gd name="T17" fmla="*/ 29 h 29"/>
                  <a:gd name="T18" fmla="*/ 90 w 90"/>
                  <a:gd name="T19" fmla="*/ 0 h 29"/>
                  <a:gd name="T20" fmla="*/ 84 w 90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0" h="29">
                    <a:moveTo>
                      <a:pt x="84" y="0"/>
                    </a:moveTo>
                    <a:cubicBezTo>
                      <a:pt x="84" y="9"/>
                      <a:pt x="77" y="16"/>
                      <a:pt x="68" y="16"/>
                    </a:cubicBezTo>
                    <a:cubicBezTo>
                      <a:pt x="59" y="16"/>
                      <a:pt x="52" y="9"/>
                      <a:pt x="52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9"/>
                      <a:pt x="32" y="16"/>
                      <a:pt x="23" y="16"/>
                    </a:cubicBezTo>
                    <a:cubicBezTo>
                      <a:pt x="14" y="16"/>
                      <a:pt x="7" y="9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90" y="29"/>
                      <a:pt x="90" y="29"/>
                      <a:pt x="90" y="29"/>
                    </a:cubicBezTo>
                    <a:cubicBezTo>
                      <a:pt x="90" y="0"/>
                      <a:pt x="90" y="0"/>
                      <a:pt x="90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72326" tIns="36164" rIns="72326" bIns="36164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just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52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" name="Group 36"/>
            <p:cNvGrpSpPr/>
            <p:nvPr/>
          </p:nvGrpSpPr>
          <p:grpSpPr>
            <a:xfrm>
              <a:off x="5845989" y="4914176"/>
              <a:ext cx="509079" cy="535156"/>
              <a:chOff x="2905125" y="4002088"/>
              <a:chExt cx="249238" cy="244475"/>
            </a:xfrm>
            <a:solidFill>
              <a:sysClr val="window" lastClr="FFFFFF"/>
            </a:solidFill>
          </p:grpSpPr>
          <p:sp>
            <p:nvSpPr>
              <p:cNvPr id="13" name="Freeform 50"/>
              <p:cNvSpPr>
                <a:spLocks noEditPoints="1"/>
              </p:cNvSpPr>
              <p:nvPr/>
            </p:nvSpPr>
            <p:spPr bwMode="auto">
              <a:xfrm>
                <a:off x="2905125" y="4002088"/>
                <a:ext cx="249238" cy="244475"/>
              </a:xfrm>
              <a:custGeom>
                <a:avLst/>
                <a:gdLst>
                  <a:gd name="T0" fmla="*/ 82 w 95"/>
                  <a:gd name="T1" fmla="*/ 58 h 93"/>
                  <a:gd name="T2" fmla="*/ 95 w 95"/>
                  <a:gd name="T3" fmla="*/ 52 h 93"/>
                  <a:gd name="T4" fmla="*/ 95 w 95"/>
                  <a:gd name="T5" fmla="*/ 42 h 93"/>
                  <a:gd name="T6" fmla="*/ 82 w 95"/>
                  <a:gd name="T7" fmla="*/ 36 h 93"/>
                  <a:gd name="T8" fmla="*/ 79 w 95"/>
                  <a:gd name="T9" fmla="*/ 31 h 93"/>
                  <a:gd name="T10" fmla="*/ 84 w 95"/>
                  <a:gd name="T11" fmla="*/ 18 h 93"/>
                  <a:gd name="T12" fmla="*/ 77 w 95"/>
                  <a:gd name="T13" fmla="*/ 10 h 93"/>
                  <a:gd name="T14" fmla="*/ 64 w 95"/>
                  <a:gd name="T15" fmla="*/ 16 h 93"/>
                  <a:gd name="T16" fmla="*/ 58 w 95"/>
                  <a:gd name="T17" fmla="*/ 13 h 93"/>
                  <a:gd name="T18" fmla="*/ 52 w 95"/>
                  <a:gd name="T19" fmla="*/ 0 h 93"/>
                  <a:gd name="T20" fmla="*/ 42 w 95"/>
                  <a:gd name="T21" fmla="*/ 0 h 93"/>
                  <a:gd name="T22" fmla="*/ 36 w 95"/>
                  <a:gd name="T23" fmla="*/ 13 h 93"/>
                  <a:gd name="T24" fmla="*/ 31 w 95"/>
                  <a:gd name="T25" fmla="*/ 16 h 93"/>
                  <a:gd name="T26" fmla="*/ 17 w 95"/>
                  <a:gd name="T27" fmla="*/ 11 h 93"/>
                  <a:gd name="T28" fmla="*/ 10 w 95"/>
                  <a:gd name="T29" fmla="*/ 18 h 93"/>
                  <a:gd name="T30" fmla="*/ 15 w 95"/>
                  <a:gd name="T31" fmla="*/ 31 h 93"/>
                  <a:gd name="T32" fmla="*/ 13 w 95"/>
                  <a:gd name="T33" fmla="*/ 36 h 93"/>
                  <a:gd name="T34" fmla="*/ 0 w 95"/>
                  <a:gd name="T35" fmla="*/ 42 h 93"/>
                  <a:gd name="T36" fmla="*/ 0 w 95"/>
                  <a:gd name="T37" fmla="*/ 52 h 93"/>
                  <a:gd name="T38" fmla="*/ 13 w 95"/>
                  <a:gd name="T39" fmla="*/ 58 h 93"/>
                  <a:gd name="T40" fmla="*/ 15 w 95"/>
                  <a:gd name="T41" fmla="*/ 63 h 93"/>
                  <a:gd name="T42" fmla="*/ 10 w 95"/>
                  <a:gd name="T43" fmla="*/ 76 h 93"/>
                  <a:gd name="T44" fmla="*/ 18 w 95"/>
                  <a:gd name="T45" fmla="*/ 84 h 93"/>
                  <a:gd name="T46" fmla="*/ 31 w 95"/>
                  <a:gd name="T47" fmla="*/ 78 h 93"/>
                  <a:gd name="T48" fmla="*/ 37 w 95"/>
                  <a:gd name="T49" fmla="*/ 81 h 93"/>
                  <a:gd name="T50" fmla="*/ 42 w 95"/>
                  <a:gd name="T51" fmla="*/ 93 h 93"/>
                  <a:gd name="T52" fmla="*/ 53 w 95"/>
                  <a:gd name="T53" fmla="*/ 93 h 93"/>
                  <a:gd name="T54" fmla="*/ 58 w 95"/>
                  <a:gd name="T55" fmla="*/ 81 h 93"/>
                  <a:gd name="T56" fmla="*/ 64 w 95"/>
                  <a:gd name="T57" fmla="*/ 78 h 93"/>
                  <a:gd name="T58" fmla="*/ 77 w 95"/>
                  <a:gd name="T59" fmla="*/ 83 h 93"/>
                  <a:gd name="T60" fmla="*/ 85 w 95"/>
                  <a:gd name="T61" fmla="*/ 76 h 93"/>
                  <a:gd name="T62" fmla="*/ 79 w 95"/>
                  <a:gd name="T63" fmla="*/ 63 h 93"/>
                  <a:gd name="T64" fmla="*/ 82 w 95"/>
                  <a:gd name="T65" fmla="*/ 58 h 93"/>
                  <a:gd name="T66" fmla="*/ 47 w 95"/>
                  <a:gd name="T67" fmla="*/ 62 h 93"/>
                  <a:gd name="T68" fmla="*/ 32 w 95"/>
                  <a:gd name="T69" fmla="*/ 47 h 93"/>
                  <a:gd name="T70" fmla="*/ 47 w 95"/>
                  <a:gd name="T71" fmla="*/ 32 h 93"/>
                  <a:gd name="T72" fmla="*/ 63 w 95"/>
                  <a:gd name="T73" fmla="*/ 47 h 93"/>
                  <a:gd name="T74" fmla="*/ 47 w 95"/>
                  <a:gd name="T75" fmla="*/ 6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5" h="93">
                    <a:moveTo>
                      <a:pt x="82" y="58"/>
                    </a:moveTo>
                    <a:cubicBezTo>
                      <a:pt x="82" y="58"/>
                      <a:pt x="95" y="53"/>
                      <a:pt x="95" y="52"/>
                    </a:cubicBezTo>
                    <a:cubicBezTo>
                      <a:pt x="95" y="42"/>
                      <a:pt x="95" y="42"/>
                      <a:pt x="95" y="42"/>
                    </a:cubicBezTo>
                    <a:cubicBezTo>
                      <a:pt x="95" y="41"/>
                      <a:pt x="82" y="36"/>
                      <a:pt x="82" y="36"/>
                    </a:cubicBezTo>
                    <a:cubicBezTo>
                      <a:pt x="79" y="31"/>
                      <a:pt x="79" y="31"/>
                      <a:pt x="79" y="31"/>
                    </a:cubicBezTo>
                    <a:cubicBezTo>
                      <a:pt x="79" y="31"/>
                      <a:pt x="85" y="18"/>
                      <a:pt x="84" y="18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10"/>
                      <a:pt x="64" y="16"/>
                      <a:pt x="64" y="16"/>
                    </a:cubicBezTo>
                    <a:cubicBezTo>
                      <a:pt x="58" y="13"/>
                      <a:pt x="58" y="13"/>
                      <a:pt x="58" y="13"/>
                    </a:cubicBezTo>
                    <a:cubicBezTo>
                      <a:pt x="58" y="13"/>
                      <a:pt x="53" y="0"/>
                      <a:pt x="52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1" y="0"/>
                      <a:pt x="36" y="13"/>
                      <a:pt x="36" y="13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1" y="16"/>
                      <a:pt x="18" y="10"/>
                      <a:pt x="17" y="11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9" y="18"/>
                      <a:pt x="15" y="31"/>
                      <a:pt x="15" y="31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0" y="41"/>
                      <a:pt x="0" y="4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3"/>
                      <a:pt x="13" y="58"/>
                      <a:pt x="13" y="58"/>
                    </a:cubicBezTo>
                    <a:cubicBezTo>
                      <a:pt x="15" y="63"/>
                      <a:pt x="15" y="63"/>
                      <a:pt x="15" y="63"/>
                    </a:cubicBezTo>
                    <a:cubicBezTo>
                      <a:pt x="15" y="63"/>
                      <a:pt x="10" y="76"/>
                      <a:pt x="10" y="76"/>
                    </a:cubicBezTo>
                    <a:cubicBezTo>
                      <a:pt x="18" y="84"/>
                      <a:pt x="18" y="84"/>
                      <a:pt x="18" y="84"/>
                    </a:cubicBezTo>
                    <a:cubicBezTo>
                      <a:pt x="18" y="84"/>
                      <a:pt x="31" y="78"/>
                      <a:pt x="31" y="78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7" y="81"/>
                      <a:pt x="42" y="93"/>
                      <a:pt x="42" y="93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3" y="93"/>
                      <a:pt x="58" y="81"/>
                      <a:pt x="58" y="81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4" y="78"/>
                      <a:pt x="77" y="84"/>
                      <a:pt x="77" y="83"/>
                    </a:cubicBezTo>
                    <a:cubicBezTo>
                      <a:pt x="85" y="76"/>
                      <a:pt x="85" y="76"/>
                      <a:pt x="85" y="76"/>
                    </a:cubicBezTo>
                    <a:cubicBezTo>
                      <a:pt x="85" y="76"/>
                      <a:pt x="79" y="63"/>
                      <a:pt x="79" y="63"/>
                    </a:cubicBezTo>
                    <a:lnTo>
                      <a:pt x="82" y="58"/>
                    </a:lnTo>
                    <a:close/>
                    <a:moveTo>
                      <a:pt x="47" y="62"/>
                    </a:moveTo>
                    <a:cubicBezTo>
                      <a:pt x="39" y="62"/>
                      <a:pt x="32" y="55"/>
                      <a:pt x="32" y="47"/>
                    </a:cubicBezTo>
                    <a:cubicBezTo>
                      <a:pt x="32" y="39"/>
                      <a:pt x="39" y="32"/>
                      <a:pt x="47" y="32"/>
                    </a:cubicBezTo>
                    <a:cubicBezTo>
                      <a:pt x="56" y="32"/>
                      <a:pt x="63" y="39"/>
                      <a:pt x="63" y="47"/>
                    </a:cubicBezTo>
                    <a:cubicBezTo>
                      <a:pt x="63" y="55"/>
                      <a:pt x="56" y="62"/>
                      <a:pt x="47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72326" tIns="36164" rIns="72326" bIns="36164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just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52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" name="Oval 51"/>
              <p:cNvSpPr>
                <a:spLocks noChangeArrowheads="1"/>
              </p:cNvSpPr>
              <p:nvPr/>
            </p:nvSpPr>
            <p:spPr bwMode="auto">
              <a:xfrm>
                <a:off x="3005138" y="4102100"/>
                <a:ext cx="49213" cy="476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72326" tIns="36164" rIns="72326" bIns="36164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just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52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6939394" y="1616929"/>
            <a:ext cx="3040434" cy="1006717"/>
            <a:chOff x="7336639" y="1919530"/>
            <a:chExt cx="4053912" cy="1342289"/>
          </a:xfrm>
        </p:grpSpPr>
        <p:cxnSp>
          <p:nvCxnSpPr>
            <p:cNvPr id="35" name="Elbow Connector 7"/>
            <p:cNvCxnSpPr/>
            <p:nvPr/>
          </p:nvCxnSpPr>
          <p:spPr>
            <a:xfrm rot="5400000" flipH="1" flipV="1">
              <a:off x="7282754" y="2257262"/>
              <a:ext cx="1005995" cy="898225"/>
            </a:xfrm>
            <a:prstGeom prst="bentConnector3">
              <a:avLst>
                <a:gd name="adj1" fmla="val 99606"/>
              </a:avLst>
            </a:prstGeom>
            <a:noFill/>
            <a:ln w="12700" cap="flat" cmpd="sng" algn="ctr">
              <a:solidFill>
                <a:srgbClr val="F29014"/>
              </a:solidFill>
              <a:prstDash val="solid"/>
              <a:miter lim="800000"/>
              <a:tailEnd type="oval"/>
            </a:ln>
            <a:effectLst/>
          </p:spPr>
        </p:cxnSp>
        <p:grpSp>
          <p:nvGrpSpPr>
            <p:cNvPr id="36" name="组合 35"/>
            <p:cNvGrpSpPr/>
            <p:nvPr/>
          </p:nvGrpSpPr>
          <p:grpSpPr>
            <a:xfrm>
              <a:off x="8318253" y="1919530"/>
              <a:ext cx="3072298" cy="1342289"/>
              <a:chOff x="8486911" y="2250710"/>
              <a:chExt cx="3072298" cy="1342289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8486912" y="2638892"/>
                <a:ext cx="307229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8486911" y="2250710"/>
                <a:ext cx="2092761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015" dirty="0">
                    <a:solidFill>
                      <a:schemeClr val="bg1">
                        <a:lumMod val="50000"/>
                      </a:schemeClr>
                    </a:solidFill>
                  </a:rPr>
                  <a:t>点击此处更换标题</a:t>
                </a:r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6571117" y="3697025"/>
            <a:ext cx="3408711" cy="1006717"/>
            <a:chOff x="6845603" y="4692993"/>
            <a:chExt cx="4544948" cy="1342289"/>
          </a:xfrm>
        </p:grpSpPr>
        <p:cxnSp>
          <p:nvCxnSpPr>
            <p:cNvPr id="40" name="Elbow Connector 10"/>
            <p:cNvCxnSpPr/>
            <p:nvPr/>
          </p:nvCxnSpPr>
          <p:spPr>
            <a:xfrm flipV="1">
              <a:off x="6845603" y="4975151"/>
              <a:ext cx="1388358" cy="197569"/>
            </a:xfrm>
            <a:prstGeom prst="bentConnector3">
              <a:avLst>
                <a:gd name="adj1" fmla="val 36399"/>
              </a:avLst>
            </a:prstGeom>
            <a:noFill/>
            <a:ln w="12700" cap="flat" cmpd="sng" algn="ctr">
              <a:solidFill>
                <a:srgbClr val="949937"/>
              </a:solidFill>
              <a:prstDash val="solid"/>
              <a:miter lim="800000"/>
              <a:tailEnd type="oval"/>
            </a:ln>
            <a:effectLst/>
          </p:spPr>
        </p:cxnSp>
        <p:grpSp>
          <p:nvGrpSpPr>
            <p:cNvPr id="41" name="组合 40"/>
            <p:cNvGrpSpPr/>
            <p:nvPr/>
          </p:nvGrpSpPr>
          <p:grpSpPr>
            <a:xfrm>
              <a:off x="8318253" y="4692993"/>
              <a:ext cx="3072298" cy="1342289"/>
              <a:chOff x="8486911" y="2250710"/>
              <a:chExt cx="3072298" cy="1342289"/>
            </a:xfrm>
          </p:grpSpPr>
          <p:sp>
            <p:nvSpPr>
              <p:cNvPr id="42" name="文本框 41"/>
              <p:cNvSpPr txBox="1"/>
              <p:nvPr/>
            </p:nvSpPr>
            <p:spPr>
              <a:xfrm>
                <a:off x="8486912" y="2638892"/>
                <a:ext cx="307229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8486911" y="2250710"/>
                <a:ext cx="2092761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015" dirty="0">
                    <a:solidFill>
                      <a:schemeClr val="bg1">
                        <a:lumMod val="50000"/>
                      </a:schemeClr>
                    </a:solidFill>
                  </a:rPr>
                  <a:t>点击此处更换标题</a:t>
                </a: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1965378" y="3697026"/>
            <a:ext cx="3124919" cy="1009674"/>
            <a:chOff x="704617" y="4692993"/>
            <a:chExt cx="4166558" cy="1346232"/>
          </a:xfrm>
        </p:grpSpPr>
        <p:cxnSp>
          <p:nvCxnSpPr>
            <p:cNvPr id="45" name="Elbow Connector 8"/>
            <p:cNvCxnSpPr/>
            <p:nvPr/>
          </p:nvCxnSpPr>
          <p:spPr>
            <a:xfrm rot="10800000" flipV="1">
              <a:off x="3963728" y="4692993"/>
              <a:ext cx="907447" cy="282157"/>
            </a:xfrm>
            <a:prstGeom prst="bentConnector3">
              <a:avLst>
                <a:gd name="adj1" fmla="val 952"/>
              </a:avLst>
            </a:prstGeom>
            <a:noFill/>
            <a:ln w="12700" cap="flat" cmpd="sng" algn="ctr">
              <a:solidFill>
                <a:srgbClr val="F29014"/>
              </a:solidFill>
              <a:prstDash val="solid"/>
              <a:miter lim="800000"/>
              <a:tailEnd type="oval"/>
            </a:ln>
            <a:effectLst/>
          </p:spPr>
        </p:cxnSp>
        <p:grpSp>
          <p:nvGrpSpPr>
            <p:cNvPr id="46" name="组合 45"/>
            <p:cNvGrpSpPr/>
            <p:nvPr/>
          </p:nvGrpSpPr>
          <p:grpSpPr>
            <a:xfrm>
              <a:off x="704617" y="4696936"/>
              <a:ext cx="3072297" cy="1342289"/>
              <a:chOff x="8486912" y="2250710"/>
              <a:chExt cx="3072297" cy="1342289"/>
            </a:xfrm>
          </p:grpSpPr>
          <p:sp>
            <p:nvSpPr>
              <p:cNvPr id="47" name="文本框 46"/>
              <p:cNvSpPr txBox="1"/>
              <p:nvPr/>
            </p:nvSpPr>
            <p:spPr>
              <a:xfrm>
                <a:off x="8486912" y="2638892"/>
                <a:ext cx="307229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9466448" y="2250710"/>
                <a:ext cx="2092761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1015" dirty="0">
                    <a:solidFill>
                      <a:schemeClr val="bg1">
                        <a:lumMod val="50000"/>
                      </a:schemeClr>
                    </a:solidFill>
                  </a:rPr>
                  <a:t>点击此处更换标题</a:t>
                </a:r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2074219" y="1616928"/>
            <a:ext cx="3352461" cy="1006717"/>
            <a:chOff x="849738" y="1919530"/>
            <a:chExt cx="4469948" cy="1342289"/>
          </a:xfrm>
        </p:grpSpPr>
        <p:cxnSp>
          <p:nvCxnSpPr>
            <p:cNvPr id="50" name="Elbow Connector 9"/>
            <p:cNvCxnSpPr/>
            <p:nvPr/>
          </p:nvCxnSpPr>
          <p:spPr>
            <a:xfrm rot="10800000">
              <a:off x="3963730" y="2208841"/>
              <a:ext cx="1355956" cy="497535"/>
            </a:xfrm>
            <a:prstGeom prst="bentConnector3">
              <a:avLst>
                <a:gd name="adj1" fmla="val 30106"/>
              </a:avLst>
            </a:prstGeom>
            <a:noFill/>
            <a:ln w="12700" cap="flat" cmpd="sng" algn="ctr">
              <a:solidFill>
                <a:srgbClr val="949937"/>
              </a:solidFill>
              <a:prstDash val="solid"/>
              <a:miter lim="800000"/>
              <a:tailEnd type="oval"/>
            </a:ln>
            <a:effectLst/>
          </p:spPr>
        </p:cxnSp>
        <p:grpSp>
          <p:nvGrpSpPr>
            <p:cNvPr id="51" name="组合 50"/>
            <p:cNvGrpSpPr/>
            <p:nvPr/>
          </p:nvGrpSpPr>
          <p:grpSpPr>
            <a:xfrm>
              <a:off x="849738" y="1919530"/>
              <a:ext cx="3072297" cy="1342289"/>
              <a:chOff x="8486912" y="2250710"/>
              <a:chExt cx="3072297" cy="1342289"/>
            </a:xfrm>
          </p:grpSpPr>
          <p:sp>
            <p:nvSpPr>
              <p:cNvPr id="52" name="文本框 51"/>
              <p:cNvSpPr txBox="1"/>
              <p:nvPr/>
            </p:nvSpPr>
            <p:spPr>
              <a:xfrm>
                <a:off x="8486912" y="2638892"/>
                <a:ext cx="307229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9466448" y="2250710"/>
                <a:ext cx="2092761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1015" dirty="0">
                    <a:solidFill>
                      <a:schemeClr val="bg1">
                        <a:lumMod val="50000"/>
                      </a:schemeClr>
                    </a:solidFill>
                  </a:rPr>
                  <a:t>点击此处更换标题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88570" y="2460703"/>
            <a:ext cx="9245961" cy="1112619"/>
            <a:chOff x="677375" y="2487660"/>
            <a:chExt cx="10716422" cy="1289568"/>
          </a:xfrm>
        </p:grpSpPr>
        <p:cxnSp>
          <p:nvCxnSpPr>
            <p:cNvPr id="3" name="直接连接符 2"/>
            <p:cNvCxnSpPr>
              <a:cxnSpLocks noChangeShapeType="1"/>
            </p:cNvCxnSpPr>
            <p:nvPr/>
          </p:nvCxnSpPr>
          <p:spPr bwMode="auto">
            <a:xfrm>
              <a:off x="677375" y="3126909"/>
              <a:ext cx="1380890" cy="0"/>
            </a:xfrm>
            <a:prstGeom prst="line">
              <a:avLst/>
            </a:prstGeom>
            <a:noFill/>
            <a:ln w="12700" cmpd="sng">
              <a:solidFill>
                <a:srgbClr val="949937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" name="弧形 43"/>
            <p:cNvSpPr/>
            <p:nvPr/>
          </p:nvSpPr>
          <p:spPr bwMode="auto">
            <a:xfrm>
              <a:off x="2056882" y="2487660"/>
              <a:ext cx="1290952" cy="1289568"/>
            </a:xfrm>
            <a:custGeom>
              <a:avLst/>
              <a:gdLst>
                <a:gd name="T0" fmla="*/ 0 w 1481138"/>
                <a:gd name="T1" fmla="*/ 739774 h 1479550"/>
                <a:gd name="T2" fmla="*/ 740569 w 1481138"/>
                <a:gd name="T3" fmla="*/ 0 h 1479550"/>
                <a:gd name="T4" fmla="*/ 1481138 w 1481138"/>
                <a:gd name="T5" fmla="*/ 739775 h 1479550"/>
                <a:gd name="T6" fmla="*/ 740569 w 1481138"/>
                <a:gd name="T7" fmla="*/ 739775 h 1479550"/>
                <a:gd name="T8" fmla="*/ 0 w 1481138"/>
                <a:gd name="T9" fmla="*/ 739774 h 1479550"/>
                <a:gd name="T10" fmla="*/ 0 w 1481138"/>
                <a:gd name="T11" fmla="*/ 739774 h 1479550"/>
                <a:gd name="T12" fmla="*/ 740569 w 1481138"/>
                <a:gd name="T13" fmla="*/ 0 h 1479550"/>
                <a:gd name="T14" fmla="*/ 1481138 w 1481138"/>
                <a:gd name="T15" fmla="*/ 739775 h 1479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1138" h="1479550" stroke="0">
                  <a:moveTo>
                    <a:pt x="0" y="739774"/>
                  </a:moveTo>
                  <a:cubicBezTo>
                    <a:pt x="0" y="331208"/>
                    <a:pt x="331565" y="0"/>
                    <a:pt x="740569" y="0"/>
                  </a:cubicBezTo>
                  <a:cubicBezTo>
                    <a:pt x="1149574" y="0"/>
                    <a:pt x="1481138" y="331209"/>
                    <a:pt x="1481138" y="739775"/>
                  </a:cubicBezTo>
                  <a:lnTo>
                    <a:pt x="740569" y="739775"/>
                  </a:lnTo>
                  <a:lnTo>
                    <a:pt x="0" y="739774"/>
                  </a:lnTo>
                  <a:close/>
                </a:path>
                <a:path w="1481138" h="1479550" fill="none">
                  <a:moveTo>
                    <a:pt x="0" y="739774"/>
                  </a:moveTo>
                  <a:cubicBezTo>
                    <a:pt x="0" y="331208"/>
                    <a:pt x="331565" y="0"/>
                    <a:pt x="740569" y="0"/>
                  </a:cubicBezTo>
                  <a:cubicBezTo>
                    <a:pt x="1149574" y="0"/>
                    <a:pt x="1481138" y="331209"/>
                    <a:pt x="1481138" y="739775"/>
                  </a:cubicBezTo>
                </a:path>
              </a:pathLst>
            </a:custGeom>
            <a:noFill/>
            <a:ln w="12700" cap="flat" cmpd="sng">
              <a:solidFill>
                <a:srgbClr val="949937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2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" name="弧形 44"/>
            <p:cNvSpPr/>
            <p:nvPr/>
          </p:nvSpPr>
          <p:spPr bwMode="auto">
            <a:xfrm>
              <a:off x="4294255" y="2487660"/>
              <a:ext cx="1290951" cy="1289568"/>
            </a:xfrm>
            <a:custGeom>
              <a:avLst/>
              <a:gdLst>
                <a:gd name="T0" fmla="*/ 0 w 1481137"/>
                <a:gd name="T1" fmla="*/ 739774 h 1479550"/>
                <a:gd name="T2" fmla="*/ 740569 w 1481137"/>
                <a:gd name="T3" fmla="*/ 0 h 1479550"/>
                <a:gd name="T4" fmla="*/ 1481138 w 1481137"/>
                <a:gd name="T5" fmla="*/ 739775 h 1479550"/>
                <a:gd name="T6" fmla="*/ 740569 w 1481137"/>
                <a:gd name="T7" fmla="*/ 739775 h 1479550"/>
                <a:gd name="T8" fmla="*/ 0 w 1481137"/>
                <a:gd name="T9" fmla="*/ 739774 h 1479550"/>
                <a:gd name="T10" fmla="*/ 0 w 1481137"/>
                <a:gd name="T11" fmla="*/ 739774 h 1479550"/>
                <a:gd name="T12" fmla="*/ 740569 w 1481137"/>
                <a:gd name="T13" fmla="*/ 0 h 1479550"/>
                <a:gd name="T14" fmla="*/ 1481138 w 1481137"/>
                <a:gd name="T15" fmla="*/ 739775 h 1479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1137" h="1479550" stroke="0">
                  <a:moveTo>
                    <a:pt x="0" y="739774"/>
                  </a:moveTo>
                  <a:cubicBezTo>
                    <a:pt x="0" y="331208"/>
                    <a:pt x="331565" y="0"/>
                    <a:pt x="740569" y="0"/>
                  </a:cubicBezTo>
                  <a:cubicBezTo>
                    <a:pt x="1149574" y="0"/>
                    <a:pt x="1481138" y="331209"/>
                    <a:pt x="1481138" y="739775"/>
                  </a:cubicBezTo>
                  <a:lnTo>
                    <a:pt x="740569" y="739775"/>
                  </a:lnTo>
                  <a:lnTo>
                    <a:pt x="0" y="739774"/>
                  </a:lnTo>
                  <a:close/>
                </a:path>
                <a:path w="1481137" h="1479550" fill="none">
                  <a:moveTo>
                    <a:pt x="0" y="739774"/>
                  </a:moveTo>
                  <a:cubicBezTo>
                    <a:pt x="0" y="331208"/>
                    <a:pt x="331565" y="0"/>
                    <a:pt x="740569" y="0"/>
                  </a:cubicBezTo>
                  <a:cubicBezTo>
                    <a:pt x="1149574" y="0"/>
                    <a:pt x="1481138" y="331209"/>
                    <a:pt x="1481138" y="739775"/>
                  </a:cubicBezTo>
                </a:path>
              </a:pathLst>
            </a:custGeom>
            <a:noFill/>
            <a:ln w="12700" cap="flat" cmpd="sng">
              <a:solidFill>
                <a:srgbClr val="949937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2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弧形 45"/>
            <p:cNvSpPr/>
            <p:nvPr/>
          </p:nvSpPr>
          <p:spPr bwMode="auto">
            <a:xfrm>
              <a:off x="6533012" y="2487660"/>
              <a:ext cx="1290951" cy="1289568"/>
            </a:xfrm>
            <a:custGeom>
              <a:avLst/>
              <a:gdLst>
                <a:gd name="T0" fmla="*/ 0 w 1481137"/>
                <a:gd name="T1" fmla="*/ 739774 h 1479550"/>
                <a:gd name="T2" fmla="*/ 740569 w 1481137"/>
                <a:gd name="T3" fmla="*/ 0 h 1479550"/>
                <a:gd name="T4" fmla="*/ 1481138 w 1481137"/>
                <a:gd name="T5" fmla="*/ 739775 h 1479550"/>
                <a:gd name="T6" fmla="*/ 740569 w 1481137"/>
                <a:gd name="T7" fmla="*/ 739775 h 1479550"/>
                <a:gd name="T8" fmla="*/ 0 w 1481137"/>
                <a:gd name="T9" fmla="*/ 739774 h 1479550"/>
                <a:gd name="T10" fmla="*/ 0 w 1481137"/>
                <a:gd name="T11" fmla="*/ 739774 h 1479550"/>
                <a:gd name="T12" fmla="*/ 740569 w 1481137"/>
                <a:gd name="T13" fmla="*/ 0 h 1479550"/>
                <a:gd name="T14" fmla="*/ 1481138 w 1481137"/>
                <a:gd name="T15" fmla="*/ 739775 h 1479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1137" h="1479550" stroke="0">
                  <a:moveTo>
                    <a:pt x="0" y="739774"/>
                  </a:moveTo>
                  <a:cubicBezTo>
                    <a:pt x="0" y="331208"/>
                    <a:pt x="331565" y="0"/>
                    <a:pt x="740569" y="0"/>
                  </a:cubicBezTo>
                  <a:cubicBezTo>
                    <a:pt x="1149574" y="0"/>
                    <a:pt x="1481138" y="331209"/>
                    <a:pt x="1481138" y="739775"/>
                  </a:cubicBezTo>
                  <a:lnTo>
                    <a:pt x="740569" y="739775"/>
                  </a:lnTo>
                  <a:lnTo>
                    <a:pt x="0" y="739774"/>
                  </a:lnTo>
                  <a:close/>
                </a:path>
                <a:path w="1481137" h="1479550" fill="none">
                  <a:moveTo>
                    <a:pt x="0" y="739774"/>
                  </a:moveTo>
                  <a:cubicBezTo>
                    <a:pt x="0" y="331208"/>
                    <a:pt x="331565" y="0"/>
                    <a:pt x="740569" y="0"/>
                  </a:cubicBezTo>
                  <a:cubicBezTo>
                    <a:pt x="1149574" y="0"/>
                    <a:pt x="1481138" y="331209"/>
                    <a:pt x="1481138" y="739775"/>
                  </a:cubicBezTo>
                </a:path>
              </a:pathLst>
            </a:custGeom>
            <a:noFill/>
            <a:ln w="12700" cap="flat" cmpd="sng">
              <a:solidFill>
                <a:srgbClr val="949937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2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弧形 46"/>
            <p:cNvSpPr/>
            <p:nvPr/>
          </p:nvSpPr>
          <p:spPr bwMode="auto">
            <a:xfrm>
              <a:off x="8771768" y="2487660"/>
              <a:ext cx="1289568" cy="1289568"/>
            </a:xfrm>
            <a:custGeom>
              <a:avLst/>
              <a:gdLst>
                <a:gd name="T0" fmla="*/ 0 w 1479550"/>
                <a:gd name="T1" fmla="*/ 739774 h 1479550"/>
                <a:gd name="T2" fmla="*/ 739775 w 1479550"/>
                <a:gd name="T3" fmla="*/ 0 h 1479550"/>
                <a:gd name="T4" fmla="*/ 1479550 w 1479550"/>
                <a:gd name="T5" fmla="*/ 739775 h 1479550"/>
                <a:gd name="T6" fmla="*/ 739775 w 1479550"/>
                <a:gd name="T7" fmla="*/ 739775 h 1479550"/>
                <a:gd name="T8" fmla="*/ 0 w 1479550"/>
                <a:gd name="T9" fmla="*/ 739774 h 1479550"/>
                <a:gd name="T10" fmla="*/ 0 w 1479550"/>
                <a:gd name="T11" fmla="*/ 739774 h 1479550"/>
                <a:gd name="T12" fmla="*/ 739775 w 1479550"/>
                <a:gd name="T13" fmla="*/ 0 h 1479550"/>
                <a:gd name="T14" fmla="*/ 1479550 w 1479550"/>
                <a:gd name="T15" fmla="*/ 739775 h 1479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9550" h="1479550" stroke="0">
                  <a:moveTo>
                    <a:pt x="0" y="739774"/>
                  </a:moveTo>
                  <a:cubicBezTo>
                    <a:pt x="0" y="331208"/>
                    <a:pt x="331209" y="0"/>
                    <a:pt x="739775" y="0"/>
                  </a:cubicBezTo>
                  <a:cubicBezTo>
                    <a:pt x="1148341" y="0"/>
                    <a:pt x="1479550" y="331209"/>
                    <a:pt x="1479550" y="739775"/>
                  </a:cubicBezTo>
                  <a:lnTo>
                    <a:pt x="739775" y="739775"/>
                  </a:lnTo>
                  <a:lnTo>
                    <a:pt x="0" y="739774"/>
                  </a:lnTo>
                  <a:close/>
                </a:path>
                <a:path w="1479550" h="1479550" fill="none">
                  <a:moveTo>
                    <a:pt x="0" y="739774"/>
                  </a:moveTo>
                  <a:cubicBezTo>
                    <a:pt x="0" y="331208"/>
                    <a:pt x="331209" y="0"/>
                    <a:pt x="739775" y="0"/>
                  </a:cubicBezTo>
                  <a:cubicBezTo>
                    <a:pt x="1148341" y="0"/>
                    <a:pt x="1479550" y="331209"/>
                    <a:pt x="1479550" y="739775"/>
                  </a:cubicBezTo>
                </a:path>
              </a:pathLst>
            </a:custGeom>
            <a:noFill/>
            <a:ln w="12700" cap="flat" cmpd="sng">
              <a:solidFill>
                <a:srgbClr val="949937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25" kern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8" name="直接连接符 7"/>
            <p:cNvCxnSpPr>
              <a:cxnSpLocks noChangeShapeType="1"/>
            </p:cNvCxnSpPr>
            <p:nvPr/>
          </p:nvCxnSpPr>
          <p:spPr bwMode="auto">
            <a:xfrm>
              <a:off x="10061336" y="3126909"/>
              <a:ext cx="1332461" cy="0"/>
            </a:xfrm>
            <a:prstGeom prst="line">
              <a:avLst/>
            </a:prstGeom>
            <a:noFill/>
            <a:ln w="12700" cmpd="sng">
              <a:solidFill>
                <a:srgbClr val="949937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直接连接符 8"/>
            <p:cNvCxnSpPr>
              <a:cxnSpLocks noChangeShapeType="1"/>
            </p:cNvCxnSpPr>
            <p:nvPr/>
          </p:nvCxnSpPr>
          <p:spPr bwMode="auto">
            <a:xfrm>
              <a:off x="3351984" y="3126909"/>
              <a:ext cx="940887" cy="0"/>
            </a:xfrm>
            <a:prstGeom prst="line">
              <a:avLst/>
            </a:prstGeom>
            <a:noFill/>
            <a:ln w="12700" cmpd="sng">
              <a:solidFill>
                <a:srgbClr val="949937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直接连接符 9"/>
            <p:cNvCxnSpPr>
              <a:cxnSpLocks noChangeShapeType="1"/>
            </p:cNvCxnSpPr>
            <p:nvPr/>
          </p:nvCxnSpPr>
          <p:spPr bwMode="auto">
            <a:xfrm>
              <a:off x="5587974" y="3126909"/>
              <a:ext cx="940887" cy="0"/>
            </a:xfrm>
            <a:prstGeom prst="line">
              <a:avLst/>
            </a:prstGeom>
            <a:noFill/>
            <a:ln w="12700" cmpd="sng">
              <a:solidFill>
                <a:srgbClr val="949937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直接连接符 10"/>
            <p:cNvCxnSpPr>
              <a:cxnSpLocks noChangeShapeType="1"/>
            </p:cNvCxnSpPr>
            <p:nvPr/>
          </p:nvCxnSpPr>
          <p:spPr bwMode="auto">
            <a:xfrm>
              <a:off x="7825347" y="3126909"/>
              <a:ext cx="942269" cy="0"/>
            </a:xfrm>
            <a:prstGeom prst="line">
              <a:avLst/>
            </a:prstGeom>
            <a:noFill/>
            <a:ln w="12700" cmpd="sng">
              <a:solidFill>
                <a:srgbClr val="949937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2" name="组合 11"/>
            <p:cNvGrpSpPr/>
            <p:nvPr/>
          </p:nvGrpSpPr>
          <p:grpSpPr bwMode="auto">
            <a:xfrm>
              <a:off x="2162040" y="2583133"/>
              <a:ext cx="1088938" cy="1088938"/>
              <a:chOff x="0" y="0"/>
              <a:chExt cx="1248318" cy="1248318"/>
            </a:xfrm>
            <a:solidFill>
              <a:srgbClr val="27562B"/>
            </a:solidFill>
          </p:grpSpPr>
          <p:sp>
            <p:nvSpPr>
              <p:cNvPr id="22" name="椭圆 2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8318" cy="1248318"/>
              </a:xfrm>
              <a:prstGeom prst="ellipse">
                <a:avLst/>
              </a:prstGeom>
              <a:solidFill>
                <a:srgbClr val="F290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25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3" name="文本框 60"/>
              <p:cNvSpPr txBox="1">
                <a:spLocks noChangeArrowheads="1"/>
              </p:cNvSpPr>
              <p:nvPr/>
            </p:nvSpPr>
            <p:spPr bwMode="auto">
              <a:xfrm>
                <a:off x="173570" y="287041"/>
                <a:ext cx="924400" cy="674744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700" kern="0" dirty="0">
                    <a:solidFill>
                      <a:sysClr val="window" lastClr="FFFFFF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01</a:t>
                </a:r>
                <a:endParaRPr lang="zh-CN" altLang="en-US" sz="2700" kern="0" dirty="0">
                  <a:solidFill>
                    <a:sysClr val="window" lastClr="FFFFFF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 bwMode="auto">
            <a:xfrm>
              <a:off x="4399413" y="2583133"/>
              <a:ext cx="1087554" cy="1088938"/>
              <a:chOff x="0" y="0"/>
              <a:chExt cx="1248318" cy="1248318"/>
            </a:xfrm>
            <a:solidFill>
              <a:srgbClr val="27562B"/>
            </a:solidFill>
          </p:grpSpPr>
          <p:sp>
            <p:nvSpPr>
              <p:cNvPr id="20" name="椭圆 1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8318" cy="1248318"/>
              </a:xfrm>
              <a:prstGeom prst="ellipse">
                <a:avLst/>
              </a:prstGeom>
              <a:solidFill>
                <a:srgbClr val="9499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25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1" name="文本框 61"/>
              <p:cNvSpPr txBox="1">
                <a:spLocks noChangeArrowheads="1"/>
              </p:cNvSpPr>
              <p:nvPr/>
            </p:nvSpPr>
            <p:spPr bwMode="auto">
              <a:xfrm>
                <a:off x="169699" y="287041"/>
                <a:ext cx="924400" cy="674744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700" kern="0" dirty="0">
                    <a:solidFill>
                      <a:sysClr val="window" lastClr="FFFFFF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02</a:t>
                </a:r>
                <a:endParaRPr lang="zh-CN" altLang="en-US" sz="2700" kern="0" dirty="0">
                  <a:solidFill>
                    <a:sysClr val="window" lastClr="FFFFFF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 bwMode="auto">
            <a:xfrm>
              <a:off x="6635402" y="2583133"/>
              <a:ext cx="1088937" cy="1088938"/>
              <a:chOff x="0" y="0"/>
              <a:chExt cx="1248318" cy="1248318"/>
            </a:xfrm>
            <a:solidFill>
              <a:srgbClr val="27562B"/>
            </a:solidFill>
          </p:grpSpPr>
          <p:sp>
            <p:nvSpPr>
              <p:cNvPr id="18" name="椭圆 1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8318" cy="1248318"/>
              </a:xfrm>
              <a:prstGeom prst="ellipse">
                <a:avLst/>
              </a:prstGeom>
              <a:solidFill>
                <a:srgbClr val="F290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25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19" name="文本框 62"/>
              <p:cNvSpPr txBox="1">
                <a:spLocks noChangeArrowheads="1"/>
              </p:cNvSpPr>
              <p:nvPr/>
            </p:nvSpPr>
            <p:spPr bwMode="auto">
              <a:xfrm>
                <a:off x="165828" y="287041"/>
                <a:ext cx="924401" cy="674744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700" kern="0" dirty="0">
                    <a:solidFill>
                      <a:sysClr val="window" lastClr="FFFFFF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03</a:t>
                </a:r>
                <a:endParaRPr lang="zh-CN" altLang="en-US" sz="2700" kern="0" dirty="0">
                  <a:solidFill>
                    <a:sysClr val="window" lastClr="FFFFFF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 bwMode="auto">
            <a:xfrm>
              <a:off x="8872775" y="2583133"/>
              <a:ext cx="1087554" cy="1088938"/>
              <a:chOff x="0" y="0"/>
              <a:chExt cx="1248318" cy="1248318"/>
            </a:xfrm>
            <a:solidFill>
              <a:srgbClr val="27562B"/>
            </a:solidFill>
          </p:grpSpPr>
          <p:sp>
            <p:nvSpPr>
              <p:cNvPr id="16" name="椭圆 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8318" cy="1248318"/>
              </a:xfrm>
              <a:prstGeom prst="ellipse">
                <a:avLst/>
              </a:prstGeom>
              <a:solidFill>
                <a:srgbClr val="9499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25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17" name="文本框 64"/>
              <p:cNvSpPr txBox="1">
                <a:spLocks noChangeArrowheads="1"/>
              </p:cNvSpPr>
              <p:nvPr/>
            </p:nvSpPr>
            <p:spPr bwMode="auto">
              <a:xfrm>
                <a:off x="161959" y="287041"/>
                <a:ext cx="924400" cy="674744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700" kern="0" dirty="0">
                    <a:solidFill>
                      <a:sysClr val="window" lastClr="FFFFFF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04</a:t>
                </a:r>
                <a:endParaRPr lang="zh-CN" altLang="en-US" sz="2700" kern="0" dirty="0">
                  <a:solidFill>
                    <a:sysClr val="window" lastClr="FFFFFF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2217240" y="3655066"/>
            <a:ext cx="7753745" cy="1145128"/>
            <a:chOff x="903584" y="4064768"/>
            <a:chExt cx="10338327" cy="1526837"/>
          </a:xfrm>
        </p:grpSpPr>
        <p:grpSp>
          <p:nvGrpSpPr>
            <p:cNvPr id="25" name="组合 24"/>
            <p:cNvGrpSpPr/>
            <p:nvPr/>
          </p:nvGrpSpPr>
          <p:grpSpPr>
            <a:xfrm>
              <a:off x="903584" y="4064768"/>
              <a:ext cx="2513038" cy="1526837"/>
              <a:chOff x="903584" y="4223792"/>
              <a:chExt cx="2513038" cy="1526837"/>
            </a:xfrm>
          </p:grpSpPr>
          <p:sp>
            <p:nvSpPr>
              <p:cNvPr id="35" name="文本框 34"/>
              <p:cNvSpPr txBox="1"/>
              <p:nvPr/>
            </p:nvSpPr>
            <p:spPr>
              <a:xfrm>
                <a:off x="903584" y="4611975"/>
                <a:ext cx="2513038" cy="1138654"/>
              </a:xfrm>
              <a:prstGeom prst="foldedCorner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  <a:endParaRPr lang="en-US" altLang="zh-CN" sz="9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6" name="矩形 11"/>
              <p:cNvSpPr/>
              <p:nvPr/>
            </p:nvSpPr>
            <p:spPr>
              <a:xfrm>
                <a:off x="1115028" y="4223792"/>
                <a:ext cx="2090150" cy="467139"/>
              </a:xfrm>
              <a:prstGeom prst="foldedCorner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015" dirty="0">
                    <a:solidFill>
                      <a:schemeClr val="bg1">
                        <a:lumMod val="50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3578831" y="4064768"/>
              <a:ext cx="2513038" cy="1526837"/>
              <a:chOff x="903584" y="4223792"/>
              <a:chExt cx="2513038" cy="1526837"/>
            </a:xfrm>
          </p:grpSpPr>
          <p:sp>
            <p:nvSpPr>
              <p:cNvPr id="33" name="文本框 32"/>
              <p:cNvSpPr txBox="1"/>
              <p:nvPr/>
            </p:nvSpPr>
            <p:spPr>
              <a:xfrm>
                <a:off x="903584" y="4611975"/>
                <a:ext cx="2513038" cy="1138654"/>
              </a:xfrm>
              <a:prstGeom prst="foldedCorner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  <a:endParaRPr lang="en-US" altLang="zh-CN" sz="9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4" name="矩形 11"/>
              <p:cNvSpPr/>
              <p:nvPr/>
            </p:nvSpPr>
            <p:spPr>
              <a:xfrm>
                <a:off x="1115028" y="4223792"/>
                <a:ext cx="2090150" cy="467139"/>
              </a:xfrm>
              <a:prstGeom prst="foldedCorner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015" dirty="0">
                    <a:solidFill>
                      <a:schemeClr val="bg1">
                        <a:lumMod val="50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6154250" y="4064768"/>
              <a:ext cx="2513038" cy="1526837"/>
              <a:chOff x="903584" y="4223792"/>
              <a:chExt cx="2513038" cy="1526837"/>
            </a:xfrm>
          </p:grpSpPr>
          <p:sp>
            <p:nvSpPr>
              <p:cNvPr id="31" name="文本框 30"/>
              <p:cNvSpPr txBox="1"/>
              <p:nvPr/>
            </p:nvSpPr>
            <p:spPr>
              <a:xfrm>
                <a:off x="903584" y="4611975"/>
                <a:ext cx="2513038" cy="1138654"/>
              </a:xfrm>
              <a:prstGeom prst="foldedCorner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  <a:endParaRPr lang="en-US" altLang="zh-CN" sz="9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2" name="矩形 11"/>
              <p:cNvSpPr/>
              <p:nvPr/>
            </p:nvSpPr>
            <p:spPr>
              <a:xfrm>
                <a:off x="1115028" y="4223792"/>
                <a:ext cx="2090150" cy="467139"/>
              </a:xfrm>
              <a:prstGeom prst="foldedCorner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015" dirty="0">
                    <a:solidFill>
                      <a:schemeClr val="bg1">
                        <a:lumMod val="50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8728873" y="4064768"/>
              <a:ext cx="2513038" cy="1526837"/>
              <a:chOff x="903584" y="4223792"/>
              <a:chExt cx="2513038" cy="1526837"/>
            </a:xfrm>
          </p:grpSpPr>
          <p:sp>
            <p:nvSpPr>
              <p:cNvPr id="29" name="文本框 28"/>
              <p:cNvSpPr txBox="1"/>
              <p:nvPr/>
            </p:nvSpPr>
            <p:spPr>
              <a:xfrm>
                <a:off x="903584" y="4611975"/>
                <a:ext cx="2513038" cy="1138654"/>
              </a:xfrm>
              <a:prstGeom prst="foldedCorner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  <a:endParaRPr lang="en-US" altLang="zh-CN" sz="9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0" name="矩形 11"/>
              <p:cNvSpPr/>
              <p:nvPr/>
            </p:nvSpPr>
            <p:spPr>
              <a:xfrm>
                <a:off x="1115028" y="4223792"/>
                <a:ext cx="2090150" cy="467139"/>
              </a:xfrm>
              <a:prstGeom prst="foldedCorner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015" dirty="0">
                    <a:solidFill>
                      <a:schemeClr val="bg1">
                        <a:lumMod val="50000"/>
                      </a:schemeClr>
                    </a:solidFill>
                  </a:rPr>
                  <a:t>点击此处更换标题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42405" y="1660021"/>
            <a:ext cx="3276485" cy="1637849"/>
            <a:chOff x="1154042" y="1715728"/>
            <a:chExt cx="4368646" cy="2183798"/>
          </a:xfrm>
        </p:grpSpPr>
        <p:sp>
          <p:nvSpPr>
            <p:cNvPr id="3" name="Freeform 12"/>
            <p:cNvSpPr/>
            <p:nvPr/>
          </p:nvSpPr>
          <p:spPr bwMode="auto">
            <a:xfrm>
              <a:off x="1154042" y="1715728"/>
              <a:ext cx="4368646" cy="2183797"/>
            </a:xfrm>
            <a:custGeom>
              <a:avLst/>
              <a:gdLst>
                <a:gd name="T0" fmla="*/ 512 w 1024"/>
                <a:gd name="T1" fmla="*/ 109 h 512"/>
                <a:gd name="T2" fmla="*/ 914 w 1024"/>
                <a:gd name="T3" fmla="*/ 512 h 512"/>
                <a:gd name="T4" fmla="*/ 1024 w 1024"/>
                <a:gd name="T5" fmla="*/ 512 h 512"/>
                <a:gd name="T6" fmla="*/ 512 w 1024"/>
                <a:gd name="T7" fmla="*/ 0 h 512"/>
                <a:gd name="T8" fmla="*/ 0 w 1024"/>
                <a:gd name="T9" fmla="*/ 512 h 512"/>
                <a:gd name="T10" fmla="*/ 109 w 1024"/>
                <a:gd name="T11" fmla="*/ 512 h 512"/>
                <a:gd name="T12" fmla="*/ 512 w 1024"/>
                <a:gd name="T13" fmla="*/ 109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4" h="512">
                  <a:moveTo>
                    <a:pt x="512" y="109"/>
                  </a:moveTo>
                  <a:cubicBezTo>
                    <a:pt x="734" y="109"/>
                    <a:pt x="914" y="289"/>
                    <a:pt x="914" y="512"/>
                  </a:cubicBezTo>
                  <a:cubicBezTo>
                    <a:pt x="1024" y="512"/>
                    <a:pt x="1024" y="512"/>
                    <a:pt x="1024" y="512"/>
                  </a:cubicBezTo>
                  <a:cubicBezTo>
                    <a:pt x="1024" y="229"/>
                    <a:pt x="794" y="0"/>
                    <a:pt x="512" y="0"/>
                  </a:cubicBezTo>
                  <a:cubicBezTo>
                    <a:pt x="229" y="0"/>
                    <a:pt x="0" y="229"/>
                    <a:pt x="0" y="512"/>
                  </a:cubicBezTo>
                  <a:cubicBezTo>
                    <a:pt x="109" y="512"/>
                    <a:pt x="109" y="512"/>
                    <a:pt x="109" y="512"/>
                  </a:cubicBezTo>
                  <a:cubicBezTo>
                    <a:pt x="109" y="289"/>
                    <a:pt x="289" y="109"/>
                    <a:pt x="512" y="109"/>
                  </a:cubicBezTo>
                  <a:close/>
                </a:path>
              </a:pathLst>
            </a:custGeom>
            <a:solidFill>
              <a:srgbClr val="949937"/>
            </a:solidFill>
            <a:ln w="6350">
              <a:solidFill>
                <a:sysClr val="window" lastClr="FFFFFF"/>
              </a:solidFill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" name="Freeform 13"/>
            <p:cNvSpPr/>
            <p:nvPr/>
          </p:nvSpPr>
          <p:spPr bwMode="auto">
            <a:xfrm>
              <a:off x="1733970" y="2295837"/>
              <a:ext cx="3203993" cy="1603689"/>
            </a:xfrm>
            <a:custGeom>
              <a:avLst/>
              <a:gdLst>
                <a:gd name="T0" fmla="*/ 376 w 751"/>
                <a:gd name="T1" fmla="*/ 118 h 376"/>
                <a:gd name="T2" fmla="*/ 633 w 751"/>
                <a:gd name="T3" fmla="*/ 376 h 376"/>
                <a:gd name="T4" fmla="*/ 751 w 751"/>
                <a:gd name="T5" fmla="*/ 376 h 376"/>
                <a:gd name="T6" fmla="*/ 376 w 751"/>
                <a:gd name="T7" fmla="*/ 0 h 376"/>
                <a:gd name="T8" fmla="*/ 0 w 751"/>
                <a:gd name="T9" fmla="*/ 376 h 376"/>
                <a:gd name="T10" fmla="*/ 118 w 751"/>
                <a:gd name="T11" fmla="*/ 376 h 376"/>
                <a:gd name="T12" fmla="*/ 376 w 751"/>
                <a:gd name="T13" fmla="*/ 11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1" h="376">
                  <a:moveTo>
                    <a:pt x="376" y="118"/>
                  </a:moveTo>
                  <a:cubicBezTo>
                    <a:pt x="518" y="118"/>
                    <a:pt x="633" y="234"/>
                    <a:pt x="633" y="376"/>
                  </a:cubicBezTo>
                  <a:cubicBezTo>
                    <a:pt x="751" y="376"/>
                    <a:pt x="751" y="376"/>
                    <a:pt x="751" y="376"/>
                  </a:cubicBezTo>
                  <a:cubicBezTo>
                    <a:pt x="751" y="168"/>
                    <a:pt x="583" y="0"/>
                    <a:pt x="376" y="0"/>
                  </a:cubicBezTo>
                  <a:cubicBezTo>
                    <a:pt x="168" y="0"/>
                    <a:pt x="0" y="168"/>
                    <a:pt x="0" y="376"/>
                  </a:cubicBezTo>
                  <a:cubicBezTo>
                    <a:pt x="118" y="376"/>
                    <a:pt x="118" y="376"/>
                    <a:pt x="118" y="376"/>
                  </a:cubicBezTo>
                  <a:cubicBezTo>
                    <a:pt x="118" y="234"/>
                    <a:pt x="234" y="118"/>
                    <a:pt x="376" y="118"/>
                  </a:cubicBezTo>
                  <a:close/>
                </a:path>
              </a:pathLst>
            </a:custGeom>
            <a:solidFill>
              <a:srgbClr val="F29014"/>
            </a:solidFill>
            <a:ln w="6350">
              <a:solidFill>
                <a:sysClr val="window" lastClr="FFFFFF"/>
              </a:solidFill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" name="Freeform 14"/>
            <p:cNvSpPr/>
            <p:nvPr/>
          </p:nvSpPr>
          <p:spPr bwMode="auto">
            <a:xfrm>
              <a:off x="2373811" y="2935873"/>
              <a:ext cx="1924312" cy="963652"/>
            </a:xfrm>
            <a:custGeom>
              <a:avLst/>
              <a:gdLst>
                <a:gd name="T0" fmla="*/ 226 w 451"/>
                <a:gd name="T1" fmla="*/ 86 h 226"/>
                <a:gd name="T2" fmla="*/ 365 w 451"/>
                <a:gd name="T3" fmla="*/ 226 h 226"/>
                <a:gd name="T4" fmla="*/ 451 w 451"/>
                <a:gd name="T5" fmla="*/ 226 h 226"/>
                <a:gd name="T6" fmla="*/ 226 w 451"/>
                <a:gd name="T7" fmla="*/ 0 h 226"/>
                <a:gd name="T8" fmla="*/ 0 w 451"/>
                <a:gd name="T9" fmla="*/ 226 h 226"/>
                <a:gd name="T10" fmla="*/ 86 w 451"/>
                <a:gd name="T11" fmla="*/ 226 h 226"/>
                <a:gd name="T12" fmla="*/ 226 w 451"/>
                <a:gd name="T13" fmla="*/ 8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26">
                  <a:moveTo>
                    <a:pt x="226" y="86"/>
                  </a:moveTo>
                  <a:cubicBezTo>
                    <a:pt x="303" y="86"/>
                    <a:pt x="365" y="149"/>
                    <a:pt x="365" y="226"/>
                  </a:cubicBezTo>
                  <a:cubicBezTo>
                    <a:pt x="451" y="226"/>
                    <a:pt x="451" y="226"/>
                    <a:pt x="451" y="226"/>
                  </a:cubicBezTo>
                  <a:cubicBezTo>
                    <a:pt x="451" y="101"/>
                    <a:pt x="350" y="0"/>
                    <a:pt x="226" y="0"/>
                  </a:cubicBezTo>
                  <a:cubicBezTo>
                    <a:pt x="101" y="0"/>
                    <a:pt x="0" y="101"/>
                    <a:pt x="0" y="226"/>
                  </a:cubicBezTo>
                  <a:cubicBezTo>
                    <a:pt x="86" y="226"/>
                    <a:pt x="86" y="226"/>
                    <a:pt x="86" y="226"/>
                  </a:cubicBezTo>
                  <a:cubicBezTo>
                    <a:pt x="86" y="149"/>
                    <a:pt x="149" y="86"/>
                    <a:pt x="226" y="86"/>
                  </a:cubicBezTo>
                  <a:close/>
                </a:path>
              </a:pathLst>
            </a:custGeom>
            <a:solidFill>
              <a:srgbClr val="949937"/>
            </a:solidFill>
            <a:ln w="6350">
              <a:solidFill>
                <a:sysClr val="window" lastClr="FFFFFF"/>
              </a:solidFill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" name="Freeform 15"/>
            <p:cNvSpPr/>
            <p:nvPr/>
          </p:nvSpPr>
          <p:spPr bwMode="auto">
            <a:xfrm>
              <a:off x="2855488" y="3417700"/>
              <a:ext cx="960959" cy="481824"/>
            </a:xfrm>
            <a:custGeom>
              <a:avLst/>
              <a:gdLst>
                <a:gd name="T0" fmla="*/ 113 w 225"/>
                <a:gd name="T1" fmla="*/ 65 h 113"/>
                <a:gd name="T2" fmla="*/ 160 w 225"/>
                <a:gd name="T3" fmla="*/ 113 h 113"/>
                <a:gd name="T4" fmla="*/ 225 w 225"/>
                <a:gd name="T5" fmla="*/ 113 h 113"/>
                <a:gd name="T6" fmla="*/ 113 w 225"/>
                <a:gd name="T7" fmla="*/ 0 h 113"/>
                <a:gd name="T8" fmla="*/ 0 w 225"/>
                <a:gd name="T9" fmla="*/ 113 h 113"/>
                <a:gd name="T10" fmla="*/ 65 w 225"/>
                <a:gd name="T11" fmla="*/ 113 h 113"/>
                <a:gd name="T12" fmla="*/ 113 w 225"/>
                <a:gd name="T13" fmla="*/ 6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5" h="113">
                  <a:moveTo>
                    <a:pt x="113" y="65"/>
                  </a:moveTo>
                  <a:cubicBezTo>
                    <a:pt x="139" y="65"/>
                    <a:pt x="160" y="87"/>
                    <a:pt x="160" y="113"/>
                  </a:cubicBezTo>
                  <a:cubicBezTo>
                    <a:pt x="225" y="113"/>
                    <a:pt x="225" y="113"/>
                    <a:pt x="225" y="113"/>
                  </a:cubicBezTo>
                  <a:cubicBezTo>
                    <a:pt x="225" y="50"/>
                    <a:pt x="175" y="0"/>
                    <a:pt x="113" y="0"/>
                  </a:cubicBezTo>
                  <a:cubicBezTo>
                    <a:pt x="50" y="0"/>
                    <a:pt x="0" y="50"/>
                    <a:pt x="0" y="113"/>
                  </a:cubicBezTo>
                  <a:cubicBezTo>
                    <a:pt x="65" y="113"/>
                    <a:pt x="65" y="113"/>
                    <a:pt x="65" y="113"/>
                  </a:cubicBezTo>
                  <a:cubicBezTo>
                    <a:pt x="65" y="87"/>
                    <a:pt x="87" y="65"/>
                    <a:pt x="113" y="65"/>
                  </a:cubicBezTo>
                  <a:close/>
                </a:path>
              </a:pathLst>
            </a:custGeom>
            <a:solidFill>
              <a:srgbClr val="F29014"/>
            </a:solidFill>
            <a:ln w="6350">
              <a:solidFill>
                <a:sysClr val="window" lastClr="FFFFFF"/>
              </a:solidFill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613150" y="3456080"/>
            <a:ext cx="2578043" cy="1599067"/>
            <a:chOff x="1381701" y="4110473"/>
            <a:chExt cx="3437390" cy="2132090"/>
          </a:xfrm>
        </p:grpSpPr>
        <p:sp>
          <p:nvSpPr>
            <p:cNvPr id="8" name="Freeform 16"/>
            <p:cNvSpPr/>
            <p:nvPr/>
          </p:nvSpPr>
          <p:spPr bwMode="auto">
            <a:xfrm>
              <a:off x="1990386" y="4122459"/>
              <a:ext cx="1349175" cy="1227338"/>
            </a:xfrm>
            <a:custGeom>
              <a:avLst/>
              <a:gdLst>
                <a:gd name="T0" fmla="*/ 316 w 316"/>
                <a:gd name="T1" fmla="*/ 288 h 288"/>
                <a:gd name="T2" fmla="*/ 0 w 316"/>
                <a:gd name="T3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16" h="288">
                  <a:moveTo>
                    <a:pt x="316" y="288"/>
                  </a:moveTo>
                  <a:cubicBezTo>
                    <a:pt x="150" y="288"/>
                    <a:pt x="15" y="161"/>
                    <a:pt x="0" y="0"/>
                  </a:cubicBezTo>
                </a:path>
              </a:pathLst>
            </a:custGeom>
            <a:noFill/>
            <a:ln w="6350" cap="flat" cmpd="sng">
              <a:solidFill>
                <a:sysClr val="window" lastClr="FFFFFF">
                  <a:lumMod val="50000"/>
                </a:sysClr>
              </a:solidFill>
              <a:prstDash val="solid"/>
              <a:round/>
              <a:head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" name="Freeform 17"/>
            <p:cNvSpPr/>
            <p:nvPr/>
          </p:nvSpPr>
          <p:spPr bwMode="auto">
            <a:xfrm>
              <a:off x="1381701" y="4122459"/>
              <a:ext cx="1957862" cy="1838609"/>
            </a:xfrm>
            <a:custGeom>
              <a:avLst/>
              <a:gdLst>
                <a:gd name="T0" fmla="*/ 0 w 459"/>
                <a:gd name="T1" fmla="*/ 0 h 431"/>
                <a:gd name="T2" fmla="*/ 459 w 459"/>
                <a:gd name="T3" fmla="*/ 43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9" h="431">
                  <a:moveTo>
                    <a:pt x="0" y="0"/>
                  </a:moveTo>
                  <a:cubicBezTo>
                    <a:pt x="15" y="240"/>
                    <a:pt x="214" y="431"/>
                    <a:pt x="459" y="431"/>
                  </a:cubicBezTo>
                </a:path>
              </a:pathLst>
            </a:custGeom>
            <a:noFill/>
            <a:ln w="6350" cap="flat" cmpd="sng">
              <a:solidFill>
                <a:sysClr val="window" lastClr="FFFFFF">
                  <a:lumMod val="50000"/>
                </a:sysClr>
              </a:solidFill>
              <a:prstDash val="solid"/>
              <a:rou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Freeform 18"/>
            <p:cNvSpPr/>
            <p:nvPr/>
          </p:nvSpPr>
          <p:spPr bwMode="auto">
            <a:xfrm>
              <a:off x="2558335" y="4122461"/>
              <a:ext cx="781228" cy="666406"/>
            </a:xfrm>
            <a:custGeom>
              <a:avLst/>
              <a:gdLst>
                <a:gd name="T0" fmla="*/ 183 w 183"/>
                <a:gd name="T1" fmla="*/ 156 h 156"/>
                <a:gd name="T2" fmla="*/ 0 w 183"/>
                <a:gd name="T3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3" h="156">
                  <a:moveTo>
                    <a:pt x="183" y="156"/>
                  </a:moveTo>
                  <a:cubicBezTo>
                    <a:pt x="90" y="156"/>
                    <a:pt x="14" y="88"/>
                    <a:pt x="0" y="0"/>
                  </a:cubicBezTo>
                </a:path>
              </a:pathLst>
            </a:custGeom>
            <a:noFill/>
            <a:ln w="6350" cap="flat" cmpd="sng">
              <a:solidFill>
                <a:sysClr val="window" lastClr="FFFFFF">
                  <a:lumMod val="50000"/>
                </a:sysClr>
              </a:solidFill>
              <a:prstDash val="solid"/>
              <a:round/>
              <a:head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" name="Freeform 19"/>
            <p:cNvSpPr/>
            <p:nvPr/>
          </p:nvSpPr>
          <p:spPr bwMode="auto">
            <a:xfrm>
              <a:off x="3013650" y="4122461"/>
              <a:ext cx="325911" cy="222934"/>
            </a:xfrm>
            <a:custGeom>
              <a:avLst/>
              <a:gdLst>
                <a:gd name="T0" fmla="*/ 76 w 76"/>
                <a:gd name="T1" fmla="*/ 52 h 52"/>
                <a:gd name="T2" fmla="*/ 0 w 76"/>
                <a:gd name="T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" h="52">
                  <a:moveTo>
                    <a:pt x="76" y="52"/>
                  </a:moveTo>
                  <a:cubicBezTo>
                    <a:pt x="41" y="52"/>
                    <a:pt x="12" y="30"/>
                    <a:pt x="0" y="0"/>
                  </a:cubicBezTo>
                </a:path>
              </a:pathLst>
            </a:custGeom>
            <a:noFill/>
            <a:ln w="6350" cap="flat" cmpd="sng">
              <a:solidFill>
                <a:sysClr val="window" lastClr="FFFFFF">
                  <a:lumMod val="50000"/>
                </a:sysClr>
              </a:solidFill>
              <a:prstDash val="solid"/>
              <a:round/>
              <a:head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Rectangle 50"/>
            <p:cNvSpPr>
              <a:spLocks noChangeArrowheads="1"/>
            </p:cNvSpPr>
            <p:nvPr/>
          </p:nvSpPr>
          <p:spPr bwMode="auto">
            <a:xfrm>
              <a:off x="3478554" y="4110473"/>
              <a:ext cx="1340537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800" kern="0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01</a:t>
              </a:r>
              <a:r>
                <a:rPr lang="zh-CN" altLang="en-US" sz="1500" kern="0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关键字</a:t>
              </a:r>
              <a:endParaRPr lang="zh-CN" altLang="en-US" sz="900" kern="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13" name="Rectangle 51"/>
            <p:cNvSpPr>
              <a:spLocks noChangeArrowheads="1"/>
            </p:cNvSpPr>
            <p:nvPr/>
          </p:nvSpPr>
          <p:spPr bwMode="auto">
            <a:xfrm>
              <a:off x="3478554" y="4609078"/>
              <a:ext cx="1340537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800" kern="0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02</a:t>
              </a:r>
              <a:r>
                <a:rPr lang="zh-CN" altLang="en-US" sz="1500" kern="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关键字</a:t>
              </a:r>
              <a:endParaRPr lang="en-US" altLang="zh-CN" sz="900" kern="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14" name="Rectangle 52"/>
            <p:cNvSpPr>
              <a:spLocks noChangeArrowheads="1"/>
            </p:cNvSpPr>
            <p:nvPr/>
          </p:nvSpPr>
          <p:spPr bwMode="auto">
            <a:xfrm>
              <a:off x="3478553" y="5165217"/>
              <a:ext cx="1340537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800" kern="0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03</a:t>
              </a:r>
              <a:r>
                <a:rPr lang="zh-CN" altLang="en-US" sz="1500" kern="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关键字</a:t>
              </a:r>
              <a:endParaRPr lang="en-US" altLang="zh-CN" sz="900" kern="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15" name="Rectangle 53"/>
            <p:cNvSpPr>
              <a:spLocks noChangeArrowheads="1"/>
            </p:cNvSpPr>
            <p:nvPr/>
          </p:nvSpPr>
          <p:spPr bwMode="auto">
            <a:xfrm>
              <a:off x="3478554" y="5750120"/>
              <a:ext cx="1340537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kern="0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04</a:t>
              </a:r>
              <a:r>
                <a:rPr lang="zh-CN" altLang="en-US" sz="1500" kern="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关键字</a:t>
              </a:r>
              <a:endParaRPr lang="en-US" altLang="zh-CN" sz="900" kern="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198771" y="1695172"/>
            <a:ext cx="3840054" cy="3101495"/>
            <a:chOff x="6162529" y="1762595"/>
            <a:chExt cx="5120072" cy="4135328"/>
          </a:xfrm>
        </p:grpSpPr>
        <p:grpSp>
          <p:nvGrpSpPr>
            <p:cNvPr id="17" name="组合 16"/>
            <p:cNvGrpSpPr/>
            <p:nvPr/>
          </p:nvGrpSpPr>
          <p:grpSpPr>
            <a:xfrm>
              <a:off x="6714264" y="1762595"/>
              <a:ext cx="4568337" cy="1037079"/>
              <a:chOff x="7774462" y="2224632"/>
              <a:chExt cx="4675831" cy="1037079"/>
            </a:xfrm>
          </p:grpSpPr>
          <p:sp>
            <p:nvSpPr>
              <p:cNvPr id="31" name="文本框 30"/>
              <p:cNvSpPr txBox="1"/>
              <p:nvPr/>
            </p:nvSpPr>
            <p:spPr>
              <a:xfrm>
                <a:off x="7774462" y="2612815"/>
                <a:ext cx="4675831" cy="648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7774462" y="2224632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015" dirty="0">
                    <a:solidFill>
                      <a:schemeClr val="bg1">
                        <a:lumMod val="50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6714264" y="2783996"/>
              <a:ext cx="4568337" cy="1037079"/>
              <a:chOff x="7774462" y="2224632"/>
              <a:chExt cx="4675831" cy="1037079"/>
            </a:xfrm>
          </p:grpSpPr>
          <p:sp>
            <p:nvSpPr>
              <p:cNvPr id="29" name="文本框 28"/>
              <p:cNvSpPr txBox="1"/>
              <p:nvPr/>
            </p:nvSpPr>
            <p:spPr>
              <a:xfrm>
                <a:off x="7774462" y="2612815"/>
                <a:ext cx="4675831" cy="648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7774462" y="2224632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015" dirty="0">
                    <a:solidFill>
                      <a:schemeClr val="bg1">
                        <a:lumMod val="50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6714264" y="3805397"/>
              <a:ext cx="4568337" cy="1037079"/>
              <a:chOff x="7774462" y="2224632"/>
              <a:chExt cx="4675831" cy="1037079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7774462" y="2612815"/>
                <a:ext cx="4675831" cy="648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7774462" y="2224632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015" dirty="0">
                    <a:solidFill>
                      <a:schemeClr val="bg1">
                        <a:lumMod val="50000"/>
                      </a:schemeClr>
                    </a:solidFill>
                  </a:rPr>
                  <a:t>点击此处更换标题</a:t>
                </a:r>
              </a:p>
            </p:txBody>
          </p:sp>
        </p:grpSp>
        <p:sp>
          <p:nvSpPr>
            <p:cNvPr id="20" name="矩形 19"/>
            <p:cNvSpPr/>
            <p:nvPr/>
          </p:nvSpPr>
          <p:spPr>
            <a:xfrm>
              <a:off x="6162529" y="1835022"/>
              <a:ext cx="611369" cy="3812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800" dirty="0">
                  <a:solidFill>
                    <a:schemeClr val="bg1">
                      <a:lumMod val="50000"/>
                    </a:schemeClr>
                  </a:solidFill>
                </a:rPr>
                <a:t>01.</a:t>
              </a:r>
              <a:endParaRPr lang="zh-CN" altLang="en-US" sz="1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6162529" y="2848394"/>
              <a:ext cx="611369" cy="3812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800" dirty="0">
                  <a:solidFill>
                    <a:schemeClr val="bg1">
                      <a:lumMod val="50000"/>
                    </a:schemeClr>
                  </a:solidFill>
                </a:rPr>
                <a:t>02.</a:t>
              </a:r>
              <a:endParaRPr lang="zh-CN" altLang="en-US" sz="1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162529" y="3854619"/>
              <a:ext cx="611369" cy="3812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800" dirty="0">
                  <a:solidFill>
                    <a:schemeClr val="bg1">
                      <a:lumMod val="50000"/>
                    </a:schemeClr>
                  </a:solidFill>
                </a:rPr>
                <a:t>03.</a:t>
              </a:r>
              <a:endParaRPr lang="zh-CN" altLang="en-US" sz="1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6714264" y="4860844"/>
              <a:ext cx="4568337" cy="1037079"/>
              <a:chOff x="7774462" y="2224632"/>
              <a:chExt cx="4675831" cy="1037079"/>
            </a:xfrm>
          </p:grpSpPr>
          <p:sp>
            <p:nvSpPr>
              <p:cNvPr id="25" name="文本框 24"/>
              <p:cNvSpPr txBox="1"/>
              <p:nvPr/>
            </p:nvSpPr>
            <p:spPr>
              <a:xfrm>
                <a:off x="7774462" y="2612815"/>
                <a:ext cx="4675831" cy="648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7774462" y="2224632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015" dirty="0">
                    <a:solidFill>
                      <a:schemeClr val="bg1">
                        <a:lumMod val="50000"/>
                      </a:schemeClr>
                    </a:solidFill>
                  </a:rPr>
                  <a:t>点击此处更换标题</a:t>
                </a:r>
              </a:p>
            </p:txBody>
          </p:sp>
        </p:grpSp>
        <p:sp>
          <p:nvSpPr>
            <p:cNvPr id="24" name="矩形 23"/>
            <p:cNvSpPr/>
            <p:nvPr/>
          </p:nvSpPr>
          <p:spPr>
            <a:xfrm>
              <a:off x="6162529" y="4910066"/>
              <a:ext cx="611369" cy="3812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800" dirty="0">
                  <a:solidFill>
                    <a:schemeClr val="bg1">
                      <a:lumMod val="50000"/>
                    </a:schemeClr>
                  </a:solidFill>
                </a:rPr>
                <a:t>04.</a:t>
              </a:r>
              <a:endParaRPr lang="zh-CN" altLang="en-US" sz="1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02300" y="4314520"/>
            <a:ext cx="60290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584552" y="1994179"/>
            <a:ext cx="7938773" cy="1989798"/>
            <a:chOff x="1119637" y="1785537"/>
            <a:chExt cx="10585031" cy="2653063"/>
          </a:xfrm>
        </p:grpSpPr>
        <p:grpSp>
          <p:nvGrpSpPr>
            <p:cNvPr id="4" name="组合 3"/>
            <p:cNvGrpSpPr/>
            <p:nvPr/>
          </p:nvGrpSpPr>
          <p:grpSpPr>
            <a:xfrm>
              <a:off x="1119637" y="1785537"/>
              <a:ext cx="7722575" cy="2653063"/>
              <a:chOff x="2242725" y="2366675"/>
              <a:chExt cx="6137506" cy="2108518"/>
            </a:xfrm>
          </p:grpSpPr>
          <p:sp>
            <p:nvSpPr>
              <p:cNvPr id="11" name="Rectangle 89"/>
              <p:cNvSpPr/>
              <p:nvPr/>
            </p:nvSpPr>
            <p:spPr>
              <a:xfrm>
                <a:off x="2242725" y="4157611"/>
                <a:ext cx="2817628" cy="8050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" kern="0" dirty="0">
                  <a:solidFill>
                    <a:schemeClr val="bg1">
                      <a:lumMod val="50000"/>
                    </a:schemeClr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12" name="Group 137"/>
              <p:cNvGrpSpPr/>
              <p:nvPr/>
            </p:nvGrpSpPr>
            <p:grpSpPr>
              <a:xfrm>
                <a:off x="2495763" y="2386533"/>
                <a:ext cx="226399" cy="1740887"/>
                <a:chOff x="1074408" y="1485901"/>
                <a:chExt cx="214311" cy="1647821"/>
              </a:xfrm>
            </p:grpSpPr>
            <p:cxnSp>
              <p:nvCxnSpPr>
                <p:cNvPr id="52" name="Straight Connector 90"/>
                <p:cNvCxnSpPr/>
                <p:nvPr/>
              </p:nvCxnSpPr>
              <p:spPr>
                <a:xfrm rot="16200000" flipV="1">
                  <a:off x="359569" y="2302205"/>
                  <a:ext cx="1638299" cy="5691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29014"/>
                  </a:solidFill>
                  <a:prstDash val="sysDot"/>
                  <a:miter lim="800000"/>
                  <a:headEnd type="none" w="med" len="med"/>
                  <a:tailEnd type="oval" w="med" len="med"/>
                </a:ln>
                <a:effectLst/>
              </p:spPr>
            </p:cxnSp>
            <p:sp>
              <p:nvSpPr>
                <p:cNvPr id="53" name="Rounded Rectangle 94"/>
                <p:cNvSpPr/>
                <p:nvPr/>
              </p:nvSpPr>
              <p:spPr>
                <a:xfrm>
                  <a:off x="1074408" y="2190750"/>
                  <a:ext cx="214311" cy="942972"/>
                </a:xfrm>
                <a:prstGeom prst="roundRect">
                  <a:avLst/>
                </a:prstGeom>
                <a:solidFill>
                  <a:srgbClr val="F2901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50" kern="0" dirty="0">
                    <a:solidFill>
                      <a:schemeClr val="bg1">
                        <a:lumMod val="50000"/>
                      </a:schemeClr>
                    </a:solidFill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3" name="Group 138"/>
              <p:cNvGrpSpPr/>
              <p:nvPr/>
            </p:nvGrpSpPr>
            <p:grpSpPr>
              <a:xfrm>
                <a:off x="2896645" y="2386533"/>
                <a:ext cx="226399" cy="1740887"/>
                <a:chOff x="1447800" y="1485901"/>
                <a:chExt cx="214311" cy="1647821"/>
              </a:xfrm>
            </p:grpSpPr>
            <p:cxnSp>
              <p:nvCxnSpPr>
                <p:cNvPr id="50" name="Straight Connector 97"/>
                <p:cNvCxnSpPr/>
                <p:nvPr/>
              </p:nvCxnSpPr>
              <p:spPr>
                <a:xfrm rot="16200000" flipV="1">
                  <a:off x="732961" y="2302205"/>
                  <a:ext cx="1638299" cy="5691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949937"/>
                  </a:solidFill>
                  <a:prstDash val="sysDot"/>
                  <a:miter lim="800000"/>
                  <a:headEnd type="none" w="med" len="med"/>
                  <a:tailEnd type="oval" w="med" len="med"/>
                </a:ln>
                <a:effectLst/>
              </p:spPr>
            </p:cxnSp>
            <p:sp>
              <p:nvSpPr>
                <p:cNvPr id="51" name="Rounded Rectangle 100"/>
                <p:cNvSpPr/>
                <p:nvPr/>
              </p:nvSpPr>
              <p:spPr>
                <a:xfrm>
                  <a:off x="1447800" y="1962150"/>
                  <a:ext cx="214311" cy="1171572"/>
                </a:xfrm>
                <a:prstGeom prst="roundRect">
                  <a:avLst/>
                </a:prstGeom>
                <a:solidFill>
                  <a:srgbClr val="949937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50" kern="0" dirty="0">
                    <a:solidFill>
                      <a:schemeClr val="bg1">
                        <a:lumMod val="50000"/>
                      </a:schemeClr>
                    </a:solidFill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4" name="Group 139"/>
              <p:cNvGrpSpPr/>
              <p:nvPr/>
            </p:nvGrpSpPr>
            <p:grpSpPr>
              <a:xfrm>
                <a:off x="3297527" y="2386533"/>
                <a:ext cx="226399" cy="1740887"/>
                <a:chOff x="1828800" y="1485901"/>
                <a:chExt cx="214311" cy="1647821"/>
              </a:xfrm>
            </p:grpSpPr>
            <p:cxnSp>
              <p:nvCxnSpPr>
                <p:cNvPr id="48" name="Straight Connector 103"/>
                <p:cNvCxnSpPr/>
                <p:nvPr/>
              </p:nvCxnSpPr>
              <p:spPr>
                <a:xfrm rot="16200000" flipV="1">
                  <a:off x="1113961" y="2302205"/>
                  <a:ext cx="1638299" cy="5691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29014"/>
                  </a:solidFill>
                  <a:prstDash val="sysDot"/>
                  <a:miter lim="800000"/>
                  <a:headEnd type="none" w="med" len="med"/>
                  <a:tailEnd type="oval" w="med" len="med"/>
                </a:ln>
                <a:effectLst/>
              </p:spPr>
            </p:cxnSp>
            <p:sp>
              <p:nvSpPr>
                <p:cNvPr id="49" name="Rounded Rectangle 106"/>
                <p:cNvSpPr/>
                <p:nvPr/>
              </p:nvSpPr>
              <p:spPr>
                <a:xfrm>
                  <a:off x="1828800" y="1809750"/>
                  <a:ext cx="214311" cy="1323972"/>
                </a:xfrm>
                <a:prstGeom prst="roundRect">
                  <a:avLst/>
                </a:prstGeom>
                <a:solidFill>
                  <a:srgbClr val="F2901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50" kern="0" dirty="0">
                    <a:solidFill>
                      <a:schemeClr val="bg1">
                        <a:lumMod val="50000"/>
                      </a:schemeClr>
                    </a:solidFill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5" name="Group 140"/>
              <p:cNvGrpSpPr/>
              <p:nvPr/>
            </p:nvGrpSpPr>
            <p:grpSpPr>
              <a:xfrm>
                <a:off x="3698409" y="2386533"/>
                <a:ext cx="226399" cy="1740887"/>
                <a:chOff x="2209800" y="1485901"/>
                <a:chExt cx="214311" cy="1647821"/>
              </a:xfrm>
            </p:grpSpPr>
            <p:cxnSp>
              <p:nvCxnSpPr>
                <p:cNvPr id="46" name="Straight Connector 107"/>
                <p:cNvCxnSpPr/>
                <p:nvPr/>
              </p:nvCxnSpPr>
              <p:spPr>
                <a:xfrm rot="16200000" flipV="1">
                  <a:off x="1494961" y="2302205"/>
                  <a:ext cx="1638299" cy="5691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949937"/>
                  </a:solidFill>
                  <a:prstDash val="sysDot"/>
                  <a:miter lim="800000"/>
                  <a:headEnd type="none" w="med" len="med"/>
                  <a:tailEnd type="oval" w="med" len="med"/>
                </a:ln>
                <a:effectLst/>
              </p:spPr>
            </p:cxnSp>
            <p:sp>
              <p:nvSpPr>
                <p:cNvPr id="47" name="Rounded Rectangle 120"/>
                <p:cNvSpPr/>
                <p:nvPr/>
              </p:nvSpPr>
              <p:spPr>
                <a:xfrm>
                  <a:off x="2209800" y="2419350"/>
                  <a:ext cx="214311" cy="714372"/>
                </a:xfrm>
                <a:prstGeom prst="roundRect">
                  <a:avLst/>
                </a:prstGeom>
                <a:solidFill>
                  <a:srgbClr val="949937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50" kern="0" dirty="0">
                    <a:solidFill>
                      <a:schemeClr val="bg1">
                        <a:lumMod val="50000"/>
                      </a:schemeClr>
                    </a:solidFill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6" name="Group 141"/>
              <p:cNvGrpSpPr/>
              <p:nvPr/>
            </p:nvGrpSpPr>
            <p:grpSpPr>
              <a:xfrm>
                <a:off x="4099285" y="2386533"/>
                <a:ext cx="226399" cy="1740887"/>
                <a:chOff x="2667000" y="1485901"/>
                <a:chExt cx="214311" cy="1647821"/>
              </a:xfrm>
            </p:grpSpPr>
            <p:cxnSp>
              <p:nvCxnSpPr>
                <p:cNvPr id="44" name="Straight Connector 127"/>
                <p:cNvCxnSpPr/>
                <p:nvPr/>
              </p:nvCxnSpPr>
              <p:spPr>
                <a:xfrm rot="16200000" flipV="1">
                  <a:off x="1952161" y="2302205"/>
                  <a:ext cx="1638299" cy="5691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29014"/>
                  </a:solidFill>
                  <a:prstDash val="sysDot"/>
                  <a:miter lim="800000"/>
                  <a:headEnd type="none" w="med" len="med"/>
                  <a:tailEnd type="oval" w="med" len="med"/>
                </a:ln>
                <a:effectLst/>
              </p:spPr>
            </p:cxnSp>
            <p:sp>
              <p:nvSpPr>
                <p:cNvPr id="45" name="Rounded Rectangle 128"/>
                <p:cNvSpPr/>
                <p:nvPr/>
              </p:nvSpPr>
              <p:spPr>
                <a:xfrm>
                  <a:off x="2667000" y="1962150"/>
                  <a:ext cx="214311" cy="1171572"/>
                </a:xfrm>
                <a:prstGeom prst="roundRect">
                  <a:avLst/>
                </a:prstGeom>
                <a:solidFill>
                  <a:srgbClr val="F2901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50" kern="0" dirty="0">
                    <a:solidFill>
                      <a:schemeClr val="bg1">
                        <a:lumMod val="50000"/>
                      </a:schemeClr>
                    </a:solidFill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7" name="Group 142"/>
              <p:cNvGrpSpPr/>
              <p:nvPr/>
            </p:nvGrpSpPr>
            <p:grpSpPr>
              <a:xfrm>
                <a:off x="4500175" y="2386533"/>
                <a:ext cx="226399" cy="1740887"/>
                <a:chOff x="2971800" y="1485901"/>
                <a:chExt cx="214311" cy="1647821"/>
              </a:xfrm>
            </p:grpSpPr>
            <p:cxnSp>
              <p:nvCxnSpPr>
                <p:cNvPr id="42" name="Straight Connector 135"/>
                <p:cNvCxnSpPr/>
                <p:nvPr/>
              </p:nvCxnSpPr>
              <p:spPr>
                <a:xfrm rot="16200000" flipV="1">
                  <a:off x="2256961" y="2302205"/>
                  <a:ext cx="1638299" cy="5691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949937"/>
                  </a:solidFill>
                  <a:prstDash val="sysDot"/>
                  <a:miter lim="800000"/>
                  <a:headEnd type="none" w="med" len="med"/>
                  <a:tailEnd type="oval" w="med" len="med"/>
                </a:ln>
                <a:effectLst/>
              </p:spPr>
            </p:cxnSp>
            <p:sp>
              <p:nvSpPr>
                <p:cNvPr id="43" name="Rounded Rectangle 136"/>
                <p:cNvSpPr/>
                <p:nvPr/>
              </p:nvSpPr>
              <p:spPr>
                <a:xfrm>
                  <a:off x="2971800" y="1809750"/>
                  <a:ext cx="214311" cy="1323972"/>
                </a:xfrm>
                <a:prstGeom prst="roundRect">
                  <a:avLst/>
                </a:prstGeom>
                <a:solidFill>
                  <a:srgbClr val="949937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50" kern="0" dirty="0">
                    <a:solidFill>
                      <a:schemeClr val="bg1">
                        <a:lumMod val="50000"/>
                      </a:schemeClr>
                    </a:solidFill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8" name="Rectangle 143"/>
              <p:cNvSpPr/>
              <p:nvPr/>
            </p:nvSpPr>
            <p:spPr>
              <a:xfrm>
                <a:off x="2524509" y="4269725"/>
                <a:ext cx="159673" cy="205468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0" kern="0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  <a:ea typeface="+mn-ea"/>
                    <a:cs typeface="+mn-ea"/>
                    <a:sym typeface="Arial" panose="020B0604020202020204" pitchFamily="34" charset="0"/>
                  </a:rPr>
                  <a:t>55</a:t>
                </a:r>
              </a:p>
            </p:txBody>
          </p:sp>
          <p:sp>
            <p:nvSpPr>
              <p:cNvPr id="19" name="Rectangle 144"/>
              <p:cNvSpPr/>
              <p:nvPr/>
            </p:nvSpPr>
            <p:spPr>
              <a:xfrm>
                <a:off x="2928921" y="4269725"/>
                <a:ext cx="159673" cy="205468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0" kern="0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  <a:ea typeface="+mn-ea"/>
                    <a:cs typeface="+mn-ea"/>
                    <a:sym typeface="Arial" panose="020B0604020202020204" pitchFamily="34" charset="0"/>
                  </a:rPr>
                  <a:t>70</a:t>
                </a:r>
              </a:p>
            </p:txBody>
          </p:sp>
          <p:sp>
            <p:nvSpPr>
              <p:cNvPr id="20" name="Rectangle 145"/>
              <p:cNvSpPr/>
              <p:nvPr/>
            </p:nvSpPr>
            <p:spPr>
              <a:xfrm>
                <a:off x="3333330" y="4269725"/>
                <a:ext cx="159673" cy="205468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0" kern="0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  <a:ea typeface="+mn-ea"/>
                    <a:cs typeface="+mn-ea"/>
                    <a:sym typeface="Arial" panose="020B0604020202020204" pitchFamily="34" charset="0"/>
                  </a:rPr>
                  <a:t>85</a:t>
                </a:r>
              </a:p>
            </p:txBody>
          </p:sp>
          <p:sp>
            <p:nvSpPr>
              <p:cNvPr id="21" name="Rectangle 146"/>
              <p:cNvSpPr/>
              <p:nvPr/>
            </p:nvSpPr>
            <p:spPr>
              <a:xfrm>
                <a:off x="3737742" y="4269725"/>
                <a:ext cx="159673" cy="205468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0" kern="0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  <a:ea typeface="+mn-ea"/>
                    <a:cs typeface="+mn-ea"/>
                    <a:sym typeface="Arial" panose="020B0604020202020204" pitchFamily="34" charset="0"/>
                  </a:rPr>
                  <a:t>40</a:t>
                </a:r>
              </a:p>
            </p:txBody>
          </p:sp>
          <p:sp>
            <p:nvSpPr>
              <p:cNvPr id="22" name="Rectangle 147"/>
              <p:cNvSpPr/>
              <p:nvPr/>
            </p:nvSpPr>
            <p:spPr>
              <a:xfrm>
                <a:off x="4142152" y="4269725"/>
                <a:ext cx="159673" cy="205468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0" kern="0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  <a:ea typeface="+mn-ea"/>
                    <a:cs typeface="+mn-ea"/>
                    <a:sym typeface="Arial" panose="020B0604020202020204" pitchFamily="34" charset="0"/>
                  </a:rPr>
                  <a:t>60</a:t>
                </a:r>
              </a:p>
            </p:txBody>
          </p:sp>
          <p:sp>
            <p:nvSpPr>
              <p:cNvPr id="23" name="Rectangle 148"/>
              <p:cNvSpPr/>
              <p:nvPr/>
            </p:nvSpPr>
            <p:spPr>
              <a:xfrm>
                <a:off x="4546563" y="4269725"/>
                <a:ext cx="159673" cy="205468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0" kern="0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  <a:ea typeface="+mn-ea"/>
                    <a:cs typeface="+mn-ea"/>
                    <a:sym typeface="Arial" panose="020B0604020202020204" pitchFamily="34" charset="0"/>
                  </a:rPr>
                  <a:t>80</a:t>
                </a:r>
              </a:p>
            </p:txBody>
          </p:sp>
          <p:grpSp>
            <p:nvGrpSpPr>
              <p:cNvPr id="24" name="Group 167"/>
              <p:cNvGrpSpPr/>
              <p:nvPr/>
            </p:nvGrpSpPr>
            <p:grpSpPr>
              <a:xfrm>
                <a:off x="7884719" y="3823025"/>
                <a:ext cx="495511" cy="481324"/>
                <a:chOff x="6299532" y="4190009"/>
                <a:chExt cx="469021" cy="455593"/>
              </a:xfrm>
            </p:grpSpPr>
            <p:sp>
              <p:nvSpPr>
                <p:cNvPr id="40" name="Oval 168"/>
                <p:cNvSpPr>
                  <a:spLocks noChangeAspect="1"/>
                </p:cNvSpPr>
                <p:nvPr/>
              </p:nvSpPr>
              <p:spPr>
                <a:xfrm>
                  <a:off x="6299532" y="4190009"/>
                  <a:ext cx="469021" cy="455593"/>
                </a:xfrm>
                <a:prstGeom prst="ellipse">
                  <a:avLst/>
                </a:prstGeom>
                <a:solidFill>
                  <a:srgbClr val="F2901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50" kern="0" dirty="0">
                    <a:solidFill>
                      <a:schemeClr val="bg1">
                        <a:lumMod val="50000"/>
                      </a:schemeClr>
                    </a:solidFill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1" name="Freeform 63"/>
                <p:cNvSpPr>
                  <a:spLocks noEditPoints="1"/>
                </p:cNvSpPr>
                <p:nvPr/>
              </p:nvSpPr>
              <p:spPr bwMode="auto">
                <a:xfrm>
                  <a:off x="6386874" y="4310694"/>
                  <a:ext cx="294337" cy="214222"/>
                </a:xfrm>
                <a:custGeom>
                  <a:avLst/>
                  <a:gdLst/>
                  <a:ahLst/>
                  <a:cxnLst>
                    <a:cxn ang="0">
                      <a:pos x="62" y="57"/>
                    </a:cxn>
                    <a:cxn ang="0">
                      <a:pos x="18" y="57"/>
                    </a:cxn>
                    <a:cxn ang="0">
                      <a:pos x="0" y="39"/>
                    </a:cxn>
                    <a:cxn ang="0">
                      <a:pos x="11" y="23"/>
                    </a:cxn>
                    <a:cxn ang="0">
                      <a:pos x="11" y="21"/>
                    </a:cxn>
                    <a:cxn ang="0">
                      <a:pos x="31" y="0"/>
                    </a:cxn>
                    <a:cxn ang="0">
                      <a:pos x="50" y="13"/>
                    </a:cxn>
                    <a:cxn ang="0">
                      <a:pos x="57" y="11"/>
                    </a:cxn>
                    <a:cxn ang="0">
                      <a:pos x="67" y="21"/>
                    </a:cxn>
                    <a:cxn ang="0">
                      <a:pos x="66" y="27"/>
                    </a:cxn>
                    <a:cxn ang="0">
                      <a:pos x="78" y="42"/>
                    </a:cxn>
                    <a:cxn ang="0">
                      <a:pos x="62" y="57"/>
                    </a:cxn>
                    <a:cxn ang="0">
                      <a:pos x="51" y="31"/>
                    </a:cxn>
                    <a:cxn ang="0">
                      <a:pos x="42" y="31"/>
                    </a:cxn>
                    <a:cxn ang="0">
                      <a:pos x="42" y="17"/>
                    </a:cxn>
                    <a:cxn ang="0">
                      <a:pos x="40" y="16"/>
                    </a:cxn>
                    <a:cxn ang="0">
                      <a:pos x="33" y="16"/>
                    </a:cxn>
                    <a:cxn ang="0">
                      <a:pos x="31" y="17"/>
                    </a:cxn>
                    <a:cxn ang="0">
                      <a:pos x="31" y="31"/>
                    </a:cxn>
                    <a:cxn ang="0">
                      <a:pos x="22" y="31"/>
                    </a:cxn>
                    <a:cxn ang="0">
                      <a:pos x="21" y="33"/>
                    </a:cxn>
                    <a:cxn ang="0">
                      <a:pos x="21" y="34"/>
                    </a:cxn>
                    <a:cxn ang="0">
                      <a:pos x="36" y="48"/>
                    </a:cxn>
                    <a:cxn ang="0">
                      <a:pos x="36" y="48"/>
                    </a:cxn>
                    <a:cxn ang="0">
                      <a:pos x="37" y="48"/>
                    </a:cxn>
                    <a:cxn ang="0">
                      <a:pos x="51" y="34"/>
                    </a:cxn>
                    <a:cxn ang="0">
                      <a:pos x="52" y="33"/>
                    </a:cxn>
                    <a:cxn ang="0">
                      <a:pos x="51" y="31"/>
                    </a:cxn>
                  </a:cxnLst>
                  <a:rect l="0" t="0" r="r" b="b"/>
                  <a:pathLst>
                    <a:path w="78" h="57">
                      <a:moveTo>
                        <a:pt x="62" y="57"/>
                      </a:moveTo>
                      <a:cubicBezTo>
                        <a:pt x="18" y="57"/>
                        <a:pt x="18" y="57"/>
                        <a:pt x="18" y="57"/>
                      </a:cubicBezTo>
                      <a:cubicBezTo>
                        <a:pt x="9" y="57"/>
                        <a:pt x="0" y="49"/>
                        <a:pt x="0" y="39"/>
                      </a:cubicBezTo>
                      <a:cubicBezTo>
                        <a:pt x="0" y="32"/>
                        <a:pt x="5" y="26"/>
                        <a:pt x="11" y="23"/>
                      </a:cubicBezTo>
                      <a:cubicBezTo>
                        <a:pt x="11" y="22"/>
                        <a:pt x="11" y="22"/>
                        <a:pt x="11" y="21"/>
                      </a:cubicBezTo>
                      <a:cubicBezTo>
                        <a:pt x="11" y="10"/>
                        <a:pt x="20" y="0"/>
                        <a:pt x="31" y="0"/>
                      </a:cubicBezTo>
                      <a:cubicBezTo>
                        <a:pt x="40" y="0"/>
                        <a:pt x="47" y="6"/>
                        <a:pt x="50" y="13"/>
                      </a:cubicBezTo>
                      <a:cubicBezTo>
                        <a:pt x="52" y="12"/>
                        <a:pt x="55" y="11"/>
                        <a:pt x="57" y="11"/>
                      </a:cubicBezTo>
                      <a:cubicBezTo>
                        <a:pt x="63" y="11"/>
                        <a:pt x="67" y="15"/>
                        <a:pt x="67" y="21"/>
                      </a:cubicBezTo>
                      <a:cubicBezTo>
                        <a:pt x="67" y="23"/>
                        <a:pt x="67" y="25"/>
                        <a:pt x="66" y="27"/>
                      </a:cubicBezTo>
                      <a:cubicBezTo>
                        <a:pt x="73" y="28"/>
                        <a:pt x="78" y="34"/>
                        <a:pt x="78" y="42"/>
                      </a:cubicBezTo>
                      <a:cubicBezTo>
                        <a:pt x="78" y="50"/>
                        <a:pt x="71" y="57"/>
                        <a:pt x="62" y="57"/>
                      </a:cubicBezTo>
                      <a:close/>
                      <a:moveTo>
                        <a:pt x="51" y="31"/>
                      </a:moveTo>
                      <a:cubicBezTo>
                        <a:pt x="42" y="31"/>
                        <a:pt x="42" y="31"/>
                        <a:pt x="42" y="31"/>
                      </a:cubicBezTo>
                      <a:cubicBezTo>
                        <a:pt x="42" y="17"/>
                        <a:pt x="42" y="17"/>
                        <a:pt x="42" y="17"/>
                      </a:cubicBezTo>
                      <a:cubicBezTo>
                        <a:pt x="42" y="16"/>
                        <a:pt x="41" y="16"/>
                        <a:pt x="40" y="16"/>
                      </a:cubicBezTo>
                      <a:cubicBezTo>
                        <a:pt x="33" y="16"/>
                        <a:pt x="33" y="16"/>
                        <a:pt x="33" y="16"/>
                      </a:cubicBezTo>
                      <a:cubicBezTo>
                        <a:pt x="32" y="16"/>
                        <a:pt x="31" y="16"/>
                        <a:pt x="31" y="17"/>
                      </a:cubicBezTo>
                      <a:cubicBezTo>
                        <a:pt x="31" y="31"/>
                        <a:pt x="31" y="31"/>
                        <a:pt x="31" y="31"/>
                      </a:cubicBezTo>
                      <a:cubicBezTo>
                        <a:pt x="22" y="31"/>
                        <a:pt x="22" y="31"/>
                        <a:pt x="22" y="31"/>
                      </a:cubicBezTo>
                      <a:cubicBezTo>
                        <a:pt x="22" y="31"/>
                        <a:pt x="21" y="32"/>
                        <a:pt x="21" y="33"/>
                      </a:cubicBezTo>
                      <a:cubicBezTo>
                        <a:pt x="21" y="33"/>
                        <a:pt x="21" y="33"/>
                        <a:pt x="21" y="34"/>
                      </a:cubicBezTo>
                      <a:cubicBezTo>
                        <a:pt x="36" y="48"/>
                        <a:pt x="36" y="48"/>
                        <a:pt x="36" y="48"/>
                      </a:cubicBezTo>
                      <a:cubicBezTo>
                        <a:pt x="36" y="48"/>
                        <a:pt x="36" y="48"/>
                        <a:pt x="36" y="48"/>
                      </a:cubicBezTo>
                      <a:cubicBezTo>
                        <a:pt x="37" y="48"/>
                        <a:pt x="37" y="48"/>
                        <a:pt x="37" y="48"/>
                      </a:cubicBezTo>
                      <a:cubicBezTo>
                        <a:pt x="51" y="34"/>
                        <a:pt x="51" y="34"/>
                        <a:pt x="51" y="34"/>
                      </a:cubicBezTo>
                      <a:cubicBezTo>
                        <a:pt x="52" y="33"/>
                        <a:pt x="52" y="33"/>
                        <a:pt x="52" y="33"/>
                      </a:cubicBezTo>
                      <a:cubicBezTo>
                        <a:pt x="52" y="32"/>
                        <a:pt x="51" y="31"/>
                        <a:pt x="51" y="31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 w="9525">
                  <a:noFill/>
                  <a:round/>
                </a:ln>
              </p:spPr>
              <p:txBody>
                <a:bodyPr vert="horz" wrap="square" lIns="96435" tIns="48218" rIns="96435" bIns="48218" numCol="1" anchor="t" anchorCtr="0" compatLnSpc="1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50" kern="0" dirty="0">
                    <a:solidFill>
                      <a:schemeClr val="bg1">
                        <a:lumMod val="50000"/>
                      </a:schemeClr>
                    </a:solidFill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5" name="Group 170"/>
              <p:cNvGrpSpPr/>
              <p:nvPr/>
            </p:nvGrpSpPr>
            <p:grpSpPr>
              <a:xfrm>
                <a:off x="5610977" y="2366675"/>
                <a:ext cx="495511" cy="481324"/>
                <a:chOff x="630683" y="3383511"/>
                <a:chExt cx="469021" cy="455593"/>
              </a:xfrm>
            </p:grpSpPr>
            <p:sp>
              <p:nvSpPr>
                <p:cNvPr id="38" name="Oval 171"/>
                <p:cNvSpPr>
                  <a:spLocks noChangeAspect="1"/>
                </p:cNvSpPr>
                <p:nvPr/>
              </p:nvSpPr>
              <p:spPr>
                <a:xfrm>
                  <a:off x="630683" y="3383511"/>
                  <a:ext cx="469021" cy="455593"/>
                </a:xfrm>
                <a:prstGeom prst="ellipse">
                  <a:avLst/>
                </a:prstGeom>
                <a:solidFill>
                  <a:srgbClr val="949937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50" kern="0" dirty="0">
                    <a:solidFill>
                      <a:schemeClr val="bg1">
                        <a:lumMod val="50000"/>
                      </a:schemeClr>
                    </a:solidFill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9" name="Freeform 117"/>
                <p:cNvSpPr/>
                <p:nvPr/>
              </p:nvSpPr>
              <p:spPr bwMode="auto">
                <a:xfrm>
                  <a:off x="730012" y="3476126"/>
                  <a:ext cx="270363" cy="270363"/>
                </a:xfrm>
                <a:custGeom>
                  <a:avLst/>
                  <a:gdLst/>
                  <a:ahLst/>
                  <a:cxnLst>
                    <a:cxn ang="0">
                      <a:pos x="56" y="51"/>
                    </a:cxn>
                    <a:cxn ang="0">
                      <a:pos x="51" y="55"/>
                    </a:cxn>
                    <a:cxn ang="0">
                      <a:pos x="43" y="57"/>
                    </a:cxn>
                    <a:cxn ang="0">
                      <a:pos x="33" y="54"/>
                    </a:cxn>
                    <a:cxn ang="0">
                      <a:pos x="26" y="51"/>
                    </a:cxn>
                    <a:cxn ang="0">
                      <a:pos x="7" y="32"/>
                    </a:cxn>
                    <a:cxn ang="0">
                      <a:pos x="3" y="25"/>
                    </a:cxn>
                    <a:cxn ang="0">
                      <a:pos x="0" y="14"/>
                    </a:cxn>
                    <a:cxn ang="0">
                      <a:pos x="3" y="7"/>
                    </a:cxn>
                    <a:cxn ang="0">
                      <a:pos x="7" y="2"/>
                    </a:cxn>
                    <a:cxn ang="0">
                      <a:pos x="12" y="0"/>
                    </a:cxn>
                    <a:cxn ang="0">
                      <a:pos x="13" y="1"/>
                    </a:cxn>
                    <a:cxn ang="0">
                      <a:pos x="15" y="4"/>
                    </a:cxn>
                    <a:cxn ang="0">
                      <a:pos x="19" y="10"/>
                    </a:cxn>
                    <a:cxn ang="0">
                      <a:pos x="21" y="14"/>
                    </a:cxn>
                    <a:cxn ang="0">
                      <a:pos x="14" y="22"/>
                    </a:cxn>
                    <a:cxn ang="0">
                      <a:pos x="15" y="26"/>
                    </a:cxn>
                    <a:cxn ang="0">
                      <a:pos x="32" y="42"/>
                    </a:cxn>
                    <a:cxn ang="0">
                      <a:pos x="35" y="44"/>
                    </a:cxn>
                    <a:cxn ang="0">
                      <a:pos x="43" y="36"/>
                    </a:cxn>
                    <a:cxn ang="0">
                      <a:pos x="47" y="38"/>
                    </a:cxn>
                    <a:cxn ang="0">
                      <a:pos x="54" y="42"/>
                    </a:cxn>
                    <a:cxn ang="0">
                      <a:pos x="57" y="44"/>
                    </a:cxn>
                    <a:cxn ang="0">
                      <a:pos x="57" y="45"/>
                    </a:cxn>
                    <a:cxn ang="0">
                      <a:pos x="56" y="51"/>
                    </a:cxn>
                  </a:cxnLst>
                  <a:rect l="0" t="0" r="r" b="b"/>
                  <a:pathLst>
                    <a:path w="57" h="57">
                      <a:moveTo>
                        <a:pt x="56" y="51"/>
                      </a:moveTo>
                      <a:cubicBezTo>
                        <a:pt x="55" y="53"/>
                        <a:pt x="53" y="54"/>
                        <a:pt x="51" y="55"/>
                      </a:cubicBezTo>
                      <a:cubicBezTo>
                        <a:pt x="49" y="56"/>
                        <a:pt x="46" y="57"/>
                        <a:pt x="43" y="57"/>
                      </a:cubicBezTo>
                      <a:cubicBezTo>
                        <a:pt x="40" y="57"/>
                        <a:pt x="36" y="55"/>
                        <a:pt x="33" y="54"/>
                      </a:cubicBezTo>
                      <a:cubicBezTo>
                        <a:pt x="30" y="53"/>
                        <a:pt x="28" y="52"/>
                        <a:pt x="26" y="51"/>
                      </a:cubicBezTo>
                      <a:cubicBezTo>
                        <a:pt x="19" y="47"/>
                        <a:pt x="11" y="38"/>
                        <a:pt x="7" y="32"/>
                      </a:cubicBezTo>
                      <a:cubicBezTo>
                        <a:pt x="5" y="29"/>
                        <a:pt x="4" y="27"/>
                        <a:pt x="3" y="25"/>
                      </a:cubicBezTo>
                      <a:cubicBezTo>
                        <a:pt x="2" y="21"/>
                        <a:pt x="0" y="18"/>
                        <a:pt x="0" y="14"/>
                      </a:cubicBezTo>
                      <a:cubicBezTo>
                        <a:pt x="0" y="11"/>
                        <a:pt x="1" y="9"/>
                        <a:pt x="3" y="7"/>
                      </a:cubicBezTo>
                      <a:cubicBezTo>
                        <a:pt x="4" y="5"/>
                        <a:pt x="5" y="3"/>
                        <a:pt x="7" y="2"/>
                      </a:cubicBezTo>
                      <a:cubicBezTo>
                        <a:pt x="8" y="1"/>
                        <a:pt x="11" y="0"/>
                        <a:pt x="12" y="0"/>
                      </a:cubicBezTo>
                      <a:cubicBezTo>
                        <a:pt x="13" y="0"/>
                        <a:pt x="13" y="0"/>
                        <a:pt x="13" y="1"/>
                      </a:cubicBezTo>
                      <a:cubicBezTo>
                        <a:pt x="14" y="1"/>
                        <a:pt x="15" y="3"/>
                        <a:pt x="15" y="4"/>
                      </a:cubicBezTo>
                      <a:cubicBezTo>
                        <a:pt x="17" y="6"/>
                        <a:pt x="18" y="8"/>
                        <a:pt x="19" y="10"/>
                      </a:cubicBezTo>
                      <a:cubicBezTo>
                        <a:pt x="20" y="12"/>
                        <a:pt x="21" y="13"/>
                        <a:pt x="21" y="14"/>
                      </a:cubicBezTo>
                      <a:cubicBezTo>
                        <a:pt x="21" y="17"/>
                        <a:pt x="14" y="20"/>
                        <a:pt x="14" y="22"/>
                      </a:cubicBezTo>
                      <a:cubicBezTo>
                        <a:pt x="14" y="23"/>
                        <a:pt x="15" y="25"/>
                        <a:pt x="15" y="26"/>
                      </a:cubicBezTo>
                      <a:cubicBezTo>
                        <a:pt x="19" y="33"/>
                        <a:pt x="24" y="38"/>
                        <a:pt x="32" y="42"/>
                      </a:cubicBezTo>
                      <a:cubicBezTo>
                        <a:pt x="33" y="43"/>
                        <a:pt x="34" y="44"/>
                        <a:pt x="35" y="44"/>
                      </a:cubicBezTo>
                      <a:cubicBezTo>
                        <a:pt x="37" y="44"/>
                        <a:pt x="41" y="36"/>
                        <a:pt x="43" y="36"/>
                      </a:cubicBezTo>
                      <a:cubicBezTo>
                        <a:pt x="45" y="36"/>
                        <a:pt x="46" y="38"/>
                        <a:pt x="47" y="38"/>
                      </a:cubicBezTo>
                      <a:cubicBezTo>
                        <a:pt x="49" y="40"/>
                        <a:pt x="52" y="41"/>
                        <a:pt x="54" y="42"/>
                      </a:cubicBezTo>
                      <a:cubicBezTo>
                        <a:pt x="55" y="43"/>
                        <a:pt x="57" y="43"/>
                        <a:pt x="57" y="44"/>
                      </a:cubicBezTo>
                      <a:cubicBezTo>
                        <a:pt x="57" y="45"/>
                        <a:pt x="57" y="45"/>
                        <a:pt x="57" y="45"/>
                      </a:cubicBezTo>
                      <a:cubicBezTo>
                        <a:pt x="57" y="47"/>
                        <a:pt x="56" y="49"/>
                        <a:pt x="56" y="51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 w="9525">
                  <a:noFill/>
                  <a:round/>
                </a:ln>
              </p:spPr>
              <p:txBody>
                <a:bodyPr vert="horz" wrap="square" lIns="96435" tIns="48218" rIns="96435" bIns="48218" numCol="1" anchor="t" anchorCtr="0" compatLnSpc="1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50" kern="0" dirty="0">
                    <a:solidFill>
                      <a:schemeClr val="bg1">
                        <a:lumMod val="50000"/>
                      </a:schemeClr>
                    </a:solidFill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6" name="Group 173"/>
              <p:cNvGrpSpPr/>
              <p:nvPr/>
            </p:nvGrpSpPr>
            <p:grpSpPr>
              <a:xfrm>
                <a:off x="5610977" y="3823025"/>
                <a:ext cx="495511" cy="481324"/>
                <a:chOff x="3428938" y="4190009"/>
                <a:chExt cx="469021" cy="455593"/>
              </a:xfrm>
            </p:grpSpPr>
            <p:sp>
              <p:nvSpPr>
                <p:cNvPr id="36" name="Oval 174"/>
                <p:cNvSpPr>
                  <a:spLocks noChangeAspect="1"/>
                </p:cNvSpPr>
                <p:nvPr/>
              </p:nvSpPr>
              <p:spPr>
                <a:xfrm>
                  <a:off x="3428938" y="4190009"/>
                  <a:ext cx="469021" cy="455593"/>
                </a:xfrm>
                <a:prstGeom prst="ellipse">
                  <a:avLst/>
                </a:prstGeom>
                <a:solidFill>
                  <a:srgbClr val="949937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50" kern="0" dirty="0">
                    <a:solidFill>
                      <a:schemeClr val="bg1">
                        <a:lumMod val="50000"/>
                      </a:schemeClr>
                    </a:solidFill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7" name="Freeform 83"/>
                <p:cNvSpPr>
                  <a:spLocks noEditPoints="1"/>
                </p:cNvSpPr>
                <p:nvPr/>
              </p:nvSpPr>
              <p:spPr bwMode="auto">
                <a:xfrm>
                  <a:off x="3571129" y="4279327"/>
                  <a:ext cx="184638" cy="276957"/>
                </a:xfrm>
                <a:custGeom>
                  <a:avLst/>
                  <a:gdLst/>
                  <a:ahLst/>
                  <a:cxnLst>
                    <a:cxn ang="0">
                      <a:pos x="38" y="26"/>
                    </a:cxn>
                    <a:cxn ang="0">
                      <a:pos x="24" y="55"/>
                    </a:cxn>
                    <a:cxn ang="0">
                      <a:pos x="20" y="58"/>
                    </a:cxn>
                    <a:cxn ang="0">
                      <a:pos x="16" y="55"/>
                    </a:cxn>
                    <a:cxn ang="0">
                      <a:pos x="2" y="26"/>
                    </a:cxn>
                    <a:cxn ang="0">
                      <a:pos x="0" y="19"/>
                    </a:cxn>
                    <a:cxn ang="0">
                      <a:pos x="20" y="0"/>
                    </a:cxn>
                    <a:cxn ang="0">
                      <a:pos x="39" y="19"/>
                    </a:cxn>
                    <a:cxn ang="0">
                      <a:pos x="38" y="26"/>
                    </a:cxn>
                    <a:cxn ang="0">
                      <a:pos x="20" y="9"/>
                    </a:cxn>
                    <a:cxn ang="0">
                      <a:pos x="10" y="19"/>
                    </a:cxn>
                    <a:cxn ang="0">
                      <a:pos x="20" y="29"/>
                    </a:cxn>
                    <a:cxn ang="0">
                      <a:pos x="30" y="19"/>
                    </a:cxn>
                    <a:cxn ang="0">
                      <a:pos x="20" y="9"/>
                    </a:cxn>
                  </a:cxnLst>
                  <a:rect l="0" t="0" r="r" b="b"/>
                  <a:pathLst>
                    <a:path w="39" h="58">
                      <a:moveTo>
                        <a:pt x="38" y="26"/>
                      </a:moveTo>
                      <a:cubicBezTo>
                        <a:pt x="24" y="55"/>
                        <a:pt x="24" y="55"/>
                        <a:pt x="24" y="55"/>
                      </a:cubicBezTo>
                      <a:cubicBezTo>
                        <a:pt x="23" y="57"/>
                        <a:pt x="22" y="58"/>
                        <a:pt x="20" y="58"/>
                      </a:cubicBezTo>
                      <a:cubicBezTo>
                        <a:pt x="18" y="58"/>
                        <a:pt x="16" y="57"/>
                        <a:pt x="16" y="55"/>
                      </a:cubicBezTo>
                      <a:cubicBezTo>
                        <a:pt x="2" y="26"/>
                        <a:pt x="2" y="26"/>
                        <a:pt x="2" y="26"/>
                      </a:cubicBezTo>
                      <a:cubicBezTo>
                        <a:pt x="1" y="24"/>
                        <a:pt x="0" y="21"/>
                        <a:pt x="0" y="19"/>
                      </a:cubicBezTo>
                      <a:cubicBezTo>
                        <a:pt x="0" y="8"/>
                        <a:pt x="9" y="0"/>
                        <a:pt x="20" y="0"/>
                      </a:cubicBezTo>
                      <a:cubicBezTo>
                        <a:pt x="31" y="0"/>
                        <a:pt x="39" y="8"/>
                        <a:pt x="39" y="19"/>
                      </a:cubicBezTo>
                      <a:cubicBezTo>
                        <a:pt x="39" y="21"/>
                        <a:pt x="39" y="24"/>
                        <a:pt x="38" y="26"/>
                      </a:cubicBezTo>
                      <a:close/>
                      <a:moveTo>
                        <a:pt x="20" y="9"/>
                      </a:moveTo>
                      <a:cubicBezTo>
                        <a:pt x="15" y="9"/>
                        <a:pt x="10" y="14"/>
                        <a:pt x="10" y="19"/>
                      </a:cubicBezTo>
                      <a:cubicBezTo>
                        <a:pt x="10" y="24"/>
                        <a:pt x="15" y="29"/>
                        <a:pt x="20" y="29"/>
                      </a:cubicBezTo>
                      <a:cubicBezTo>
                        <a:pt x="25" y="29"/>
                        <a:pt x="30" y="24"/>
                        <a:pt x="30" y="19"/>
                      </a:cubicBezTo>
                      <a:cubicBezTo>
                        <a:pt x="30" y="14"/>
                        <a:pt x="25" y="9"/>
                        <a:pt x="20" y="9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 w="9525">
                  <a:noFill/>
                  <a:round/>
                </a:ln>
              </p:spPr>
              <p:txBody>
                <a:bodyPr vert="horz" wrap="square" lIns="96435" tIns="48218" rIns="96435" bIns="48218" numCol="1" anchor="t" anchorCtr="0" compatLnSpc="1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50" kern="0" dirty="0">
                    <a:solidFill>
                      <a:schemeClr val="bg1">
                        <a:lumMod val="50000"/>
                      </a:schemeClr>
                    </a:solidFill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7" name="Group 176"/>
              <p:cNvGrpSpPr/>
              <p:nvPr/>
            </p:nvGrpSpPr>
            <p:grpSpPr>
              <a:xfrm>
                <a:off x="5610977" y="3081961"/>
                <a:ext cx="495511" cy="481324"/>
                <a:chOff x="6299532" y="3384456"/>
                <a:chExt cx="469021" cy="455593"/>
              </a:xfrm>
            </p:grpSpPr>
            <p:sp>
              <p:nvSpPr>
                <p:cNvPr id="34" name="Oval 177"/>
                <p:cNvSpPr>
                  <a:spLocks noChangeAspect="1"/>
                </p:cNvSpPr>
                <p:nvPr/>
              </p:nvSpPr>
              <p:spPr>
                <a:xfrm>
                  <a:off x="6299532" y="3384456"/>
                  <a:ext cx="469021" cy="455593"/>
                </a:xfrm>
                <a:prstGeom prst="ellipse">
                  <a:avLst/>
                </a:prstGeom>
                <a:solidFill>
                  <a:srgbClr val="949937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50" kern="0" dirty="0">
                    <a:solidFill>
                      <a:schemeClr val="bg1">
                        <a:lumMod val="50000"/>
                      </a:schemeClr>
                    </a:solidFill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5" name="Freeform 36"/>
                <p:cNvSpPr>
                  <a:spLocks noEditPoints="1"/>
                </p:cNvSpPr>
                <p:nvPr/>
              </p:nvSpPr>
              <p:spPr bwMode="auto">
                <a:xfrm>
                  <a:off x="6435895" y="3505670"/>
                  <a:ext cx="196295" cy="213164"/>
                </a:xfrm>
                <a:custGeom>
                  <a:avLst/>
                  <a:gdLst/>
                  <a:ahLst/>
                  <a:cxnLst>
                    <a:cxn ang="0">
                      <a:pos x="55" y="64"/>
                    </a:cxn>
                    <a:cxn ang="0">
                      <a:pos x="0" y="59"/>
                    </a:cxn>
                    <a:cxn ang="0">
                      <a:pos x="4" y="9"/>
                    </a:cxn>
                    <a:cxn ang="0">
                      <a:pos x="9" y="5"/>
                    </a:cxn>
                    <a:cxn ang="0">
                      <a:pos x="17" y="0"/>
                    </a:cxn>
                    <a:cxn ang="0">
                      <a:pos x="23" y="9"/>
                    </a:cxn>
                    <a:cxn ang="0">
                      <a:pos x="36" y="5"/>
                    </a:cxn>
                    <a:cxn ang="0">
                      <a:pos x="44" y="0"/>
                    </a:cxn>
                    <a:cxn ang="0">
                      <a:pos x="50" y="9"/>
                    </a:cxn>
                    <a:cxn ang="0">
                      <a:pos x="59" y="13"/>
                    </a:cxn>
                    <a:cxn ang="0">
                      <a:pos x="15" y="33"/>
                    </a:cxn>
                    <a:cxn ang="0">
                      <a:pos x="4" y="23"/>
                    </a:cxn>
                    <a:cxn ang="0">
                      <a:pos x="15" y="33"/>
                    </a:cxn>
                    <a:cxn ang="0">
                      <a:pos x="15" y="35"/>
                    </a:cxn>
                    <a:cxn ang="0">
                      <a:pos x="4" y="47"/>
                    </a:cxn>
                    <a:cxn ang="0">
                      <a:pos x="15" y="59"/>
                    </a:cxn>
                    <a:cxn ang="0">
                      <a:pos x="4" y="49"/>
                    </a:cxn>
                    <a:cxn ang="0">
                      <a:pos x="15" y="59"/>
                    </a:cxn>
                    <a:cxn ang="0">
                      <a:pos x="17" y="4"/>
                    </a:cxn>
                    <a:cxn ang="0">
                      <a:pos x="13" y="5"/>
                    </a:cxn>
                    <a:cxn ang="0">
                      <a:pos x="15" y="17"/>
                    </a:cxn>
                    <a:cxn ang="0">
                      <a:pos x="18" y="16"/>
                    </a:cxn>
                    <a:cxn ang="0">
                      <a:pos x="28" y="33"/>
                    </a:cxn>
                    <a:cxn ang="0">
                      <a:pos x="17" y="23"/>
                    </a:cxn>
                    <a:cxn ang="0">
                      <a:pos x="28" y="33"/>
                    </a:cxn>
                    <a:cxn ang="0">
                      <a:pos x="28" y="35"/>
                    </a:cxn>
                    <a:cxn ang="0">
                      <a:pos x="17" y="47"/>
                    </a:cxn>
                    <a:cxn ang="0">
                      <a:pos x="28" y="59"/>
                    </a:cxn>
                    <a:cxn ang="0">
                      <a:pos x="17" y="49"/>
                    </a:cxn>
                    <a:cxn ang="0">
                      <a:pos x="28" y="59"/>
                    </a:cxn>
                    <a:cxn ang="0">
                      <a:pos x="42" y="23"/>
                    </a:cxn>
                    <a:cxn ang="0">
                      <a:pos x="31" y="33"/>
                    </a:cxn>
                    <a:cxn ang="0">
                      <a:pos x="42" y="47"/>
                    </a:cxn>
                    <a:cxn ang="0">
                      <a:pos x="31" y="35"/>
                    </a:cxn>
                    <a:cxn ang="0">
                      <a:pos x="42" y="47"/>
                    </a:cxn>
                    <a:cxn ang="0">
                      <a:pos x="42" y="49"/>
                    </a:cxn>
                    <a:cxn ang="0">
                      <a:pos x="31" y="59"/>
                    </a:cxn>
                    <a:cxn ang="0">
                      <a:pos x="45" y="5"/>
                    </a:cxn>
                    <a:cxn ang="0">
                      <a:pos x="42" y="4"/>
                    </a:cxn>
                    <a:cxn ang="0">
                      <a:pos x="41" y="16"/>
                    </a:cxn>
                    <a:cxn ang="0">
                      <a:pos x="44" y="17"/>
                    </a:cxn>
                    <a:cxn ang="0">
                      <a:pos x="45" y="5"/>
                    </a:cxn>
                    <a:cxn ang="0">
                      <a:pos x="55" y="23"/>
                    </a:cxn>
                    <a:cxn ang="0">
                      <a:pos x="44" y="33"/>
                    </a:cxn>
                    <a:cxn ang="0">
                      <a:pos x="55" y="47"/>
                    </a:cxn>
                    <a:cxn ang="0">
                      <a:pos x="44" y="35"/>
                    </a:cxn>
                    <a:cxn ang="0">
                      <a:pos x="55" y="47"/>
                    </a:cxn>
                    <a:cxn ang="0">
                      <a:pos x="55" y="49"/>
                    </a:cxn>
                    <a:cxn ang="0">
                      <a:pos x="44" y="59"/>
                    </a:cxn>
                  </a:cxnLst>
                  <a:rect l="0" t="0" r="r" b="b"/>
                  <a:pathLst>
                    <a:path w="59" h="64">
                      <a:moveTo>
                        <a:pt x="59" y="59"/>
                      </a:moveTo>
                      <a:cubicBezTo>
                        <a:pt x="59" y="62"/>
                        <a:pt x="57" y="64"/>
                        <a:pt x="55" y="64"/>
                      </a:cubicBezTo>
                      <a:cubicBezTo>
                        <a:pt x="4" y="64"/>
                        <a:pt x="4" y="64"/>
                        <a:pt x="4" y="64"/>
                      </a:cubicBezTo>
                      <a:cubicBezTo>
                        <a:pt x="2" y="64"/>
                        <a:pt x="0" y="62"/>
                        <a:pt x="0" y="59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1"/>
                        <a:pt x="2" y="9"/>
                        <a:pt x="4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2"/>
                        <a:pt x="11" y="0"/>
                        <a:pt x="15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20" y="0"/>
                        <a:pt x="23" y="2"/>
                        <a:pt x="23" y="5"/>
                      </a:cubicBezTo>
                      <a:cubicBezTo>
                        <a:pt x="23" y="9"/>
                        <a:pt x="23" y="9"/>
                        <a:pt x="23" y="9"/>
                      </a:cubicBezTo>
                      <a:cubicBezTo>
                        <a:pt x="36" y="9"/>
                        <a:pt x="36" y="9"/>
                        <a:pt x="36" y="9"/>
                      </a:cubicBezTo>
                      <a:cubicBezTo>
                        <a:pt x="36" y="5"/>
                        <a:pt x="36" y="5"/>
                        <a:pt x="36" y="5"/>
                      </a:cubicBezTo>
                      <a:cubicBezTo>
                        <a:pt x="36" y="2"/>
                        <a:pt x="39" y="0"/>
                        <a:pt x="42" y="0"/>
                      </a:cubicBezTo>
                      <a:cubicBezTo>
                        <a:pt x="44" y="0"/>
                        <a:pt x="44" y="0"/>
                        <a:pt x="44" y="0"/>
                      </a:cubicBezTo>
                      <a:cubicBezTo>
                        <a:pt x="47" y="0"/>
                        <a:pt x="50" y="2"/>
                        <a:pt x="50" y="5"/>
                      </a:cubicBezTo>
                      <a:cubicBezTo>
                        <a:pt x="50" y="9"/>
                        <a:pt x="50" y="9"/>
                        <a:pt x="50" y="9"/>
                      </a:cubicBezTo>
                      <a:cubicBezTo>
                        <a:pt x="55" y="9"/>
                        <a:pt x="55" y="9"/>
                        <a:pt x="55" y="9"/>
                      </a:cubicBezTo>
                      <a:cubicBezTo>
                        <a:pt x="57" y="9"/>
                        <a:pt x="59" y="11"/>
                        <a:pt x="59" y="13"/>
                      </a:cubicBezTo>
                      <a:lnTo>
                        <a:pt x="59" y="59"/>
                      </a:lnTo>
                      <a:close/>
                      <a:moveTo>
                        <a:pt x="15" y="33"/>
                      </a:move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4" y="23"/>
                        <a:pt x="4" y="23"/>
                        <a:pt x="4" y="23"/>
                      </a:cubicBezTo>
                      <a:cubicBezTo>
                        <a:pt x="4" y="33"/>
                        <a:pt x="4" y="33"/>
                        <a:pt x="4" y="33"/>
                      </a:cubicBezTo>
                      <a:lnTo>
                        <a:pt x="15" y="33"/>
                      </a:lnTo>
                      <a:close/>
                      <a:moveTo>
                        <a:pt x="15" y="47"/>
                      </a:moveTo>
                      <a:cubicBezTo>
                        <a:pt x="15" y="35"/>
                        <a:pt x="15" y="35"/>
                        <a:pt x="15" y="35"/>
                      </a:cubicBezTo>
                      <a:cubicBezTo>
                        <a:pt x="4" y="35"/>
                        <a:pt x="4" y="35"/>
                        <a:pt x="4" y="35"/>
                      </a:cubicBezTo>
                      <a:cubicBezTo>
                        <a:pt x="4" y="47"/>
                        <a:pt x="4" y="47"/>
                        <a:pt x="4" y="47"/>
                      </a:cubicBezTo>
                      <a:lnTo>
                        <a:pt x="15" y="47"/>
                      </a:lnTo>
                      <a:close/>
                      <a:moveTo>
                        <a:pt x="15" y="59"/>
                      </a:moveTo>
                      <a:cubicBezTo>
                        <a:pt x="15" y="49"/>
                        <a:pt x="15" y="49"/>
                        <a:pt x="15" y="49"/>
                      </a:cubicBezTo>
                      <a:cubicBezTo>
                        <a:pt x="4" y="49"/>
                        <a:pt x="4" y="49"/>
                        <a:pt x="4" y="49"/>
                      </a:cubicBezTo>
                      <a:cubicBezTo>
                        <a:pt x="4" y="59"/>
                        <a:pt x="4" y="59"/>
                        <a:pt x="4" y="59"/>
                      </a:cubicBezTo>
                      <a:lnTo>
                        <a:pt x="15" y="59"/>
                      </a:lnTo>
                      <a:close/>
                      <a:moveTo>
                        <a:pt x="18" y="5"/>
                      </a:moveTo>
                      <a:cubicBezTo>
                        <a:pt x="18" y="5"/>
                        <a:pt x="18" y="4"/>
                        <a:pt x="17" y="4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4" y="4"/>
                        <a:pt x="13" y="5"/>
                        <a:pt x="13" y="5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13" y="16"/>
                        <a:pt x="14" y="17"/>
                        <a:pt x="15" y="17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18" y="17"/>
                        <a:pt x="18" y="16"/>
                        <a:pt x="18" y="16"/>
                      </a:cubicBezTo>
                      <a:lnTo>
                        <a:pt x="18" y="5"/>
                      </a:lnTo>
                      <a:close/>
                      <a:moveTo>
                        <a:pt x="28" y="33"/>
                      </a:moveTo>
                      <a:cubicBezTo>
                        <a:pt x="28" y="23"/>
                        <a:pt x="28" y="23"/>
                        <a:pt x="28" y="23"/>
                      </a:cubicBezTo>
                      <a:cubicBezTo>
                        <a:pt x="17" y="23"/>
                        <a:pt x="17" y="23"/>
                        <a:pt x="17" y="23"/>
                      </a:cubicBezTo>
                      <a:cubicBezTo>
                        <a:pt x="17" y="33"/>
                        <a:pt x="17" y="33"/>
                        <a:pt x="17" y="33"/>
                      </a:cubicBezTo>
                      <a:lnTo>
                        <a:pt x="28" y="33"/>
                      </a:lnTo>
                      <a:close/>
                      <a:moveTo>
                        <a:pt x="28" y="47"/>
                      </a:moveTo>
                      <a:cubicBezTo>
                        <a:pt x="28" y="35"/>
                        <a:pt x="28" y="35"/>
                        <a:pt x="28" y="35"/>
                      </a:cubicBezTo>
                      <a:cubicBezTo>
                        <a:pt x="17" y="35"/>
                        <a:pt x="17" y="35"/>
                        <a:pt x="17" y="35"/>
                      </a:cubicBezTo>
                      <a:cubicBezTo>
                        <a:pt x="17" y="47"/>
                        <a:pt x="17" y="47"/>
                        <a:pt x="17" y="47"/>
                      </a:cubicBezTo>
                      <a:lnTo>
                        <a:pt x="28" y="47"/>
                      </a:lnTo>
                      <a:close/>
                      <a:moveTo>
                        <a:pt x="28" y="59"/>
                      </a:moveTo>
                      <a:cubicBezTo>
                        <a:pt x="28" y="49"/>
                        <a:pt x="28" y="49"/>
                        <a:pt x="28" y="49"/>
                      </a:cubicBezTo>
                      <a:cubicBezTo>
                        <a:pt x="17" y="49"/>
                        <a:pt x="17" y="49"/>
                        <a:pt x="17" y="49"/>
                      </a:cubicBezTo>
                      <a:cubicBezTo>
                        <a:pt x="17" y="59"/>
                        <a:pt x="17" y="59"/>
                        <a:pt x="17" y="59"/>
                      </a:cubicBezTo>
                      <a:lnTo>
                        <a:pt x="28" y="59"/>
                      </a:lnTo>
                      <a:close/>
                      <a:moveTo>
                        <a:pt x="42" y="33"/>
                      </a:moveTo>
                      <a:cubicBezTo>
                        <a:pt x="42" y="23"/>
                        <a:pt x="42" y="23"/>
                        <a:pt x="42" y="23"/>
                      </a:cubicBezTo>
                      <a:cubicBezTo>
                        <a:pt x="31" y="23"/>
                        <a:pt x="31" y="23"/>
                        <a:pt x="31" y="23"/>
                      </a:cubicBezTo>
                      <a:cubicBezTo>
                        <a:pt x="31" y="33"/>
                        <a:pt x="31" y="33"/>
                        <a:pt x="31" y="33"/>
                      </a:cubicBezTo>
                      <a:lnTo>
                        <a:pt x="42" y="33"/>
                      </a:lnTo>
                      <a:close/>
                      <a:moveTo>
                        <a:pt x="42" y="47"/>
                      </a:moveTo>
                      <a:cubicBezTo>
                        <a:pt x="42" y="35"/>
                        <a:pt x="42" y="35"/>
                        <a:pt x="42" y="35"/>
                      </a:cubicBezTo>
                      <a:cubicBezTo>
                        <a:pt x="31" y="35"/>
                        <a:pt x="31" y="35"/>
                        <a:pt x="31" y="35"/>
                      </a:cubicBezTo>
                      <a:cubicBezTo>
                        <a:pt x="31" y="47"/>
                        <a:pt x="31" y="47"/>
                        <a:pt x="31" y="47"/>
                      </a:cubicBezTo>
                      <a:lnTo>
                        <a:pt x="42" y="47"/>
                      </a:lnTo>
                      <a:close/>
                      <a:moveTo>
                        <a:pt x="42" y="59"/>
                      </a:moveTo>
                      <a:cubicBezTo>
                        <a:pt x="42" y="49"/>
                        <a:pt x="42" y="49"/>
                        <a:pt x="42" y="49"/>
                      </a:cubicBezTo>
                      <a:cubicBezTo>
                        <a:pt x="31" y="49"/>
                        <a:pt x="31" y="49"/>
                        <a:pt x="31" y="49"/>
                      </a:cubicBezTo>
                      <a:cubicBezTo>
                        <a:pt x="31" y="59"/>
                        <a:pt x="31" y="59"/>
                        <a:pt x="31" y="59"/>
                      </a:cubicBezTo>
                      <a:lnTo>
                        <a:pt x="42" y="59"/>
                      </a:lnTo>
                      <a:close/>
                      <a:moveTo>
                        <a:pt x="45" y="5"/>
                      </a:moveTo>
                      <a:cubicBezTo>
                        <a:pt x="45" y="5"/>
                        <a:pt x="45" y="4"/>
                        <a:pt x="44" y="4"/>
                      </a:cubicBezTo>
                      <a:cubicBezTo>
                        <a:pt x="42" y="4"/>
                        <a:pt x="42" y="4"/>
                        <a:pt x="42" y="4"/>
                      </a:cubicBezTo>
                      <a:cubicBezTo>
                        <a:pt x="41" y="4"/>
                        <a:pt x="41" y="5"/>
                        <a:pt x="41" y="5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41" y="16"/>
                        <a:pt x="41" y="17"/>
                        <a:pt x="42" y="17"/>
                      </a:cubicBezTo>
                      <a:cubicBezTo>
                        <a:pt x="44" y="17"/>
                        <a:pt x="44" y="17"/>
                        <a:pt x="44" y="17"/>
                      </a:cubicBezTo>
                      <a:cubicBezTo>
                        <a:pt x="45" y="17"/>
                        <a:pt x="45" y="16"/>
                        <a:pt x="45" y="16"/>
                      </a:cubicBezTo>
                      <a:lnTo>
                        <a:pt x="45" y="5"/>
                      </a:lnTo>
                      <a:close/>
                      <a:moveTo>
                        <a:pt x="55" y="33"/>
                      </a:moveTo>
                      <a:cubicBezTo>
                        <a:pt x="55" y="23"/>
                        <a:pt x="55" y="23"/>
                        <a:pt x="55" y="23"/>
                      </a:cubicBezTo>
                      <a:cubicBezTo>
                        <a:pt x="44" y="23"/>
                        <a:pt x="44" y="23"/>
                        <a:pt x="44" y="23"/>
                      </a:cubicBezTo>
                      <a:cubicBezTo>
                        <a:pt x="44" y="33"/>
                        <a:pt x="44" y="33"/>
                        <a:pt x="44" y="33"/>
                      </a:cubicBezTo>
                      <a:lnTo>
                        <a:pt x="55" y="33"/>
                      </a:lnTo>
                      <a:close/>
                      <a:moveTo>
                        <a:pt x="55" y="47"/>
                      </a:moveTo>
                      <a:cubicBezTo>
                        <a:pt x="55" y="35"/>
                        <a:pt x="55" y="35"/>
                        <a:pt x="55" y="35"/>
                      </a:cubicBezTo>
                      <a:cubicBezTo>
                        <a:pt x="44" y="35"/>
                        <a:pt x="44" y="35"/>
                        <a:pt x="44" y="35"/>
                      </a:cubicBezTo>
                      <a:cubicBezTo>
                        <a:pt x="44" y="47"/>
                        <a:pt x="44" y="47"/>
                        <a:pt x="44" y="47"/>
                      </a:cubicBezTo>
                      <a:lnTo>
                        <a:pt x="55" y="47"/>
                      </a:lnTo>
                      <a:close/>
                      <a:moveTo>
                        <a:pt x="55" y="59"/>
                      </a:moveTo>
                      <a:cubicBezTo>
                        <a:pt x="55" y="49"/>
                        <a:pt x="55" y="49"/>
                        <a:pt x="55" y="49"/>
                      </a:cubicBezTo>
                      <a:cubicBezTo>
                        <a:pt x="44" y="49"/>
                        <a:pt x="44" y="49"/>
                        <a:pt x="44" y="49"/>
                      </a:cubicBezTo>
                      <a:cubicBezTo>
                        <a:pt x="44" y="59"/>
                        <a:pt x="44" y="59"/>
                        <a:pt x="44" y="59"/>
                      </a:cubicBezTo>
                      <a:lnTo>
                        <a:pt x="55" y="59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9525">
                  <a:noFill/>
                  <a:round/>
                </a:ln>
              </p:spPr>
              <p:txBody>
                <a:bodyPr vert="horz" wrap="square" lIns="96435" tIns="48218" rIns="96435" bIns="48218" numCol="1" anchor="t" anchorCtr="0" compatLnSpc="1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50" kern="0" dirty="0">
                    <a:solidFill>
                      <a:schemeClr val="bg1">
                        <a:lumMod val="50000"/>
                      </a:schemeClr>
                    </a:solidFill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8" name="Group 179"/>
              <p:cNvGrpSpPr/>
              <p:nvPr/>
            </p:nvGrpSpPr>
            <p:grpSpPr>
              <a:xfrm>
                <a:off x="7884719" y="3081961"/>
                <a:ext cx="495511" cy="481324"/>
                <a:chOff x="630683" y="4190009"/>
                <a:chExt cx="469021" cy="455593"/>
              </a:xfrm>
            </p:grpSpPr>
            <p:sp>
              <p:nvSpPr>
                <p:cNvPr id="32" name="Oval 180"/>
                <p:cNvSpPr>
                  <a:spLocks noChangeAspect="1"/>
                </p:cNvSpPr>
                <p:nvPr/>
              </p:nvSpPr>
              <p:spPr>
                <a:xfrm>
                  <a:off x="630683" y="4190009"/>
                  <a:ext cx="469021" cy="455593"/>
                </a:xfrm>
                <a:prstGeom prst="ellipse">
                  <a:avLst/>
                </a:prstGeom>
                <a:solidFill>
                  <a:srgbClr val="F2901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50" kern="0" dirty="0">
                    <a:solidFill>
                      <a:schemeClr val="bg1">
                        <a:lumMod val="50000"/>
                      </a:schemeClr>
                    </a:solidFill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3" name="Freeform 103"/>
                <p:cNvSpPr>
                  <a:spLocks noEditPoints="1"/>
                </p:cNvSpPr>
                <p:nvPr/>
              </p:nvSpPr>
              <p:spPr bwMode="auto">
                <a:xfrm>
                  <a:off x="765181" y="4270535"/>
                  <a:ext cx="200025" cy="294541"/>
                </a:xfrm>
                <a:custGeom>
                  <a:avLst/>
                  <a:gdLst/>
                  <a:ahLst/>
                  <a:cxnLst>
                    <a:cxn ang="0">
                      <a:pos x="37" y="29"/>
                    </a:cxn>
                    <a:cxn ang="0">
                      <a:pos x="31" y="41"/>
                    </a:cxn>
                    <a:cxn ang="0">
                      <a:pos x="33" y="44"/>
                    </a:cxn>
                    <a:cxn ang="0">
                      <a:pos x="32" y="47"/>
                    </a:cxn>
                    <a:cxn ang="0">
                      <a:pos x="33" y="49"/>
                    </a:cxn>
                    <a:cxn ang="0">
                      <a:pos x="31" y="53"/>
                    </a:cxn>
                    <a:cxn ang="0">
                      <a:pos x="31" y="54"/>
                    </a:cxn>
                    <a:cxn ang="0">
                      <a:pos x="27" y="58"/>
                    </a:cxn>
                    <a:cxn ang="0">
                      <a:pos x="21" y="62"/>
                    </a:cxn>
                    <a:cxn ang="0">
                      <a:pos x="15" y="58"/>
                    </a:cxn>
                    <a:cxn ang="0">
                      <a:pos x="11" y="54"/>
                    </a:cxn>
                    <a:cxn ang="0">
                      <a:pos x="11" y="53"/>
                    </a:cxn>
                    <a:cxn ang="0">
                      <a:pos x="9" y="49"/>
                    </a:cxn>
                    <a:cxn ang="0">
                      <a:pos x="10" y="47"/>
                    </a:cxn>
                    <a:cxn ang="0">
                      <a:pos x="9" y="44"/>
                    </a:cxn>
                    <a:cxn ang="0">
                      <a:pos x="11" y="41"/>
                    </a:cxn>
                    <a:cxn ang="0">
                      <a:pos x="5" y="29"/>
                    </a:cxn>
                    <a:cxn ang="0">
                      <a:pos x="0" y="18"/>
                    </a:cxn>
                    <a:cxn ang="0">
                      <a:pos x="21" y="0"/>
                    </a:cxn>
                    <a:cxn ang="0">
                      <a:pos x="42" y="18"/>
                    </a:cxn>
                    <a:cxn ang="0">
                      <a:pos x="37" y="29"/>
                    </a:cxn>
                    <a:cxn ang="0">
                      <a:pos x="21" y="6"/>
                    </a:cxn>
                    <a:cxn ang="0">
                      <a:pos x="6" y="18"/>
                    </a:cxn>
                    <a:cxn ang="0">
                      <a:pos x="8" y="26"/>
                    </a:cxn>
                    <a:cxn ang="0">
                      <a:pos x="11" y="28"/>
                    </a:cxn>
                    <a:cxn ang="0">
                      <a:pos x="16" y="40"/>
                    </a:cxn>
                    <a:cxn ang="0">
                      <a:pos x="26" y="40"/>
                    </a:cxn>
                    <a:cxn ang="0">
                      <a:pos x="31" y="28"/>
                    </a:cxn>
                    <a:cxn ang="0">
                      <a:pos x="34" y="26"/>
                    </a:cxn>
                    <a:cxn ang="0">
                      <a:pos x="36" y="18"/>
                    </a:cxn>
                    <a:cxn ang="0">
                      <a:pos x="21" y="6"/>
                    </a:cxn>
                    <a:cxn ang="0">
                      <a:pos x="29" y="20"/>
                    </a:cxn>
                    <a:cxn ang="0">
                      <a:pos x="27" y="18"/>
                    </a:cxn>
                    <a:cxn ang="0">
                      <a:pos x="21" y="15"/>
                    </a:cxn>
                    <a:cxn ang="0">
                      <a:pos x="20" y="13"/>
                    </a:cxn>
                    <a:cxn ang="0">
                      <a:pos x="21" y="12"/>
                    </a:cxn>
                    <a:cxn ang="0">
                      <a:pos x="30" y="18"/>
                    </a:cxn>
                    <a:cxn ang="0">
                      <a:pos x="29" y="20"/>
                    </a:cxn>
                  </a:cxnLst>
                  <a:rect l="0" t="0" r="r" b="b"/>
                  <a:pathLst>
                    <a:path w="42" h="62">
                      <a:moveTo>
                        <a:pt x="37" y="29"/>
                      </a:moveTo>
                      <a:cubicBezTo>
                        <a:pt x="35" y="32"/>
                        <a:pt x="31" y="37"/>
                        <a:pt x="31" y="41"/>
                      </a:cubicBezTo>
                      <a:cubicBezTo>
                        <a:pt x="32" y="42"/>
                        <a:pt x="33" y="43"/>
                        <a:pt x="33" y="44"/>
                      </a:cubicBezTo>
                      <a:cubicBezTo>
                        <a:pt x="33" y="45"/>
                        <a:pt x="32" y="46"/>
                        <a:pt x="32" y="47"/>
                      </a:cubicBezTo>
                      <a:cubicBezTo>
                        <a:pt x="32" y="47"/>
                        <a:pt x="33" y="48"/>
                        <a:pt x="33" y="49"/>
                      </a:cubicBezTo>
                      <a:cubicBezTo>
                        <a:pt x="33" y="51"/>
                        <a:pt x="32" y="52"/>
                        <a:pt x="31" y="53"/>
                      </a:cubicBezTo>
                      <a:cubicBezTo>
                        <a:pt x="31" y="53"/>
                        <a:pt x="31" y="54"/>
                        <a:pt x="31" y="54"/>
                      </a:cubicBezTo>
                      <a:cubicBezTo>
                        <a:pt x="31" y="57"/>
                        <a:pt x="29" y="58"/>
                        <a:pt x="27" y="58"/>
                      </a:cubicBezTo>
                      <a:cubicBezTo>
                        <a:pt x="26" y="61"/>
                        <a:pt x="24" y="62"/>
                        <a:pt x="21" y="62"/>
                      </a:cubicBezTo>
                      <a:cubicBezTo>
                        <a:pt x="19" y="62"/>
                        <a:pt x="16" y="61"/>
                        <a:pt x="15" y="58"/>
                      </a:cubicBezTo>
                      <a:cubicBezTo>
                        <a:pt x="13" y="58"/>
                        <a:pt x="11" y="57"/>
                        <a:pt x="11" y="54"/>
                      </a:cubicBezTo>
                      <a:cubicBezTo>
                        <a:pt x="11" y="54"/>
                        <a:pt x="11" y="53"/>
                        <a:pt x="11" y="53"/>
                      </a:cubicBezTo>
                      <a:cubicBezTo>
                        <a:pt x="10" y="52"/>
                        <a:pt x="9" y="51"/>
                        <a:pt x="9" y="49"/>
                      </a:cubicBezTo>
                      <a:cubicBezTo>
                        <a:pt x="9" y="48"/>
                        <a:pt x="10" y="47"/>
                        <a:pt x="10" y="47"/>
                      </a:cubicBezTo>
                      <a:cubicBezTo>
                        <a:pt x="10" y="46"/>
                        <a:pt x="9" y="45"/>
                        <a:pt x="9" y="44"/>
                      </a:cubicBezTo>
                      <a:cubicBezTo>
                        <a:pt x="9" y="43"/>
                        <a:pt x="10" y="42"/>
                        <a:pt x="11" y="41"/>
                      </a:cubicBezTo>
                      <a:cubicBezTo>
                        <a:pt x="11" y="37"/>
                        <a:pt x="7" y="32"/>
                        <a:pt x="5" y="29"/>
                      </a:cubicBezTo>
                      <a:cubicBezTo>
                        <a:pt x="2" y="26"/>
                        <a:pt x="0" y="23"/>
                        <a:pt x="0" y="18"/>
                      </a:cubicBezTo>
                      <a:cubicBezTo>
                        <a:pt x="0" y="8"/>
                        <a:pt x="11" y="0"/>
                        <a:pt x="21" y="0"/>
                      </a:cubicBezTo>
                      <a:cubicBezTo>
                        <a:pt x="31" y="0"/>
                        <a:pt x="42" y="8"/>
                        <a:pt x="42" y="18"/>
                      </a:cubicBezTo>
                      <a:cubicBezTo>
                        <a:pt x="42" y="23"/>
                        <a:pt x="40" y="26"/>
                        <a:pt x="37" y="29"/>
                      </a:cubicBezTo>
                      <a:close/>
                      <a:moveTo>
                        <a:pt x="21" y="6"/>
                      </a:moveTo>
                      <a:cubicBezTo>
                        <a:pt x="14" y="6"/>
                        <a:pt x="6" y="10"/>
                        <a:pt x="6" y="18"/>
                      </a:cubicBezTo>
                      <a:cubicBezTo>
                        <a:pt x="6" y="21"/>
                        <a:pt x="7" y="24"/>
                        <a:pt x="8" y="26"/>
                      </a:cubicBezTo>
                      <a:cubicBezTo>
                        <a:pt x="9" y="27"/>
                        <a:pt x="10" y="27"/>
                        <a:pt x="11" y="28"/>
                      </a:cubicBezTo>
                      <a:cubicBezTo>
                        <a:pt x="14" y="32"/>
                        <a:pt x="16" y="36"/>
                        <a:pt x="16" y="40"/>
                      </a:cubicBezTo>
                      <a:cubicBezTo>
                        <a:pt x="26" y="40"/>
                        <a:pt x="26" y="40"/>
                        <a:pt x="26" y="40"/>
                      </a:cubicBezTo>
                      <a:cubicBezTo>
                        <a:pt x="26" y="36"/>
                        <a:pt x="28" y="32"/>
                        <a:pt x="31" y="28"/>
                      </a:cubicBezTo>
                      <a:cubicBezTo>
                        <a:pt x="32" y="27"/>
                        <a:pt x="33" y="27"/>
                        <a:pt x="34" y="26"/>
                      </a:cubicBezTo>
                      <a:cubicBezTo>
                        <a:pt x="35" y="24"/>
                        <a:pt x="36" y="21"/>
                        <a:pt x="36" y="18"/>
                      </a:cubicBezTo>
                      <a:cubicBezTo>
                        <a:pt x="36" y="10"/>
                        <a:pt x="28" y="6"/>
                        <a:pt x="21" y="6"/>
                      </a:cubicBezTo>
                      <a:close/>
                      <a:moveTo>
                        <a:pt x="29" y="20"/>
                      </a:moveTo>
                      <a:cubicBezTo>
                        <a:pt x="28" y="20"/>
                        <a:pt x="27" y="19"/>
                        <a:pt x="27" y="18"/>
                      </a:cubicBezTo>
                      <a:cubicBezTo>
                        <a:pt x="27" y="16"/>
                        <a:pt x="23" y="15"/>
                        <a:pt x="21" y="15"/>
                      </a:cubicBezTo>
                      <a:cubicBezTo>
                        <a:pt x="20" y="15"/>
                        <a:pt x="20" y="14"/>
                        <a:pt x="20" y="13"/>
                      </a:cubicBezTo>
                      <a:cubicBezTo>
                        <a:pt x="20" y="13"/>
                        <a:pt x="20" y="12"/>
                        <a:pt x="21" y="12"/>
                      </a:cubicBezTo>
                      <a:cubicBezTo>
                        <a:pt x="25" y="12"/>
                        <a:pt x="30" y="14"/>
                        <a:pt x="30" y="18"/>
                      </a:cubicBezTo>
                      <a:cubicBezTo>
                        <a:pt x="30" y="19"/>
                        <a:pt x="29" y="20"/>
                        <a:pt x="29" y="20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 w="9525">
                  <a:noFill/>
                  <a:round/>
                </a:ln>
              </p:spPr>
              <p:txBody>
                <a:bodyPr vert="horz" wrap="square" lIns="96435" tIns="48218" rIns="96435" bIns="48218" numCol="1" anchor="t" anchorCtr="0" compatLnSpc="1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50" kern="0" dirty="0">
                    <a:solidFill>
                      <a:schemeClr val="bg1">
                        <a:lumMod val="50000"/>
                      </a:schemeClr>
                    </a:solidFill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9" name="Group 182"/>
              <p:cNvGrpSpPr/>
              <p:nvPr/>
            </p:nvGrpSpPr>
            <p:grpSpPr>
              <a:xfrm>
                <a:off x="7884720" y="2366675"/>
                <a:ext cx="495511" cy="481324"/>
                <a:chOff x="3425804" y="3384456"/>
                <a:chExt cx="469021" cy="455593"/>
              </a:xfrm>
            </p:grpSpPr>
            <p:sp>
              <p:nvSpPr>
                <p:cNvPr id="30" name="Oval 183"/>
                <p:cNvSpPr>
                  <a:spLocks noChangeAspect="1"/>
                </p:cNvSpPr>
                <p:nvPr/>
              </p:nvSpPr>
              <p:spPr>
                <a:xfrm>
                  <a:off x="3425804" y="3384456"/>
                  <a:ext cx="469021" cy="455593"/>
                </a:xfrm>
                <a:prstGeom prst="ellipse">
                  <a:avLst/>
                </a:prstGeom>
                <a:solidFill>
                  <a:srgbClr val="F2901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50" kern="0" dirty="0">
                    <a:solidFill>
                      <a:schemeClr val="bg1">
                        <a:lumMod val="50000"/>
                      </a:schemeClr>
                    </a:solidFill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" name="Freeform 5"/>
                <p:cNvSpPr>
                  <a:spLocks noEditPoints="1"/>
                </p:cNvSpPr>
                <p:nvPr/>
              </p:nvSpPr>
              <p:spPr bwMode="auto">
                <a:xfrm>
                  <a:off x="3520613" y="3471340"/>
                  <a:ext cx="279400" cy="279400"/>
                </a:xfrm>
                <a:custGeom>
                  <a:avLst/>
                  <a:gdLst/>
                  <a:ahLst/>
                  <a:cxnLst>
                    <a:cxn ang="0">
                      <a:pos x="0" y="192"/>
                    </a:cxn>
                    <a:cxn ang="0">
                      <a:pos x="255" y="135"/>
                    </a:cxn>
                    <a:cxn ang="0">
                      <a:pos x="277" y="122"/>
                    </a:cxn>
                    <a:cxn ang="0">
                      <a:pos x="303" y="116"/>
                    </a:cxn>
                    <a:cxn ang="0">
                      <a:pos x="296" y="105"/>
                    </a:cxn>
                    <a:cxn ang="0">
                      <a:pos x="278" y="89"/>
                    </a:cxn>
                    <a:cxn ang="0">
                      <a:pos x="265" y="90"/>
                    </a:cxn>
                    <a:cxn ang="0">
                      <a:pos x="256" y="82"/>
                    </a:cxn>
                    <a:cxn ang="0">
                      <a:pos x="231" y="73"/>
                    </a:cxn>
                    <a:cxn ang="0">
                      <a:pos x="234" y="98"/>
                    </a:cxn>
                    <a:cxn ang="0">
                      <a:pos x="224" y="118"/>
                    </a:cxn>
                    <a:cxn ang="0">
                      <a:pos x="205" y="103"/>
                    </a:cxn>
                    <a:cxn ang="0">
                      <a:pos x="175" y="89"/>
                    </a:cxn>
                    <a:cxn ang="0">
                      <a:pos x="183" y="68"/>
                    </a:cxn>
                    <a:cxn ang="0">
                      <a:pos x="212" y="58"/>
                    </a:cxn>
                    <a:cxn ang="0">
                      <a:pos x="207" y="47"/>
                    </a:cxn>
                    <a:cxn ang="0">
                      <a:pos x="188" y="50"/>
                    </a:cxn>
                    <a:cxn ang="0">
                      <a:pos x="168" y="37"/>
                    </a:cxn>
                    <a:cxn ang="0">
                      <a:pos x="171" y="52"/>
                    </a:cxn>
                    <a:cxn ang="0">
                      <a:pos x="157" y="52"/>
                    </a:cxn>
                    <a:cxn ang="0">
                      <a:pos x="141" y="40"/>
                    </a:cxn>
                    <a:cxn ang="0">
                      <a:pos x="126" y="47"/>
                    </a:cxn>
                    <a:cxn ang="0">
                      <a:pos x="143" y="51"/>
                    </a:cxn>
                    <a:cxn ang="0">
                      <a:pos x="131" y="58"/>
                    </a:cxn>
                    <a:cxn ang="0">
                      <a:pos x="56" y="107"/>
                    </a:cxn>
                    <a:cxn ang="0">
                      <a:pos x="65" y="118"/>
                    </a:cxn>
                    <a:cxn ang="0">
                      <a:pos x="79" y="135"/>
                    </a:cxn>
                    <a:cxn ang="0">
                      <a:pos x="74" y="158"/>
                    </a:cxn>
                    <a:cxn ang="0">
                      <a:pos x="88" y="185"/>
                    </a:cxn>
                    <a:cxn ang="0">
                      <a:pos x="108" y="214"/>
                    </a:cxn>
                    <a:cxn ang="0">
                      <a:pos x="118" y="227"/>
                    </a:cxn>
                    <a:cxn ang="0">
                      <a:pos x="105" y="197"/>
                    </a:cxn>
                    <a:cxn ang="0">
                      <a:pos x="125" y="225"/>
                    </a:cxn>
                    <a:cxn ang="0">
                      <a:pos x="150" y="255"/>
                    </a:cxn>
                    <a:cxn ang="0">
                      <a:pos x="184" y="269"/>
                    </a:cxn>
                    <a:cxn ang="0">
                      <a:pos x="213" y="290"/>
                    </a:cxn>
                    <a:cxn ang="0">
                      <a:pos x="224" y="288"/>
                    </a:cxn>
                    <a:cxn ang="0">
                      <a:pos x="212" y="268"/>
                    </a:cxn>
                    <a:cxn ang="0">
                      <a:pos x="197" y="262"/>
                    </a:cxn>
                    <a:cxn ang="0">
                      <a:pos x="194" y="239"/>
                    </a:cxn>
                    <a:cxn ang="0">
                      <a:pos x="171" y="250"/>
                    </a:cxn>
                    <a:cxn ang="0">
                      <a:pos x="168" y="210"/>
                    </a:cxn>
                    <a:cxn ang="0">
                      <a:pos x="184" y="206"/>
                    </a:cxn>
                    <a:cxn ang="0">
                      <a:pos x="196" y="202"/>
                    </a:cxn>
                    <a:cxn ang="0">
                      <a:pos x="214" y="211"/>
                    </a:cxn>
                    <a:cxn ang="0">
                      <a:pos x="221" y="205"/>
                    </a:cxn>
                    <a:cxn ang="0">
                      <a:pos x="234" y="179"/>
                    </a:cxn>
                    <a:cxn ang="0">
                      <a:pos x="233" y="171"/>
                    </a:cxn>
                    <a:cxn ang="0">
                      <a:pos x="252" y="157"/>
                    </a:cxn>
                    <a:cxn ang="0">
                      <a:pos x="266" y="143"/>
                    </a:cxn>
                    <a:cxn ang="0">
                      <a:pos x="273" y="131"/>
                    </a:cxn>
                    <a:cxn ang="0">
                      <a:pos x="255" y="135"/>
                    </a:cxn>
                    <a:cxn ang="0">
                      <a:pos x="295" y="298"/>
                    </a:cxn>
                    <a:cxn ang="0">
                      <a:pos x="272" y="288"/>
                    </a:cxn>
                    <a:cxn ang="0">
                      <a:pos x="251" y="288"/>
                    </a:cxn>
                    <a:cxn ang="0">
                      <a:pos x="236" y="286"/>
                    </a:cxn>
                    <a:cxn ang="0">
                      <a:pos x="230" y="307"/>
                    </a:cxn>
                    <a:cxn ang="0">
                      <a:pos x="223" y="335"/>
                    </a:cxn>
                    <a:cxn ang="0">
                      <a:pos x="308" y="302"/>
                    </a:cxn>
                  </a:cxnLst>
                  <a:rect l="0" t="0" r="r" b="b"/>
                  <a:pathLst>
                    <a:path w="384" h="384">
                      <a:moveTo>
                        <a:pt x="384" y="192"/>
                      </a:moveTo>
                      <a:cubicBezTo>
                        <a:pt x="384" y="298"/>
                        <a:pt x="298" y="384"/>
                        <a:pt x="192" y="384"/>
                      </a:cubicBezTo>
                      <a:cubicBezTo>
                        <a:pt x="86" y="384"/>
                        <a:pt x="0" y="298"/>
                        <a:pt x="0" y="192"/>
                      </a:cubicBezTo>
                      <a:cubicBezTo>
                        <a:pt x="0" y="86"/>
                        <a:pt x="86" y="0"/>
                        <a:pt x="192" y="0"/>
                      </a:cubicBezTo>
                      <a:cubicBezTo>
                        <a:pt x="298" y="0"/>
                        <a:pt x="384" y="86"/>
                        <a:pt x="384" y="192"/>
                      </a:cubicBezTo>
                      <a:close/>
                      <a:moveTo>
                        <a:pt x="255" y="135"/>
                      </a:moveTo>
                      <a:cubicBezTo>
                        <a:pt x="256" y="135"/>
                        <a:pt x="257" y="130"/>
                        <a:pt x="258" y="129"/>
                      </a:cubicBezTo>
                      <a:cubicBezTo>
                        <a:pt x="260" y="127"/>
                        <a:pt x="262" y="126"/>
                        <a:pt x="264" y="125"/>
                      </a:cubicBezTo>
                      <a:cubicBezTo>
                        <a:pt x="268" y="124"/>
                        <a:pt x="272" y="123"/>
                        <a:pt x="277" y="122"/>
                      </a:cubicBezTo>
                      <a:cubicBezTo>
                        <a:pt x="281" y="121"/>
                        <a:pt x="286" y="121"/>
                        <a:pt x="289" y="125"/>
                      </a:cubicBezTo>
                      <a:cubicBezTo>
                        <a:pt x="289" y="124"/>
                        <a:pt x="295" y="119"/>
                        <a:pt x="295" y="119"/>
                      </a:cubicBezTo>
                      <a:cubicBezTo>
                        <a:pt x="298" y="118"/>
                        <a:pt x="301" y="118"/>
                        <a:pt x="303" y="116"/>
                      </a:cubicBezTo>
                      <a:cubicBezTo>
                        <a:pt x="303" y="115"/>
                        <a:pt x="303" y="110"/>
                        <a:pt x="303" y="110"/>
                      </a:cubicBezTo>
                      <a:cubicBezTo>
                        <a:pt x="299" y="111"/>
                        <a:pt x="298" y="107"/>
                        <a:pt x="297" y="103"/>
                      </a:cubicBezTo>
                      <a:cubicBezTo>
                        <a:pt x="297" y="104"/>
                        <a:pt x="297" y="104"/>
                        <a:pt x="296" y="105"/>
                      </a:cubicBezTo>
                      <a:cubicBezTo>
                        <a:pt x="296" y="102"/>
                        <a:pt x="291" y="104"/>
                        <a:pt x="290" y="104"/>
                      </a:cubicBezTo>
                      <a:cubicBezTo>
                        <a:pt x="284" y="102"/>
                        <a:pt x="285" y="98"/>
                        <a:pt x="283" y="94"/>
                      </a:cubicBezTo>
                      <a:cubicBezTo>
                        <a:pt x="282" y="92"/>
                        <a:pt x="279" y="91"/>
                        <a:pt x="278" y="89"/>
                      </a:cubicBezTo>
                      <a:cubicBezTo>
                        <a:pt x="277" y="87"/>
                        <a:pt x="277" y="84"/>
                        <a:pt x="274" y="84"/>
                      </a:cubicBezTo>
                      <a:cubicBezTo>
                        <a:pt x="273" y="84"/>
                        <a:pt x="270" y="89"/>
                        <a:pt x="270" y="89"/>
                      </a:cubicBezTo>
                      <a:cubicBezTo>
                        <a:pt x="267" y="88"/>
                        <a:pt x="266" y="89"/>
                        <a:pt x="265" y="90"/>
                      </a:cubicBezTo>
                      <a:cubicBezTo>
                        <a:pt x="263" y="91"/>
                        <a:pt x="262" y="91"/>
                        <a:pt x="260" y="92"/>
                      </a:cubicBezTo>
                      <a:cubicBezTo>
                        <a:pt x="265" y="90"/>
                        <a:pt x="258" y="88"/>
                        <a:pt x="256" y="88"/>
                      </a:cubicBezTo>
                      <a:cubicBezTo>
                        <a:pt x="260" y="87"/>
                        <a:pt x="258" y="83"/>
                        <a:pt x="256" y="82"/>
                      </a:cubicBezTo>
                      <a:cubicBezTo>
                        <a:pt x="256" y="82"/>
                        <a:pt x="257" y="82"/>
                        <a:pt x="257" y="82"/>
                      </a:cubicBezTo>
                      <a:cubicBezTo>
                        <a:pt x="257" y="79"/>
                        <a:pt x="250" y="77"/>
                        <a:pt x="247" y="76"/>
                      </a:cubicBezTo>
                      <a:cubicBezTo>
                        <a:pt x="245" y="74"/>
                        <a:pt x="233" y="72"/>
                        <a:pt x="231" y="73"/>
                      </a:cubicBezTo>
                      <a:cubicBezTo>
                        <a:pt x="228" y="75"/>
                        <a:pt x="231" y="80"/>
                        <a:pt x="231" y="83"/>
                      </a:cubicBezTo>
                      <a:cubicBezTo>
                        <a:pt x="232" y="86"/>
                        <a:pt x="228" y="86"/>
                        <a:pt x="228" y="89"/>
                      </a:cubicBezTo>
                      <a:cubicBezTo>
                        <a:pt x="228" y="93"/>
                        <a:pt x="236" y="92"/>
                        <a:pt x="234" y="98"/>
                      </a:cubicBezTo>
                      <a:cubicBezTo>
                        <a:pt x="233" y="102"/>
                        <a:pt x="228" y="102"/>
                        <a:pt x="226" y="105"/>
                      </a:cubicBezTo>
                      <a:cubicBezTo>
                        <a:pt x="224" y="108"/>
                        <a:pt x="227" y="112"/>
                        <a:pt x="229" y="114"/>
                      </a:cubicBezTo>
                      <a:cubicBezTo>
                        <a:pt x="231" y="115"/>
                        <a:pt x="225" y="118"/>
                        <a:pt x="224" y="118"/>
                      </a:cubicBezTo>
                      <a:cubicBezTo>
                        <a:pt x="220" y="120"/>
                        <a:pt x="217" y="114"/>
                        <a:pt x="216" y="110"/>
                      </a:cubicBezTo>
                      <a:cubicBezTo>
                        <a:pt x="215" y="108"/>
                        <a:pt x="215" y="104"/>
                        <a:pt x="212" y="103"/>
                      </a:cubicBezTo>
                      <a:cubicBezTo>
                        <a:pt x="210" y="102"/>
                        <a:pt x="206" y="102"/>
                        <a:pt x="205" y="103"/>
                      </a:cubicBezTo>
                      <a:cubicBezTo>
                        <a:pt x="203" y="99"/>
                        <a:pt x="198" y="98"/>
                        <a:pt x="194" y="97"/>
                      </a:cubicBezTo>
                      <a:cubicBezTo>
                        <a:pt x="189" y="95"/>
                        <a:pt x="185" y="95"/>
                        <a:pt x="180" y="96"/>
                      </a:cubicBezTo>
                      <a:cubicBezTo>
                        <a:pt x="181" y="95"/>
                        <a:pt x="179" y="88"/>
                        <a:pt x="175" y="89"/>
                      </a:cubicBezTo>
                      <a:cubicBezTo>
                        <a:pt x="176" y="86"/>
                        <a:pt x="176" y="84"/>
                        <a:pt x="176" y="81"/>
                      </a:cubicBezTo>
                      <a:cubicBezTo>
                        <a:pt x="177" y="79"/>
                        <a:pt x="178" y="77"/>
                        <a:pt x="179" y="75"/>
                      </a:cubicBezTo>
                      <a:cubicBezTo>
                        <a:pt x="180" y="74"/>
                        <a:pt x="185" y="69"/>
                        <a:pt x="183" y="68"/>
                      </a:cubicBezTo>
                      <a:cubicBezTo>
                        <a:pt x="188" y="69"/>
                        <a:pt x="193" y="69"/>
                        <a:pt x="196" y="66"/>
                      </a:cubicBezTo>
                      <a:cubicBezTo>
                        <a:pt x="198" y="63"/>
                        <a:pt x="199" y="60"/>
                        <a:pt x="202" y="57"/>
                      </a:cubicBezTo>
                      <a:cubicBezTo>
                        <a:pt x="205" y="53"/>
                        <a:pt x="209" y="58"/>
                        <a:pt x="212" y="58"/>
                      </a:cubicBezTo>
                      <a:cubicBezTo>
                        <a:pt x="217" y="59"/>
                        <a:pt x="217" y="53"/>
                        <a:pt x="214" y="51"/>
                      </a:cubicBezTo>
                      <a:cubicBezTo>
                        <a:pt x="218" y="51"/>
                        <a:pt x="215" y="45"/>
                        <a:pt x="213" y="44"/>
                      </a:cubicBezTo>
                      <a:cubicBezTo>
                        <a:pt x="211" y="43"/>
                        <a:pt x="202" y="46"/>
                        <a:pt x="207" y="47"/>
                      </a:cubicBezTo>
                      <a:cubicBezTo>
                        <a:pt x="206" y="47"/>
                        <a:pt x="200" y="59"/>
                        <a:pt x="196" y="53"/>
                      </a:cubicBezTo>
                      <a:cubicBezTo>
                        <a:pt x="195" y="52"/>
                        <a:pt x="195" y="47"/>
                        <a:pt x="193" y="46"/>
                      </a:cubicBezTo>
                      <a:cubicBezTo>
                        <a:pt x="190" y="46"/>
                        <a:pt x="189" y="49"/>
                        <a:pt x="188" y="50"/>
                      </a:cubicBezTo>
                      <a:cubicBezTo>
                        <a:pt x="190" y="47"/>
                        <a:pt x="181" y="45"/>
                        <a:pt x="180" y="44"/>
                      </a:cubicBezTo>
                      <a:cubicBezTo>
                        <a:pt x="183" y="42"/>
                        <a:pt x="180" y="39"/>
                        <a:pt x="178" y="38"/>
                      </a:cubicBezTo>
                      <a:cubicBezTo>
                        <a:pt x="176" y="36"/>
                        <a:pt x="169" y="35"/>
                        <a:pt x="168" y="37"/>
                      </a:cubicBezTo>
                      <a:cubicBezTo>
                        <a:pt x="163" y="43"/>
                        <a:pt x="173" y="44"/>
                        <a:pt x="175" y="45"/>
                      </a:cubicBezTo>
                      <a:cubicBezTo>
                        <a:pt x="176" y="46"/>
                        <a:pt x="179" y="48"/>
                        <a:pt x="177" y="49"/>
                      </a:cubicBezTo>
                      <a:cubicBezTo>
                        <a:pt x="176" y="50"/>
                        <a:pt x="171" y="51"/>
                        <a:pt x="171" y="52"/>
                      </a:cubicBezTo>
                      <a:cubicBezTo>
                        <a:pt x="169" y="54"/>
                        <a:pt x="172" y="57"/>
                        <a:pt x="170" y="59"/>
                      </a:cubicBezTo>
                      <a:cubicBezTo>
                        <a:pt x="168" y="57"/>
                        <a:pt x="168" y="53"/>
                        <a:pt x="166" y="50"/>
                      </a:cubicBezTo>
                      <a:cubicBezTo>
                        <a:pt x="168" y="53"/>
                        <a:pt x="157" y="52"/>
                        <a:pt x="157" y="52"/>
                      </a:cubicBezTo>
                      <a:cubicBezTo>
                        <a:pt x="154" y="52"/>
                        <a:pt x="148" y="54"/>
                        <a:pt x="145" y="50"/>
                      </a:cubicBezTo>
                      <a:cubicBezTo>
                        <a:pt x="144" y="49"/>
                        <a:pt x="144" y="44"/>
                        <a:pt x="146" y="45"/>
                      </a:cubicBezTo>
                      <a:cubicBezTo>
                        <a:pt x="144" y="43"/>
                        <a:pt x="142" y="41"/>
                        <a:pt x="141" y="40"/>
                      </a:cubicBezTo>
                      <a:cubicBezTo>
                        <a:pt x="132" y="43"/>
                        <a:pt x="125" y="47"/>
                        <a:pt x="117" y="51"/>
                      </a:cubicBezTo>
                      <a:cubicBezTo>
                        <a:pt x="118" y="51"/>
                        <a:pt x="119" y="51"/>
                        <a:pt x="120" y="50"/>
                      </a:cubicBezTo>
                      <a:cubicBezTo>
                        <a:pt x="122" y="50"/>
                        <a:pt x="124" y="48"/>
                        <a:pt x="126" y="47"/>
                      </a:cubicBezTo>
                      <a:cubicBezTo>
                        <a:pt x="128" y="46"/>
                        <a:pt x="134" y="43"/>
                        <a:pt x="136" y="46"/>
                      </a:cubicBezTo>
                      <a:cubicBezTo>
                        <a:pt x="137" y="45"/>
                        <a:pt x="137" y="45"/>
                        <a:pt x="138" y="44"/>
                      </a:cubicBezTo>
                      <a:cubicBezTo>
                        <a:pt x="139" y="46"/>
                        <a:pt x="141" y="48"/>
                        <a:pt x="143" y="51"/>
                      </a:cubicBezTo>
                      <a:cubicBezTo>
                        <a:pt x="141" y="50"/>
                        <a:pt x="137" y="50"/>
                        <a:pt x="135" y="50"/>
                      </a:cubicBezTo>
                      <a:cubicBezTo>
                        <a:pt x="133" y="51"/>
                        <a:pt x="130" y="51"/>
                        <a:pt x="130" y="53"/>
                      </a:cubicBezTo>
                      <a:cubicBezTo>
                        <a:pt x="130" y="55"/>
                        <a:pt x="131" y="57"/>
                        <a:pt x="131" y="58"/>
                      </a:cubicBezTo>
                      <a:cubicBezTo>
                        <a:pt x="128" y="56"/>
                        <a:pt x="125" y="52"/>
                        <a:pt x="121" y="51"/>
                      </a:cubicBezTo>
                      <a:cubicBezTo>
                        <a:pt x="119" y="51"/>
                        <a:pt x="117" y="51"/>
                        <a:pt x="115" y="52"/>
                      </a:cubicBezTo>
                      <a:cubicBezTo>
                        <a:pt x="91" y="65"/>
                        <a:pt x="71" y="84"/>
                        <a:pt x="56" y="107"/>
                      </a:cubicBezTo>
                      <a:cubicBezTo>
                        <a:pt x="57" y="108"/>
                        <a:pt x="58" y="109"/>
                        <a:pt x="59" y="109"/>
                      </a:cubicBezTo>
                      <a:cubicBezTo>
                        <a:pt x="62" y="110"/>
                        <a:pt x="59" y="117"/>
                        <a:pt x="64" y="113"/>
                      </a:cubicBezTo>
                      <a:cubicBezTo>
                        <a:pt x="66" y="115"/>
                        <a:pt x="66" y="116"/>
                        <a:pt x="65" y="118"/>
                      </a:cubicBezTo>
                      <a:cubicBezTo>
                        <a:pt x="65" y="118"/>
                        <a:pt x="75" y="124"/>
                        <a:pt x="76" y="125"/>
                      </a:cubicBezTo>
                      <a:cubicBezTo>
                        <a:pt x="78" y="126"/>
                        <a:pt x="80" y="128"/>
                        <a:pt x="81" y="130"/>
                      </a:cubicBezTo>
                      <a:cubicBezTo>
                        <a:pt x="82" y="132"/>
                        <a:pt x="80" y="134"/>
                        <a:pt x="79" y="135"/>
                      </a:cubicBezTo>
                      <a:cubicBezTo>
                        <a:pt x="78" y="134"/>
                        <a:pt x="75" y="130"/>
                        <a:pt x="74" y="131"/>
                      </a:cubicBezTo>
                      <a:cubicBezTo>
                        <a:pt x="73" y="133"/>
                        <a:pt x="74" y="139"/>
                        <a:pt x="77" y="139"/>
                      </a:cubicBezTo>
                      <a:cubicBezTo>
                        <a:pt x="73" y="139"/>
                        <a:pt x="75" y="155"/>
                        <a:pt x="74" y="158"/>
                      </a:cubicBezTo>
                      <a:cubicBezTo>
                        <a:pt x="74" y="158"/>
                        <a:pt x="74" y="158"/>
                        <a:pt x="74" y="158"/>
                      </a:cubicBezTo>
                      <a:cubicBezTo>
                        <a:pt x="73" y="161"/>
                        <a:pt x="76" y="173"/>
                        <a:pt x="81" y="172"/>
                      </a:cubicBezTo>
                      <a:cubicBezTo>
                        <a:pt x="78" y="172"/>
                        <a:pt x="87" y="184"/>
                        <a:pt x="88" y="185"/>
                      </a:cubicBezTo>
                      <a:cubicBezTo>
                        <a:pt x="91" y="187"/>
                        <a:pt x="95" y="188"/>
                        <a:pt x="97" y="192"/>
                      </a:cubicBezTo>
                      <a:cubicBezTo>
                        <a:pt x="100" y="195"/>
                        <a:pt x="100" y="201"/>
                        <a:pt x="103" y="203"/>
                      </a:cubicBezTo>
                      <a:cubicBezTo>
                        <a:pt x="102" y="206"/>
                        <a:pt x="108" y="210"/>
                        <a:pt x="108" y="214"/>
                      </a:cubicBezTo>
                      <a:cubicBezTo>
                        <a:pt x="108" y="214"/>
                        <a:pt x="107" y="214"/>
                        <a:pt x="107" y="215"/>
                      </a:cubicBezTo>
                      <a:cubicBezTo>
                        <a:pt x="108" y="218"/>
                        <a:pt x="113" y="218"/>
                        <a:pt x="115" y="221"/>
                      </a:cubicBezTo>
                      <a:cubicBezTo>
                        <a:pt x="116" y="223"/>
                        <a:pt x="115" y="228"/>
                        <a:pt x="118" y="227"/>
                      </a:cubicBezTo>
                      <a:cubicBezTo>
                        <a:pt x="118" y="222"/>
                        <a:pt x="115" y="216"/>
                        <a:pt x="112" y="212"/>
                      </a:cubicBezTo>
                      <a:cubicBezTo>
                        <a:pt x="110" y="209"/>
                        <a:pt x="109" y="207"/>
                        <a:pt x="108" y="204"/>
                      </a:cubicBezTo>
                      <a:cubicBezTo>
                        <a:pt x="106" y="202"/>
                        <a:pt x="106" y="199"/>
                        <a:pt x="105" y="197"/>
                      </a:cubicBezTo>
                      <a:cubicBezTo>
                        <a:pt x="106" y="197"/>
                        <a:pt x="112" y="199"/>
                        <a:pt x="111" y="200"/>
                      </a:cubicBezTo>
                      <a:cubicBezTo>
                        <a:pt x="109" y="205"/>
                        <a:pt x="119" y="214"/>
                        <a:pt x="122" y="217"/>
                      </a:cubicBezTo>
                      <a:cubicBezTo>
                        <a:pt x="123" y="218"/>
                        <a:pt x="128" y="225"/>
                        <a:pt x="125" y="225"/>
                      </a:cubicBezTo>
                      <a:cubicBezTo>
                        <a:pt x="129" y="225"/>
                        <a:pt x="133" y="230"/>
                        <a:pt x="135" y="233"/>
                      </a:cubicBezTo>
                      <a:cubicBezTo>
                        <a:pt x="137" y="236"/>
                        <a:pt x="136" y="241"/>
                        <a:pt x="138" y="245"/>
                      </a:cubicBezTo>
                      <a:cubicBezTo>
                        <a:pt x="139" y="250"/>
                        <a:pt x="146" y="252"/>
                        <a:pt x="150" y="255"/>
                      </a:cubicBezTo>
                      <a:cubicBezTo>
                        <a:pt x="154" y="256"/>
                        <a:pt x="157" y="259"/>
                        <a:pt x="160" y="260"/>
                      </a:cubicBezTo>
                      <a:cubicBezTo>
                        <a:pt x="166" y="262"/>
                        <a:pt x="167" y="260"/>
                        <a:pt x="171" y="260"/>
                      </a:cubicBezTo>
                      <a:cubicBezTo>
                        <a:pt x="178" y="259"/>
                        <a:pt x="179" y="266"/>
                        <a:pt x="184" y="269"/>
                      </a:cubicBezTo>
                      <a:cubicBezTo>
                        <a:pt x="187" y="270"/>
                        <a:pt x="194" y="273"/>
                        <a:pt x="198" y="271"/>
                      </a:cubicBezTo>
                      <a:cubicBezTo>
                        <a:pt x="196" y="272"/>
                        <a:pt x="203" y="282"/>
                        <a:pt x="204" y="283"/>
                      </a:cubicBezTo>
                      <a:cubicBezTo>
                        <a:pt x="206" y="286"/>
                        <a:pt x="210" y="287"/>
                        <a:pt x="213" y="290"/>
                      </a:cubicBezTo>
                      <a:cubicBezTo>
                        <a:pt x="213" y="290"/>
                        <a:pt x="214" y="289"/>
                        <a:pt x="214" y="288"/>
                      </a:cubicBezTo>
                      <a:cubicBezTo>
                        <a:pt x="213" y="291"/>
                        <a:pt x="218" y="296"/>
                        <a:pt x="221" y="296"/>
                      </a:cubicBezTo>
                      <a:cubicBezTo>
                        <a:pt x="223" y="295"/>
                        <a:pt x="224" y="290"/>
                        <a:pt x="224" y="288"/>
                      </a:cubicBezTo>
                      <a:cubicBezTo>
                        <a:pt x="219" y="290"/>
                        <a:pt x="215" y="288"/>
                        <a:pt x="212" y="283"/>
                      </a:cubicBezTo>
                      <a:cubicBezTo>
                        <a:pt x="211" y="282"/>
                        <a:pt x="207" y="275"/>
                        <a:pt x="211" y="275"/>
                      </a:cubicBezTo>
                      <a:cubicBezTo>
                        <a:pt x="216" y="275"/>
                        <a:pt x="212" y="271"/>
                        <a:pt x="212" y="268"/>
                      </a:cubicBezTo>
                      <a:cubicBezTo>
                        <a:pt x="211" y="264"/>
                        <a:pt x="208" y="262"/>
                        <a:pt x="206" y="259"/>
                      </a:cubicBezTo>
                      <a:cubicBezTo>
                        <a:pt x="205" y="262"/>
                        <a:pt x="200" y="261"/>
                        <a:pt x="198" y="259"/>
                      </a:cubicBezTo>
                      <a:cubicBezTo>
                        <a:pt x="198" y="259"/>
                        <a:pt x="197" y="261"/>
                        <a:pt x="197" y="262"/>
                      </a:cubicBezTo>
                      <a:cubicBezTo>
                        <a:pt x="196" y="262"/>
                        <a:pt x="195" y="262"/>
                        <a:pt x="194" y="261"/>
                      </a:cubicBezTo>
                      <a:cubicBezTo>
                        <a:pt x="194" y="258"/>
                        <a:pt x="194" y="255"/>
                        <a:pt x="195" y="251"/>
                      </a:cubicBezTo>
                      <a:cubicBezTo>
                        <a:pt x="196" y="247"/>
                        <a:pt x="205" y="238"/>
                        <a:pt x="194" y="239"/>
                      </a:cubicBezTo>
                      <a:cubicBezTo>
                        <a:pt x="190" y="239"/>
                        <a:pt x="188" y="240"/>
                        <a:pt x="187" y="244"/>
                      </a:cubicBezTo>
                      <a:cubicBezTo>
                        <a:pt x="186" y="247"/>
                        <a:pt x="186" y="249"/>
                        <a:pt x="183" y="251"/>
                      </a:cubicBezTo>
                      <a:cubicBezTo>
                        <a:pt x="181" y="252"/>
                        <a:pt x="173" y="251"/>
                        <a:pt x="171" y="250"/>
                      </a:cubicBezTo>
                      <a:cubicBezTo>
                        <a:pt x="166" y="247"/>
                        <a:pt x="163" y="239"/>
                        <a:pt x="163" y="234"/>
                      </a:cubicBezTo>
                      <a:cubicBezTo>
                        <a:pt x="163" y="227"/>
                        <a:pt x="166" y="221"/>
                        <a:pt x="163" y="215"/>
                      </a:cubicBezTo>
                      <a:cubicBezTo>
                        <a:pt x="164" y="213"/>
                        <a:pt x="166" y="211"/>
                        <a:pt x="168" y="210"/>
                      </a:cubicBezTo>
                      <a:cubicBezTo>
                        <a:pt x="169" y="209"/>
                        <a:pt x="171" y="210"/>
                        <a:pt x="172" y="207"/>
                      </a:cubicBezTo>
                      <a:cubicBezTo>
                        <a:pt x="171" y="207"/>
                        <a:pt x="170" y="206"/>
                        <a:pt x="170" y="206"/>
                      </a:cubicBezTo>
                      <a:cubicBezTo>
                        <a:pt x="173" y="208"/>
                        <a:pt x="180" y="203"/>
                        <a:pt x="184" y="206"/>
                      </a:cubicBezTo>
                      <a:cubicBezTo>
                        <a:pt x="186" y="207"/>
                        <a:pt x="188" y="208"/>
                        <a:pt x="189" y="205"/>
                      </a:cubicBezTo>
                      <a:cubicBezTo>
                        <a:pt x="189" y="205"/>
                        <a:pt x="187" y="202"/>
                        <a:pt x="188" y="200"/>
                      </a:cubicBezTo>
                      <a:cubicBezTo>
                        <a:pt x="189" y="204"/>
                        <a:pt x="192" y="205"/>
                        <a:pt x="196" y="202"/>
                      </a:cubicBezTo>
                      <a:cubicBezTo>
                        <a:pt x="197" y="203"/>
                        <a:pt x="201" y="203"/>
                        <a:pt x="204" y="204"/>
                      </a:cubicBezTo>
                      <a:cubicBezTo>
                        <a:pt x="207" y="206"/>
                        <a:pt x="207" y="209"/>
                        <a:pt x="211" y="205"/>
                      </a:cubicBezTo>
                      <a:cubicBezTo>
                        <a:pt x="213" y="208"/>
                        <a:pt x="213" y="208"/>
                        <a:pt x="214" y="211"/>
                      </a:cubicBezTo>
                      <a:cubicBezTo>
                        <a:pt x="214" y="214"/>
                        <a:pt x="216" y="221"/>
                        <a:pt x="218" y="222"/>
                      </a:cubicBezTo>
                      <a:cubicBezTo>
                        <a:pt x="224" y="225"/>
                        <a:pt x="222" y="217"/>
                        <a:pt x="222" y="214"/>
                      </a:cubicBezTo>
                      <a:cubicBezTo>
                        <a:pt x="222" y="213"/>
                        <a:pt x="222" y="205"/>
                        <a:pt x="221" y="205"/>
                      </a:cubicBezTo>
                      <a:cubicBezTo>
                        <a:pt x="213" y="203"/>
                        <a:pt x="216" y="197"/>
                        <a:pt x="221" y="193"/>
                      </a:cubicBezTo>
                      <a:cubicBezTo>
                        <a:pt x="222" y="192"/>
                        <a:pt x="227" y="190"/>
                        <a:pt x="230" y="188"/>
                      </a:cubicBezTo>
                      <a:cubicBezTo>
                        <a:pt x="232" y="186"/>
                        <a:pt x="235" y="183"/>
                        <a:pt x="234" y="179"/>
                      </a:cubicBezTo>
                      <a:cubicBezTo>
                        <a:pt x="235" y="179"/>
                        <a:pt x="236" y="178"/>
                        <a:pt x="236" y="177"/>
                      </a:cubicBezTo>
                      <a:cubicBezTo>
                        <a:pt x="236" y="177"/>
                        <a:pt x="233" y="174"/>
                        <a:pt x="232" y="175"/>
                      </a:cubicBezTo>
                      <a:cubicBezTo>
                        <a:pt x="234" y="174"/>
                        <a:pt x="234" y="172"/>
                        <a:pt x="233" y="171"/>
                      </a:cubicBezTo>
                      <a:cubicBezTo>
                        <a:pt x="235" y="169"/>
                        <a:pt x="234" y="166"/>
                        <a:pt x="236" y="165"/>
                      </a:cubicBezTo>
                      <a:cubicBezTo>
                        <a:pt x="239" y="169"/>
                        <a:pt x="245" y="165"/>
                        <a:pt x="242" y="162"/>
                      </a:cubicBezTo>
                      <a:cubicBezTo>
                        <a:pt x="244" y="158"/>
                        <a:pt x="250" y="160"/>
                        <a:pt x="252" y="157"/>
                      </a:cubicBezTo>
                      <a:cubicBezTo>
                        <a:pt x="255" y="158"/>
                        <a:pt x="253" y="153"/>
                        <a:pt x="255" y="150"/>
                      </a:cubicBezTo>
                      <a:cubicBezTo>
                        <a:pt x="256" y="148"/>
                        <a:pt x="259" y="148"/>
                        <a:pt x="262" y="147"/>
                      </a:cubicBezTo>
                      <a:cubicBezTo>
                        <a:pt x="262" y="147"/>
                        <a:pt x="268" y="143"/>
                        <a:pt x="266" y="143"/>
                      </a:cubicBezTo>
                      <a:cubicBezTo>
                        <a:pt x="270" y="144"/>
                        <a:pt x="279" y="139"/>
                        <a:pt x="272" y="135"/>
                      </a:cubicBezTo>
                      <a:cubicBezTo>
                        <a:pt x="273" y="133"/>
                        <a:pt x="270" y="132"/>
                        <a:pt x="268" y="132"/>
                      </a:cubicBezTo>
                      <a:cubicBezTo>
                        <a:pt x="269" y="131"/>
                        <a:pt x="272" y="132"/>
                        <a:pt x="273" y="131"/>
                      </a:cubicBezTo>
                      <a:cubicBezTo>
                        <a:pt x="276" y="129"/>
                        <a:pt x="274" y="128"/>
                        <a:pt x="271" y="127"/>
                      </a:cubicBezTo>
                      <a:cubicBezTo>
                        <a:pt x="268" y="126"/>
                        <a:pt x="263" y="128"/>
                        <a:pt x="261" y="130"/>
                      </a:cubicBezTo>
                      <a:cubicBezTo>
                        <a:pt x="259" y="132"/>
                        <a:pt x="257" y="134"/>
                        <a:pt x="255" y="135"/>
                      </a:cubicBezTo>
                      <a:close/>
                      <a:moveTo>
                        <a:pt x="308" y="302"/>
                      </a:moveTo>
                      <a:cubicBezTo>
                        <a:pt x="306" y="301"/>
                        <a:pt x="303" y="301"/>
                        <a:pt x="301" y="300"/>
                      </a:cubicBezTo>
                      <a:cubicBezTo>
                        <a:pt x="299" y="300"/>
                        <a:pt x="298" y="299"/>
                        <a:pt x="295" y="298"/>
                      </a:cubicBezTo>
                      <a:cubicBezTo>
                        <a:pt x="296" y="293"/>
                        <a:pt x="290" y="292"/>
                        <a:pt x="287" y="289"/>
                      </a:cubicBezTo>
                      <a:cubicBezTo>
                        <a:pt x="284" y="287"/>
                        <a:pt x="282" y="284"/>
                        <a:pt x="277" y="285"/>
                      </a:cubicBezTo>
                      <a:cubicBezTo>
                        <a:pt x="276" y="285"/>
                        <a:pt x="271" y="287"/>
                        <a:pt x="272" y="288"/>
                      </a:cubicBezTo>
                      <a:cubicBezTo>
                        <a:pt x="269" y="285"/>
                        <a:pt x="268" y="284"/>
                        <a:pt x="263" y="282"/>
                      </a:cubicBezTo>
                      <a:cubicBezTo>
                        <a:pt x="259" y="281"/>
                        <a:pt x="257" y="276"/>
                        <a:pt x="253" y="281"/>
                      </a:cubicBezTo>
                      <a:cubicBezTo>
                        <a:pt x="251" y="283"/>
                        <a:pt x="252" y="286"/>
                        <a:pt x="251" y="288"/>
                      </a:cubicBezTo>
                      <a:cubicBezTo>
                        <a:pt x="247" y="285"/>
                        <a:pt x="254" y="282"/>
                        <a:pt x="251" y="279"/>
                      </a:cubicBezTo>
                      <a:cubicBezTo>
                        <a:pt x="248" y="275"/>
                        <a:pt x="243" y="281"/>
                        <a:pt x="240" y="282"/>
                      </a:cubicBezTo>
                      <a:cubicBezTo>
                        <a:pt x="239" y="284"/>
                        <a:pt x="237" y="284"/>
                        <a:pt x="236" y="286"/>
                      </a:cubicBezTo>
                      <a:cubicBezTo>
                        <a:pt x="235" y="287"/>
                        <a:pt x="234" y="290"/>
                        <a:pt x="233" y="291"/>
                      </a:cubicBezTo>
                      <a:cubicBezTo>
                        <a:pt x="233" y="289"/>
                        <a:pt x="228" y="290"/>
                        <a:pt x="228" y="288"/>
                      </a:cubicBezTo>
                      <a:cubicBezTo>
                        <a:pt x="229" y="294"/>
                        <a:pt x="229" y="301"/>
                        <a:pt x="230" y="307"/>
                      </a:cubicBezTo>
                      <a:cubicBezTo>
                        <a:pt x="231" y="310"/>
                        <a:pt x="230" y="316"/>
                        <a:pt x="227" y="319"/>
                      </a:cubicBezTo>
                      <a:cubicBezTo>
                        <a:pt x="224" y="321"/>
                        <a:pt x="221" y="324"/>
                        <a:pt x="220" y="329"/>
                      </a:cubicBezTo>
                      <a:cubicBezTo>
                        <a:pt x="220" y="332"/>
                        <a:pt x="220" y="334"/>
                        <a:pt x="223" y="335"/>
                      </a:cubicBezTo>
                      <a:cubicBezTo>
                        <a:pt x="223" y="339"/>
                        <a:pt x="219" y="342"/>
                        <a:pt x="219" y="346"/>
                      </a:cubicBezTo>
                      <a:cubicBezTo>
                        <a:pt x="219" y="346"/>
                        <a:pt x="220" y="348"/>
                        <a:pt x="220" y="350"/>
                      </a:cubicBezTo>
                      <a:cubicBezTo>
                        <a:pt x="254" y="344"/>
                        <a:pt x="285" y="327"/>
                        <a:pt x="308" y="302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 w="9525">
                  <a:noFill/>
                  <a:round/>
                </a:ln>
              </p:spPr>
              <p:txBody>
                <a:bodyPr vert="horz" wrap="square" lIns="96435" tIns="48218" rIns="96435" bIns="48218" numCol="1" anchor="t" anchorCtr="0" compatLnSpc="1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50" kern="0" dirty="0">
                    <a:solidFill>
                      <a:schemeClr val="bg1">
                        <a:lumMod val="50000"/>
                      </a:schemeClr>
                    </a:solidFill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5" name="矩形 4"/>
            <p:cNvSpPr/>
            <p:nvPr/>
          </p:nvSpPr>
          <p:spPr>
            <a:xfrm>
              <a:off x="5981253" y="1853870"/>
              <a:ext cx="2852530" cy="4671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zh-CN" altLang="en-US" sz="1015" dirty="0">
                  <a:solidFill>
                    <a:schemeClr val="bg1">
                      <a:lumMod val="50000"/>
                    </a:schemeClr>
                  </a:solidFill>
                </a:rPr>
                <a:t>点击此处更换标题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5981253" y="2760629"/>
              <a:ext cx="2852530" cy="4671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zh-CN" altLang="en-US" sz="1015" dirty="0">
                  <a:solidFill>
                    <a:schemeClr val="bg1">
                      <a:lumMod val="50000"/>
                    </a:schemeClr>
                  </a:solidFill>
                </a:rPr>
                <a:t>点击此处更换标题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5981253" y="3683653"/>
              <a:ext cx="2048457" cy="4671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zh-CN" altLang="en-US" sz="1015" dirty="0">
                  <a:solidFill>
                    <a:schemeClr val="bg1">
                      <a:lumMod val="50000"/>
                    </a:schemeClr>
                  </a:solidFill>
                </a:rPr>
                <a:t>点击此处更换标题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8852138" y="1853870"/>
              <a:ext cx="2852530" cy="4671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zh-CN" altLang="en-US" sz="1015" dirty="0">
                  <a:solidFill>
                    <a:schemeClr val="bg1">
                      <a:lumMod val="50000"/>
                    </a:schemeClr>
                  </a:solidFill>
                </a:rPr>
                <a:t>点击此处更换标题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8852138" y="2760629"/>
              <a:ext cx="2852530" cy="4671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zh-CN" altLang="en-US" sz="1015" dirty="0">
                  <a:solidFill>
                    <a:schemeClr val="bg1">
                      <a:lumMod val="50000"/>
                    </a:schemeClr>
                  </a:solidFill>
                </a:rPr>
                <a:t>点击此处更换标题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8852138" y="3683653"/>
              <a:ext cx="2852530" cy="4671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zh-CN" altLang="en-US" sz="1015" dirty="0">
                  <a:solidFill>
                    <a:schemeClr val="bg1">
                      <a:lumMod val="50000"/>
                    </a:schemeClr>
                  </a:solidFill>
                </a:rPr>
                <a:t>点击此处更换标题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084626" y="1832298"/>
            <a:ext cx="2251215" cy="2251215"/>
            <a:chOff x="4664563" y="2057398"/>
            <a:chExt cx="3001620" cy="3001620"/>
          </a:xfrm>
        </p:grpSpPr>
        <p:sp>
          <p:nvSpPr>
            <p:cNvPr id="3" name="原创设计师QQ598969553          _4"/>
            <p:cNvSpPr/>
            <p:nvPr/>
          </p:nvSpPr>
          <p:spPr>
            <a:xfrm>
              <a:off x="4664563" y="2057398"/>
              <a:ext cx="3001620" cy="3001620"/>
            </a:xfrm>
            <a:prstGeom prst="ellipse">
              <a:avLst/>
            </a:prstGeom>
            <a:noFill/>
            <a:ln w="127000" cap="flat" cmpd="sng" algn="ctr">
              <a:solidFill>
                <a:sysClr val="window" lastClr="FFFFFF">
                  <a:lumMod val="85000"/>
                  <a:alpha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ker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原创设计师QQ598969553          _5"/>
            <p:cNvSpPr/>
            <p:nvPr/>
          </p:nvSpPr>
          <p:spPr>
            <a:xfrm>
              <a:off x="4848591" y="2241426"/>
              <a:ext cx="2633565" cy="2633565"/>
            </a:xfrm>
            <a:prstGeom prst="ellipse">
              <a:avLst/>
            </a:prstGeom>
            <a:noFill/>
            <a:ln w="127000" cap="flat" cmpd="sng" algn="ctr">
              <a:solidFill>
                <a:sysClr val="window" lastClr="FFFFFF">
                  <a:lumMod val="85000"/>
                  <a:alpha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ker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原创设计师QQ598969553          _6"/>
            <p:cNvSpPr/>
            <p:nvPr/>
          </p:nvSpPr>
          <p:spPr>
            <a:xfrm>
              <a:off x="5031404" y="2424239"/>
              <a:ext cx="2267938" cy="2267938"/>
            </a:xfrm>
            <a:prstGeom prst="ellipse">
              <a:avLst/>
            </a:prstGeom>
            <a:noFill/>
            <a:ln w="127000" cap="flat" cmpd="sng" algn="ctr">
              <a:solidFill>
                <a:sysClr val="window" lastClr="FFFFFF">
                  <a:lumMod val="85000"/>
                  <a:alpha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ker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原创设计师QQ598969553          _7"/>
            <p:cNvSpPr/>
            <p:nvPr/>
          </p:nvSpPr>
          <p:spPr>
            <a:xfrm>
              <a:off x="5215789" y="2608624"/>
              <a:ext cx="1899168" cy="1899169"/>
            </a:xfrm>
            <a:prstGeom prst="ellipse">
              <a:avLst/>
            </a:prstGeom>
            <a:noFill/>
            <a:ln w="127000" cap="rnd" cmpd="sng" algn="ctr">
              <a:solidFill>
                <a:sysClr val="window" lastClr="FFFFFF">
                  <a:lumMod val="85000"/>
                  <a:alpha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ker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原创设计师QQ598969553          _8"/>
            <p:cNvSpPr/>
            <p:nvPr/>
          </p:nvSpPr>
          <p:spPr>
            <a:xfrm>
              <a:off x="4664563" y="2057398"/>
              <a:ext cx="3001620" cy="3001620"/>
            </a:xfrm>
            <a:prstGeom prst="arc">
              <a:avLst>
                <a:gd name="adj1" fmla="val 16200000"/>
                <a:gd name="adj2" fmla="val 21257035"/>
              </a:avLst>
            </a:prstGeom>
            <a:noFill/>
            <a:ln w="127000" cap="rnd" cmpd="sng" algn="ctr">
              <a:solidFill>
                <a:srgbClr val="949937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ker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原创设计师QQ598969553          _9"/>
            <p:cNvSpPr/>
            <p:nvPr/>
          </p:nvSpPr>
          <p:spPr>
            <a:xfrm>
              <a:off x="4848591" y="2241425"/>
              <a:ext cx="2633565" cy="2633565"/>
            </a:xfrm>
            <a:prstGeom prst="arc">
              <a:avLst>
                <a:gd name="adj1" fmla="val 16200000"/>
                <a:gd name="adj2" fmla="val 2624571"/>
              </a:avLst>
            </a:prstGeom>
            <a:noFill/>
            <a:ln w="127000" cap="rnd" cmpd="sng" algn="ctr">
              <a:solidFill>
                <a:srgbClr val="F29014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ker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原创设计师QQ598969553          _10"/>
            <p:cNvSpPr/>
            <p:nvPr/>
          </p:nvSpPr>
          <p:spPr>
            <a:xfrm>
              <a:off x="5031404" y="2424239"/>
              <a:ext cx="2267938" cy="2267938"/>
            </a:xfrm>
            <a:prstGeom prst="arc">
              <a:avLst>
                <a:gd name="adj1" fmla="val 16200000"/>
                <a:gd name="adj2" fmla="val 8081276"/>
              </a:avLst>
            </a:prstGeom>
            <a:noFill/>
            <a:ln w="127000" cap="rnd" cmpd="sng" algn="ctr">
              <a:solidFill>
                <a:srgbClr val="949937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ker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原创设计师QQ598969553          _11"/>
            <p:cNvSpPr/>
            <p:nvPr/>
          </p:nvSpPr>
          <p:spPr>
            <a:xfrm>
              <a:off x="5215789" y="2608624"/>
              <a:ext cx="1899168" cy="1899169"/>
            </a:xfrm>
            <a:prstGeom prst="arc">
              <a:avLst>
                <a:gd name="adj1" fmla="val 16200000"/>
                <a:gd name="adj2" fmla="val 12374596"/>
              </a:avLst>
            </a:prstGeom>
            <a:noFill/>
            <a:ln w="127000" cap="rnd" cmpd="sng" algn="ctr">
              <a:solidFill>
                <a:srgbClr val="F29014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ker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原创设计师QQ598969553          _12"/>
            <p:cNvSpPr txBox="1"/>
            <p:nvPr/>
          </p:nvSpPr>
          <p:spPr>
            <a:xfrm>
              <a:off x="5529582" y="3339001"/>
              <a:ext cx="1271585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 kern="0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cs typeface="Open Sans" panose="020B0606030504020204" pitchFamily="34" charset="0"/>
                </a:rPr>
                <a:t>点击更改标题文本</a:t>
              </a:r>
              <a:endParaRPr lang="en-US" sz="790" kern="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Open Sans" panose="020B060603050402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197821" y="2154584"/>
            <a:ext cx="2949721" cy="1001352"/>
            <a:chOff x="7482156" y="2487111"/>
            <a:chExt cx="3932961" cy="1335135"/>
          </a:xfrm>
        </p:grpSpPr>
        <p:cxnSp>
          <p:nvCxnSpPr>
            <p:cNvPr id="13" name="原创设计师QQ598969553          _13"/>
            <p:cNvCxnSpPr/>
            <p:nvPr/>
          </p:nvCxnSpPr>
          <p:spPr>
            <a:xfrm>
              <a:off x="7482156" y="2778164"/>
              <a:ext cx="1290697" cy="0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8955667" y="2487111"/>
              <a:ext cx="2459450" cy="1335135"/>
              <a:chOff x="6906525" y="1768000"/>
              <a:chExt cx="2459450" cy="1335135"/>
            </a:xfrm>
          </p:grpSpPr>
          <p:sp>
            <p:nvSpPr>
              <p:cNvPr id="15" name="标题 1"/>
              <p:cNvSpPr txBox="1"/>
              <p:nvPr/>
            </p:nvSpPr>
            <p:spPr>
              <a:xfrm>
                <a:off x="6906525" y="1768000"/>
                <a:ext cx="1919057" cy="475272"/>
              </a:xfrm>
              <a:prstGeom prst="rect">
                <a:avLst/>
              </a:prstGeom>
              <a:noFill/>
            </p:spPr>
            <p:txBody>
              <a:bodyPr vert="horz" lIns="68580" tIns="34290" rIns="68580" bIns="34290" rtlCol="0" anchor="ctr" anchorCtr="0">
                <a:normAutofit fontScale="925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350" dirty="0">
                    <a:solidFill>
                      <a:schemeClr val="bg1">
                        <a:lumMod val="50000"/>
                      </a:schemeClr>
                    </a:solidFill>
                  </a:rPr>
                  <a:t>点击此处更换标题</a:t>
                </a: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6906525" y="2149027"/>
                <a:ext cx="2459450" cy="954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6922421" y="3456359"/>
            <a:ext cx="3225121" cy="1001352"/>
            <a:chOff x="7114956" y="4222812"/>
            <a:chExt cx="4300161" cy="1335135"/>
          </a:xfrm>
        </p:grpSpPr>
        <p:cxnSp>
          <p:nvCxnSpPr>
            <p:cNvPr id="18" name="原创设计师QQ598969553          _14"/>
            <p:cNvCxnSpPr/>
            <p:nvPr/>
          </p:nvCxnSpPr>
          <p:spPr>
            <a:xfrm>
              <a:off x="7114956" y="4507792"/>
              <a:ext cx="1843852" cy="0"/>
            </a:xfrm>
            <a:prstGeom prst="line">
              <a:avLst/>
            </a:prstGeom>
            <a:noFill/>
            <a:ln w="6350" cap="flat" cmpd="sng" algn="ctr">
              <a:solidFill>
                <a:srgbClr val="F29014"/>
              </a:solidFill>
              <a:prstDash val="dash"/>
              <a:miter lim="800000"/>
              <a:tailEnd type="oval"/>
            </a:ln>
            <a:effectLst/>
          </p:spPr>
        </p:cxnSp>
        <p:grpSp>
          <p:nvGrpSpPr>
            <p:cNvPr id="19" name="组合 18"/>
            <p:cNvGrpSpPr/>
            <p:nvPr/>
          </p:nvGrpSpPr>
          <p:grpSpPr>
            <a:xfrm>
              <a:off x="8955667" y="4222812"/>
              <a:ext cx="2459450" cy="1335135"/>
              <a:chOff x="6906525" y="1768000"/>
              <a:chExt cx="2459450" cy="1335135"/>
            </a:xfrm>
          </p:grpSpPr>
          <p:sp>
            <p:nvSpPr>
              <p:cNvPr id="20" name="标题 1"/>
              <p:cNvSpPr txBox="1"/>
              <p:nvPr/>
            </p:nvSpPr>
            <p:spPr>
              <a:xfrm>
                <a:off x="6906525" y="1768000"/>
                <a:ext cx="1919057" cy="475272"/>
              </a:xfrm>
              <a:prstGeom prst="rect">
                <a:avLst/>
              </a:prstGeom>
              <a:noFill/>
            </p:spPr>
            <p:txBody>
              <a:bodyPr vert="horz" lIns="68580" tIns="34290" rIns="68580" bIns="34290" rtlCol="0" anchor="ctr" anchorCtr="0">
                <a:normAutofit fontScale="925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350" dirty="0">
                    <a:solidFill>
                      <a:schemeClr val="bg1">
                        <a:lumMod val="50000"/>
                      </a:schemeClr>
                    </a:solidFill>
                  </a:rPr>
                  <a:t>点击此处更换标题</a:t>
                </a: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6906525" y="2149027"/>
                <a:ext cx="2459450" cy="954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2175097" y="2484648"/>
            <a:ext cx="3393540" cy="980192"/>
            <a:chOff x="785191" y="2927198"/>
            <a:chExt cx="4524720" cy="1306922"/>
          </a:xfrm>
        </p:grpSpPr>
        <p:cxnSp>
          <p:nvCxnSpPr>
            <p:cNvPr id="23" name="原创设计师QQ598969553          _16"/>
            <p:cNvCxnSpPr/>
            <p:nvPr/>
          </p:nvCxnSpPr>
          <p:spPr>
            <a:xfrm>
              <a:off x="4019214" y="3139289"/>
              <a:ext cx="1290697" cy="0"/>
            </a:xfrm>
            <a:prstGeom prst="line">
              <a:avLst/>
            </a:prstGeom>
            <a:noFill/>
            <a:ln w="6350" cap="flat" cmpd="sng" algn="ctr">
              <a:solidFill>
                <a:srgbClr val="F29014"/>
              </a:solidFill>
              <a:prstDash val="dash"/>
              <a:miter lim="800000"/>
              <a:headEnd type="oval"/>
              <a:tailEnd type="none"/>
            </a:ln>
            <a:effectLst/>
          </p:spPr>
        </p:cxnSp>
        <p:grpSp>
          <p:nvGrpSpPr>
            <p:cNvPr id="24" name="组合 23"/>
            <p:cNvGrpSpPr/>
            <p:nvPr/>
          </p:nvGrpSpPr>
          <p:grpSpPr>
            <a:xfrm>
              <a:off x="785191" y="2927198"/>
              <a:ext cx="3049638" cy="1306922"/>
              <a:chOff x="6316337" y="1768000"/>
              <a:chExt cx="3049638" cy="1306922"/>
            </a:xfrm>
          </p:grpSpPr>
          <p:sp>
            <p:nvSpPr>
              <p:cNvPr id="25" name="标题 1"/>
              <p:cNvSpPr txBox="1"/>
              <p:nvPr/>
            </p:nvSpPr>
            <p:spPr>
              <a:xfrm>
                <a:off x="7446918" y="1768000"/>
                <a:ext cx="1919057" cy="475272"/>
              </a:xfrm>
              <a:prstGeom prst="rect">
                <a:avLst/>
              </a:prstGeom>
              <a:noFill/>
            </p:spPr>
            <p:txBody>
              <a:bodyPr vert="horz" lIns="68580" tIns="34290" rIns="68580" bIns="34290" rtlCol="0" anchor="ctr" anchorCtr="0">
                <a:normAutofit fontScale="925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lnSpc>
                    <a:spcPct val="150000"/>
                  </a:lnSpc>
                </a:pPr>
                <a:r>
                  <a:rPr lang="zh-CN" altLang="en-US" sz="1350" dirty="0">
                    <a:solidFill>
                      <a:schemeClr val="bg1">
                        <a:lumMod val="50000"/>
                      </a:schemeClr>
                    </a:solidFill>
                  </a:rPr>
                  <a:t>点击此处更换标题</a:t>
                </a: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6316337" y="2149028"/>
                <a:ext cx="3049638" cy="925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2169073" y="3349189"/>
            <a:ext cx="3433754" cy="980192"/>
            <a:chOff x="777158" y="4079918"/>
            <a:chExt cx="4578339" cy="1306922"/>
          </a:xfrm>
        </p:grpSpPr>
        <p:cxnSp>
          <p:nvCxnSpPr>
            <p:cNvPr id="28" name="原创设计师QQ598969553          _15"/>
            <p:cNvCxnSpPr/>
            <p:nvPr/>
          </p:nvCxnSpPr>
          <p:spPr>
            <a:xfrm>
              <a:off x="4064800" y="4312698"/>
              <a:ext cx="1290697" cy="0"/>
            </a:xfrm>
            <a:prstGeom prst="line">
              <a:avLst/>
            </a:prstGeom>
            <a:noFill/>
            <a:ln w="6350" cap="flat" cmpd="sng" algn="ctr">
              <a:solidFill>
                <a:srgbClr val="949937"/>
              </a:solidFill>
              <a:prstDash val="dash"/>
              <a:miter lim="800000"/>
              <a:headEnd type="oval"/>
              <a:tailEnd type="none"/>
            </a:ln>
            <a:effectLst/>
          </p:spPr>
        </p:cxnSp>
        <p:grpSp>
          <p:nvGrpSpPr>
            <p:cNvPr id="29" name="组合 28"/>
            <p:cNvGrpSpPr/>
            <p:nvPr/>
          </p:nvGrpSpPr>
          <p:grpSpPr>
            <a:xfrm>
              <a:off x="777158" y="4079918"/>
              <a:ext cx="3049638" cy="1306922"/>
              <a:chOff x="6316337" y="1768000"/>
              <a:chExt cx="3049638" cy="1306922"/>
            </a:xfrm>
          </p:grpSpPr>
          <p:sp>
            <p:nvSpPr>
              <p:cNvPr id="30" name="标题 1"/>
              <p:cNvSpPr txBox="1"/>
              <p:nvPr/>
            </p:nvSpPr>
            <p:spPr>
              <a:xfrm>
                <a:off x="7446918" y="1768000"/>
                <a:ext cx="1919057" cy="475272"/>
              </a:xfrm>
              <a:prstGeom prst="rect">
                <a:avLst/>
              </a:prstGeom>
              <a:noFill/>
            </p:spPr>
            <p:txBody>
              <a:bodyPr vert="horz" lIns="68580" tIns="34290" rIns="68580" bIns="34290" rtlCol="0" anchor="ctr" anchorCtr="0">
                <a:normAutofit fontScale="925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lnSpc>
                    <a:spcPct val="150000"/>
                  </a:lnSpc>
                </a:pPr>
                <a:r>
                  <a:rPr lang="zh-CN" altLang="en-US" sz="1350" dirty="0">
                    <a:solidFill>
                      <a:schemeClr val="bg1">
                        <a:lumMod val="50000"/>
                      </a:schemeClr>
                    </a:solidFill>
                  </a:rPr>
                  <a:t>点击此处更换标题</a:t>
                </a: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6316337" y="2149028"/>
                <a:ext cx="3049638" cy="925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7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23262"/>
    </a:accent1>
    <a:accent2>
      <a:srgbClr val="223262"/>
    </a:accent2>
    <a:accent3>
      <a:srgbClr val="223262"/>
    </a:accent3>
    <a:accent4>
      <a:srgbClr val="223262"/>
    </a:accent4>
    <a:accent5>
      <a:srgbClr val="223262"/>
    </a:accent5>
    <a:accent6>
      <a:srgbClr val="223262"/>
    </a:accent6>
    <a:hlink>
      <a:srgbClr val="0563C1"/>
    </a:hlink>
    <a:folHlink>
      <a:srgbClr val="954F72"/>
    </a:folHlink>
  </a:clrScheme>
  <a:fontScheme name="自定义 1">
    <a:majorFont>
      <a:latin typeface="微软雅黑"/>
      <a:ea typeface="微软雅黑"/>
      <a:cs typeface=""/>
    </a:majorFont>
    <a:minorFont>
      <a:latin typeface="微软雅黑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1970</Words>
  <Application>Microsoft Office PowerPoint</Application>
  <PresentationFormat>宽屏</PresentationFormat>
  <Paragraphs>204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Aller Light</vt:lpstr>
      <vt:lpstr>Open Sans</vt:lpstr>
      <vt:lpstr>等线</vt:lpstr>
      <vt:lpstr>等线 Light</vt:lpstr>
      <vt:lpstr>华文细黑</vt:lpstr>
      <vt:lpstr>微软雅黑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16</cp:revision>
  <dcterms:created xsi:type="dcterms:W3CDTF">2017-08-17T05:27:00Z</dcterms:created>
  <dcterms:modified xsi:type="dcterms:W3CDTF">2021-01-05T11:12:00Z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