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0" autoAdjust="0"/>
    <p:restoredTop sz="93692"/>
  </p:normalViewPr>
  <p:slideViewPr>
    <p:cSldViewPr snapToGrid="0" snapToObjects="1">
      <p:cViewPr varScale="1">
        <p:scale>
          <a:sx n="68" d="100"/>
          <a:sy n="68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719E-4314-46F3-B3FC-41349AF628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84ADD-D950-4029-A99B-4B11A22FEC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1EE59C-3B2D-4513-AC46-7C0CA58BB25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4ADD-D950-4029-A99B-4B11A22FEC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503" y="3940299"/>
            <a:ext cx="3923069" cy="13301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883" y="724728"/>
            <a:ext cx="1462500" cy="1091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9878765" y="724728"/>
            <a:ext cx="1462500" cy="10912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02485" y="1526733"/>
            <a:ext cx="1248750" cy="9787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450453">
            <a:off x="8140822" y="2711098"/>
            <a:ext cx="2454985" cy="13594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21860" y="3054890"/>
            <a:ext cx="1361250" cy="131625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2114" y="2234577"/>
            <a:ext cx="5189748" cy="15501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POWERPOINT</a:t>
            </a:r>
          </a:p>
          <a:p>
            <a:pPr lvl="0"/>
            <a:r>
              <a:rPr lang="en-US" altLang="zh-CN" dirty="0"/>
              <a:t>TEMPLATE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gradFill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15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1144" y="2714195"/>
            <a:ext cx="6393031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231144" y="3560292"/>
            <a:ext cx="6393031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1834454" y="1399076"/>
            <a:ext cx="2396690" cy="40672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8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gradFill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0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37241" y="729942"/>
            <a:ext cx="4250713" cy="9274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489" y="904644"/>
            <a:ext cx="866752" cy="1505411"/>
          </a:xfrm>
          <a:prstGeom prst="rect">
            <a:avLst/>
          </a:prstGeom>
        </p:spPr>
      </p:pic>
      <p:sp>
        <p:nvSpPr>
          <p:cNvPr id="15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610344" y="879565"/>
            <a:ext cx="36801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defTabSz="914400">
              <a:buNone/>
              <a:defRPr lang="zh-CN" altLang="en-US" b="1" dirty="0" smtClean="0">
                <a:solidFill>
                  <a:schemeClr val="accent4"/>
                </a:solidFill>
                <a:cs typeface="+mn-ea"/>
              </a:defRPr>
            </a:lvl1pPr>
          </a:lstStyle>
          <a:p>
            <a:pPr marL="0" lvl="0" defTabSz="914400"/>
            <a:r>
              <a:rPr lang="zh-CN" altLang="en-US" dirty="0"/>
              <a:t>点击此处添加标题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2610344" y="1328236"/>
            <a:ext cx="36801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defTabSz="914400">
              <a:buNone/>
              <a:defRPr lang="zh-CN" altLang="en-US" sz="1600" b="1" dirty="0" smtClean="0">
                <a:solidFill>
                  <a:schemeClr val="accent4"/>
                </a:solidFill>
                <a:cs typeface="+mn-ea"/>
              </a:defRPr>
            </a:lvl1pPr>
          </a:lstStyle>
          <a:p>
            <a:pPr marL="0" lvl="0" defTabSz="914400"/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_2">
    <p:bg>
      <p:bgPr>
        <a:gradFill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92114" y="2234577"/>
            <a:ext cx="5189748" cy="1550168"/>
          </a:xfrm>
        </p:spPr>
        <p:txBody>
          <a:bodyPr/>
          <a:lstStyle/>
          <a:p>
            <a:r>
              <a:rPr lang="en-US" altLang="zh-CN" dirty="0"/>
              <a:t>POWERPOINT</a:t>
            </a:r>
          </a:p>
          <a:p>
            <a:r>
              <a:rPr lang="en-US" altLang="zh-CN" dirty="0"/>
              <a:t>TEMPLATE</a:t>
            </a:r>
          </a:p>
        </p:txBody>
      </p:sp>
      <p:sp>
        <p:nvSpPr>
          <p:cNvPr id="18" name="矩形 17"/>
          <p:cNvSpPr/>
          <p:nvPr/>
        </p:nvSpPr>
        <p:spPr>
          <a:xfrm rot="2424838">
            <a:off x="9112183" y="3251177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PRESENTED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BY</a:t>
            </a:r>
            <a:r>
              <a:rPr kumimoji="1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1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OfficePLUS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92114" y="2234577"/>
            <a:ext cx="5189748" cy="1550168"/>
          </a:xfrm>
        </p:spPr>
        <p:txBody>
          <a:bodyPr/>
          <a:lstStyle/>
          <a:p>
            <a:r>
              <a:rPr lang="en-US" altLang="zh-CN" dirty="0"/>
              <a:t>THANK</a:t>
            </a:r>
          </a:p>
          <a:p>
            <a:r>
              <a:rPr lang="en-US" altLang="zh-CN" dirty="0"/>
              <a:t>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231144" y="2714195"/>
            <a:ext cx="6393031" cy="840230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231144" y="3560292"/>
            <a:ext cx="6393031" cy="590931"/>
          </a:xfrm>
        </p:spPr>
        <p:txBody>
          <a:bodyPr/>
          <a:lstStyle/>
          <a:p>
            <a:r>
              <a:rPr lang="en-US" altLang="zh-CN" dirty="0"/>
              <a:t>ADD YOUR TITLE HERE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534025" y="1670050"/>
            <a:ext cx="5972175" cy="4673600"/>
            <a:chOff x="0" y="0"/>
            <a:chExt cx="5455741" cy="4269987"/>
          </a:xfrm>
          <a:pattFill prst="wdUpDiag">
            <a:fgClr>
              <a:srgbClr val="FF5054"/>
            </a:fgClr>
            <a:bgClr>
              <a:srgbClr val="2B2B2B"/>
            </a:bgClr>
          </a:pattFill>
        </p:grpSpPr>
        <p:grpSp>
          <p:nvGrpSpPr>
            <p:cNvPr id="3" name="Group 3"/>
            <p:cNvGrpSpPr/>
            <p:nvPr/>
          </p:nvGrpSpPr>
          <p:grpSpPr bwMode="auto">
            <a:xfrm>
              <a:off x="1271219" y="0"/>
              <a:ext cx="2924098" cy="3315920"/>
              <a:chOff x="0" y="0"/>
              <a:chExt cx="2924098" cy="3315920"/>
            </a:xfrm>
            <a:grpFill/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 rot="16200000">
                <a:off x="-1026291" y="1746370"/>
                <a:ext cx="2595840" cy="543258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 rot="16200000">
                <a:off x="-180853" y="1994800"/>
                <a:ext cx="2091783" cy="550456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 rot="16200000">
                <a:off x="-199510" y="1386331"/>
                <a:ext cx="3315920" cy="543258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 rot="16200000">
                <a:off x="752141" y="1744569"/>
                <a:ext cx="2595842" cy="54686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 rot="16200000">
                <a:off x="1133128" y="1524949"/>
                <a:ext cx="3027888" cy="554052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 bwMode="auto">
            <a:xfrm>
              <a:off x="0" y="3315917"/>
              <a:ext cx="5455741" cy="954070"/>
              <a:chOff x="0" y="0"/>
              <a:chExt cx="5455741" cy="954070"/>
            </a:xfrm>
            <a:grpFill/>
          </p:grpSpPr>
          <p:sp>
            <p:nvSpPr>
              <p:cNvPr id="5" name="Rectangle 9"/>
              <p:cNvSpPr>
                <a:spLocks noChangeArrowheads="1"/>
              </p:cNvSpPr>
              <p:nvPr/>
            </p:nvSpPr>
            <p:spPr bwMode="auto">
              <a:xfrm rot="16200000">
                <a:off x="430204" y="-430204"/>
                <a:ext cx="954069" cy="1814477"/>
              </a:xfrm>
              <a:custGeom>
                <a:avLst/>
                <a:gdLst>
                  <a:gd name="T0" fmla="*/ 2 w 954069"/>
                  <a:gd name="T1" fmla="*/ 0 h 1814477"/>
                  <a:gd name="T2" fmla="*/ 954069 w 954069"/>
                  <a:gd name="T3" fmla="*/ 1264019 h 1814477"/>
                  <a:gd name="T4" fmla="*/ 954069 w 954069"/>
                  <a:gd name="T5" fmla="*/ 1814477 h 1814477"/>
                  <a:gd name="T6" fmla="*/ 0 w 954069"/>
                  <a:gd name="T7" fmla="*/ 1155577 h 1814477"/>
                  <a:gd name="T8" fmla="*/ 2 w 954069"/>
                  <a:gd name="T9" fmla="*/ 0 h 1814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4069"/>
                  <a:gd name="T16" fmla="*/ 0 h 1814477"/>
                  <a:gd name="T17" fmla="*/ 954069 w 954069"/>
                  <a:gd name="T18" fmla="*/ 1814477 h 1814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4069" h="1814477">
                    <a:moveTo>
                      <a:pt x="2" y="0"/>
                    </a:moveTo>
                    <a:lnTo>
                      <a:pt x="954069" y="1264019"/>
                    </a:lnTo>
                    <a:lnTo>
                      <a:pt x="954069" y="1814477"/>
                    </a:lnTo>
                    <a:lnTo>
                      <a:pt x="0" y="1155577"/>
                    </a:lnTo>
                    <a:cubicBezTo>
                      <a:pt x="1" y="851066"/>
                      <a:pt x="1" y="304511"/>
                      <a:pt x="2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 rot="16200000">
                <a:off x="2256234" y="-40243"/>
                <a:ext cx="954068" cy="1034556"/>
              </a:xfrm>
              <a:custGeom>
                <a:avLst/>
                <a:gdLst>
                  <a:gd name="T0" fmla="*/ 0 w 954068"/>
                  <a:gd name="T1" fmla="*/ 0 h 1034556"/>
                  <a:gd name="T2" fmla="*/ 954068 w 954068"/>
                  <a:gd name="T3" fmla="*/ 242046 h 1034556"/>
                  <a:gd name="T4" fmla="*/ 954068 w 954068"/>
                  <a:gd name="T5" fmla="*/ 792504 h 1034556"/>
                  <a:gd name="T6" fmla="*/ 13447 w 954068"/>
                  <a:gd name="T7" fmla="*/ 1034556 h 1034556"/>
                  <a:gd name="T8" fmla="*/ 0 w 954068"/>
                  <a:gd name="T9" fmla="*/ 0 h 10345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4068"/>
                  <a:gd name="T16" fmla="*/ 0 h 1034556"/>
                  <a:gd name="T17" fmla="*/ 954068 w 954068"/>
                  <a:gd name="T18" fmla="*/ 1034556 h 10345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4068" h="1034556">
                    <a:moveTo>
                      <a:pt x="0" y="0"/>
                    </a:moveTo>
                    <a:lnTo>
                      <a:pt x="954068" y="242046"/>
                    </a:lnTo>
                    <a:lnTo>
                      <a:pt x="954068" y="792504"/>
                    </a:lnTo>
                    <a:lnTo>
                      <a:pt x="13447" y="1034556"/>
                    </a:lnTo>
                    <a:cubicBezTo>
                      <a:pt x="13447" y="747977"/>
                      <a:pt x="0" y="286579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 rot="5400000" flipH="1">
                <a:off x="4071467" y="-430204"/>
                <a:ext cx="954069" cy="1814477"/>
              </a:xfrm>
              <a:custGeom>
                <a:avLst/>
                <a:gdLst>
                  <a:gd name="T0" fmla="*/ 2 w 954069"/>
                  <a:gd name="T1" fmla="*/ 0 h 1814477"/>
                  <a:gd name="T2" fmla="*/ 954069 w 954069"/>
                  <a:gd name="T3" fmla="*/ 1264019 h 1814477"/>
                  <a:gd name="T4" fmla="*/ 954069 w 954069"/>
                  <a:gd name="T5" fmla="*/ 1814477 h 1814477"/>
                  <a:gd name="T6" fmla="*/ 0 w 954069"/>
                  <a:gd name="T7" fmla="*/ 1155577 h 1814477"/>
                  <a:gd name="T8" fmla="*/ 2 w 954069"/>
                  <a:gd name="T9" fmla="*/ 0 h 1814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4069"/>
                  <a:gd name="T16" fmla="*/ 0 h 1814477"/>
                  <a:gd name="T17" fmla="*/ 954069 w 954069"/>
                  <a:gd name="T18" fmla="*/ 1814477 h 1814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4069" h="1814477">
                    <a:moveTo>
                      <a:pt x="2" y="0"/>
                    </a:moveTo>
                    <a:lnTo>
                      <a:pt x="954069" y="1264019"/>
                    </a:lnTo>
                    <a:lnTo>
                      <a:pt x="954069" y="1814477"/>
                    </a:lnTo>
                    <a:lnTo>
                      <a:pt x="0" y="1155577"/>
                    </a:lnTo>
                    <a:cubicBezTo>
                      <a:pt x="1" y="851066"/>
                      <a:pt x="1" y="304511"/>
                      <a:pt x="2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 rot="16200000">
                <a:off x="1370113" y="-114199"/>
                <a:ext cx="927174" cy="1155574"/>
              </a:xfrm>
              <a:custGeom>
                <a:avLst/>
                <a:gdLst>
                  <a:gd name="T0" fmla="*/ 0 w 927174"/>
                  <a:gd name="T1" fmla="*/ 0 h 1155574"/>
                  <a:gd name="T2" fmla="*/ 927174 w 927174"/>
                  <a:gd name="T3" fmla="*/ 605116 h 1155574"/>
                  <a:gd name="T4" fmla="*/ 927174 w 927174"/>
                  <a:gd name="T5" fmla="*/ 1155574 h 1155574"/>
                  <a:gd name="T6" fmla="*/ 1 w 927174"/>
                  <a:gd name="T7" fmla="*/ 900081 h 1155574"/>
                  <a:gd name="T8" fmla="*/ 0 w 927174"/>
                  <a:gd name="T9" fmla="*/ 0 h 1155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7174"/>
                  <a:gd name="T16" fmla="*/ 0 h 1155574"/>
                  <a:gd name="T17" fmla="*/ 927174 w 927174"/>
                  <a:gd name="T18" fmla="*/ 1155574 h 11555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7174" h="1155574">
                    <a:moveTo>
                      <a:pt x="0" y="0"/>
                    </a:moveTo>
                    <a:lnTo>
                      <a:pt x="927174" y="605116"/>
                    </a:lnTo>
                    <a:lnTo>
                      <a:pt x="927174" y="1155574"/>
                    </a:lnTo>
                    <a:lnTo>
                      <a:pt x="1" y="900081"/>
                    </a:lnTo>
                    <a:cubicBezTo>
                      <a:pt x="1" y="568678"/>
                      <a:pt x="0" y="331403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 rot="5400000" flipH="1">
                <a:off x="3162051" y="-114200"/>
                <a:ext cx="927174" cy="1155574"/>
              </a:xfrm>
              <a:custGeom>
                <a:avLst/>
                <a:gdLst>
                  <a:gd name="T0" fmla="*/ 0 w 927174"/>
                  <a:gd name="T1" fmla="*/ 0 h 1155574"/>
                  <a:gd name="T2" fmla="*/ 927174 w 927174"/>
                  <a:gd name="T3" fmla="*/ 605116 h 1155574"/>
                  <a:gd name="T4" fmla="*/ 927174 w 927174"/>
                  <a:gd name="T5" fmla="*/ 1155574 h 1155574"/>
                  <a:gd name="T6" fmla="*/ 1 w 927174"/>
                  <a:gd name="T7" fmla="*/ 900081 h 1155574"/>
                  <a:gd name="T8" fmla="*/ 0 w 927174"/>
                  <a:gd name="T9" fmla="*/ 0 h 11555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7174"/>
                  <a:gd name="T16" fmla="*/ 0 h 1155574"/>
                  <a:gd name="T17" fmla="*/ 927174 w 927174"/>
                  <a:gd name="T18" fmla="*/ 1155574 h 11555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7174" h="1155574">
                    <a:moveTo>
                      <a:pt x="0" y="0"/>
                    </a:moveTo>
                    <a:lnTo>
                      <a:pt x="927174" y="605116"/>
                    </a:lnTo>
                    <a:lnTo>
                      <a:pt x="927174" y="1155574"/>
                    </a:lnTo>
                    <a:lnTo>
                      <a:pt x="1" y="900081"/>
                    </a:lnTo>
                    <a:cubicBezTo>
                      <a:pt x="1" y="568678"/>
                      <a:pt x="0" y="331403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chemeClr val="bg1"/>
                </a:fgClr>
                <a:bgClr>
                  <a:srgbClr val="2B2B2B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6857743" y="1924636"/>
            <a:ext cx="91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02975" y="2458192"/>
            <a:ext cx="132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98772" y="1085273"/>
            <a:ext cx="132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72%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79912" y="1924636"/>
            <a:ext cx="91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64718" y="1400531"/>
            <a:ext cx="1200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68%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615645" y="2797210"/>
            <a:ext cx="5036223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615645" y="3959003"/>
            <a:ext cx="5036223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2610344" y="879565"/>
            <a:ext cx="3680109" cy="480131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610344" y="1328236"/>
            <a:ext cx="3680109" cy="313932"/>
          </a:xfrm>
        </p:spPr>
        <p:txBody>
          <a:bodyPr/>
          <a:lstStyle/>
          <a:p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16"/>
          <p:cNvSpPr>
            <a:spLocks noChangeArrowheads="1"/>
          </p:cNvSpPr>
          <p:nvPr/>
        </p:nvSpPr>
        <p:spPr bwMode="auto">
          <a:xfrm>
            <a:off x="7678067" y="1193644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rgbClr val="2B2B2B"/>
            </a:bgClr>
          </a:pattFill>
          <a:ln>
            <a:noFill/>
          </a:ln>
        </p:spPr>
        <p:txBody>
          <a:bodyPr lIns="394240" tIns="434931" rIns="394240" bIns="434931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任意多边形 19"/>
          <p:cNvSpPr>
            <a:spLocks noChangeArrowheads="1"/>
          </p:cNvSpPr>
          <p:nvPr/>
        </p:nvSpPr>
        <p:spPr bwMode="auto">
          <a:xfrm>
            <a:off x="6803765" y="2629727"/>
            <a:ext cx="154852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108269 w 2112581"/>
              <a:gd name="connsiteY0" fmla="*/ 0 h 1747506"/>
              <a:gd name="connsiteX1" fmla="*/ 2112582 w 2112581"/>
              <a:gd name="connsiteY1" fmla="*/ 380083 h 1747506"/>
              <a:gd name="connsiteX2" fmla="*/ 2112582 w 2112581"/>
              <a:gd name="connsiteY2" fmla="*/ 1367424 h 1747506"/>
              <a:gd name="connsiteX3" fmla="*/ 1108269 w 2112581"/>
              <a:gd name="connsiteY3" fmla="*/ 1747506 h 1747506"/>
              <a:gd name="connsiteX4" fmla="*/ 103956 w 2112581"/>
              <a:gd name="connsiteY4" fmla="*/ 1367424 h 1747506"/>
              <a:gd name="connsiteX5" fmla="*/ 0 w 2112581"/>
              <a:gd name="connsiteY5" fmla="*/ 399759 h 1747506"/>
              <a:gd name="connsiteX6" fmla="*/ 1108269 w 2112581"/>
              <a:gd name="connsiteY6" fmla="*/ 0 h 1747506"/>
              <a:gd name="connsiteX0-1" fmla="*/ 1108269 w 2112582"/>
              <a:gd name="connsiteY0-2" fmla="*/ 0 h 1688478"/>
              <a:gd name="connsiteX1-3" fmla="*/ 2112582 w 2112582"/>
              <a:gd name="connsiteY1-4" fmla="*/ 380083 h 1688478"/>
              <a:gd name="connsiteX2-5" fmla="*/ 2112582 w 2112582"/>
              <a:gd name="connsiteY2-6" fmla="*/ 1367424 h 1688478"/>
              <a:gd name="connsiteX3-7" fmla="*/ 1160247 w 2112582"/>
              <a:gd name="connsiteY3-8" fmla="*/ 1688478 h 1688478"/>
              <a:gd name="connsiteX4-9" fmla="*/ 103956 w 2112582"/>
              <a:gd name="connsiteY4-10" fmla="*/ 1367424 h 1688478"/>
              <a:gd name="connsiteX5-11" fmla="*/ 0 w 2112582"/>
              <a:gd name="connsiteY5-12" fmla="*/ 399759 h 1688478"/>
              <a:gd name="connsiteX6-13" fmla="*/ 1108269 w 2112582"/>
              <a:gd name="connsiteY6-14" fmla="*/ 0 h 16884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112582" h="1688478">
                <a:moveTo>
                  <a:pt x="1108269" y="0"/>
                </a:moveTo>
                <a:lnTo>
                  <a:pt x="2112582" y="380083"/>
                </a:lnTo>
                <a:lnTo>
                  <a:pt x="2112582" y="1367424"/>
                </a:lnTo>
                <a:lnTo>
                  <a:pt x="1160247" y="1688478"/>
                </a:lnTo>
                <a:lnTo>
                  <a:pt x="103956" y="1367424"/>
                </a:lnTo>
                <a:lnTo>
                  <a:pt x="0" y="399759"/>
                </a:lnTo>
                <a:lnTo>
                  <a:pt x="1108269" y="0"/>
                </a:lnTo>
                <a:close/>
              </a:path>
            </a:pathLst>
          </a:custGeom>
          <a:noFill/>
          <a:ln w="12700" cap="flat" cmpd="sng">
            <a:solidFill>
              <a:schemeClr val="accent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4240" tIns="434931" rIns="394240" bIns="434931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任意多边形 21"/>
          <p:cNvSpPr>
            <a:spLocks noChangeArrowheads="1"/>
          </p:cNvSpPr>
          <p:nvPr/>
        </p:nvSpPr>
        <p:spPr bwMode="auto">
          <a:xfrm>
            <a:off x="8470080" y="2686877"/>
            <a:ext cx="152947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86592"/>
              <a:gd name="connsiteY0" fmla="*/ 0 h 1747506"/>
              <a:gd name="connsiteX1" fmla="*/ 2086593 w 2086592"/>
              <a:gd name="connsiteY1" fmla="*/ 380083 h 1747506"/>
              <a:gd name="connsiteX2" fmla="*/ 2008626 w 2086592"/>
              <a:gd name="connsiteY2" fmla="*/ 1367424 h 1747506"/>
              <a:gd name="connsiteX3" fmla="*/ 1004313 w 2086592"/>
              <a:gd name="connsiteY3" fmla="*/ 1747506 h 1747506"/>
              <a:gd name="connsiteX4" fmla="*/ 0 w 2086592"/>
              <a:gd name="connsiteY4" fmla="*/ 1367424 h 1747506"/>
              <a:gd name="connsiteX5" fmla="*/ 0 w 2086592"/>
              <a:gd name="connsiteY5" fmla="*/ 380083 h 1747506"/>
              <a:gd name="connsiteX6" fmla="*/ 1004313 w 2086592"/>
              <a:gd name="connsiteY6" fmla="*/ 0 h 1747506"/>
              <a:gd name="connsiteX0-1" fmla="*/ 1004313 w 2086593"/>
              <a:gd name="connsiteY0-2" fmla="*/ 0 h 1688478"/>
              <a:gd name="connsiteX1-3" fmla="*/ 2086593 w 2086593"/>
              <a:gd name="connsiteY1-4" fmla="*/ 321055 h 1688478"/>
              <a:gd name="connsiteX2-5" fmla="*/ 2008626 w 2086593"/>
              <a:gd name="connsiteY2-6" fmla="*/ 1308396 h 1688478"/>
              <a:gd name="connsiteX3-7" fmla="*/ 1004313 w 2086593"/>
              <a:gd name="connsiteY3-8" fmla="*/ 1688478 h 1688478"/>
              <a:gd name="connsiteX4-9" fmla="*/ 0 w 2086593"/>
              <a:gd name="connsiteY4-10" fmla="*/ 1308396 h 1688478"/>
              <a:gd name="connsiteX5-11" fmla="*/ 0 w 2086593"/>
              <a:gd name="connsiteY5-12" fmla="*/ 321055 h 1688478"/>
              <a:gd name="connsiteX6-13" fmla="*/ 1004313 w 2086593"/>
              <a:gd name="connsiteY6-14" fmla="*/ 0 h 16884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086593" h="1688478">
                <a:moveTo>
                  <a:pt x="1004313" y="0"/>
                </a:moveTo>
                <a:lnTo>
                  <a:pt x="2086593" y="321055"/>
                </a:lnTo>
                <a:lnTo>
                  <a:pt x="2008626" y="1308396"/>
                </a:lnTo>
                <a:lnTo>
                  <a:pt x="1004313" y="1688478"/>
                </a:lnTo>
                <a:lnTo>
                  <a:pt x="0" y="1308396"/>
                </a:lnTo>
                <a:lnTo>
                  <a:pt x="0" y="321055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miter lim="800000"/>
          </a:ln>
        </p:spPr>
        <p:txBody>
          <a:bodyPr lIns="272320" tIns="313011" rIns="272320" bIns="313011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 22"/>
          <p:cNvSpPr>
            <a:spLocks noChangeArrowheads="1"/>
          </p:cNvSpPr>
          <p:nvPr/>
        </p:nvSpPr>
        <p:spPr bwMode="auto">
          <a:xfrm>
            <a:off x="7678069" y="4065809"/>
            <a:ext cx="1472326" cy="16156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08625"/>
              <a:gd name="connsiteY0" fmla="*/ 0 h 1668801"/>
              <a:gd name="connsiteX1" fmla="*/ 2008626 w 2008625"/>
              <a:gd name="connsiteY1" fmla="*/ 380083 h 1668801"/>
              <a:gd name="connsiteX2" fmla="*/ 2008626 w 2008625"/>
              <a:gd name="connsiteY2" fmla="*/ 1367424 h 1668801"/>
              <a:gd name="connsiteX3" fmla="*/ 1004314 w 2008625"/>
              <a:gd name="connsiteY3" fmla="*/ 1668801 h 1668801"/>
              <a:gd name="connsiteX4" fmla="*/ 0 w 2008625"/>
              <a:gd name="connsiteY4" fmla="*/ 1367424 h 1668801"/>
              <a:gd name="connsiteX5" fmla="*/ 0 w 2008625"/>
              <a:gd name="connsiteY5" fmla="*/ 380083 h 1668801"/>
              <a:gd name="connsiteX6" fmla="*/ 1004313 w 2008625"/>
              <a:gd name="connsiteY6" fmla="*/ 0 h 1668801"/>
              <a:gd name="connsiteX0-1" fmla="*/ 1004313 w 2008626"/>
              <a:gd name="connsiteY0-2" fmla="*/ 0 h 1668801"/>
              <a:gd name="connsiteX1-3" fmla="*/ 2008626 w 2008626"/>
              <a:gd name="connsiteY1-4" fmla="*/ 380083 h 1668801"/>
              <a:gd name="connsiteX2-5" fmla="*/ 1956648 w 2008626"/>
              <a:gd name="connsiteY2-6" fmla="*/ 1367424 h 1668801"/>
              <a:gd name="connsiteX3-7" fmla="*/ 1004314 w 2008626"/>
              <a:gd name="connsiteY3-8" fmla="*/ 1668801 h 1668801"/>
              <a:gd name="connsiteX4-9" fmla="*/ 0 w 2008626"/>
              <a:gd name="connsiteY4-10" fmla="*/ 1367424 h 1668801"/>
              <a:gd name="connsiteX5-11" fmla="*/ 0 w 2008626"/>
              <a:gd name="connsiteY5-12" fmla="*/ 380083 h 1668801"/>
              <a:gd name="connsiteX6-13" fmla="*/ 1004313 w 2008626"/>
              <a:gd name="connsiteY6-14" fmla="*/ 0 h 16688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008626" h="1668801">
                <a:moveTo>
                  <a:pt x="1004313" y="0"/>
                </a:moveTo>
                <a:lnTo>
                  <a:pt x="2008626" y="380083"/>
                </a:lnTo>
                <a:lnTo>
                  <a:pt x="1956648" y="1367424"/>
                </a:lnTo>
                <a:lnTo>
                  <a:pt x="1004314" y="1668801"/>
                </a:lnTo>
                <a:lnTo>
                  <a:pt x="0" y="1367424"/>
                </a:lnTo>
                <a:lnTo>
                  <a:pt x="0" y="380083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4240" tIns="434931" rIns="394240" bIns="434931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zh-C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 24"/>
          <p:cNvSpPr>
            <a:spLocks noChangeArrowheads="1"/>
          </p:cNvSpPr>
          <p:nvPr/>
        </p:nvSpPr>
        <p:spPr bwMode="auto">
          <a:xfrm>
            <a:off x="6087954" y="4065809"/>
            <a:ext cx="1472327" cy="16918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pattFill prst="wdUpDiag">
            <a:fgClr>
              <a:schemeClr val="bg1"/>
            </a:fgClr>
            <a:bgClr>
              <a:srgbClr val="2B2B2B"/>
            </a:bgClr>
          </a:pattFill>
          <a:ln w="12700" cap="flat" cmpd="sng">
            <a:noFill/>
            <a:bevel/>
          </a:ln>
        </p:spPr>
        <p:txBody>
          <a:bodyPr lIns="272320" tIns="313011" rIns="272320" bIns="313011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zh-CN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512" y="2985017"/>
            <a:ext cx="631455" cy="9813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53396" y="3135335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TEXR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20629" y="4496258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TEXR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53419" y="2744848"/>
            <a:ext cx="3723378" cy="1399945"/>
          </a:xfrm>
          <a:custGeom>
            <a:avLst/>
            <a:gdLst>
              <a:gd name="connsiteX0" fmla="*/ 0 w 3638550"/>
              <a:gd name="connsiteY0" fmla="*/ 0 h 1076095"/>
              <a:gd name="connsiteX1" fmla="*/ 3638550 w 3638550"/>
              <a:gd name="connsiteY1" fmla="*/ 0 h 1076095"/>
              <a:gd name="connsiteX2" fmla="*/ 3638550 w 3638550"/>
              <a:gd name="connsiteY2" fmla="*/ 1076095 h 1076095"/>
              <a:gd name="connsiteX3" fmla="*/ 0 w 3638550"/>
              <a:gd name="connsiteY3" fmla="*/ 1076095 h 1076095"/>
              <a:gd name="connsiteX4" fmla="*/ 0 w 3638550"/>
              <a:gd name="connsiteY4" fmla="*/ 0 h 1076095"/>
              <a:gd name="connsiteX0-1" fmla="*/ 0 w 3638550"/>
              <a:gd name="connsiteY0-2" fmla="*/ 0 h 1076095"/>
              <a:gd name="connsiteX1-3" fmla="*/ 3524250 w 3638550"/>
              <a:gd name="connsiteY1-4" fmla="*/ 152400 h 1076095"/>
              <a:gd name="connsiteX2-5" fmla="*/ 3638550 w 3638550"/>
              <a:gd name="connsiteY2-6" fmla="*/ 1076095 h 1076095"/>
              <a:gd name="connsiteX3-7" fmla="*/ 0 w 3638550"/>
              <a:gd name="connsiteY3-8" fmla="*/ 1076095 h 1076095"/>
              <a:gd name="connsiteX4-9" fmla="*/ 0 w 3638550"/>
              <a:gd name="connsiteY4-10" fmla="*/ 0 h 1076095"/>
              <a:gd name="connsiteX0-11" fmla="*/ 0 w 3543300"/>
              <a:gd name="connsiteY0-12" fmla="*/ 0 h 1076095"/>
              <a:gd name="connsiteX1-13" fmla="*/ 3524250 w 3543300"/>
              <a:gd name="connsiteY1-14" fmla="*/ 152400 h 1076095"/>
              <a:gd name="connsiteX2-15" fmla="*/ 3543300 w 3543300"/>
              <a:gd name="connsiteY2-16" fmla="*/ 1018945 h 1076095"/>
              <a:gd name="connsiteX3-17" fmla="*/ 0 w 3543300"/>
              <a:gd name="connsiteY3-18" fmla="*/ 1076095 h 1076095"/>
              <a:gd name="connsiteX4-19" fmla="*/ 0 w 3543300"/>
              <a:gd name="connsiteY4-20" fmla="*/ 0 h 10760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43300" h="1076095">
                <a:moveTo>
                  <a:pt x="0" y="0"/>
                </a:moveTo>
                <a:lnTo>
                  <a:pt x="3524250" y="152400"/>
                </a:lnTo>
                <a:lnTo>
                  <a:pt x="3543300" y="1018945"/>
                </a:lnTo>
                <a:lnTo>
                  <a:pt x="0" y="107609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3419" y="3125911"/>
            <a:ext cx="3794555" cy="8125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</a:t>
            </a:r>
          </a:p>
        </p:txBody>
      </p:sp>
      <p:sp>
        <p:nvSpPr>
          <p:cNvPr id="17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2610344" y="879565"/>
            <a:ext cx="3680109" cy="480131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8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610344" y="1328236"/>
            <a:ext cx="3680109" cy="313932"/>
          </a:xfrm>
        </p:spPr>
        <p:txBody>
          <a:bodyPr/>
          <a:lstStyle/>
          <a:p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菱形 4"/>
          <p:cNvSpPr/>
          <p:nvPr/>
        </p:nvSpPr>
        <p:spPr>
          <a:xfrm>
            <a:off x="4752975" y="4203700"/>
            <a:ext cx="3059387" cy="987618"/>
          </a:xfrm>
          <a:prstGeom prst="diamond">
            <a:avLst/>
          </a:prstGeom>
          <a:pattFill prst="wdUpDiag">
            <a:fgClr>
              <a:schemeClr val="accent1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725988" y="3675063"/>
            <a:ext cx="3060871" cy="987617"/>
          </a:xfrm>
          <a:prstGeom prst="diamond">
            <a:avLst/>
          </a:prstGeom>
          <a:pattFill prst="wdUpDiag">
            <a:fgClr>
              <a:schemeClr val="accent1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4725989" y="3146425"/>
            <a:ext cx="3060872" cy="989103"/>
          </a:xfrm>
          <a:prstGeom prst="diamond">
            <a:avLst/>
          </a:prstGeom>
          <a:pattFill prst="wdUpDiag">
            <a:fgClr>
              <a:schemeClr val="accent1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4662488" y="2619375"/>
            <a:ext cx="3059387" cy="987618"/>
          </a:xfrm>
          <a:prstGeom prst="diamond">
            <a:avLst/>
          </a:prstGeom>
          <a:pattFill prst="wdUpDiag">
            <a:fgClr>
              <a:schemeClr val="accent1"/>
            </a:fgClr>
            <a:bgClr>
              <a:srgbClr val="363636"/>
            </a:bgClr>
          </a:patt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 flipH="1" flipV="1">
            <a:off x="4225439" y="3255819"/>
            <a:ext cx="553500" cy="360889"/>
            <a:chOff x="3271234" y="2343955"/>
            <a:chExt cx="965915" cy="386367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3760154" y="2730322"/>
              <a:ext cx="4769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773783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271234" y="2343955"/>
              <a:ext cx="4889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 flipH="1">
            <a:off x="4276239" y="4697271"/>
            <a:ext cx="554476" cy="386136"/>
            <a:chOff x="3271234" y="2343955"/>
            <a:chExt cx="965915" cy="38636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3760994" y="2730322"/>
              <a:ext cx="4761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772898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271234" y="2343955"/>
              <a:ext cx="489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 flipV="1">
            <a:off x="7589921" y="2741431"/>
            <a:ext cx="553500" cy="360889"/>
            <a:chOff x="3271234" y="2343955"/>
            <a:chExt cx="965915" cy="386367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3760154" y="2730322"/>
              <a:ext cx="47699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773783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71234" y="2343955"/>
              <a:ext cx="4889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 bwMode="auto">
          <a:xfrm>
            <a:off x="7640721" y="4182883"/>
            <a:ext cx="554476" cy="386136"/>
            <a:chOff x="3271234" y="2343955"/>
            <a:chExt cx="965915" cy="386367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3760994" y="2730322"/>
              <a:ext cx="47615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3772898" y="2343955"/>
              <a:ext cx="0" cy="3863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3271234" y="2343955"/>
              <a:ext cx="489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圆角矩形 25"/>
          <p:cNvSpPr/>
          <p:nvPr/>
        </p:nvSpPr>
        <p:spPr bwMode="auto">
          <a:xfrm>
            <a:off x="8176505" y="2123401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35"/>
          <p:cNvSpPr txBox="1"/>
          <p:nvPr/>
        </p:nvSpPr>
        <p:spPr bwMode="auto">
          <a:xfrm>
            <a:off x="8241491" y="2420601"/>
            <a:ext cx="2903567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我们工作室致力于专业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模板的发布，课件及汇报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的美化，并为您提供专业的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个性定制服务。我们秉承“给您演示的光和热”的理念，为您分担职场压力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让您的每一次亮相都信心澎湃。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8"/>
          <p:cNvSpPr txBox="1">
            <a:spLocks noChangeArrowheads="1"/>
          </p:cNvSpPr>
          <p:nvPr/>
        </p:nvSpPr>
        <p:spPr bwMode="auto">
          <a:xfrm>
            <a:off x="8241491" y="2140868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8176505" y="3799994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35"/>
          <p:cNvSpPr txBox="1"/>
          <p:nvPr/>
        </p:nvSpPr>
        <p:spPr bwMode="auto">
          <a:xfrm>
            <a:off x="8241491" y="4097194"/>
            <a:ext cx="2903567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我们工作室致力于专业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模板的发布，课件及汇报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的美化，并为您提供专业的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个性定制服务。我们秉承“给您演示的光和热”的理念，为您分担职场压力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让您的每一次亮相都信心澎湃。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28"/>
          <p:cNvSpPr txBox="1">
            <a:spLocks noChangeArrowheads="1"/>
          </p:cNvSpPr>
          <p:nvPr/>
        </p:nvSpPr>
        <p:spPr bwMode="auto">
          <a:xfrm>
            <a:off x="8241491" y="3817461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32" name="圆角矩形 31"/>
          <p:cNvSpPr/>
          <p:nvPr/>
        </p:nvSpPr>
        <p:spPr bwMode="auto">
          <a:xfrm>
            <a:off x="1163598" y="4387745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35"/>
          <p:cNvSpPr txBox="1"/>
          <p:nvPr/>
        </p:nvSpPr>
        <p:spPr bwMode="auto">
          <a:xfrm>
            <a:off x="1228584" y="4684945"/>
            <a:ext cx="2903567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我们工作室致力于专业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模板的发布，课件及汇报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的美化，并为您提供专业的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个性定制服务。我们秉承“给您演示的光和热”的理念，为您分担职场压力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让您的每一次亮相都信心澎湃。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28"/>
          <p:cNvSpPr txBox="1">
            <a:spLocks noChangeArrowheads="1"/>
          </p:cNvSpPr>
          <p:nvPr/>
        </p:nvSpPr>
        <p:spPr bwMode="auto">
          <a:xfrm>
            <a:off x="1228584" y="4405212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1124758" y="2619375"/>
            <a:ext cx="3081373" cy="1391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189744" y="2916575"/>
            <a:ext cx="2903567" cy="101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我们工作室致力于专业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模板的发布，课件及汇报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的美化，并为您提供专业的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个性定制服务。我们秉承“给您演示的光和热”的理念，为您分担职场压力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让您的每一次亮相都信心澎湃。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28"/>
          <p:cNvSpPr txBox="1">
            <a:spLocks noChangeArrowheads="1"/>
          </p:cNvSpPr>
          <p:nvPr/>
        </p:nvSpPr>
        <p:spPr bwMode="auto">
          <a:xfrm>
            <a:off x="1189744" y="2636842"/>
            <a:ext cx="76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39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2610344" y="879565"/>
            <a:ext cx="3680109" cy="480131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40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610344" y="1328236"/>
            <a:ext cx="3680109" cy="313932"/>
          </a:xfrm>
        </p:spPr>
        <p:txBody>
          <a:bodyPr/>
          <a:lstStyle/>
          <a:p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1245570" y="459100"/>
            <a:ext cx="9615465" cy="38388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4950" y="1181100"/>
            <a:ext cx="2952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0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05300" y="2669707"/>
            <a:ext cx="8553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0" lang="en-US" altLang="zh-CN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7"/>
          <p:cNvSpPr txBox="1">
            <a:spLocks noChangeArrowheads="1"/>
          </p:cNvSpPr>
          <p:nvPr/>
        </p:nvSpPr>
        <p:spPr bwMode="auto">
          <a:xfrm>
            <a:off x="1180039" y="4374130"/>
            <a:ext cx="2673350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57"/>
          <p:cNvSpPr txBox="1">
            <a:spLocks noChangeArrowheads="1"/>
          </p:cNvSpPr>
          <p:nvPr/>
        </p:nvSpPr>
        <p:spPr bwMode="auto">
          <a:xfrm>
            <a:off x="3305702" y="4374130"/>
            <a:ext cx="2673350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57"/>
          <p:cNvSpPr txBox="1">
            <a:spLocks noChangeArrowheads="1"/>
          </p:cNvSpPr>
          <p:nvPr/>
        </p:nvSpPr>
        <p:spPr bwMode="auto">
          <a:xfrm>
            <a:off x="5620277" y="4374130"/>
            <a:ext cx="2673350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57"/>
          <p:cNvSpPr txBox="1">
            <a:spLocks noChangeArrowheads="1"/>
          </p:cNvSpPr>
          <p:nvPr/>
        </p:nvSpPr>
        <p:spPr bwMode="auto">
          <a:xfrm>
            <a:off x="8104715" y="4374130"/>
            <a:ext cx="2673350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请在此处输入您的文本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泪滴形 32"/>
          <p:cNvSpPr/>
          <p:nvPr/>
        </p:nvSpPr>
        <p:spPr bwMode="auto">
          <a:xfrm rot="8100000">
            <a:off x="1892066" y="2537790"/>
            <a:ext cx="1667158" cy="1460847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-1" fmla="*/ 128 w 1768014"/>
              <a:gd name="connsiteY0-2" fmla="*/ 754985 h 1602413"/>
              <a:gd name="connsiteX1-3" fmla="*/ 939339 w 1768014"/>
              <a:gd name="connsiteY1-4" fmla="*/ 0 h 1602413"/>
              <a:gd name="connsiteX2-5" fmla="*/ 1768014 w 1768014"/>
              <a:gd name="connsiteY2-6" fmla="*/ 0 h 1602413"/>
              <a:gd name="connsiteX3-7" fmla="*/ 1768014 w 1768014"/>
              <a:gd name="connsiteY3-8" fmla="*/ 828675 h 1602413"/>
              <a:gd name="connsiteX4-9" fmla="*/ 994606 w 1768014"/>
              <a:gd name="connsiteY4-10" fmla="*/ 1602080 h 1602413"/>
              <a:gd name="connsiteX5-11" fmla="*/ 128 w 1768014"/>
              <a:gd name="connsiteY5-12" fmla="*/ 754985 h 1602413"/>
              <a:gd name="connsiteX0-13" fmla="*/ 128 w 1827887"/>
              <a:gd name="connsiteY0-14" fmla="*/ 754985 h 1602413"/>
              <a:gd name="connsiteX1-15" fmla="*/ 939339 w 1827887"/>
              <a:gd name="connsiteY1-16" fmla="*/ 0 h 1602413"/>
              <a:gd name="connsiteX2-17" fmla="*/ 1827887 w 1827887"/>
              <a:gd name="connsiteY2-18" fmla="*/ 50661 h 1602413"/>
              <a:gd name="connsiteX3-19" fmla="*/ 1768014 w 1827887"/>
              <a:gd name="connsiteY3-20" fmla="*/ 828675 h 1602413"/>
              <a:gd name="connsiteX4-21" fmla="*/ 994606 w 1827887"/>
              <a:gd name="connsiteY4-22" fmla="*/ 1602080 h 1602413"/>
              <a:gd name="connsiteX5-23" fmla="*/ 128 w 1827887"/>
              <a:gd name="connsiteY5-24" fmla="*/ 754985 h 1602413"/>
              <a:gd name="connsiteX0-25" fmla="*/ 128 w 1827887"/>
              <a:gd name="connsiteY0-26" fmla="*/ 754985 h 1602413"/>
              <a:gd name="connsiteX1-27" fmla="*/ 939339 w 1827887"/>
              <a:gd name="connsiteY1-28" fmla="*/ 0 h 1602413"/>
              <a:gd name="connsiteX2-29" fmla="*/ 1827887 w 1827887"/>
              <a:gd name="connsiteY2-30" fmla="*/ 50661 h 1602413"/>
              <a:gd name="connsiteX3-31" fmla="*/ 1768014 w 1827887"/>
              <a:gd name="connsiteY3-32" fmla="*/ 828675 h 1602413"/>
              <a:gd name="connsiteX4-33" fmla="*/ 994606 w 1827887"/>
              <a:gd name="connsiteY4-34" fmla="*/ 1602080 h 1602413"/>
              <a:gd name="connsiteX5-35" fmla="*/ 128 w 1827887"/>
              <a:gd name="connsiteY5-36" fmla="*/ 754985 h 1602413"/>
              <a:gd name="connsiteX0-37" fmla="*/ 128 w 1828717"/>
              <a:gd name="connsiteY0-38" fmla="*/ 754985 h 1602413"/>
              <a:gd name="connsiteX1-39" fmla="*/ 939339 w 1828717"/>
              <a:gd name="connsiteY1-40" fmla="*/ 0 h 1602413"/>
              <a:gd name="connsiteX2-41" fmla="*/ 1827887 w 1828717"/>
              <a:gd name="connsiteY2-42" fmla="*/ 50661 h 1602413"/>
              <a:gd name="connsiteX3-43" fmla="*/ 1768014 w 1828717"/>
              <a:gd name="connsiteY3-44" fmla="*/ 828675 h 1602413"/>
              <a:gd name="connsiteX4-45" fmla="*/ 994606 w 1828717"/>
              <a:gd name="connsiteY4-46" fmla="*/ 1602080 h 1602413"/>
              <a:gd name="connsiteX5-47" fmla="*/ 128 w 1828717"/>
              <a:gd name="connsiteY5-48" fmla="*/ 754985 h 1602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chemeClr val="accent2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645" y="2695915"/>
            <a:ext cx="1003484" cy="1309632"/>
          </a:xfrm>
          <a:prstGeom prst="rect">
            <a:avLst/>
          </a:prstGeom>
        </p:spPr>
      </p:pic>
      <p:sp>
        <p:nvSpPr>
          <p:cNvPr id="23" name="泪滴形 32"/>
          <p:cNvSpPr/>
          <p:nvPr/>
        </p:nvSpPr>
        <p:spPr bwMode="auto">
          <a:xfrm rot="8100000">
            <a:off x="3970631" y="2537791"/>
            <a:ext cx="1667158" cy="1460847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-1" fmla="*/ 128 w 1768014"/>
              <a:gd name="connsiteY0-2" fmla="*/ 754985 h 1602413"/>
              <a:gd name="connsiteX1-3" fmla="*/ 939339 w 1768014"/>
              <a:gd name="connsiteY1-4" fmla="*/ 0 h 1602413"/>
              <a:gd name="connsiteX2-5" fmla="*/ 1768014 w 1768014"/>
              <a:gd name="connsiteY2-6" fmla="*/ 0 h 1602413"/>
              <a:gd name="connsiteX3-7" fmla="*/ 1768014 w 1768014"/>
              <a:gd name="connsiteY3-8" fmla="*/ 828675 h 1602413"/>
              <a:gd name="connsiteX4-9" fmla="*/ 994606 w 1768014"/>
              <a:gd name="connsiteY4-10" fmla="*/ 1602080 h 1602413"/>
              <a:gd name="connsiteX5-11" fmla="*/ 128 w 1768014"/>
              <a:gd name="connsiteY5-12" fmla="*/ 754985 h 1602413"/>
              <a:gd name="connsiteX0-13" fmla="*/ 128 w 1827887"/>
              <a:gd name="connsiteY0-14" fmla="*/ 754985 h 1602413"/>
              <a:gd name="connsiteX1-15" fmla="*/ 939339 w 1827887"/>
              <a:gd name="connsiteY1-16" fmla="*/ 0 h 1602413"/>
              <a:gd name="connsiteX2-17" fmla="*/ 1827887 w 1827887"/>
              <a:gd name="connsiteY2-18" fmla="*/ 50661 h 1602413"/>
              <a:gd name="connsiteX3-19" fmla="*/ 1768014 w 1827887"/>
              <a:gd name="connsiteY3-20" fmla="*/ 828675 h 1602413"/>
              <a:gd name="connsiteX4-21" fmla="*/ 994606 w 1827887"/>
              <a:gd name="connsiteY4-22" fmla="*/ 1602080 h 1602413"/>
              <a:gd name="connsiteX5-23" fmla="*/ 128 w 1827887"/>
              <a:gd name="connsiteY5-24" fmla="*/ 754985 h 1602413"/>
              <a:gd name="connsiteX0-25" fmla="*/ 128 w 1827887"/>
              <a:gd name="connsiteY0-26" fmla="*/ 754985 h 1602413"/>
              <a:gd name="connsiteX1-27" fmla="*/ 939339 w 1827887"/>
              <a:gd name="connsiteY1-28" fmla="*/ 0 h 1602413"/>
              <a:gd name="connsiteX2-29" fmla="*/ 1827887 w 1827887"/>
              <a:gd name="connsiteY2-30" fmla="*/ 50661 h 1602413"/>
              <a:gd name="connsiteX3-31" fmla="*/ 1768014 w 1827887"/>
              <a:gd name="connsiteY3-32" fmla="*/ 828675 h 1602413"/>
              <a:gd name="connsiteX4-33" fmla="*/ 994606 w 1827887"/>
              <a:gd name="connsiteY4-34" fmla="*/ 1602080 h 1602413"/>
              <a:gd name="connsiteX5-35" fmla="*/ 128 w 1827887"/>
              <a:gd name="connsiteY5-36" fmla="*/ 754985 h 1602413"/>
              <a:gd name="connsiteX0-37" fmla="*/ 128 w 1828717"/>
              <a:gd name="connsiteY0-38" fmla="*/ 754985 h 1602413"/>
              <a:gd name="connsiteX1-39" fmla="*/ 939339 w 1828717"/>
              <a:gd name="connsiteY1-40" fmla="*/ 0 h 1602413"/>
              <a:gd name="connsiteX2-41" fmla="*/ 1827887 w 1828717"/>
              <a:gd name="connsiteY2-42" fmla="*/ 50661 h 1602413"/>
              <a:gd name="connsiteX3-43" fmla="*/ 1768014 w 1828717"/>
              <a:gd name="connsiteY3-44" fmla="*/ 828675 h 1602413"/>
              <a:gd name="connsiteX4-45" fmla="*/ 994606 w 1828717"/>
              <a:gd name="connsiteY4-46" fmla="*/ 1602080 h 1602413"/>
              <a:gd name="connsiteX5-47" fmla="*/ 128 w 1828717"/>
              <a:gd name="connsiteY5-48" fmla="*/ 754985 h 1602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chemeClr val="accent2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泪滴形 32"/>
          <p:cNvSpPr/>
          <p:nvPr/>
        </p:nvSpPr>
        <p:spPr bwMode="auto">
          <a:xfrm rot="8100000">
            <a:off x="6251390" y="2537792"/>
            <a:ext cx="1667158" cy="1460847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-1" fmla="*/ 128 w 1768014"/>
              <a:gd name="connsiteY0-2" fmla="*/ 754985 h 1602413"/>
              <a:gd name="connsiteX1-3" fmla="*/ 939339 w 1768014"/>
              <a:gd name="connsiteY1-4" fmla="*/ 0 h 1602413"/>
              <a:gd name="connsiteX2-5" fmla="*/ 1768014 w 1768014"/>
              <a:gd name="connsiteY2-6" fmla="*/ 0 h 1602413"/>
              <a:gd name="connsiteX3-7" fmla="*/ 1768014 w 1768014"/>
              <a:gd name="connsiteY3-8" fmla="*/ 828675 h 1602413"/>
              <a:gd name="connsiteX4-9" fmla="*/ 994606 w 1768014"/>
              <a:gd name="connsiteY4-10" fmla="*/ 1602080 h 1602413"/>
              <a:gd name="connsiteX5-11" fmla="*/ 128 w 1768014"/>
              <a:gd name="connsiteY5-12" fmla="*/ 754985 h 1602413"/>
              <a:gd name="connsiteX0-13" fmla="*/ 128 w 1827887"/>
              <a:gd name="connsiteY0-14" fmla="*/ 754985 h 1602413"/>
              <a:gd name="connsiteX1-15" fmla="*/ 939339 w 1827887"/>
              <a:gd name="connsiteY1-16" fmla="*/ 0 h 1602413"/>
              <a:gd name="connsiteX2-17" fmla="*/ 1827887 w 1827887"/>
              <a:gd name="connsiteY2-18" fmla="*/ 50661 h 1602413"/>
              <a:gd name="connsiteX3-19" fmla="*/ 1768014 w 1827887"/>
              <a:gd name="connsiteY3-20" fmla="*/ 828675 h 1602413"/>
              <a:gd name="connsiteX4-21" fmla="*/ 994606 w 1827887"/>
              <a:gd name="connsiteY4-22" fmla="*/ 1602080 h 1602413"/>
              <a:gd name="connsiteX5-23" fmla="*/ 128 w 1827887"/>
              <a:gd name="connsiteY5-24" fmla="*/ 754985 h 1602413"/>
              <a:gd name="connsiteX0-25" fmla="*/ 128 w 1827887"/>
              <a:gd name="connsiteY0-26" fmla="*/ 754985 h 1602413"/>
              <a:gd name="connsiteX1-27" fmla="*/ 939339 w 1827887"/>
              <a:gd name="connsiteY1-28" fmla="*/ 0 h 1602413"/>
              <a:gd name="connsiteX2-29" fmla="*/ 1827887 w 1827887"/>
              <a:gd name="connsiteY2-30" fmla="*/ 50661 h 1602413"/>
              <a:gd name="connsiteX3-31" fmla="*/ 1768014 w 1827887"/>
              <a:gd name="connsiteY3-32" fmla="*/ 828675 h 1602413"/>
              <a:gd name="connsiteX4-33" fmla="*/ 994606 w 1827887"/>
              <a:gd name="connsiteY4-34" fmla="*/ 1602080 h 1602413"/>
              <a:gd name="connsiteX5-35" fmla="*/ 128 w 1827887"/>
              <a:gd name="connsiteY5-36" fmla="*/ 754985 h 1602413"/>
              <a:gd name="connsiteX0-37" fmla="*/ 128 w 1828717"/>
              <a:gd name="connsiteY0-38" fmla="*/ 754985 h 1602413"/>
              <a:gd name="connsiteX1-39" fmla="*/ 939339 w 1828717"/>
              <a:gd name="connsiteY1-40" fmla="*/ 0 h 1602413"/>
              <a:gd name="connsiteX2-41" fmla="*/ 1827887 w 1828717"/>
              <a:gd name="connsiteY2-42" fmla="*/ 50661 h 1602413"/>
              <a:gd name="connsiteX3-43" fmla="*/ 1768014 w 1828717"/>
              <a:gd name="connsiteY3-44" fmla="*/ 828675 h 1602413"/>
              <a:gd name="connsiteX4-45" fmla="*/ 994606 w 1828717"/>
              <a:gd name="connsiteY4-46" fmla="*/ 1602080 h 1602413"/>
              <a:gd name="connsiteX5-47" fmla="*/ 128 w 1828717"/>
              <a:gd name="connsiteY5-48" fmla="*/ 754985 h 1602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chemeClr val="accent2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泪滴形 32"/>
          <p:cNvSpPr/>
          <p:nvPr/>
        </p:nvSpPr>
        <p:spPr bwMode="auto">
          <a:xfrm rot="8100000">
            <a:off x="8702269" y="2537793"/>
            <a:ext cx="1667158" cy="1460847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connsiteX0" fmla="*/ -1 w 1767885"/>
              <a:gd name="connsiteY0" fmla="*/ 754985 h 1657637"/>
              <a:gd name="connsiteX1" fmla="*/ 939210 w 1767885"/>
              <a:gd name="connsiteY1" fmla="*/ 0 h 1657637"/>
              <a:gd name="connsiteX2" fmla="*/ 1767885 w 1767885"/>
              <a:gd name="connsiteY2" fmla="*/ 0 h 1657637"/>
              <a:gd name="connsiteX3" fmla="*/ 1767885 w 1767885"/>
              <a:gd name="connsiteY3" fmla="*/ 828675 h 1657637"/>
              <a:gd name="connsiteX4" fmla="*/ 939210 w 1767885"/>
              <a:gd name="connsiteY4" fmla="*/ 1657350 h 1657637"/>
              <a:gd name="connsiteX5" fmla="*/ -1 w 1767885"/>
              <a:gd name="connsiteY5" fmla="*/ 754985 h 1657637"/>
              <a:gd name="connsiteX0-1" fmla="*/ 128 w 1768014"/>
              <a:gd name="connsiteY0-2" fmla="*/ 754985 h 1602413"/>
              <a:gd name="connsiteX1-3" fmla="*/ 939339 w 1768014"/>
              <a:gd name="connsiteY1-4" fmla="*/ 0 h 1602413"/>
              <a:gd name="connsiteX2-5" fmla="*/ 1768014 w 1768014"/>
              <a:gd name="connsiteY2-6" fmla="*/ 0 h 1602413"/>
              <a:gd name="connsiteX3-7" fmla="*/ 1768014 w 1768014"/>
              <a:gd name="connsiteY3-8" fmla="*/ 828675 h 1602413"/>
              <a:gd name="connsiteX4-9" fmla="*/ 994606 w 1768014"/>
              <a:gd name="connsiteY4-10" fmla="*/ 1602080 h 1602413"/>
              <a:gd name="connsiteX5-11" fmla="*/ 128 w 1768014"/>
              <a:gd name="connsiteY5-12" fmla="*/ 754985 h 1602413"/>
              <a:gd name="connsiteX0-13" fmla="*/ 128 w 1827887"/>
              <a:gd name="connsiteY0-14" fmla="*/ 754985 h 1602413"/>
              <a:gd name="connsiteX1-15" fmla="*/ 939339 w 1827887"/>
              <a:gd name="connsiteY1-16" fmla="*/ 0 h 1602413"/>
              <a:gd name="connsiteX2-17" fmla="*/ 1827887 w 1827887"/>
              <a:gd name="connsiteY2-18" fmla="*/ 50661 h 1602413"/>
              <a:gd name="connsiteX3-19" fmla="*/ 1768014 w 1827887"/>
              <a:gd name="connsiteY3-20" fmla="*/ 828675 h 1602413"/>
              <a:gd name="connsiteX4-21" fmla="*/ 994606 w 1827887"/>
              <a:gd name="connsiteY4-22" fmla="*/ 1602080 h 1602413"/>
              <a:gd name="connsiteX5-23" fmla="*/ 128 w 1827887"/>
              <a:gd name="connsiteY5-24" fmla="*/ 754985 h 1602413"/>
              <a:gd name="connsiteX0-25" fmla="*/ 128 w 1827887"/>
              <a:gd name="connsiteY0-26" fmla="*/ 754985 h 1602413"/>
              <a:gd name="connsiteX1-27" fmla="*/ 939339 w 1827887"/>
              <a:gd name="connsiteY1-28" fmla="*/ 0 h 1602413"/>
              <a:gd name="connsiteX2-29" fmla="*/ 1827887 w 1827887"/>
              <a:gd name="connsiteY2-30" fmla="*/ 50661 h 1602413"/>
              <a:gd name="connsiteX3-31" fmla="*/ 1768014 w 1827887"/>
              <a:gd name="connsiteY3-32" fmla="*/ 828675 h 1602413"/>
              <a:gd name="connsiteX4-33" fmla="*/ 994606 w 1827887"/>
              <a:gd name="connsiteY4-34" fmla="*/ 1602080 h 1602413"/>
              <a:gd name="connsiteX5-35" fmla="*/ 128 w 1827887"/>
              <a:gd name="connsiteY5-36" fmla="*/ 754985 h 1602413"/>
              <a:gd name="connsiteX0-37" fmla="*/ 128 w 1828717"/>
              <a:gd name="connsiteY0-38" fmla="*/ 754985 h 1602413"/>
              <a:gd name="connsiteX1-39" fmla="*/ 939339 w 1828717"/>
              <a:gd name="connsiteY1-40" fmla="*/ 0 h 1602413"/>
              <a:gd name="connsiteX2-41" fmla="*/ 1827887 w 1828717"/>
              <a:gd name="connsiteY2-42" fmla="*/ 50661 h 1602413"/>
              <a:gd name="connsiteX3-43" fmla="*/ 1768014 w 1828717"/>
              <a:gd name="connsiteY3-44" fmla="*/ 828675 h 1602413"/>
              <a:gd name="connsiteX4-45" fmla="*/ 994606 w 1828717"/>
              <a:gd name="connsiteY4-46" fmla="*/ 1602080 h 1602413"/>
              <a:gd name="connsiteX5-47" fmla="*/ 128 w 1828717"/>
              <a:gd name="connsiteY5-48" fmla="*/ 754985 h 1602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828717" h="1602413">
                <a:moveTo>
                  <a:pt x="128" y="754985"/>
                </a:moveTo>
                <a:cubicBezTo>
                  <a:pt x="-9083" y="487972"/>
                  <a:pt x="481674" y="0"/>
                  <a:pt x="939339" y="0"/>
                </a:cubicBezTo>
                <a:cubicBezTo>
                  <a:pt x="1235522" y="16887"/>
                  <a:pt x="1545521" y="75225"/>
                  <a:pt x="1827887" y="50661"/>
                </a:cubicBezTo>
                <a:cubicBezTo>
                  <a:pt x="1835565" y="309999"/>
                  <a:pt x="1787972" y="569337"/>
                  <a:pt x="1768014" y="828675"/>
                </a:cubicBezTo>
                <a:cubicBezTo>
                  <a:pt x="1768014" y="1286340"/>
                  <a:pt x="1289254" y="1614362"/>
                  <a:pt x="994606" y="1602080"/>
                </a:cubicBezTo>
                <a:cubicBezTo>
                  <a:pt x="699958" y="1589798"/>
                  <a:pt x="9339" y="1021998"/>
                  <a:pt x="128" y="754985"/>
                </a:cubicBezTo>
                <a:close/>
              </a:path>
            </a:pathLst>
          </a:custGeom>
          <a:pattFill prst="wdUpDiag">
            <a:fgClr>
              <a:schemeClr val="accent2"/>
            </a:fgClr>
            <a:bgClr>
              <a:srgbClr val="363636"/>
            </a:bgClr>
          </a:pattFill>
          <a:ln cap="rnd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84" y="2760106"/>
            <a:ext cx="641250" cy="11812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14" y="2910357"/>
            <a:ext cx="879235" cy="101194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988" y="2769456"/>
            <a:ext cx="886726" cy="119968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8998" y="4981291"/>
            <a:ext cx="2239067" cy="1579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712" y="4985381"/>
            <a:ext cx="2239067" cy="1579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553" y="4985381"/>
            <a:ext cx="2239067" cy="1579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083" y="4985381"/>
            <a:ext cx="2239067" cy="157942"/>
          </a:xfrm>
          <a:prstGeom prst="rect">
            <a:avLst/>
          </a:prstGeom>
        </p:spPr>
      </p:pic>
      <p:sp>
        <p:nvSpPr>
          <p:cNvPr id="33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2610344" y="879565"/>
            <a:ext cx="3680109" cy="480131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34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610344" y="1328236"/>
            <a:ext cx="3680109" cy="313932"/>
          </a:xfrm>
        </p:spPr>
        <p:txBody>
          <a:bodyPr/>
          <a:lstStyle/>
          <a:p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组合 29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41" y="2254247"/>
            <a:ext cx="3297552" cy="280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975429" y="2554515"/>
            <a:ext cx="171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78450" y="2954625"/>
            <a:ext cx="171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3331" y="3212969"/>
            <a:ext cx="171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914233" y="2028217"/>
            <a:ext cx="5036223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914233" y="3190010"/>
            <a:ext cx="5036223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914233" y="4378089"/>
            <a:ext cx="5036223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89915">
            <a:off x="5376507" y="4896311"/>
            <a:ext cx="1417500" cy="1068750"/>
          </a:xfrm>
          <a:prstGeom prst="rect">
            <a:avLst/>
          </a:prstGeom>
        </p:spPr>
      </p:pic>
      <p:sp>
        <p:nvSpPr>
          <p:cNvPr id="16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2610344" y="879565"/>
            <a:ext cx="3680109" cy="480131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7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610344" y="1328236"/>
            <a:ext cx="3680109" cy="313932"/>
          </a:xfrm>
        </p:spPr>
        <p:txBody>
          <a:bodyPr/>
          <a:lstStyle/>
          <a:p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2"/>
          <p:cNvSpPr>
            <a:spLocks noEditPoints="1"/>
          </p:cNvSpPr>
          <p:nvPr/>
        </p:nvSpPr>
        <p:spPr bwMode="auto">
          <a:xfrm>
            <a:off x="2782779" y="2130425"/>
            <a:ext cx="6610350" cy="3573463"/>
          </a:xfrm>
          <a:custGeom>
            <a:avLst/>
            <a:gdLst>
              <a:gd name="T0" fmla="*/ 956 w 3458"/>
              <a:gd name="T1" fmla="*/ 1719 h 1870"/>
              <a:gd name="T2" fmla="*/ 1032 w 3458"/>
              <a:gd name="T3" fmla="*/ 1643 h 1870"/>
              <a:gd name="T4" fmla="*/ 1865 w 3458"/>
              <a:gd name="T5" fmla="*/ 1567 h 1870"/>
              <a:gd name="T6" fmla="*/ 2928 w 3458"/>
              <a:gd name="T7" fmla="*/ 1491 h 1870"/>
              <a:gd name="T8" fmla="*/ 1789 w 3458"/>
              <a:gd name="T9" fmla="*/ 1491 h 1870"/>
              <a:gd name="T10" fmla="*/ 2852 w 3458"/>
              <a:gd name="T11" fmla="*/ 1413 h 1870"/>
              <a:gd name="T12" fmla="*/ 1184 w 3458"/>
              <a:gd name="T13" fmla="*/ 1413 h 1870"/>
              <a:gd name="T14" fmla="*/ 1941 w 3458"/>
              <a:gd name="T15" fmla="*/ 1338 h 1870"/>
              <a:gd name="T16" fmla="*/ 956 w 3458"/>
              <a:gd name="T17" fmla="*/ 1338 h 1870"/>
              <a:gd name="T18" fmla="*/ 2016 w 3458"/>
              <a:gd name="T19" fmla="*/ 1262 h 1870"/>
              <a:gd name="T20" fmla="*/ 1032 w 3458"/>
              <a:gd name="T21" fmla="*/ 1262 h 1870"/>
              <a:gd name="T22" fmla="*/ 2016 w 3458"/>
              <a:gd name="T23" fmla="*/ 1186 h 1870"/>
              <a:gd name="T24" fmla="*/ 1108 w 3458"/>
              <a:gd name="T25" fmla="*/ 1186 h 1870"/>
              <a:gd name="T26" fmla="*/ 2016 w 3458"/>
              <a:gd name="T27" fmla="*/ 1110 h 1870"/>
              <a:gd name="T28" fmla="*/ 1486 w 3458"/>
              <a:gd name="T29" fmla="*/ 1110 h 1870"/>
              <a:gd name="T30" fmla="*/ 2471 w 3458"/>
              <a:gd name="T31" fmla="*/ 1035 h 1870"/>
              <a:gd name="T32" fmla="*/ 1865 w 3458"/>
              <a:gd name="T33" fmla="*/ 1035 h 1870"/>
              <a:gd name="T34" fmla="*/ 729 w 3458"/>
              <a:gd name="T35" fmla="*/ 1035 h 1870"/>
              <a:gd name="T36" fmla="*/ 2395 w 3458"/>
              <a:gd name="T37" fmla="*/ 959 h 1870"/>
              <a:gd name="T38" fmla="*/ 1789 w 3458"/>
              <a:gd name="T39" fmla="*/ 959 h 1870"/>
              <a:gd name="T40" fmla="*/ 578 w 3458"/>
              <a:gd name="T41" fmla="*/ 959 h 1870"/>
              <a:gd name="T42" fmla="*/ 2395 w 3458"/>
              <a:gd name="T43" fmla="*/ 883 h 1870"/>
              <a:gd name="T44" fmla="*/ 1789 w 3458"/>
              <a:gd name="T45" fmla="*/ 883 h 1870"/>
              <a:gd name="T46" fmla="*/ 578 w 3458"/>
              <a:gd name="T47" fmla="*/ 883 h 1870"/>
              <a:gd name="T48" fmla="*/ 2547 w 3458"/>
              <a:gd name="T49" fmla="*/ 807 h 1870"/>
              <a:gd name="T50" fmla="*/ 2016 w 3458"/>
              <a:gd name="T51" fmla="*/ 807 h 1870"/>
              <a:gd name="T52" fmla="*/ 729 w 3458"/>
              <a:gd name="T53" fmla="*/ 807 h 1870"/>
              <a:gd name="T54" fmla="*/ 2776 w 3458"/>
              <a:gd name="T55" fmla="*/ 732 h 1870"/>
              <a:gd name="T56" fmla="*/ 2244 w 3458"/>
              <a:gd name="T57" fmla="*/ 732 h 1870"/>
              <a:gd name="T58" fmla="*/ 881 w 3458"/>
              <a:gd name="T59" fmla="*/ 732 h 1870"/>
              <a:gd name="T60" fmla="*/ 2928 w 3458"/>
              <a:gd name="T61" fmla="*/ 656 h 1870"/>
              <a:gd name="T62" fmla="*/ 2395 w 3458"/>
              <a:gd name="T63" fmla="*/ 656 h 1870"/>
              <a:gd name="T64" fmla="*/ 1865 w 3458"/>
              <a:gd name="T65" fmla="*/ 656 h 1870"/>
              <a:gd name="T66" fmla="*/ 881 w 3458"/>
              <a:gd name="T67" fmla="*/ 656 h 1870"/>
              <a:gd name="T68" fmla="*/ 3155 w 3458"/>
              <a:gd name="T69" fmla="*/ 578 h 1870"/>
              <a:gd name="T70" fmla="*/ 2547 w 3458"/>
              <a:gd name="T71" fmla="*/ 578 h 1870"/>
              <a:gd name="T72" fmla="*/ 2016 w 3458"/>
              <a:gd name="T73" fmla="*/ 578 h 1870"/>
              <a:gd name="T74" fmla="*/ 956 w 3458"/>
              <a:gd name="T75" fmla="*/ 578 h 1870"/>
              <a:gd name="T76" fmla="*/ 426 w 3458"/>
              <a:gd name="T77" fmla="*/ 578 h 1870"/>
              <a:gd name="T78" fmla="*/ 3003 w 3458"/>
              <a:gd name="T79" fmla="*/ 502 h 1870"/>
              <a:gd name="T80" fmla="*/ 2471 w 3458"/>
              <a:gd name="T81" fmla="*/ 502 h 1870"/>
              <a:gd name="T82" fmla="*/ 1941 w 3458"/>
              <a:gd name="T83" fmla="*/ 502 h 1870"/>
              <a:gd name="T84" fmla="*/ 729 w 3458"/>
              <a:gd name="T85" fmla="*/ 502 h 1870"/>
              <a:gd name="T86" fmla="*/ 123 w 3458"/>
              <a:gd name="T87" fmla="*/ 502 h 1870"/>
              <a:gd name="T88" fmla="*/ 3003 w 3458"/>
              <a:gd name="T89" fmla="*/ 426 h 1870"/>
              <a:gd name="T90" fmla="*/ 2471 w 3458"/>
              <a:gd name="T91" fmla="*/ 426 h 1870"/>
              <a:gd name="T92" fmla="*/ 1941 w 3458"/>
              <a:gd name="T93" fmla="*/ 426 h 1870"/>
              <a:gd name="T94" fmla="*/ 956 w 3458"/>
              <a:gd name="T95" fmla="*/ 426 h 1870"/>
              <a:gd name="T96" fmla="*/ 426 w 3458"/>
              <a:gd name="T97" fmla="*/ 426 h 1870"/>
              <a:gd name="T98" fmla="*/ 3306 w 3458"/>
              <a:gd name="T99" fmla="*/ 351 h 1870"/>
              <a:gd name="T100" fmla="*/ 2776 w 3458"/>
              <a:gd name="T101" fmla="*/ 351 h 1870"/>
              <a:gd name="T102" fmla="*/ 2244 w 3458"/>
              <a:gd name="T103" fmla="*/ 351 h 1870"/>
              <a:gd name="T104" fmla="*/ 1184 w 3458"/>
              <a:gd name="T105" fmla="*/ 351 h 1870"/>
              <a:gd name="T106" fmla="*/ 502 w 3458"/>
              <a:gd name="T107" fmla="*/ 351 h 1870"/>
              <a:gd name="T108" fmla="*/ 3079 w 3458"/>
              <a:gd name="T109" fmla="*/ 275 h 1870"/>
              <a:gd name="T110" fmla="*/ 2471 w 3458"/>
              <a:gd name="T111" fmla="*/ 275 h 1870"/>
              <a:gd name="T112" fmla="*/ 1184 w 3458"/>
              <a:gd name="T113" fmla="*/ 275 h 1870"/>
              <a:gd name="T114" fmla="*/ 426 w 3458"/>
              <a:gd name="T115" fmla="*/ 275 h 1870"/>
              <a:gd name="T116" fmla="*/ 1865 w 3458"/>
              <a:gd name="T117" fmla="*/ 199 h 1870"/>
              <a:gd name="T118" fmla="*/ 805 w 3458"/>
              <a:gd name="T119" fmla="*/ 199 h 1870"/>
              <a:gd name="T120" fmla="*/ 1789 w 3458"/>
              <a:gd name="T121" fmla="*/ 123 h 1870"/>
              <a:gd name="T122" fmla="*/ 881 w 3458"/>
              <a:gd name="T123" fmla="*/ 123 h 1870"/>
              <a:gd name="T124" fmla="*/ 1335 w 3458"/>
              <a:gd name="T125" fmla="*/ 48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8" h="1870">
                <a:moveTo>
                  <a:pt x="956" y="1870"/>
                </a:moveTo>
                <a:lnTo>
                  <a:pt x="909" y="1870"/>
                </a:lnTo>
                <a:lnTo>
                  <a:pt x="909" y="1823"/>
                </a:lnTo>
                <a:lnTo>
                  <a:pt x="956" y="1823"/>
                </a:lnTo>
                <a:lnTo>
                  <a:pt x="956" y="1870"/>
                </a:lnTo>
                <a:close/>
                <a:moveTo>
                  <a:pt x="3230" y="1794"/>
                </a:moveTo>
                <a:lnTo>
                  <a:pt x="3181" y="1794"/>
                </a:lnTo>
                <a:lnTo>
                  <a:pt x="3181" y="1747"/>
                </a:lnTo>
                <a:lnTo>
                  <a:pt x="3230" y="1747"/>
                </a:lnTo>
                <a:lnTo>
                  <a:pt x="3230" y="1794"/>
                </a:lnTo>
                <a:close/>
                <a:moveTo>
                  <a:pt x="956" y="1794"/>
                </a:moveTo>
                <a:lnTo>
                  <a:pt x="909" y="1794"/>
                </a:lnTo>
                <a:lnTo>
                  <a:pt x="909" y="1747"/>
                </a:lnTo>
                <a:lnTo>
                  <a:pt x="956" y="1747"/>
                </a:lnTo>
                <a:lnTo>
                  <a:pt x="956" y="1794"/>
                </a:lnTo>
                <a:close/>
                <a:moveTo>
                  <a:pt x="3306" y="1719"/>
                </a:moveTo>
                <a:lnTo>
                  <a:pt x="3257" y="1719"/>
                </a:lnTo>
                <a:lnTo>
                  <a:pt x="3257" y="1671"/>
                </a:lnTo>
                <a:lnTo>
                  <a:pt x="3306" y="1671"/>
                </a:lnTo>
                <a:lnTo>
                  <a:pt x="3306" y="1719"/>
                </a:lnTo>
                <a:close/>
                <a:moveTo>
                  <a:pt x="3003" y="1719"/>
                </a:moveTo>
                <a:lnTo>
                  <a:pt x="2954" y="1719"/>
                </a:lnTo>
                <a:lnTo>
                  <a:pt x="2954" y="1671"/>
                </a:lnTo>
                <a:lnTo>
                  <a:pt x="3003" y="1671"/>
                </a:lnTo>
                <a:lnTo>
                  <a:pt x="3003" y="1719"/>
                </a:lnTo>
                <a:close/>
                <a:moveTo>
                  <a:pt x="1032" y="1719"/>
                </a:moveTo>
                <a:lnTo>
                  <a:pt x="985" y="1719"/>
                </a:lnTo>
                <a:lnTo>
                  <a:pt x="985" y="1671"/>
                </a:lnTo>
                <a:lnTo>
                  <a:pt x="1032" y="1671"/>
                </a:lnTo>
                <a:lnTo>
                  <a:pt x="1032" y="1719"/>
                </a:lnTo>
                <a:close/>
                <a:moveTo>
                  <a:pt x="956" y="1719"/>
                </a:moveTo>
                <a:lnTo>
                  <a:pt x="909" y="1719"/>
                </a:lnTo>
                <a:lnTo>
                  <a:pt x="909" y="1671"/>
                </a:lnTo>
                <a:lnTo>
                  <a:pt x="956" y="1671"/>
                </a:lnTo>
                <a:lnTo>
                  <a:pt x="956" y="1719"/>
                </a:lnTo>
                <a:close/>
                <a:moveTo>
                  <a:pt x="3382" y="1643"/>
                </a:moveTo>
                <a:lnTo>
                  <a:pt x="3332" y="1643"/>
                </a:lnTo>
                <a:lnTo>
                  <a:pt x="3332" y="1596"/>
                </a:lnTo>
                <a:lnTo>
                  <a:pt x="3382" y="1596"/>
                </a:lnTo>
                <a:lnTo>
                  <a:pt x="3382" y="1643"/>
                </a:lnTo>
                <a:close/>
                <a:moveTo>
                  <a:pt x="3306" y="1643"/>
                </a:moveTo>
                <a:lnTo>
                  <a:pt x="3257" y="1643"/>
                </a:lnTo>
                <a:lnTo>
                  <a:pt x="3257" y="1596"/>
                </a:lnTo>
                <a:lnTo>
                  <a:pt x="3306" y="1596"/>
                </a:lnTo>
                <a:lnTo>
                  <a:pt x="3306" y="1643"/>
                </a:lnTo>
                <a:close/>
                <a:moveTo>
                  <a:pt x="3079" y="1643"/>
                </a:moveTo>
                <a:lnTo>
                  <a:pt x="3029" y="1643"/>
                </a:lnTo>
                <a:lnTo>
                  <a:pt x="3029" y="1596"/>
                </a:lnTo>
                <a:lnTo>
                  <a:pt x="3079" y="1596"/>
                </a:lnTo>
                <a:lnTo>
                  <a:pt x="3079" y="1643"/>
                </a:lnTo>
                <a:close/>
                <a:moveTo>
                  <a:pt x="3003" y="1643"/>
                </a:moveTo>
                <a:lnTo>
                  <a:pt x="2954" y="1643"/>
                </a:lnTo>
                <a:lnTo>
                  <a:pt x="2954" y="1596"/>
                </a:lnTo>
                <a:lnTo>
                  <a:pt x="3003" y="1596"/>
                </a:lnTo>
                <a:lnTo>
                  <a:pt x="3003" y="1643"/>
                </a:lnTo>
                <a:close/>
                <a:moveTo>
                  <a:pt x="2928" y="1643"/>
                </a:moveTo>
                <a:lnTo>
                  <a:pt x="2878" y="1643"/>
                </a:lnTo>
                <a:lnTo>
                  <a:pt x="2878" y="1596"/>
                </a:lnTo>
                <a:lnTo>
                  <a:pt x="2928" y="1596"/>
                </a:lnTo>
                <a:lnTo>
                  <a:pt x="2928" y="1643"/>
                </a:lnTo>
                <a:close/>
                <a:moveTo>
                  <a:pt x="2776" y="1643"/>
                </a:moveTo>
                <a:lnTo>
                  <a:pt x="2726" y="1643"/>
                </a:lnTo>
                <a:lnTo>
                  <a:pt x="2726" y="1596"/>
                </a:lnTo>
                <a:lnTo>
                  <a:pt x="2776" y="1596"/>
                </a:lnTo>
                <a:lnTo>
                  <a:pt x="2776" y="1643"/>
                </a:lnTo>
                <a:close/>
                <a:moveTo>
                  <a:pt x="1032" y="1643"/>
                </a:moveTo>
                <a:lnTo>
                  <a:pt x="985" y="1643"/>
                </a:lnTo>
                <a:lnTo>
                  <a:pt x="985" y="1596"/>
                </a:lnTo>
                <a:lnTo>
                  <a:pt x="1032" y="1596"/>
                </a:lnTo>
                <a:lnTo>
                  <a:pt x="1032" y="1643"/>
                </a:lnTo>
                <a:close/>
                <a:moveTo>
                  <a:pt x="956" y="1643"/>
                </a:moveTo>
                <a:lnTo>
                  <a:pt x="909" y="1643"/>
                </a:lnTo>
                <a:lnTo>
                  <a:pt x="909" y="1596"/>
                </a:lnTo>
                <a:lnTo>
                  <a:pt x="956" y="1596"/>
                </a:lnTo>
                <a:lnTo>
                  <a:pt x="956" y="1643"/>
                </a:lnTo>
                <a:close/>
                <a:moveTo>
                  <a:pt x="3079" y="1567"/>
                </a:moveTo>
                <a:lnTo>
                  <a:pt x="3029" y="1567"/>
                </a:lnTo>
                <a:lnTo>
                  <a:pt x="3029" y="1517"/>
                </a:lnTo>
                <a:lnTo>
                  <a:pt x="3079" y="1517"/>
                </a:lnTo>
                <a:lnTo>
                  <a:pt x="3079" y="1567"/>
                </a:lnTo>
                <a:close/>
                <a:moveTo>
                  <a:pt x="3003" y="1567"/>
                </a:moveTo>
                <a:lnTo>
                  <a:pt x="2954" y="1567"/>
                </a:lnTo>
                <a:lnTo>
                  <a:pt x="2954" y="1517"/>
                </a:lnTo>
                <a:lnTo>
                  <a:pt x="3003" y="1517"/>
                </a:lnTo>
                <a:lnTo>
                  <a:pt x="3003" y="1567"/>
                </a:lnTo>
                <a:close/>
                <a:moveTo>
                  <a:pt x="2928" y="1567"/>
                </a:moveTo>
                <a:lnTo>
                  <a:pt x="2878" y="1567"/>
                </a:lnTo>
                <a:lnTo>
                  <a:pt x="2878" y="1517"/>
                </a:lnTo>
                <a:lnTo>
                  <a:pt x="2928" y="1517"/>
                </a:lnTo>
                <a:lnTo>
                  <a:pt x="2928" y="1567"/>
                </a:lnTo>
                <a:close/>
                <a:moveTo>
                  <a:pt x="2852" y="1567"/>
                </a:moveTo>
                <a:lnTo>
                  <a:pt x="2802" y="1567"/>
                </a:lnTo>
                <a:lnTo>
                  <a:pt x="2802" y="1517"/>
                </a:lnTo>
                <a:lnTo>
                  <a:pt x="2852" y="1517"/>
                </a:lnTo>
                <a:lnTo>
                  <a:pt x="2852" y="1567"/>
                </a:lnTo>
                <a:close/>
                <a:moveTo>
                  <a:pt x="2776" y="1567"/>
                </a:moveTo>
                <a:lnTo>
                  <a:pt x="2726" y="1567"/>
                </a:lnTo>
                <a:lnTo>
                  <a:pt x="2726" y="1517"/>
                </a:lnTo>
                <a:lnTo>
                  <a:pt x="2776" y="1517"/>
                </a:lnTo>
                <a:lnTo>
                  <a:pt x="2776" y="1567"/>
                </a:lnTo>
                <a:close/>
                <a:moveTo>
                  <a:pt x="1865" y="1567"/>
                </a:moveTo>
                <a:lnTo>
                  <a:pt x="1818" y="1567"/>
                </a:lnTo>
                <a:lnTo>
                  <a:pt x="1818" y="1517"/>
                </a:lnTo>
                <a:lnTo>
                  <a:pt x="1865" y="1517"/>
                </a:lnTo>
                <a:lnTo>
                  <a:pt x="1865" y="1567"/>
                </a:lnTo>
                <a:close/>
                <a:moveTo>
                  <a:pt x="1789" y="1567"/>
                </a:moveTo>
                <a:lnTo>
                  <a:pt x="1742" y="1567"/>
                </a:lnTo>
                <a:lnTo>
                  <a:pt x="1742" y="1517"/>
                </a:lnTo>
                <a:lnTo>
                  <a:pt x="1789" y="1517"/>
                </a:lnTo>
                <a:lnTo>
                  <a:pt x="1789" y="1567"/>
                </a:lnTo>
                <a:close/>
                <a:moveTo>
                  <a:pt x="1108" y="1567"/>
                </a:moveTo>
                <a:lnTo>
                  <a:pt x="1060" y="1567"/>
                </a:lnTo>
                <a:lnTo>
                  <a:pt x="1060" y="1517"/>
                </a:lnTo>
                <a:lnTo>
                  <a:pt x="1108" y="1517"/>
                </a:lnTo>
                <a:lnTo>
                  <a:pt x="1108" y="1567"/>
                </a:lnTo>
                <a:close/>
                <a:moveTo>
                  <a:pt x="1032" y="1567"/>
                </a:moveTo>
                <a:lnTo>
                  <a:pt x="985" y="1567"/>
                </a:lnTo>
                <a:lnTo>
                  <a:pt x="985" y="1517"/>
                </a:lnTo>
                <a:lnTo>
                  <a:pt x="1032" y="1517"/>
                </a:lnTo>
                <a:lnTo>
                  <a:pt x="1032" y="1567"/>
                </a:lnTo>
                <a:close/>
                <a:moveTo>
                  <a:pt x="956" y="1567"/>
                </a:moveTo>
                <a:lnTo>
                  <a:pt x="909" y="1567"/>
                </a:lnTo>
                <a:lnTo>
                  <a:pt x="909" y="1517"/>
                </a:lnTo>
                <a:lnTo>
                  <a:pt x="956" y="1517"/>
                </a:lnTo>
                <a:lnTo>
                  <a:pt x="956" y="1567"/>
                </a:lnTo>
                <a:close/>
                <a:moveTo>
                  <a:pt x="3079" y="1491"/>
                </a:moveTo>
                <a:lnTo>
                  <a:pt x="3029" y="1491"/>
                </a:lnTo>
                <a:lnTo>
                  <a:pt x="3029" y="1442"/>
                </a:lnTo>
                <a:lnTo>
                  <a:pt x="3079" y="1442"/>
                </a:lnTo>
                <a:lnTo>
                  <a:pt x="3079" y="1491"/>
                </a:lnTo>
                <a:close/>
                <a:moveTo>
                  <a:pt x="3003" y="1491"/>
                </a:moveTo>
                <a:lnTo>
                  <a:pt x="2954" y="1491"/>
                </a:lnTo>
                <a:lnTo>
                  <a:pt x="2954" y="1442"/>
                </a:lnTo>
                <a:lnTo>
                  <a:pt x="3003" y="1442"/>
                </a:lnTo>
                <a:lnTo>
                  <a:pt x="3003" y="1491"/>
                </a:lnTo>
                <a:close/>
                <a:moveTo>
                  <a:pt x="2928" y="1491"/>
                </a:moveTo>
                <a:lnTo>
                  <a:pt x="2878" y="1491"/>
                </a:lnTo>
                <a:lnTo>
                  <a:pt x="2878" y="1442"/>
                </a:lnTo>
                <a:lnTo>
                  <a:pt x="2928" y="1442"/>
                </a:lnTo>
                <a:lnTo>
                  <a:pt x="2928" y="1491"/>
                </a:lnTo>
                <a:close/>
                <a:moveTo>
                  <a:pt x="2852" y="1491"/>
                </a:moveTo>
                <a:lnTo>
                  <a:pt x="2802" y="1491"/>
                </a:lnTo>
                <a:lnTo>
                  <a:pt x="2802" y="1442"/>
                </a:lnTo>
                <a:lnTo>
                  <a:pt x="2852" y="1442"/>
                </a:lnTo>
                <a:lnTo>
                  <a:pt x="2852" y="1491"/>
                </a:lnTo>
                <a:close/>
                <a:moveTo>
                  <a:pt x="2776" y="1491"/>
                </a:moveTo>
                <a:lnTo>
                  <a:pt x="2726" y="1491"/>
                </a:lnTo>
                <a:lnTo>
                  <a:pt x="2726" y="1442"/>
                </a:lnTo>
                <a:lnTo>
                  <a:pt x="2776" y="1442"/>
                </a:lnTo>
                <a:lnTo>
                  <a:pt x="2776" y="1491"/>
                </a:lnTo>
                <a:close/>
                <a:moveTo>
                  <a:pt x="2700" y="1491"/>
                </a:moveTo>
                <a:lnTo>
                  <a:pt x="2651" y="1491"/>
                </a:lnTo>
                <a:lnTo>
                  <a:pt x="2651" y="1442"/>
                </a:lnTo>
                <a:lnTo>
                  <a:pt x="2700" y="1442"/>
                </a:lnTo>
                <a:lnTo>
                  <a:pt x="2700" y="1491"/>
                </a:lnTo>
                <a:close/>
                <a:moveTo>
                  <a:pt x="2092" y="1491"/>
                </a:moveTo>
                <a:lnTo>
                  <a:pt x="2045" y="1491"/>
                </a:lnTo>
                <a:lnTo>
                  <a:pt x="2045" y="1442"/>
                </a:lnTo>
                <a:lnTo>
                  <a:pt x="2092" y="1442"/>
                </a:lnTo>
                <a:lnTo>
                  <a:pt x="2092" y="1491"/>
                </a:lnTo>
                <a:close/>
                <a:moveTo>
                  <a:pt x="1941" y="1491"/>
                </a:moveTo>
                <a:lnTo>
                  <a:pt x="1893" y="1491"/>
                </a:lnTo>
                <a:lnTo>
                  <a:pt x="1893" y="1442"/>
                </a:lnTo>
                <a:lnTo>
                  <a:pt x="1941" y="1442"/>
                </a:lnTo>
                <a:lnTo>
                  <a:pt x="1941" y="1491"/>
                </a:lnTo>
                <a:close/>
                <a:moveTo>
                  <a:pt x="1865" y="1491"/>
                </a:moveTo>
                <a:lnTo>
                  <a:pt x="1818" y="1491"/>
                </a:lnTo>
                <a:lnTo>
                  <a:pt x="1818" y="1442"/>
                </a:lnTo>
                <a:lnTo>
                  <a:pt x="1865" y="1442"/>
                </a:lnTo>
                <a:lnTo>
                  <a:pt x="1865" y="1491"/>
                </a:lnTo>
                <a:close/>
                <a:moveTo>
                  <a:pt x="1789" y="1491"/>
                </a:moveTo>
                <a:lnTo>
                  <a:pt x="1742" y="1491"/>
                </a:lnTo>
                <a:lnTo>
                  <a:pt x="1742" y="1442"/>
                </a:lnTo>
                <a:lnTo>
                  <a:pt x="1789" y="1442"/>
                </a:lnTo>
                <a:lnTo>
                  <a:pt x="1789" y="1491"/>
                </a:lnTo>
                <a:close/>
                <a:moveTo>
                  <a:pt x="1184" y="1491"/>
                </a:moveTo>
                <a:lnTo>
                  <a:pt x="1136" y="1491"/>
                </a:lnTo>
                <a:lnTo>
                  <a:pt x="1136" y="1442"/>
                </a:lnTo>
                <a:lnTo>
                  <a:pt x="1184" y="1442"/>
                </a:lnTo>
                <a:lnTo>
                  <a:pt x="1184" y="1491"/>
                </a:lnTo>
                <a:close/>
                <a:moveTo>
                  <a:pt x="1108" y="1491"/>
                </a:moveTo>
                <a:lnTo>
                  <a:pt x="1060" y="1491"/>
                </a:lnTo>
                <a:lnTo>
                  <a:pt x="1060" y="1442"/>
                </a:lnTo>
                <a:lnTo>
                  <a:pt x="1108" y="1442"/>
                </a:lnTo>
                <a:lnTo>
                  <a:pt x="1108" y="1491"/>
                </a:lnTo>
                <a:close/>
                <a:moveTo>
                  <a:pt x="1032" y="1491"/>
                </a:moveTo>
                <a:lnTo>
                  <a:pt x="985" y="1491"/>
                </a:lnTo>
                <a:lnTo>
                  <a:pt x="985" y="1442"/>
                </a:lnTo>
                <a:lnTo>
                  <a:pt x="1032" y="1442"/>
                </a:lnTo>
                <a:lnTo>
                  <a:pt x="1032" y="1491"/>
                </a:lnTo>
                <a:close/>
                <a:moveTo>
                  <a:pt x="956" y="1491"/>
                </a:moveTo>
                <a:lnTo>
                  <a:pt x="909" y="1491"/>
                </a:lnTo>
                <a:lnTo>
                  <a:pt x="909" y="1442"/>
                </a:lnTo>
                <a:lnTo>
                  <a:pt x="956" y="1442"/>
                </a:lnTo>
                <a:lnTo>
                  <a:pt x="956" y="1491"/>
                </a:lnTo>
                <a:close/>
                <a:moveTo>
                  <a:pt x="3003" y="1413"/>
                </a:moveTo>
                <a:lnTo>
                  <a:pt x="2954" y="1413"/>
                </a:lnTo>
                <a:lnTo>
                  <a:pt x="2954" y="1366"/>
                </a:lnTo>
                <a:lnTo>
                  <a:pt x="3003" y="1366"/>
                </a:lnTo>
                <a:lnTo>
                  <a:pt x="3003" y="1413"/>
                </a:lnTo>
                <a:close/>
                <a:moveTo>
                  <a:pt x="2928" y="1413"/>
                </a:moveTo>
                <a:lnTo>
                  <a:pt x="2878" y="1413"/>
                </a:lnTo>
                <a:lnTo>
                  <a:pt x="2878" y="1366"/>
                </a:lnTo>
                <a:lnTo>
                  <a:pt x="2928" y="1366"/>
                </a:lnTo>
                <a:lnTo>
                  <a:pt x="2928" y="1413"/>
                </a:lnTo>
                <a:close/>
                <a:moveTo>
                  <a:pt x="2852" y="1413"/>
                </a:moveTo>
                <a:lnTo>
                  <a:pt x="2802" y="1413"/>
                </a:lnTo>
                <a:lnTo>
                  <a:pt x="2802" y="1366"/>
                </a:lnTo>
                <a:lnTo>
                  <a:pt x="2852" y="1366"/>
                </a:lnTo>
                <a:lnTo>
                  <a:pt x="2852" y="1413"/>
                </a:lnTo>
                <a:close/>
                <a:moveTo>
                  <a:pt x="2092" y="1413"/>
                </a:moveTo>
                <a:lnTo>
                  <a:pt x="2045" y="1413"/>
                </a:lnTo>
                <a:lnTo>
                  <a:pt x="2045" y="1366"/>
                </a:lnTo>
                <a:lnTo>
                  <a:pt x="2092" y="1366"/>
                </a:lnTo>
                <a:lnTo>
                  <a:pt x="2092" y="1413"/>
                </a:lnTo>
                <a:close/>
                <a:moveTo>
                  <a:pt x="2016" y="1413"/>
                </a:moveTo>
                <a:lnTo>
                  <a:pt x="1969" y="1413"/>
                </a:lnTo>
                <a:lnTo>
                  <a:pt x="1969" y="1366"/>
                </a:lnTo>
                <a:lnTo>
                  <a:pt x="2016" y="1366"/>
                </a:lnTo>
                <a:lnTo>
                  <a:pt x="2016" y="1413"/>
                </a:lnTo>
                <a:close/>
                <a:moveTo>
                  <a:pt x="1941" y="1413"/>
                </a:moveTo>
                <a:lnTo>
                  <a:pt x="1893" y="1413"/>
                </a:lnTo>
                <a:lnTo>
                  <a:pt x="1893" y="1366"/>
                </a:lnTo>
                <a:lnTo>
                  <a:pt x="1941" y="1366"/>
                </a:lnTo>
                <a:lnTo>
                  <a:pt x="1941" y="1413"/>
                </a:lnTo>
                <a:close/>
                <a:moveTo>
                  <a:pt x="1865" y="1413"/>
                </a:moveTo>
                <a:lnTo>
                  <a:pt x="1818" y="1413"/>
                </a:lnTo>
                <a:lnTo>
                  <a:pt x="1818" y="1366"/>
                </a:lnTo>
                <a:lnTo>
                  <a:pt x="1865" y="1366"/>
                </a:lnTo>
                <a:lnTo>
                  <a:pt x="1865" y="1413"/>
                </a:lnTo>
                <a:close/>
                <a:moveTo>
                  <a:pt x="1789" y="1413"/>
                </a:moveTo>
                <a:lnTo>
                  <a:pt x="1742" y="1413"/>
                </a:lnTo>
                <a:lnTo>
                  <a:pt x="1742" y="1366"/>
                </a:lnTo>
                <a:lnTo>
                  <a:pt x="1789" y="1366"/>
                </a:lnTo>
                <a:lnTo>
                  <a:pt x="1789" y="1413"/>
                </a:lnTo>
                <a:close/>
                <a:moveTo>
                  <a:pt x="1259" y="1413"/>
                </a:moveTo>
                <a:lnTo>
                  <a:pt x="1212" y="1413"/>
                </a:lnTo>
                <a:lnTo>
                  <a:pt x="1212" y="1366"/>
                </a:lnTo>
                <a:lnTo>
                  <a:pt x="1259" y="1366"/>
                </a:lnTo>
                <a:lnTo>
                  <a:pt x="1259" y="1413"/>
                </a:lnTo>
                <a:close/>
                <a:moveTo>
                  <a:pt x="1184" y="1413"/>
                </a:moveTo>
                <a:lnTo>
                  <a:pt x="1136" y="1413"/>
                </a:lnTo>
                <a:lnTo>
                  <a:pt x="1136" y="1366"/>
                </a:lnTo>
                <a:lnTo>
                  <a:pt x="1184" y="1366"/>
                </a:lnTo>
                <a:lnTo>
                  <a:pt x="1184" y="1413"/>
                </a:lnTo>
                <a:close/>
                <a:moveTo>
                  <a:pt x="1108" y="1413"/>
                </a:moveTo>
                <a:lnTo>
                  <a:pt x="1060" y="1413"/>
                </a:lnTo>
                <a:lnTo>
                  <a:pt x="1060" y="1366"/>
                </a:lnTo>
                <a:lnTo>
                  <a:pt x="1108" y="1366"/>
                </a:lnTo>
                <a:lnTo>
                  <a:pt x="1108" y="1413"/>
                </a:lnTo>
                <a:close/>
                <a:moveTo>
                  <a:pt x="1032" y="1413"/>
                </a:moveTo>
                <a:lnTo>
                  <a:pt x="985" y="1413"/>
                </a:lnTo>
                <a:lnTo>
                  <a:pt x="985" y="1366"/>
                </a:lnTo>
                <a:lnTo>
                  <a:pt x="1032" y="1366"/>
                </a:lnTo>
                <a:lnTo>
                  <a:pt x="1032" y="1413"/>
                </a:lnTo>
                <a:close/>
                <a:moveTo>
                  <a:pt x="956" y="1413"/>
                </a:moveTo>
                <a:lnTo>
                  <a:pt x="909" y="1413"/>
                </a:lnTo>
                <a:lnTo>
                  <a:pt x="909" y="1366"/>
                </a:lnTo>
                <a:lnTo>
                  <a:pt x="956" y="1366"/>
                </a:lnTo>
                <a:lnTo>
                  <a:pt x="956" y="1413"/>
                </a:lnTo>
                <a:close/>
                <a:moveTo>
                  <a:pt x="3079" y="1338"/>
                </a:moveTo>
                <a:lnTo>
                  <a:pt x="3029" y="1338"/>
                </a:lnTo>
                <a:lnTo>
                  <a:pt x="3029" y="1290"/>
                </a:lnTo>
                <a:lnTo>
                  <a:pt x="3079" y="1290"/>
                </a:lnTo>
                <a:lnTo>
                  <a:pt x="3079" y="1338"/>
                </a:lnTo>
                <a:close/>
                <a:moveTo>
                  <a:pt x="3003" y="1338"/>
                </a:moveTo>
                <a:lnTo>
                  <a:pt x="2954" y="1338"/>
                </a:lnTo>
                <a:lnTo>
                  <a:pt x="2954" y="1290"/>
                </a:lnTo>
                <a:lnTo>
                  <a:pt x="3003" y="1290"/>
                </a:lnTo>
                <a:lnTo>
                  <a:pt x="3003" y="1338"/>
                </a:lnTo>
                <a:close/>
                <a:moveTo>
                  <a:pt x="2016" y="1338"/>
                </a:moveTo>
                <a:lnTo>
                  <a:pt x="1969" y="1338"/>
                </a:lnTo>
                <a:lnTo>
                  <a:pt x="1969" y="1290"/>
                </a:lnTo>
                <a:lnTo>
                  <a:pt x="2016" y="1290"/>
                </a:lnTo>
                <a:lnTo>
                  <a:pt x="2016" y="1338"/>
                </a:lnTo>
                <a:close/>
                <a:moveTo>
                  <a:pt x="1941" y="1338"/>
                </a:moveTo>
                <a:lnTo>
                  <a:pt x="1893" y="1338"/>
                </a:lnTo>
                <a:lnTo>
                  <a:pt x="1893" y="1290"/>
                </a:lnTo>
                <a:lnTo>
                  <a:pt x="1941" y="1290"/>
                </a:lnTo>
                <a:lnTo>
                  <a:pt x="1941" y="1338"/>
                </a:lnTo>
                <a:close/>
                <a:moveTo>
                  <a:pt x="1865" y="1338"/>
                </a:moveTo>
                <a:lnTo>
                  <a:pt x="1818" y="1338"/>
                </a:lnTo>
                <a:lnTo>
                  <a:pt x="1818" y="1290"/>
                </a:lnTo>
                <a:lnTo>
                  <a:pt x="1865" y="1290"/>
                </a:lnTo>
                <a:lnTo>
                  <a:pt x="1865" y="1338"/>
                </a:lnTo>
                <a:close/>
                <a:moveTo>
                  <a:pt x="1789" y="1338"/>
                </a:moveTo>
                <a:lnTo>
                  <a:pt x="1742" y="1338"/>
                </a:lnTo>
                <a:lnTo>
                  <a:pt x="1742" y="1290"/>
                </a:lnTo>
                <a:lnTo>
                  <a:pt x="1789" y="1290"/>
                </a:lnTo>
                <a:lnTo>
                  <a:pt x="1789" y="1338"/>
                </a:lnTo>
                <a:close/>
                <a:moveTo>
                  <a:pt x="1259" y="1338"/>
                </a:moveTo>
                <a:lnTo>
                  <a:pt x="1212" y="1338"/>
                </a:lnTo>
                <a:lnTo>
                  <a:pt x="1212" y="1290"/>
                </a:lnTo>
                <a:lnTo>
                  <a:pt x="1259" y="1290"/>
                </a:lnTo>
                <a:lnTo>
                  <a:pt x="1259" y="1338"/>
                </a:lnTo>
                <a:close/>
                <a:moveTo>
                  <a:pt x="1184" y="1338"/>
                </a:moveTo>
                <a:lnTo>
                  <a:pt x="1136" y="1338"/>
                </a:lnTo>
                <a:lnTo>
                  <a:pt x="1136" y="1290"/>
                </a:lnTo>
                <a:lnTo>
                  <a:pt x="1184" y="1290"/>
                </a:lnTo>
                <a:lnTo>
                  <a:pt x="1184" y="1338"/>
                </a:lnTo>
                <a:close/>
                <a:moveTo>
                  <a:pt x="1108" y="1338"/>
                </a:moveTo>
                <a:lnTo>
                  <a:pt x="1060" y="1338"/>
                </a:lnTo>
                <a:lnTo>
                  <a:pt x="1060" y="1290"/>
                </a:lnTo>
                <a:lnTo>
                  <a:pt x="1108" y="1290"/>
                </a:lnTo>
                <a:lnTo>
                  <a:pt x="1108" y="1338"/>
                </a:lnTo>
                <a:close/>
                <a:moveTo>
                  <a:pt x="1032" y="1338"/>
                </a:moveTo>
                <a:lnTo>
                  <a:pt x="985" y="1338"/>
                </a:lnTo>
                <a:lnTo>
                  <a:pt x="985" y="1290"/>
                </a:lnTo>
                <a:lnTo>
                  <a:pt x="1032" y="1290"/>
                </a:lnTo>
                <a:lnTo>
                  <a:pt x="1032" y="1338"/>
                </a:lnTo>
                <a:close/>
                <a:moveTo>
                  <a:pt x="956" y="1338"/>
                </a:moveTo>
                <a:lnTo>
                  <a:pt x="909" y="1338"/>
                </a:lnTo>
                <a:lnTo>
                  <a:pt x="909" y="1290"/>
                </a:lnTo>
                <a:lnTo>
                  <a:pt x="956" y="1290"/>
                </a:lnTo>
                <a:lnTo>
                  <a:pt x="956" y="1338"/>
                </a:lnTo>
                <a:close/>
                <a:moveTo>
                  <a:pt x="881" y="1338"/>
                </a:moveTo>
                <a:lnTo>
                  <a:pt x="833" y="1338"/>
                </a:lnTo>
                <a:lnTo>
                  <a:pt x="833" y="1290"/>
                </a:lnTo>
                <a:lnTo>
                  <a:pt x="881" y="1290"/>
                </a:lnTo>
                <a:lnTo>
                  <a:pt x="881" y="1338"/>
                </a:lnTo>
                <a:close/>
                <a:moveTo>
                  <a:pt x="3003" y="1262"/>
                </a:moveTo>
                <a:lnTo>
                  <a:pt x="2954" y="1262"/>
                </a:lnTo>
                <a:lnTo>
                  <a:pt x="2954" y="1215"/>
                </a:lnTo>
                <a:lnTo>
                  <a:pt x="3003" y="1215"/>
                </a:lnTo>
                <a:lnTo>
                  <a:pt x="3003" y="1262"/>
                </a:lnTo>
                <a:close/>
                <a:moveTo>
                  <a:pt x="2928" y="1262"/>
                </a:moveTo>
                <a:lnTo>
                  <a:pt x="2878" y="1262"/>
                </a:lnTo>
                <a:lnTo>
                  <a:pt x="2878" y="1215"/>
                </a:lnTo>
                <a:lnTo>
                  <a:pt x="2928" y="1215"/>
                </a:lnTo>
                <a:lnTo>
                  <a:pt x="2928" y="1262"/>
                </a:lnTo>
                <a:close/>
                <a:moveTo>
                  <a:pt x="2776" y="1262"/>
                </a:moveTo>
                <a:lnTo>
                  <a:pt x="2726" y="1262"/>
                </a:lnTo>
                <a:lnTo>
                  <a:pt x="2726" y="1215"/>
                </a:lnTo>
                <a:lnTo>
                  <a:pt x="2776" y="1215"/>
                </a:lnTo>
                <a:lnTo>
                  <a:pt x="2776" y="1262"/>
                </a:lnTo>
                <a:close/>
                <a:moveTo>
                  <a:pt x="2700" y="1262"/>
                </a:moveTo>
                <a:lnTo>
                  <a:pt x="2651" y="1262"/>
                </a:lnTo>
                <a:lnTo>
                  <a:pt x="2651" y="1215"/>
                </a:lnTo>
                <a:lnTo>
                  <a:pt x="2700" y="1215"/>
                </a:lnTo>
                <a:lnTo>
                  <a:pt x="2700" y="1262"/>
                </a:lnTo>
                <a:close/>
                <a:moveTo>
                  <a:pt x="2622" y="1262"/>
                </a:moveTo>
                <a:lnTo>
                  <a:pt x="2575" y="1262"/>
                </a:lnTo>
                <a:lnTo>
                  <a:pt x="2575" y="1215"/>
                </a:lnTo>
                <a:lnTo>
                  <a:pt x="2622" y="1215"/>
                </a:lnTo>
                <a:lnTo>
                  <a:pt x="2622" y="1262"/>
                </a:lnTo>
                <a:close/>
                <a:moveTo>
                  <a:pt x="2016" y="1262"/>
                </a:moveTo>
                <a:lnTo>
                  <a:pt x="1969" y="1262"/>
                </a:lnTo>
                <a:lnTo>
                  <a:pt x="1969" y="1215"/>
                </a:lnTo>
                <a:lnTo>
                  <a:pt x="2016" y="1215"/>
                </a:lnTo>
                <a:lnTo>
                  <a:pt x="2016" y="1262"/>
                </a:lnTo>
                <a:close/>
                <a:moveTo>
                  <a:pt x="1941" y="1262"/>
                </a:moveTo>
                <a:lnTo>
                  <a:pt x="1893" y="1262"/>
                </a:lnTo>
                <a:lnTo>
                  <a:pt x="1893" y="1215"/>
                </a:lnTo>
                <a:lnTo>
                  <a:pt x="1941" y="1215"/>
                </a:lnTo>
                <a:lnTo>
                  <a:pt x="1941" y="1262"/>
                </a:lnTo>
                <a:close/>
                <a:moveTo>
                  <a:pt x="1865" y="1262"/>
                </a:moveTo>
                <a:lnTo>
                  <a:pt x="1818" y="1262"/>
                </a:lnTo>
                <a:lnTo>
                  <a:pt x="1818" y="1215"/>
                </a:lnTo>
                <a:lnTo>
                  <a:pt x="1865" y="1215"/>
                </a:lnTo>
                <a:lnTo>
                  <a:pt x="1865" y="1262"/>
                </a:lnTo>
                <a:close/>
                <a:moveTo>
                  <a:pt x="1789" y="1262"/>
                </a:moveTo>
                <a:lnTo>
                  <a:pt x="1742" y="1262"/>
                </a:lnTo>
                <a:lnTo>
                  <a:pt x="1742" y="1215"/>
                </a:lnTo>
                <a:lnTo>
                  <a:pt x="1789" y="1215"/>
                </a:lnTo>
                <a:lnTo>
                  <a:pt x="1789" y="1262"/>
                </a:lnTo>
                <a:close/>
                <a:moveTo>
                  <a:pt x="1259" y="1262"/>
                </a:moveTo>
                <a:lnTo>
                  <a:pt x="1212" y="1262"/>
                </a:lnTo>
                <a:lnTo>
                  <a:pt x="1212" y="1215"/>
                </a:lnTo>
                <a:lnTo>
                  <a:pt x="1259" y="1215"/>
                </a:lnTo>
                <a:lnTo>
                  <a:pt x="1259" y="1262"/>
                </a:lnTo>
                <a:close/>
                <a:moveTo>
                  <a:pt x="1184" y="1262"/>
                </a:moveTo>
                <a:lnTo>
                  <a:pt x="1136" y="1262"/>
                </a:lnTo>
                <a:lnTo>
                  <a:pt x="1136" y="1215"/>
                </a:lnTo>
                <a:lnTo>
                  <a:pt x="1184" y="1215"/>
                </a:lnTo>
                <a:lnTo>
                  <a:pt x="1184" y="1262"/>
                </a:lnTo>
                <a:close/>
                <a:moveTo>
                  <a:pt x="1108" y="1262"/>
                </a:moveTo>
                <a:lnTo>
                  <a:pt x="1060" y="1262"/>
                </a:lnTo>
                <a:lnTo>
                  <a:pt x="1060" y="1215"/>
                </a:lnTo>
                <a:lnTo>
                  <a:pt x="1108" y="1215"/>
                </a:lnTo>
                <a:lnTo>
                  <a:pt x="1108" y="1262"/>
                </a:lnTo>
                <a:close/>
                <a:moveTo>
                  <a:pt x="1032" y="1262"/>
                </a:moveTo>
                <a:lnTo>
                  <a:pt x="985" y="1262"/>
                </a:lnTo>
                <a:lnTo>
                  <a:pt x="985" y="1215"/>
                </a:lnTo>
                <a:lnTo>
                  <a:pt x="1032" y="1215"/>
                </a:lnTo>
                <a:lnTo>
                  <a:pt x="1032" y="1262"/>
                </a:lnTo>
                <a:close/>
                <a:moveTo>
                  <a:pt x="956" y="1262"/>
                </a:moveTo>
                <a:lnTo>
                  <a:pt x="909" y="1262"/>
                </a:lnTo>
                <a:lnTo>
                  <a:pt x="909" y="1215"/>
                </a:lnTo>
                <a:lnTo>
                  <a:pt x="956" y="1215"/>
                </a:lnTo>
                <a:lnTo>
                  <a:pt x="956" y="1262"/>
                </a:lnTo>
                <a:close/>
                <a:moveTo>
                  <a:pt x="881" y="1262"/>
                </a:moveTo>
                <a:lnTo>
                  <a:pt x="833" y="1262"/>
                </a:lnTo>
                <a:lnTo>
                  <a:pt x="833" y="1215"/>
                </a:lnTo>
                <a:lnTo>
                  <a:pt x="881" y="1215"/>
                </a:lnTo>
                <a:lnTo>
                  <a:pt x="881" y="1262"/>
                </a:lnTo>
                <a:close/>
                <a:moveTo>
                  <a:pt x="2700" y="1186"/>
                </a:moveTo>
                <a:lnTo>
                  <a:pt x="2651" y="1186"/>
                </a:lnTo>
                <a:lnTo>
                  <a:pt x="2651" y="1139"/>
                </a:lnTo>
                <a:lnTo>
                  <a:pt x="2700" y="1139"/>
                </a:lnTo>
                <a:lnTo>
                  <a:pt x="2700" y="1186"/>
                </a:lnTo>
                <a:close/>
                <a:moveTo>
                  <a:pt x="2622" y="1186"/>
                </a:moveTo>
                <a:lnTo>
                  <a:pt x="2575" y="1186"/>
                </a:lnTo>
                <a:lnTo>
                  <a:pt x="2575" y="1139"/>
                </a:lnTo>
                <a:lnTo>
                  <a:pt x="2622" y="1139"/>
                </a:lnTo>
                <a:lnTo>
                  <a:pt x="2622" y="1186"/>
                </a:lnTo>
                <a:close/>
                <a:moveTo>
                  <a:pt x="2547" y="1186"/>
                </a:moveTo>
                <a:lnTo>
                  <a:pt x="2499" y="1186"/>
                </a:lnTo>
                <a:lnTo>
                  <a:pt x="2499" y="1139"/>
                </a:lnTo>
                <a:lnTo>
                  <a:pt x="2547" y="1139"/>
                </a:lnTo>
                <a:lnTo>
                  <a:pt x="2547" y="1186"/>
                </a:lnTo>
                <a:close/>
                <a:moveTo>
                  <a:pt x="2092" y="1186"/>
                </a:moveTo>
                <a:lnTo>
                  <a:pt x="2045" y="1186"/>
                </a:lnTo>
                <a:lnTo>
                  <a:pt x="2045" y="1139"/>
                </a:lnTo>
                <a:lnTo>
                  <a:pt x="2092" y="1139"/>
                </a:lnTo>
                <a:lnTo>
                  <a:pt x="2092" y="1186"/>
                </a:lnTo>
                <a:close/>
                <a:moveTo>
                  <a:pt x="2016" y="1186"/>
                </a:moveTo>
                <a:lnTo>
                  <a:pt x="1969" y="1186"/>
                </a:lnTo>
                <a:lnTo>
                  <a:pt x="1969" y="1139"/>
                </a:lnTo>
                <a:lnTo>
                  <a:pt x="2016" y="1139"/>
                </a:lnTo>
                <a:lnTo>
                  <a:pt x="2016" y="1186"/>
                </a:lnTo>
                <a:close/>
                <a:moveTo>
                  <a:pt x="1941" y="1186"/>
                </a:moveTo>
                <a:lnTo>
                  <a:pt x="1893" y="1186"/>
                </a:lnTo>
                <a:lnTo>
                  <a:pt x="1893" y="1139"/>
                </a:lnTo>
                <a:lnTo>
                  <a:pt x="1941" y="1139"/>
                </a:lnTo>
                <a:lnTo>
                  <a:pt x="1941" y="1186"/>
                </a:lnTo>
                <a:close/>
                <a:moveTo>
                  <a:pt x="1865" y="1186"/>
                </a:moveTo>
                <a:lnTo>
                  <a:pt x="1818" y="1186"/>
                </a:lnTo>
                <a:lnTo>
                  <a:pt x="1818" y="1139"/>
                </a:lnTo>
                <a:lnTo>
                  <a:pt x="1865" y="1139"/>
                </a:lnTo>
                <a:lnTo>
                  <a:pt x="1865" y="1186"/>
                </a:lnTo>
                <a:close/>
                <a:moveTo>
                  <a:pt x="1789" y="1186"/>
                </a:moveTo>
                <a:lnTo>
                  <a:pt x="1742" y="1186"/>
                </a:lnTo>
                <a:lnTo>
                  <a:pt x="1742" y="1139"/>
                </a:lnTo>
                <a:lnTo>
                  <a:pt x="1789" y="1139"/>
                </a:lnTo>
                <a:lnTo>
                  <a:pt x="1789" y="1186"/>
                </a:lnTo>
                <a:close/>
                <a:moveTo>
                  <a:pt x="1714" y="1186"/>
                </a:moveTo>
                <a:lnTo>
                  <a:pt x="1666" y="1186"/>
                </a:lnTo>
                <a:lnTo>
                  <a:pt x="1666" y="1139"/>
                </a:lnTo>
                <a:lnTo>
                  <a:pt x="1714" y="1139"/>
                </a:lnTo>
                <a:lnTo>
                  <a:pt x="1714" y="1186"/>
                </a:lnTo>
                <a:close/>
                <a:moveTo>
                  <a:pt x="1638" y="1186"/>
                </a:moveTo>
                <a:lnTo>
                  <a:pt x="1591" y="1186"/>
                </a:lnTo>
                <a:lnTo>
                  <a:pt x="1591" y="1139"/>
                </a:lnTo>
                <a:lnTo>
                  <a:pt x="1638" y="1139"/>
                </a:lnTo>
                <a:lnTo>
                  <a:pt x="1638" y="1186"/>
                </a:lnTo>
                <a:close/>
                <a:moveTo>
                  <a:pt x="1562" y="1186"/>
                </a:moveTo>
                <a:lnTo>
                  <a:pt x="1515" y="1186"/>
                </a:lnTo>
                <a:lnTo>
                  <a:pt x="1515" y="1139"/>
                </a:lnTo>
                <a:lnTo>
                  <a:pt x="1562" y="1139"/>
                </a:lnTo>
                <a:lnTo>
                  <a:pt x="1562" y="1186"/>
                </a:lnTo>
                <a:close/>
                <a:moveTo>
                  <a:pt x="1108" y="1186"/>
                </a:moveTo>
                <a:lnTo>
                  <a:pt x="1060" y="1186"/>
                </a:lnTo>
                <a:lnTo>
                  <a:pt x="1060" y="1139"/>
                </a:lnTo>
                <a:lnTo>
                  <a:pt x="1108" y="1139"/>
                </a:lnTo>
                <a:lnTo>
                  <a:pt x="1108" y="1186"/>
                </a:lnTo>
                <a:close/>
                <a:moveTo>
                  <a:pt x="1032" y="1186"/>
                </a:moveTo>
                <a:lnTo>
                  <a:pt x="985" y="1186"/>
                </a:lnTo>
                <a:lnTo>
                  <a:pt x="985" y="1139"/>
                </a:lnTo>
                <a:lnTo>
                  <a:pt x="1032" y="1139"/>
                </a:lnTo>
                <a:lnTo>
                  <a:pt x="1032" y="1186"/>
                </a:lnTo>
                <a:close/>
                <a:moveTo>
                  <a:pt x="956" y="1186"/>
                </a:moveTo>
                <a:lnTo>
                  <a:pt x="909" y="1186"/>
                </a:lnTo>
                <a:lnTo>
                  <a:pt x="909" y="1139"/>
                </a:lnTo>
                <a:lnTo>
                  <a:pt x="956" y="1139"/>
                </a:lnTo>
                <a:lnTo>
                  <a:pt x="956" y="1186"/>
                </a:lnTo>
                <a:close/>
                <a:moveTo>
                  <a:pt x="881" y="1186"/>
                </a:moveTo>
                <a:lnTo>
                  <a:pt x="833" y="1186"/>
                </a:lnTo>
                <a:lnTo>
                  <a:pt x="833" y="1139"/>
                </a:lnTo>
                <a:lnTo>
                  <a:pt x="881" y="1139"/>
                </a:lnTo>
                <a:lnTo>
                  <a:pt x="881" y="1186"/>
                </a:lnTo>
                <a:close/>
                <a:moveTo>
                  <a:pt x="2852" y="1110"/>
                </a:moveTo>
                <a:lnTo>
                  <a:pt x="2802" y="1110"/>
                </a:lnTo>
                <a:lnTo>
                  <a:pt x="2802" y="1063"/>
                </a:lnTo>
                <a:lnTo>
                  <a:pt x="2852" y="1063"/>
                </a:lnTo>
                <a:lnTo>
                  <a:pt x="2852" y="1110"/>
                </a:lnTo>
                <a:close/>
                <a:moveTo>
                  <a:pt x="2622" y="1110"/>
                </a:moveTo>
                <a:lnTo>
                  <a:pt x="2575" y="1110"/>
                </a:lnTo>
                <a:lnTo>
                  <a:pt x="2575" y="1063"/>
                </a:lnTo>
                <a:lnTo>
                  <a:pt x="2622" y="1063"/>
                </a:lnTo>
                <a:lnTo>
                  <a:pt x="2622" y="1110"/>
                </a:lnTo>
                <a:close/>
                <a:moveTo>
                  <a:pt x="2395" y="1110"/>
                </a:moveTo>
                <a:lnTo>
                  <a:pt x="2348" y="1110"/>
                </a:lnTo>
                <a:lnTo>
                  <a:pt x="2348" y="1063"/>
                </a:lnTo>
                <a:lnTo>
                  <a:pt x="2395" y="1063"/>
                </a:lnTo>
                <a:lnTo>
                  <a:pt x="2395" y="1110"/>
                </a:lnTo>
                <a:close/>
                <a:moveTo>
                  <a:pt x="2016" y="1110"/>
                </a:moveTo>
                <a:lnTo>
                  <a:pt x="1969" y="1110"/>
                </a:lnTo>
                <a:lnTo>
                  <a:pt x="1969" y="1063"/>
                </a:lnTo>
                <a:lnTo>
                  <a:pt x="2016" y="1063"/>
                </a:lnTo>
                <a:lnTo>
                  <a:pt x="2016" y="1110"/>
                </a:lnTo>
                <a:close/>
                <a:moveTo>
                  <a:pt x="1941" y="1110"/>
                </a:moveTo>
                <a:lnTo>
                  <a:pt x="1893" y="1110"/>
                </a:lnTo>
                <a:lnTo>
                  <a:pt x="1893" y="1063"/>
                </a:lnTo>
                <a:lnTo>
                  <a:pt x="1941" y="1063"/>
                </a:lnTo>
                <a:lnTo>
                  <a:pt x="1941" y="1110"/>
                </a:lnTo>
                <a:close/>
                <a:moveTo>
                  <a:pt x="1865" y="1110"/>
                </a:moveTo>
                <a:lnTo>
                  <a:pt x="1818" y="1110"/>
                </a:lnTo>
                <a:lnTo>
                  <a:pt x="1818" y="1063"/>
                </a:lnTo>
                <a:lnTo>
                  <a:pt x="1865" y="1063"/>
                </a:lnTo>
                <a:lnTo>
                  <a:pt x="1865" y="1110"/>
                </a:lnTo>
                <a:close/>
                <a:moveTo>
                  <a:pt x="1789" y="1110"/>
                </a:moveTo>
                <a:lnTo>
                  <a:pt x="1742" y="1110"/>
                </a:lnTo>
                <a:lnTo>
                  <a:pt x="1742" y="1063"/>
                </a:lnTo>
                <a:lnTo>
                  <a:pt x="1789" y="1063"/>
                </a:lnTo>
                <a:lnTo>
                  <a:pt x="1789" y="1110"/>
                </a:lnTo>
                <a:close/>
                <a:moveTo>
                  <a:pt x="1714" y="1110"/>
                </a:moveTo>
                <a:lnTo>
                  <a:pt x="1666" y="1110"/>
                </a:lnTo>
                <a:lnTo>
                  <a:pt x="1666" y="1063"/>
                </a:lnTo>
                <a:lnTo>
                  <a:pt x="1714" y="1063"/>
                </a:lnTo>
                <a:lnTo>
                  <a:pt x="1714" y="1110"/>
                </a:lnTo>
                <a:close/>
                <a:moveTo>
                  <a:pt x="1638" y="1110"/>
                </a:moveTo>
                <a:lnTo>
                  <a:pt x="1591" y="1110"/>
                </a:lnTo>
                <a:lnTo>
                  <a:pt x="1591" y="1063"/>
                </a:lnTo>
                <a:lnTo>
                  <a:pt x="1638" y="1063"/>
                </a:lnTo>
                <a:lnTo>
                  <a:pt x="1638" y="1110"/>
                </a:lnTo>
                <a:close/>
                <a:moveTo>
                  <a:pt x="1562" y="1110"/>
                </a:moveTo>
                <a:lnTo>
                  <a:pt x="1515" y="1110"/>
                </a:lnTo>
                <a:lnTo>
                  <a:pt x="1515" y="1063"/>
                </a:lnTo>
                <a:lnTo>
                  <a:pt x="1562" y="1063"/>
                </a:lnTo>
                <a:lnTo>
                  <a:pt x="1562" y="1110"/>
                </a:lnTo>
                <a:close/>
                <a:moveTo>
                  <a:pt x="1486" y="1110"/>
                </a:moveTo>
                <a:lnTo>
                  <a:pt x="1439" y="1110"/>
                </a:lnTo>
                <a:lnTo>
                  <a:pt x="1439" y="1063"/>
                </a:lnTo>
                <a:lnTo>
                  <a:pt x="1486" y="1063"/>
                </a:lnTo>
                <a:lnTo>
                  <a:pt x="1486" y="1110"/>
                </a:lnTo>
                <a:close/>
                <a:moveTo>
                  <a:pt x="1032" y="1110"/>
                </a:moveTo>
                <a:lnTo>
                  <a:pt x="985" y="1110"/>
                </a:lnTo>
                <a:lnTo>
                  <a:pt x="985" y="1063"/>
                </a:lnTo>
                <a:lnTo>
                  <a:pt x="1032" y="1063"/>
                </a:lnTo>
                <a:lnTo>
                  <a:pt x="1032" y="1110"/>
                </a:lnTo>
                <a:close/>
                <a:moveTo>
                  <a:pt x="956" y="1110"/>
                </a:moveTo>
                <a:lnTo>
                  <a:pt x="909" y="1110"/>
                </a:lnTo>
                <a:lnTo>
                  <a:pt x="909" y="1063"/>
                </a:lnTo>
                <a:lnTo>
                  <a:pt x="956" y="1063"/>
                </a:lnTo>
                <a:lnTo>
                  <a:pt x="956" y="1110"/>
                </a:lnTo>
                <a:close/>
                <a:moveTo>
                  <a:pt x="881" y="1110"/>
                </a:moveTo>
                <a:lnTo>
                  <a:pt x="833" y="1110"/>
                </a:lnTo>
                <a:lnTo>
                  <a:pt x="833" y="1063"/>
                </a:lnTo>
                <a:lnTo>
                  <a:pt x="881" y="1063"/>
                </a:lnTo>
                <a:lnTo>
                  <a:pt x="881" y="1110"/>
                </a:lnTo>
                <a:close/>
                <a:moveTo>
                  <a:pt x="805" y="1110"/>
                </a:moveTo>
                <a:lnTo>
                  <a:pt x="758" y="1110"/>
                </a:lnTo>
                <a:lnTo>
                  <a:pt x="758" y="1063"/>
                </a:lnTo>
                <a:lnTo>
                  <a:pt x="805" y="1063"/>
                </a:lnTo>
                <a:lnTo>
                  <a:pt x="805" y="1110"/>
                </a:lnTo>
                <a:close/>
                <a:moveTo>
                  <a:pt x="2622" y="1035"/>
                </a:moveTo>
                <a:lnTo>
                  <a:pt x="2575" y="1035"/>
                </a:lnTo>
                <a:lnTo>
                  <a:pt x="2575" y="987"/>
                </a:lnTo>
                <a:lnTo>
                  <a:pt x="2622" y="987"/>
                </a:lnTo>
                <a:lnTo>
                  <a:pt x="2622" y="1035"/>
                </a:lnTo>
                <a:close/>
                <a:moveTo>
                  <a:pt x="2547" y="1035"/>
                </a:moveTo>
                <a:lnTo>
                  <a:pt x="2499" y="1035"/>
                </a:lnTo>
                <a:lnTo>
                  <a:pt x="2499" y="987"/>
                </a:lnTo>
                <a:lnTo>
                  <a:pt x="2547" y="987"/>
                </a:lnTo>
                <a:lnTo>
                  <a:pt x="2547" y="1035"/>
                </a:lnTo>
                <a:close/>
                <a:moveTo>
                  <a:pt x="2471" y="1035"/>
                </a:moveTo>
                <a:lnTo>
                  <a:pt x="2424" y="1035"/>
                </a:lnTo>
                <a:lnTo>
                  <a:pt x="2424" y="987"/>
                </a:lnTo>
                <a:lnTo>
                  <a:pt x="2471" y="987"/>
                </a:lnTo>
                <a:lnTo>
                  <a:pt x="2471" y="1035"/>
                </a:lnTo>
                <a:close/>
                <a:moveTo>
                  <a:pt x="2395" y="1035"/>
                </a:moveTo>
                <a:lnTo>
                  <a:pt x="2348" y="1035"/>
                </a:lnTo>
                <a:lnTo>
                  <a:pt x="2348" y="987"/>
                </a:lnTo>
                <a:lnTo>
                  <a:pt x="2395" y="987"/>
                </a:lnTo>
                <a:lnTo>
                  <a:pt x="2395" y="1035"/>
                </a:lnTo>
                <a:close/>
                <a:moveTo>
                  <a:pt x="2319" y="1035"/>
                </a:moveTo>
                <a:lnTo>
                  <a:pt x="2272" y="1035"/>
                </a:lnTo>
                <a:lnTo>
                  <a:pt x="2272" y="987"/>
                </a:lnTo>
                <a:lnTo>
                  <a:pt x="2319" y="987"/>
                </a:lnTo>
                <a:lnTo>
                  <a:pt x="2319" y="1035"/>
                </a:lnTo>
                <a:close/>
                <a:moveTo>
                  <a:pt x="2168" y="1035"/>
                </a:moveTo>
                <a:lnTo>
                  <a:pt x="2121" y="1035"/>
                </a:lnTo>
                <a:lnTo>
                  <a:pt x="2121" y="987"/>
                </a:lnTo>
                <a:lnTo>
                  <a:pt x="2168" y="987"/>
                </a:lnTo>
                <a:lnTo>
                  <a:pt x="2168" y="1035"/>
                </a:lnTo>
                <a:close/>
                <a:moveTo>
                  <a:pt x="2092" y="1035"/>
                </a:moveTo>
                <a:lnTo>
                  <a:pt x="2045" y="1035"/>
                </a:lnTo>
                <a:lnTo>
                  <a:pt x="2045" y="987"/>
                </a:lnTo>
                <a:lnTo>
                  <a:pt x="2092" y="987"/>
                </a:lnTo>
                <a:lnTo>
                  <a:pt x="2092" y="1035"/>
                </a:lnTo>
                <a:close/>
                <a:moveTo>
                  <a:pt x="2016" y="1035"/>
                </a:moveTo>
                <a:lnTo>
                  <a:pt x="1969" y="1035"/>
                </a:lnTo>
                <a:lnTo>
                  <a:pt x="1969" y="987"/>
                </a:lnTo>
                <a:lnTo>
                  <a:pt x="2016" y="987"/>
                </a:lnTo>
                <a:lnTo>
                  <a:pt x="2016" y="1035"/>
                </a:lnTo>
                <a:close/>
                <a:moveTo>
                  <a:pt x="1941" y="1035"/>
                </a:moveTo>
                <a:lnTo>
                  <a:pt x="1893" y="1035"/>
                </a:lnTo>
                <a:lnTo>
                  <a:pt x="1893" y="987"/>
                </a:lnTo>
                <a:lnTo>
                  <a:pt x="1941" y="987"/>
                </a:lnTo>
                <a:lnTo>
                  <a:pt x="1941" y="1035"/>
                </a:lnTo>
                <a:close/>
                <a:moveTo>
                  <a:pt x="1865" y="1035"/>
                </a:moveTo>
                <a:lnTo>
                  <a:pt x="1818" y="1035"/>
                </a:lnTo>
                <a:lnTo>
                  <a:pt x="1818" y="987"/>
                </a:lnTo>
                <a:lnTo>
                  <a:pt x="1865" y="987"/>
                </a:lnTo>
                <a:lnTo>
                  <a:pt x="1865" y="1035"/>
                </a:lnTo>
                <a:close/>
                <a:moveTo>
                  <a:pt x="1789" y="1035"/>
                </a:moveTo>
                <a:lnTo>
                  <a:pt x="1742" y="1035"/>
                </a:lnTo>
                <a:lnTo>
                  <a:pt x="1742" y="987"/>
                </a:lnTo>
                <a:lnTo>
                  <a:pt x="1789" y="987"/>
                </a:lnTo>
                <a:lnTo>
                  <a:pt x="1789" y="1035"/>
                </a:lnTo>
                <a:close/>
                <a:moveTo>
                  <a:pt x="1714" y="1035"/>
                </a:moveTo>
                <a:lnTo>
                  <a:pt x="1666" y="1035"/>
                </a:lnTo>
                <a:lnTo>
                  <a:pt x="1666" y="987"/>
                </a:lnTo>
                <a:lnTo>
                  <a:pt x="1714" y="987"/>
                </a:lnTo>
                <a:lnTo>
                  <a:pt x="1714" y="1035"/>
                </a:lnTo>
                <a:close/>
                <a:moveTo>
                  <a:pt x="1638" y="1035"/>
                </a:moveTo>
                <a:lnTo>
                  <a:pt x="1591" y="1035"/>
                </a:lnTo>
                <a:lnTo>
                  <a:pt x="1591" y="987"/>
                </a:lnTo>
                <a:lnTo>
                  <a:pt x="1638" y="987"/>
                </a:lnTo>
                <a:lnTo>
                  <a:pt x="1638" y="1035"/>
                </a:lnTo>
                <a:close/>
                <a:moveTo>
                  <a:pt x="1562" y="1035"/>
                </a:moveTo>
                <a:lnTo>
                  <a:pt x="1515" y="1035"/>
                </a:lnTo>
                <a:lnTo>
                  <a:pt x="1515" y="987"/>
                </a:lnTo>
                <a:lnTo>
                  <a:pt x="1562" y="987"/>
                </a:lnTo>
                <a:lnTo>
                  <a:pt x="1562" y="1035"/>
                </a:lnTo>
                <a:close/>
                <a:moveTo>
                  <a:pt x="1486" y="1035"/>
                </a:moveTo>
                <a:lnTo>
                  <a:pt x="1439" y="1035"/>
                </a:lnTo>
                <a:lnTo>
                  <a:pt x="1439" y="987"/>
                </a:lnTo>
                <a:lnTo>
                  <a:pt x="1486" y="987"/>
                </a:lnTo>
                <a:lnTo>
                  <a:pt x="1486" y="1035"/>
                </a:lnTo>
                <a:close/>
                <a:moveTo>
                  <a:pt x="805" y="1035"/>
                </a:moveTo>
                <a:lnTo>
                  <a:pt x="758" y="1035"/>
                </a:lnTo>
                <a:lnTo>
                  <a:pt x="758" y="987"/>
                </a:lnTo>
                <a:lnTo>
                  <a:pt x="805" y="987"/>
                </a:lnTo>
                <a:lnTo>
                  <a:pt x="805" y="1035"/>
                </a:lnTo>
                <a:close/>
                <a:moveTo>
                  <a:pt x="729" y="1035"/>
                </a:moveTo>
                <a:lnTo>
                  <a:pt x="682" y="1035"/>
                </a:lnTo>
                <a:lnTo>
                  <a:pt x="682" y="987"/>
                </a:lnTo>
                <a:lnTo>
                  <a:pt x="729" y="987"/>
                </a:lnTo>
                <a:lnTo>
                  <a:pt x="729" y="1035"/>
                </a:lnTo>
                <a:close/>
                <a:moveTo>
                  <a:pt x="653" y="1035"/>
                </a:moveTo>
                <a:lnTo>
                  <a:pt x="606" y="1035"/>
                </a:lnTo>
                <a:lnTo>
                  <a:pt x="606" y="987"/>
                </a:lnTo>
                <a:lnTo>
                  <a:pt x="653" y="987"/>
                </a:lnTo>
                <a:lnTo>
                  <a:pt x="653" y="1035"/>
                </a:lnTo>
                <a:close/>
                <a:moveTo>
                  <a:pt x="2776" y="959"/>
                </a:moveTo>
                <a:lnTo>
                  <a:pt x="2726" y="959"/>
                </a:lnTo>
                <a:lnTo>
                  <a:pt x="2726" y="912"/>
                </a:lnTo>
                <a:lnTo>
                  <a:pt x="2776" y="912"/>
                </a:lnTo>
                <a:lnTo>
                  <a:pt x="2776" y="959"/>
                </a:lnTo>
                <a:close/>
                <a:moveTo>
                  <a:pt x="2700" y="959"/>
                </a:moveTo>
                <a:lnTo>
                  <a:pt x="2651" y="959"/>
                </a:lnTo>
                <a:lnTo>
                  <a:pt x="2651" y="912"/>
                </a:lnTo>
                <a:lnTo>
                  <a:pt x="2700" y="912"/>
                </a:lnTo>
                <a:lnTo>
                  <a:pt x="2700" y="959"/>
                </a:lnTo>
                <a:close/>
                <a:moveTo>
                  <a:pt x="2622" y="959"/>
                </a:moveTo>
                <a:lnTo>
                  <a:pt x="2575" y="959"/>
                </a:lnTo>
                <a:lnTo>
                  <a:pt x="2575" y="912"/>
                </a:lnTo>
                <a:lnTo>
                  <a:pt x="2622" y="912"/>
                </a:lnTo>
                <a:lnTo>
                  <a:pt x="2622" y="959"/>
                </a:lnTo>
                <a:close/>
                <a:moveTo>
                  <a:pt x="2547" y="959"/>
                </a:moveTo>
                <a:lnTo>
                  <a:pt x="2499" y="959"/>
                </a:lnTo>
                <a:lnTo>
                  <a:pt x="2499" y="912"/>
                </a:lnTo>
                <a:lnTo>
                  <a:pt x="2547" y="912"/>
                </a:lnTo>
                <a:lnTo>
                  <a:pt x="2547" y="959"/>
                </a:lnTo>
                <a:close/>
                <a:moveTo>
                  <a:pt x="2471" y="959"/>
                </a:moveTo>
                <a:lnTo>
                  <a:pt x="2424" y="959"/>
                </a:lnTo>
                <a:lnTo>
                  <a:pt x="2424" y="912"/>
                </a:lnTo>
                <a:lnTo>
                  <a:pt x="2471" y="912"/>
                </a:lnTo>
                <a:lnTo>
                  <a:pt x="2471" y="959"/>
                </a:lnTo>
                <a:close/>
                <a:moveTo>
                  <a:pt x="2395" y="959"/>
                </a:moveTo>
                <a:lnTo>
                  <a:pt x="2348" y="959"/>
                </a:lnTo>
                <a:lnTo>
                  <a:pt x="2348" y="912"/>
                </a:lnTo>
                <a:lnTo>
                  <a:pt x="2395" y="912"/>
                </a:lnTo>
                <a:lnTo>
                  <a:pt x="2395" y="959"/>
                </a:lnTo>
                <a:close/>
                <a:moveTo>
                  <a:pt x="2319" y="959"/>
                </a:moveTo>
                <a:lnTo>
                  <a:pt x="2272" y="959"/>
                </a:lnTo>
                <a:lnTo>
                  <a:pt x="2272" y="912"/>
                </a:lnTo>
                <a:lnTo>
                  <a:pt x="2319" y="912"/>
                </a:lnTo>
                <a:lnTo>
                  <a:pt x="2319" y="959"/>
                </a:lnTo>
                <a:close/>
                <a:moveTo>
                  <a:pt x="2168" y="959"/>
                </a:moveTo>
                <a:lnTo>
                  <a:pt x="2121" y="959"/>
                </a:lnTo>
                <a:lnTo>
                  <a:pt x="2121" y="912"/>
                </a:lnTo>
                <a:lnTo>
                  <a:pt x="2168" y="912"/>
                </a:lnTo>
                <a:lnTo>
                  <a:pt x="2168" y="959"/>
                </a:lnTo>
                <a:close/>
                <a:moveTo>
                  <a:pt x="2092" y="959"/>
                </a:moveTo>
                <a:lnTo>
                  <a:pt x="2045" y="959"/>
                </a:lnTo>
                <a:lnTo>
                  <a:pt x="2045" y="912"/>
                </a:lnTo>
                <a:lnTo>
                  <a:pt x="2092" y="912"/>
                </a:lnTo>
                <a:lnTo>
                  <a:pt x="2092" y="959"/>
                </a:lnTo>
                <a:close/>
                <a:moveTo>
                  <a:pt x="2016" y="959"/>
                </a:moveTo>
                <a:lnTo>
                  <a:pt x="1969" y="959"/>
                </a:lnTo>
                <a:lnTo>
                  <a:pt x="1969" y="912"/>
                </a:lnTo>
                <a:lnTo>
                  <a:pt x="2016" y="912"/>
                </a:lnTo>
                <a:lnTo>
                  <a:pt x="2016" y="959"/>
                </a:lnTo>
                <a:close/>
                <a:moveTo>
                  <a:pt x="1941" y="959"/>
                </a:moveTo>
                <a:lnTo>
                  <a:pt x="1893" y="959"/>
                </a:lnTo>
                <a:lnTo>
                  <a:pt x="1893" y="912"/>
                </a:lnTo>
                <a:lnTo>
                  <a:pt x="1941" y="912"/>
                </a:lnTo>
                <a:lnTo>
                  <a:pt x="1941" y="959"/>
                </a:lnTo>
                <a:close/>
                <a:moveTo>
                  <a:pt x="1865" y="959"/>
                </a:moveTo>
                <a:lnTo>
                  <a:pt x="1818" y="959"/>
                </a:lnTo>
                <a:lnTo>
                  <a:pt x="1818" y="912"/>
                </a:lnTo>
                <a:lnTo>
                  <a:pt x="1865" y="912"/>
                </a:lnTo>
                <a:lnTo>
                  <a:pt x="1865" y="959"/>
                </a:lnTo>
                <a:close/>
                <a:moveTo>
                  <a:pt x="1789" y="959"/>
                </a:moveTo>
                <a:lnTo>
                  <a:pt x="1742" y="959"/>
                </a:lnTo>
                <a:lnTo>
                  <a:pt x="1742" y="912"/>
                </a:lnTo>
                <a:lnTo>
                  <a:pt x="1789" y="912"/>
                </a:lnTo>
                <a:lnTo>
                  <a:pt x="1789" y="959"/>
                </a:lnTo>
                <a:close/>
                <a:moveTo>
                  <a:pt x="1714" y="959"/>
                </a:moveTo>
                <a:lnTo>
                  <a:pt x="1666" y="959"/>
                </a:lnTo>
                <a:lnTo>
                  <a:pt x="1666" y="912"/>
                </a:lnTo>
                <a:lnTo>
                  <a:pt x="1714" y="912"/>
                </a:lnTo>
                <a:lnTo>
                  <a:pt x="1714" y="959"/>
                </a:lnTo>
                <a:close/>
                <a:moveTo>
                  <a:pt x="1638" y="959"/>
                </a:moveTo>
                <a:lnTo>
                  <a:pt x="1591" y="959"/>
                </a:lnTo>
                <a:lnTo>
                  <a:pt x="1591" y="912"/>
                </a:lnTo>
                <a:lnTo>
                  <a:pt x="1638" y="912"/>
                </a:lnTo>
                <a:lnTo>
                  <a:pt x="1638" y="959"/>
                </a:lnTo>
                <a:close/>
                <a:moveTo>
                  <a:pt x="1562" y="959"/>
                </a:moveTo>
                <a:lnTo>
                  <a:pt x="1515" y="959"/>
                </a:lnTo>
                <a:lnTo>
                  <a:pt x="1515" y="912"/>
                </a:lnTo>
                <a:lnTo>
                  <a:pt x="1562" y="912"/>
                </a:lnTo>
                <a:lnTo>
                  <a:pt x="1562" y="959"/>
                </a:lnTo>
                <a:close/>
                <a:moveTo>
                  <a:pt x="1486" y="959"/>
                </a:moveTo>
                <a:lnTo>
                  <a:pt x="1439" y="959"/>
                </a:lnTo>
                <a:lnTo>
                  <a:pt x="1439" y="912"/>
                </a:lnTo>
                <a:lnTo>
                  <a:pt x="1486" y="912"/>
                </a:lnTo>
                <a:lnTo>
                  <a:pt x="1486" y="959"/>
                </a:lnTo>
                <a:close/>
                <a:moveTo>
                  <a:pt x="881" y="959"/>
                </a:moveTo>
                <a:lnTo>
                  <a:pt x="833" y="959"/>
                </a:lnTo>
                <a:lnTo>
                  <a:pt x="833" y="912"/>
                </a:lnTo>
                <a:lnTo>
                  <a:pt x="881" y="912"/>
                </a:lnTo>
                <a:lnTo>
                  <a:pt x="881" y="959"/>
                </a:lnTo>
                <a:close/>
                <a:moveTo>
                  <a:pt x="653" y="959"/>
                </a:moveTo>
                <a:lnTo>
                  <a:pt x="606" y="959"/>
                </a:lnTo>
                <a:lnTo>
                  <a:pt x="606" y="912"/>
                </a:lnTo>
                <a:lnTo>
                  <a:pt x="653" y="912"/>
                </a:lnTo>
                <a:lnTo>
                  <a:pt x="653" y="959"/>
                </a:lnTo>
                <a:close/>
                <a:moveTo>
                  <a:pt x="578" y="959"/>
                </a:moveTo>
                <a:lnTo>
                  <a:pt x="530" y="959"/>
                </a:lnTo>
                <a:lnTo>
                  <a:pt x="530" y="912"/>
                </a:lnTo>
                <a:lnTo>
                  <a:pt x="578" y="912"/>
                </a:lnTo>
                <a:lnTo>
                  <a:pt x="578" y="959"/>
                </a:lnTo>
                <a:close/>
                <a:moveTo>
                  <a:pt x="2928" y="883"/>
                </a:moveTo>
                <a:lnTo>
                  <a:pt x="2878" y="883"/>
                </a:lnTo>
                <a:lnTo>
                  <a:pt x="2878" y="836"/>
                </a:lnTo>
                <a:lnTo>
                  <a:pt x="2928" y="836"/>
                </a:lnTo>
                <a:lnTo>
                  <a:pt x="2928" y="883"/>
                </a:lnTo>
                <a:close/>
                <a:moveTo>
                  <a:pt x="2776" y="883"/>
                </a:moveTo>
                <a:lnTo>
                  <a:pt x="2726" y="883"/>
                </a:lnTo>
                <a:lnTo>
                  <a:pt x="2726" y="836"/>
                </a:lnTo>
                <a:lnTo>
                  <a:pt x="2776" y="836"/>
                </a:lnTo>
                <a:lnTo>
                  <a:pt x="2776" y="883"/>
                </a:lnTo>
                <a:close/>
                <a:moveTo>
                  <a:pt x="2700" y="883"/>
                </a:moveTo>
                <a:lnTo>
                  <a:pt x="2651" y="883"/>
                </a:lnTo>
                <a:lnTo>
                  <a:pt x="2651" y="836"/>
                </a:lnTo>
                <a:lnTo>
                  <a:pt x="2700" y="836"/>
                </a:lnTo>
                <a:lnTo>
                  <a:pt x="2700" y="883"/>
                </a:lnTo>
                <a:close/>
                <a:moveTo>
                  <a:pt x="2622" y="883"/>
                </a:moveTo>
                <a:lnTo>
                  <a:pt x="2575" y="883"/>
                </a:lnTo>
                <a:lnTo>
                  <a:pt x="2575" y="836"/>
                </a:lnTo>
                <a:lnTo>
                  <a:pt x="2622" y="836"/>
                </a:lnTo>
                <a:lnTo>
                  <a:pt x="2622" y="883"/>
                </a:lnTo>
                <a:close/>
                <a:moveTo>
                  <a:pt x="2547" y="883"/>
                </a:moveTo>
                <a:lnTo>
                  <a:pt x="2499" y="883"/>
                </a:lnTo>
                <a:lnTo>
                  <a:pt x="2499" y="836"/>
                </a:lnTo>
                <a:lnTo>
                  <a:pt x="2547" y="836"/>
                </a:lnTo>
                <a:lnTo>
                  <a:pt x="2547" y="883"/>
                </a:lnTo>
                <a:close/>
                <a:moveTo>
                  <a:pt x="2471" y="883"/>
                </a:moveTo>
                <a:lnTo>
                  <a:pt x="2424" y="883"/>
                </a:lnTo>
                <a:lnTo>
                  <a:pt x="2424" y="836"/>
                </a:lnTo>
                <a:lnTo>
                  <a:pt x="2471" y="836"/>
                </a:lnTo>
                <a:lnTo>
                  <a:pt x="2471" y="883"/>
                </a:lnTo>
                <a:close/>
                <a:moveTo>
                  <a:pt x="2395" y="883"/>
                </a:moveTo>
                <a:lnTo>
                  <a:pt x="2348" y="883"/>
                </a:lnTo>
                <a:lnTo>
                  <a:pt x="2348" y="836"/>
                </a:lnTo>
                <a:lnTo>
                  <a:pt x="2395" y="836"/>
                </a:lnTo>
                <a:lnTo>
                  <a:pt x="2395" y="883"/>
                </a:lnTo>
                <a:close/>
                <a:moveTo>
                  <a:pt x="2319" y="883"/>
                </a:moveTo>
                <a:lnTo>
                  <a:pt x="2272" y="883"/>
                </a:lnTo>
                <a:lnTo>
                  <a:pt x="2272" y="836"/>
                </a:lnTo>
                <a:lnTo>
                  <a:pt x="2319" y="836"/>
                </a:lnTo>
                <a:lnTo>
                  <a:pt x="2319" y="883"/>
                </a:lnTo>
                <a:close/>
                <a:moveTo>
                  <a:pt x="2244" y="883"/>
                </a:moveTo>
                <a:lnTo>
                  <a:pt x="2196" y="883"/>
                </a:lnTo>
                <a:lnTo>
                  <a:pt x="2196" y="836"/>
                </a:lnTo>
                <a:lnTo>
                  <a:pt x="2244" y="836"/>
                </a:lnTo>
                <a:lnTo>
                  <a:pt x="2244" y="883"/>
                </a:lnTo>
                <a:close/>
                <a:moveTo>
                  <a:pt x="2168" y="883"/>
                </a:moveTo>
                <a:lnTo>
                  <a:pt x="2121" y="883"/>
                </a:lnTo>
                <a:lnTo>
                  <a:pt x="2121" y="836"/>
                </a:lnTo>
                <a:lnTo>
                  <a:pt x="2168" y="836"/>
                </a:lnTo>
                <a:lnTo>
                  <a:pt x="2168" y="883"/>
                </a:lnTo>
                <a:close/>
                <a:moveTo>
                  <a:pt x="2092" y="883"/>
                </a:moveTo>
                <a:lnTo>
                  <a:pt x="2045" y="883"/>
                </a:lnTo>
                <a:lnTo>
                  <a:pt x="2045" y="836"/>
                </a:lnTo>
                <a:lnTo>
                  <a:pt x="2092" y="836"/>
                </a:lnTo>
                <a:lnTo>
                  <a:pt x="2092" y="883"/>
                </a:lnTo>
                <a:close/>
                <a:moveTo>
                  <a:pt x="2016" y="883"/>
                </a:moveTo>
                <a:lnTo>
                  <a:pt x="1969" y="883"/>
                </a:lnTo>
                <a:lnTo>
                  <a:pt x="1969" y="836"/>
                </a:lnTo>
                <a:lnTo>
                  <a:pt x="2016" y="836"/>
                </a:lnTo>
                <a:lnTo>
                  <a:pt x="2016" y="883"/>
                </a:lnTo>
                <a:close/>
                <a:moveTo>
                  <a:pt x="1865" y="883"/>
                </a:moveTo>
                <a:lnTo>
                  <a:pt x="1818" y="883"/>
                </a:lnTo>
                <a:lnTo>
                  <a:pt x="1818" y="836"/>
                </a:lnTo>
                <a:lnTo>
                  <a:pt x="1865" y="836"/>
                </a:lnTo>
                <a:lnTo>
                  <a:pt x="1865" y="883"/>
                </a:lnTo>
                <a:close/>
                <a:moveTo>
                  <a:pt x="1789" y="883"/>
                </a:moveTo>
                <a:lnTo>
                  <a:pt x="1742" y="883"/>
                </a:lnTo>
                <a:lnTo>
                  <a:pt x="1742" y="836"/>
                </a:lnTo>
                <a:lnTo>
                  <a:pt x="1789" y="836"/>
                </a:lnTo>
                <a:lnTo>
                  <a:pt x="1789" y="883"/>
                </a:lnTo>
                <a:close/>
                <a:moveTo>
                  <a:pt x="1714" y="883"/>
                </a:moveTo>
                <a:lnTo>
                  <a:pt x="1666" y="883"/>
                </a:lnTo>
                <a:lnTo>
                  <a:pt x="1666" y="836"/>
                </a:lnTo>
                <a:lnTo>
                  <a:pt x="1714" y="836"/>
                </a:lnTo>
                <a:lnTo>
                  <a:pt x="1714" y="883"/>
                </a:lnTo>
                <a:close/>
                <a:moveTo>
                  <a:pt x="1638" y="883"/>
                </a:moveTo>
                <a:lnTo>
                  <a:pt x="1591" y="883"/>
                </a:lnTo>
                <a:lnTo>
                  <a:pt x="1591" y="836"/>
                </a:lnTo>
                <a:lnTo>
                  <a:pt x="1638" y="836"/>
                </a:lnTo>
                <a:lnTo>
                  <a:pt x="1638" y="883"/>
                </a:lnTo>
                <a:close/>
                <a:moveTo>
                  <a:pt x="1562" y="883"/>
                </a:moveTo>
                <a:lnTo>
                  <a:pt x="1515" y="883"/>
                </a:lnTo>
                <a:lnTo>
                  <a:pt x="1515" y="836"/>
                </a:lnTo>
                <a:lnTo>
                  <a:pt x="1562" y="836"/>
                </a:lnTo>
                <a:lnTo>
                  <a:pt x="1562" y="883"/>
                </a:lnTo>
                <a:close/>
                <a:moveTo>
                  <a:pt x="805" y="883"/>
                </a:moveTo>
                <a:lnTo>
                  <a:pt x="758" y="883"/>
                </a:lnTo>
                <a:lnTo>
                  <a:pt x="758" y="836"/>
                </a:lnTo>
                <a:lnTo>
                  <a:pt x="805" y="836"/>
                </a:lnTo>
                <a:lnTo>
                  <a:pt x="805" y="883"/>
                </a:lnTo>
                <a:close/>
                <a:moveTo>
                  <a:pt x="729" y="883"/>
                </a:moveTo>
                <a:lnTo>
                  <a:pt x="682" y="883"/>
                </a:lnTo>
                <a:lnTo>
                  <a:pt x="682" y="836"/>
                </a:lnTo>
                <a:lnTo>
                  <a:pt x="729" y="836"/>
                </a:lnTo>
                <a:lnTo>
                  <a:pt x="729" y="883"/>
                </a:lnTo>
                <a:close/>
                <a:moveTo>
                  <a:pt x="653" y="883"/>
                </a:moveTo>
                <a:lnTo>
                  <a:pt x="606" y="883"/>
                </a:lnTo>
                <a:lnTo>
                  <a:pt x="606" y="836"/>
                </a:lnTo>
                <a:lnTo>
                  <a:pt x="653" y="836"/>
                </a:lnTo>
                <a:lnTo>
                  <a:pt x="653" y="883"/>
                </a:lnTo>
                <a:close/>
                <a:moveTo>
                  <a:pt x="578" y="883"/>
                </a:moveTo>
                <a:lnTo>
                  <a:pt x="530" y="883"/>
                </a:lnTo>
                <a:lnTo>
                  <a:pt x="530" y="836"/>
                </a:lnTo>
                <a:lnTo>
                  <a:pt x="578" y="836"/>
                </a:lnTo>
                <a:lnTo>
                  <a:pt x="578" y="883"/>
                </a:lnTo>
                <a:close/>
                <a:moveTo>
                  <a:pt x="502" y="883"/>
                </a:moveTo>
                <a:lnTo>
                  <a:pt x="455" y="883"/>
                </a:lnTo>
                <a:lnTo>
                  <a:pt x="455" y="836"/>
                </a:lnTo>
                <a:lnTo>
                  <a:pt x="502" y="836"/>
                </a:lnTo>
                <a:lnTo>
                  <a:pt x="502" y="883"/>
                </a:lnTo>
                <a:close/>
                <a:moveTo>
                  <a:pt x="3003" y="807"/>
                </a:moveTo>
                <a:lnTo>
                  <a:pt x="2954" y="807"/>
                </a:lnTo>
                <a:lnTo>
                  <a:pt x="2954" y="760"/>
                </a:lnTo>
                <a:lnTo>
                  <a:pt x="3003" y="760"/>
                </a:lnTo>
                <a:lnTo>
                  <a:pt x="3003" y="807"/>
                </a:lnTo>
                <a:close/>
                <a:moveTo>
                  <a:pt x="2852" y="807"/>
                </a:moveTo>
                <a:lnTo>
                  <a:pt x="2802" y="807"/>
                </a:lnTo>
                <a:lnTo>
                  <a:pt x="2802" y="760"/>
                </a:lnTo>
                <a:lnTo>
                  <a:pt x="2852" y="760"/>
                </a:lnTo>
                <a:lnTo>
                  <a:pt x="2852" y="807"/>
                </a:lnTo>
                <a:close/>
                <a:moveTo>
                  <a:pt x="2776" y="807"/>
                </a:moveTo>
                <a:lnTo>
                  <a:pt x="2726" y="807"/>
                </a:lnTo>
                <a:lnTo>
                  <a:pt x="2726" y="760"/>
                </a:lnTo>
                <a:lnTo>
                  <a:pt x="2776" y="760"/>
                </a:lnTo>
                <a:lnTo>
                  <a:pt x="2776" y="807"/>
                </a:lnTo>
                <a:close/>
                <a:moveTo>
                  <a:pt x="2700" y="807"/>
                </a:moveTo>
                <a:lnTo>
                  <a:pt x="2651" y="807"/>
                </a:lnTo>
                <a:lnTo>
                  <a:pt x="2651" y="760"/>
                </a:lnTo>
                <a:lnTo>
                  <a:pt x="2700" y="760"/>
                </a:lnTo>
                <a:lnTo>
                  <a:pt x="2700" y="807"/>
                </a:lnTo>
                <a:close/>
                <a:moveTo>
                  <a:pt x="2622" y="807"/>
                </a:moveTo>
                <a:lnTo>
                  <a:pt x="2575" y="807"/>
                </a:lnTo>
                <a:lnTo>
                  <a:pt x="2575" y="760"/>
                </a:lnTo>
                <a:lnTo>
                  <a:pt x="2622" y="760"/>
                </a:lnTo>
                <a:lnTo>
                  <a:pt x="2622" y="807"/>
                </a:lnTo>
                <a:close/>
                <a:moveTo>
                  <a:pt x="2547" y="807"/>
                </a:moveTo>
                <a:lnTo>
                  <a:pt x="2499" y="807"/>
                </a:lnTo>
                <a:lnTo>
                  <a:pt x="2499" y="760"/>
                </a:lnTo>
                <a:lnTo>
                  <a:pt x="2547" y="760"/>
                </a:lnTo>
                <a:lnTo>
                  <a:pt x="2547" y="807"/>
                </a:lnTo>
                <a:close/>
                <a:moveTo>
                  <a:pt x="2471" y="807"/>
                </a:moveTo>
                <a:lnTo>
                  <a:pt x="2424" y="807"/>
                </a:lnTo>
                <a:lnTo>
                  <a:pt x="2424" y="760"/>
                </a:lnTo>
                <a:lnTo>
                  <a:pt x="2471" y="760"/>
                </a:lnTo>
                <a:lnTo>
                  <a:pt x="2471" y="807"/>
                </a:lnTo>
                <a:close/>
                <a:moveTo>
                  <a:pt x="2395" y="807"/>
                </a:moveTo>
                <a:lnTo>
                  <a:pt x="2348" y="807"/>
                </a:lnTo>
                <a:lnTo>
                  <a:pt x="2348" y="760"/>
                </a:lnTo>
                <a:lnTo>
                  <a:pt x="2395" y="760"/>
                </a:lnTo>
                <a:lnTo>
                  <a:pt x="2395" y="807"/>
                </a:lnTo>
                <a:close/>
                <a:moveTo>
                  <a:pt x="2319" y="807"/>
                </a:moveTo>
                <a:lnTo>
                  <a:pt x="2272" y="807"/>
                </a:lnTo>
                <a:lnTo>
                  <a:pt x="2272" y="760"/>
                </a:lnTo>
                <a:lnTo>
                  <a:pt x="2319" y="760"/>
                </a:lnTo>
                <a:lnTo>
                  <a:pt x="2319" y="807"/>
                </a:lnTo>
                <a:close/>
                <a:moveTo>
                  <a:pt x="2244" y="807"/>
                </a:moveTo>
                <a:lnTo>
                  <a:pt x="2196" y="807"/>
                </a:lnTo>
                <a:lnTo>
                  <a:pt x="2196" y="760"/>
                </a:lnTo>
                <a:lnTo>
                  <a:pt x="2244" y="760"/>
                </a:lnTo>
                <a:lnTo>
                  <a:pt x="2244" y="807"/>
                </a:lnTo>
                <a:close/>
                <a:moveTo>
                  <a:pt x="2168" y="807"/>
                </a:moveTo>
                <a:lnTo>
                  <a:pt x="2121" y="807"/>
                </a:lnTo>
                <a:lnTo>
                  <a:pt x="2121" y="760"/>
                </a:lnTo>
                <a:lnTo>
                  <a:pt x="2168" y="760"/>
                </a:lnTo>
                <a:lnTo>
                  <a:pt x="2168" y="807"/>
                </a:lnTo>
                <a:close/>
                <a:moveTo>
                  <a:pt x="2092" y="807"/>
                </a:moveTo>
                <a:lnTo>
                  <a:pt x="2045" y="807"/>
                </a:lnTo>
                <a:lnTo>
                  <a:pt x="2045" y="760"/>
                </a:lnTo>
                <a:lnTo>
                  <a:pt x="2092" y="760"/>
                </a:lnTo>
                <a:lnTo>
                  <a:pt x="2092" y="807"/>
                </a:lnTo>
                <a:close/>
                <a:moveTo>
                  <a:pt x="2016" y="807"/>
                </a:moveTo>
                <a:lnTo>
                  <a:pt x="1969" y="807"/>
                </a:lnTo>
                <a:lnTo>
                  <a:pt x="1969" y="760"/>
                </a:lnTo>
                <a:lnTo>
                  <a:pt x="2016" y="760"/>
                </a:lnTo>
                <a:lnTo>
                  <a:pt x="2016" y="807"/>
                </a:lnTo>
                <a:close/>
                <a:moveTo>
                  <a:pt x="1941" y="807"/>
                </a:moveTo>
                <a:lnTo>
                  <a:pt x="1893" y="807"/>
                </a:lnTo>
                <a:lnTo>
                  <a:pt x="1893" y="760"/>
                </a:lnTo>
                <a:lnTo>
                  <a:pt x="1941" y="760"/>
                </a:lnTo>
                <a:lnTo>
                  <a:pt x="1941" y="807"/>
                </a:lnTo>
                <a:close/>
                <a:moveTo>
                  <a:pt x="1789" y="807"/>
                </a:moveTo>
                <a:lnTo>
                  <a:pt x="1742" y="807"/>
                </a:lnTo>
                <a:lnTo>
                  <a:pt x="1742" y="760"/>
                </a:lnTo>
                <a:lnTo>
                  <a:pt x="1789" y="760"/>
                </a:lnTo>
                <a:lnTo>
                  <a:pt x="1789" y="807"/>
                </a:lnTo>
                <a:close/>
                <a:moveTo>
                  <a:pt x="1638" y="807"/>
                </a:moveTo>
                <a:lnTo>
                  <a:pt x="1591" y="807"/>
                </a:lnTo>
                <a:lnTo>
                  <a:pt x="1591" y="760"/>
                </a:lnTo>
                <a:lnTo>
                  <a:pt x="1638" y="760"/>
                </a:lnTo>
                <a:lnTo>
                  <a:pt x="1638" y="807"/>
                </a:lnTo>
                <a:close/>
                <a:moveTo>
                  <a:pt x="1562" y="807"/>
                </a:moveTo>
                <a:lnTo>
                  <a:pt x="1515" y="807"/>
                </a:lnTo>
                <a:lnTo>
                  <a:pt x="1515" y="760"/>
                </a:lnTo>
                <a:lnTo>
                  <a:pt x="1562" y="760"/>
                </a:lnTo>
                <a:lnTo>
                  <a:pt x="1562" y="807"/>
                </a:lnTo>
                <a:close/>
                <a:moveTo>
                  <a:pt x="881" y="807"/>
                </a:moveTo>
                <a:lnTo>
                  <a:pt x="833" y="807"/>
                </a:lnTo>
                <a:lnTo>
                  <a:pt x="833" y="760"/>
                </a:lnTo>
                <a:lnTo>
                  <a:pt x="881" y="760"/>
                </a:lnTo>
                <a:lnTo>
                  <a:pt x="881" y="807"/>
                </a:lnTo>
                <a:close/>
                <a:moveTo>
                  <a:pt x="805" y="807"/>
                </a:moveTo>
                <a:lnTo>
                  <a:pt x="758" y="807"/>
                </a:lnTo>
                <a:lnTo>
                  <a:pt x="758" y="760"/>
                </a:lnTo>
                <a:lnTo>
                  <a:pt x="805" y="760"/>
                </a:lnTo>
                <a:lnTo>
                  <a:pt x="805" y="807"/>
                </a:lnTo>
                <a:close/>
                <a:moveTo>
                  <a:pt x="729" y="807"/>
                </a:moveTo>
                <a:lnTo>
                  <a:pt x="682" y="807"/>
                </a:lnTo>
                <a:lnTo>
                  <a:pt x="682" y="760"/>
                </a:lnTo>
                <a:lnTo>
                  <a:pt x="729" y="760"/>
                </a:lnTo>
                <a:lnTo>
                  <a:pt x="729" y="807"/>
                </a:lnTo>
                <a:close/>
                <a:moveTo>
                  <a:pt x="653" y="807"/>
                </a:moveTo>
                <a:lnTo>
                  <a:pt x="606" y="807"/>
                </a:lnTo>
                <a:lnTo>
                  <a:pt x="606" y="760"/>
                </a:lnTo>
                <a:lnTo>
                  <a:pt x="653" y="760"/>
                </a:lnTo>
                <a:lnTo>
                  <a:pt x="653" y="807"/>
                </a:lnTo>
                <a:close/>
                <a:moveTo>
                  <a:pt x="578" y="807"/>
                </a:moveTo>
                <a:lnTo>
                  <a:pt x="530" y="807"/>
                </a:lnTo>
                <a:lnTo>
                  <a:pt x="530" y="760"/>
                </a:lnTo>
                <a:lnTo>
                  <a:pt x="578" y="760"/>
                </a:lnTo>
                <a:lnTo>
                  <a:pt x="578" y="807"/>
                </a:lnTo>
                <a:close/>
                <a:moveTo>
                  <a:pt x="502" y="807"/>
                </a:moveTo>
                <a:lnTo>
                  <a:pt x="455" y="807"/>
                </a:lnTo>
                <a:lnTo>
                  <a:pt x="455" y="760"/>
                </a:lnTo>
                <a:lnTo>
                  <a:pt x="502" y="760"/>
                </a:lnTo>
                <a:lnTo>
                  <a:pt x="502" y="807"/>
                </a:lnTo>
                <a:close/>
                <a:moveTo>
                  <a:pt x="3003" y="732"/>
                </a:moveTo>
                <a:lnTo>
                  <a:pt x="2954" y="732"/>
                </a:lnTo>
                <a:lnTo>
                  <a:pt x="2954" y="682"/>
                </a:lnTo>
                <a:lnTo>
                  <a:pt x="3003" y="682"/>
                </a:lnTo>
                <a:lnTo>
                  <a:pt x="3003" y="732"/>
                </a:lnTo>
                <a:close/>
                <a:moveTo>
                  <a:pt x="2928" y="732"/>
                </a:moveTo>
                <a:lnTo>
                  <a:pt x="2878" y="732"/>
                </a:lnTo>
                <a:lnTo>
                  <a:pt x="2878" y="682"/>
                </a:lnTo>
                <a:lnTo>
                  <a:pt x="2928" y="682"/>
                </a:lnTo>
                <a:lnTo>
                  <a:pt x="2928" y="732"/>
                </a:lnTo>
                <a:close/>
                <a:moveTo>
                  <a:pt x="2852" y="732"/>
                </a:moveTo>
                <a:lnTo>
                  <a:pt x="2802" y="732"/>
                </a:lnTo>
                <a:lnTo>
                  <a:pt x="2802" y="682"/>
                </a:lnTo>
                <a:lnTo>
                  <a:pt x="2852" y="682"/>
                </a:lnTo>
                <a:lnTo>
                  <a:pt x="2852" y="732"/>
                </a:lnTo>
                <a:close/>
                <a:moveTo>
                  <a:pt x="2776" y="732"/>
                </a:moveTo>
                <a:lnTo>
                  <a:pt x="2726" y="732"/>
                </a:lnTo>
                <a:lnTo>
                  <a:pt x="2726" y="682"/>
                </a:lnTo>
                <a:lnTo>
                  <a:pt x="2776" y="682"/>
                </a:lnTo>
                <a:lnTo>
                  <a:pt x="2776" y="732"/>
                </a:lnTo>
                <a:close/>
                <a:moveTo>
                  <a:pt x="2700" y="732"/>
                </a:moveTo>
                <a:lnTo>
                  <a:pt x="2651" y="732"/>
                </a:lnTo>
                <a:lnTo>
                  <a:pt x="2651" y="682"/>
                </a:lnTo>
                <a:lnTo>
                  <a:pt x="2700" y="682"/>
                </a:lnTo>
                <a:lnTo>
                  <a:pt x="2700" y="732"/>
                </a:lnTo>
                <a:close/>
                <a:moveTo>
                  <a:pt x="2622" y="732"/>
                </a:moveTo>
                <a:lnTo>
                  <a:pt x="2575" y="732"/>
                </a:lnTo>
                <a:lnTo>
                  <a:pt x="2575" y="682"/>
                </a:lnTo>
                <a:lnTo>
                  <a:pt x="2622" y="682"/>
                </a:lnTo>
                <a:lnTo>
                  <a:pt x="2622" y="732"/>
                </a:lnTo>
                <a:close/>
                <a:moveTo>
                  <a:pt x="2547" y="732"/>
                </a:moveTo>
                <a:lnTo>
                  <a:pt x="2499" y="732"/>
                </a:lnTo>
                <a:lnTo>
                  <a:pt x="2499" y="682"/>
                </a:lnTo>
                <a:lnTo>
                  <a:pt x="2547" y="682"/>
                </a:lnTo>
                <a:lnTo>
                  <a:pt x="2547" y="732"/>
                </a:lnTo>
                <a:close/>
                <a:moveTo>
                  <a:pt x="2471" y="732"/>
                </a:moveTo>
                <a:lnTo>
                  <a:pt x="2424" y="732"/>
                </a:lnTo>
                <a:lnTo>
                  <a:pt x="2424" y="682"/>
                </a:lnTo>
                <a:lnTo>
                  <a:pt x="2471" y="682"/>
                </a:lnTo>
                <a:lnTo>
                  <a:pt x="2471" y="732"/>
                </a:lnTo>
                <a:close/>
                <a:moveTo>
                  <a:pt x="2395" y="732"/>
                </a:moveTo>
                <a:lnTo>
                  <a:pt x="2348" y="732"/>
                </a:lnTo>
                <a:lnTo>
                  <a:pt x="2348" y="682"/>
                </a:lnTo>
                <a:lnTo>
                  <a:pt x="2395" y="682"/>
                </a:lnTo>
                <a:lnTo>
                  <a:pt x="2395" y="732"/>
                </a:lnTo>
                <a:close/>
                <a:moveTo>
                  <a:pt x="2319" y="732"/>
                </a:moveTo>
                <a:lnTo>
                  <a:pt x="2272" y="732"/>
                </a:lnTo>
                <a:lnTo>
                  <a:pt x="2272" y="682"/>
                </a:lnTo>
                <a:lnTo>
                  <a:pt x="2319" y="682"/>
                </a:lnTo>
                <a:lnTo>
                  <a:pt x="2319" y="732"/>
                </a:lnTo>
                <a:close/>
                <a:moveTo>
                  <a:pt x="2244" y="732"/>
                </a:moveTo>
                <a:lnTo>
                  <a:pt x="2196" y="732"/>
                </a:lnTo>
                <a:lnTo>
                  <a:pt x="2196" y="682"/>
                </a:lnTo>
                <a:lnTo>
                  <a:pt x="2244" y="682"/>
                </a:lnTo>
                <a:lnTo>
                  <a:pt x="2244" y="732"/>
                </a:lnTo>
                <a:close/>
                <a:moveTo>
                  <a:pt x="2092" y="732"/>
                </a:moveTo>
                <a:lnTo>
                  <a:pt x="2045" y="732"/>
                </a:lnTo>
                <a:lnTo>
                  <a:pt x="2045" y="682"/>
                </a:lnTo>
                <a:lnTo>
                  <a:pt x="2092" y="682"/>
                </a:lnTo>
                <a:lnTo>
                  <a:pt x="2092" y="732"/>
                </a:lnTo>
                <a:close/>
                <a:moveTo>
                  <a:pt x="1865" y="732"/>
                </a:moveTo>
                <a:lnTo>
                  <a:pt x="1818" y="732"/>
                </a:lnTo>
                <a:lnTo>
                  <a:pt x="1818" y="682"/>
                </a:lnTo>
                <a:lnTo>
                  <a:pt x="1865" y="682"/>
                </a:lnTo>
                <a:lnTo>
                  <a:pt x="1865" y="732"/>
                </a:lnTo>
                <a:close/>
                <a:moveTo>
                  <a:pt x="1789" y="732"/>
                </a:moveTo>
                <a:lnTo>
                  <a:pt x="1742" y="732"/>
                </a:lnTo>
                <a:lnTo>
                  <a:pt x="1742" y="682"/>
                </a:lnTo>
                <a:lnTo>
                  <a:pt x="1789" y="682"/>
                </a:lnTo>
                <a:lnTo>
                  <a:pt x="1789" y="732"/>
                </a:lnTo>
                <a:close/>
                <a:moveTo>
                  <a:pt x="1714" y="732"/>
                </a:moveTo>
                <a:lnTo>
                  <a:pt x="1666" y="732"/>
                </a:lnTo>
                <a:lnTo>
                  <a:pt x="1666" y="682"/>
                </a:lnTo>
                <a:lnTo>
                  <a:pt x="1714" y="682"/>
                </a:lnTo>
                <a:lnTo>
                  <a:pt x="1714" y="732"/>
                </a:lnTo>
                <a:close/>
                <a:moveTo>
                  <a:pt x="1638" y="732"/>
                </a:moveTo>
                <a:lnTo>
                  <a:pt x="1591" y="732"/>
                </a:lnTo>
                <a:lnTo>
                  <a:pt x="1591" y="682"/>
                </a:lnTo>
                <a:lnTo>
                  <a:pt x="1638" y="682"/>
                </a:lnTo>
                <a:lnTo>
                  <a:pt x="1638" y="732"/>
                </a:lnTo>
                <a:close/>
                <a:moveTo>
                  <a:pt x="956" y="732"/>
                </a:moveTo>
                <a:lnTo>
                  <a:pt x="909" y="732"/>
                </a:lnTo>
                <a:lnTo>
                  <a:pt x="909" y="682"/>
                </a:lnTo>
                <a:lnTo>
                  <a:pt x="956" y="682"/>
                </a:lnTo>
                <a:lnTo>
                  <a:pt x="956" y="732"/>
                </a:lnTo>
                <a:close/>
                <a:moveTo>
                  <a:pt x="881" y="732"/>
                </a:moveTo>
                <a:lnTo>
                  <a:pt x="833" y="732"/>
                </a:lnTo>
                <a:lnTo>
                  <a:pt x="833" y="682"/>
                </a:lnTo>
                <a:lnTo>
                  <a:pt x="881" y="682"/>
                </a:lnTo>
                <a:lnTo>
                  <a:pt x="881" y="732"/>
                </a:lnTo>
                <a:close/>
                <a:moveTo>
                  <a:pt x="805" y="732"/>
                </a:moveTo>
                <a:lnTo>
                  <a:pt x="758" y="732"/>
                </a:lnTo>
                <a:lnTo>
                  <a:pt x="758" y="682"/>
                </a:lnTo>
                <a:lnTo>
                  <a:pt x="805" y="682"/>
                </a:lnTo>
                <a:lnTo>
                  <a:pt x="805" y="732"/>
                </a:lnTo>
                <a:close/>
                <a:moveTo>
                  <a:pt x="729" y="732"/>
                </a:moveTo>
                <a:lnTo>
                  <a:pt x="682" y="732"/>
                </a:lnTo>
                <a:lnTo>
                  <a:pt x="682" y="682"/>
                </a:lnTo>
                <a:lnTo>
                  <a:pt x="729" y="682"/>
                </a:lnTo>
                <a:lnTo>
                  <a:pt x="729" y="732"/>
                </a:lnTo>
                <a:close/>
                <a:moveTo>
                  <a:pt x="653" y="732"/>
                </a:moveTo>
                <a:lnTo>
                  <a:pt x="606" y="732"/>
                </a:lnTo>
                <a:lnTo>
                  <a:pt x="606" y="682"/>
                </a:lnTo>
                <a:lnTo>
                  <a:pt x="653" y="682"/>
                </a:lnTo>
                <a:lnTo>
                  <a:pt x="653" y="732"/>
                </a:lnTo>
                <a:close/>
                <a:moveTo>
                  <a:pt x="578" y="732"/>
                </a:moveTo>
                <a:lnTo>
                  <a:pt x="530" y="732"/>
                </a:lnTo>
                <a:lnTo>
                  <a:pt x="530" y="682"/>
                </a:lnTo>
                <a:lnTo>
                  <a:pt x="578" y="682"/>
                </a:lnTo>
                <a:lnTo>
                  <a:pt x="578" y="732"/>
                </a:lnTo>
                <a:close/>
                <a:moveTo>
                  <a:pt x="502" y="732"/>
                </a:moveTo>
                <a:lnTo>
                  <a:pt x="455" y="732"/>
                </a:lnTo>
                <a:lnTo>
                  <a:pt x="455" y="682"/>
                </a:lnTo>
                <a:lnTo>
                  <a:pt x="502" y="682"/>
                </a:lnTo>
                <a:lnTo>
                  <a:pt x="502" y="732"/>
                </a:lnTo>
                <a:close/>
                <a:moveTo>
                  <a:pt x="3003" y="656"/>
                </a:moveTo>
                <a:lnTo>
                  <a:pt x="2954" y="656"/>
                </a:lnTo>
                <a:lnTo>
                  <a:pt x="2954" y="606"/>
                </a:lnTo>
                <a:lnTo>
                  <a:pt x="3003" y="606"/>
                </a:lnTo>
                <a:lnTo>
                  <a:pt x="3003" y="656"/>
                </a:lnTo>
                <a:close/>
                <a:moveTo>
                  <a:pt x="2928" y="656"/>
                </a:moveTo>
                <a:lnTo>
                  <a:pt x="2878" y="656"/>
                </a:lnTo>
                <a:lnTo>
                  <a:pt x="2878" y="606"/>
                </a:lnTo>
                <a:lnTo>
                  <a:pt x="2928" y="606"/>
                </a:lnTo>
                <a:lnTo>
                  <a:pt x="2928" y="656"/>
                </a:lnTo>
                <a:close/>
                <a:moveTo>
                  <a:pt x="2852" y="656"/>
                </a:moveTo>
                <a:lnTo>
                  <a:pt x="2802" y="656"/>
                </a:lnTo>
                <a:lnTo>
                  <a:pt x="2802" y="606"/>
                </a:lnTo>
                <a:lnTo>
                  <a:pt x="2852" y="606"/>
                </a:lnTo>
                <a:lnTo>
                  <a:pt x="2852" y="656"/>
                </a:lnTo>
                <a:close/>
                <a:moveTo>
                  <a:pt x="2776" y="656"/>
                </a:moveTo>
                <a:lnTo>
                  <a:pt x="2726" y="656"/>
                </a:lnTo>
                <a:lnTo>
                  <a:pt x="2726" y="606"/>
                </a:lnTo>
                <a:lnTo>
                  <a:pt x="2776" y="606"/>
                </a:lnTo>
                <a:lnTo>
                  <a:pt x="2776" y="656"/>
                </a:lnTo>
                <a:close/>
                <a:moveTo>
                  <a:pt x="2700" y="656"/>
                </a:moveTo>
                <a:lnTo>
                  <a:pt x="2651" y="656"/>
                </a:lnTo>
                <a:lnTo>
                  <a:pt x="2651" y="606"/>
                </a:lnTo>
                <a:lnTo>
                  <a:pt x="2700" y="606"/>
                </a:lnTo>
                <a:lnTo>
                  <a:pt x="2700" y="656"/>
                </a:lnTo>
                <a:close/>
                <a:moveTo>
                  <a:pt x="2622" y="656"/>
                </a:moveTo>
                <a:lnTo>
                  <a:pt x="2575" y="656"/>
                </a:lnTo>
                <a:lnTo>
                  <a:pt x="2575" y="606"/>
                </a:lnTo>
                <a:lnTo>
                  <a:pt x="2622" y="606"/>
                </a:lnTo>
                <a:lnTo>
                  <a:pt x="2622" y="656"/>
                </a:lnTo>
                <a:close/>
                <a:moveTo>
                  <a:pt x="2547" y="656"/>
                </a:moveTo>
                <a:lnTo>
                  <a:pt x="2499" y="656"/>
                </a:lnTo>
                <a:lnTo>
                  <a:pt x="2499" y="606"/>
                </a:lnTo>
                <a:lnTo>
                  <a:pt x="2547" y="606"/>
                </a:lnTo>
                <a:lnTo>
                  <a:pt x="2547" y="656"/>
                </a:lnTo>
                <a:close/>
                <a:moveTo>
                  <a:pt x="2471" y="656"/>
                </a:moveTo>
                <a:lnTo>
                  <a:pt x="2424" y="656"/>
                </a:lnTo>
                <a:lnTo>
                  <a:pt x="2424" y="606"/>
                </a:lnTo>
                <a:lnTo>
                  <a:pt x="2471" y="606"/>
                </a:lnTo>
                <a:lnTo>
                  <a:pt x="2471" y="656"/>
                </a:lnTo>
                <a:close/>
                <a:moveTo>
                  <a:pt x="2395" y="656"/>
                </a:moveTo>
                <a:lnTo>
                  <a:pt x="2348" y="656"/>
                </a:lnTo>
                <a:lnTo>
                  <a:pt x="2348" y="606"/>
                </a:lnTo>
                <a:lnTo>
                  <a:pt x="2395" y="606"/>
                </a:lnTo>
                <a:lnTo>
                  <a:pt x="2395" y="656"/>
                </a:lnTo>
                <a:close/>
                <a:moveTo>
                  <a:pt x="2319" y="656"/>
                </a:moveTo>
                <a:lnTo>
                  <a:pt x="2272" y="656"/>
                </a:lnTo>
                <a:lnTo>
                  <a:pt x="2272" y="606"/>
                </a:lnTo>
                <a:lnTo>
                  <a:pt x="2319" y="606"/>
                </a:lnTo>
                <a:lnTo>
                  <a:pt x="2319" y="656"/>
                </a:lnTo>
                <a:close/>
                <a:moveTo>
                  <a:pt x="2244" y="656"/>
                </a:moveTo>
                <a:lnTo>
                  <a:pt x="2196" y="656"/>
                </a:lnTo>
                <a:lnTo>
                  <a:pt x="2196" y="606"/>
                </a:lnTo>
                <a:lnTo>
                  <a:pt x="2244" y="606"/>
                </a:lnTo>
                <a:lnTo>
                  <a:pt x="2244" y="656"/>
                </a:lnTo>
                <a:close/>
                <a:moveTo>
                  <a:pt x="2168" y="656"/>
                </a:moveTo>
                <a:lnTo>
                  <a:pt x="2121" y="656"/>
                </a:lnTo>
                <a:lnTo>
                  <a:pt x="2121" y="606"/>
                </a:lnTo>
                <a:lnTo>
                  <a:pt x="2168" y="606"/>
                </a:lnTo>
                <a:lnTo>
                  <a:pt x="2168" y="656"/>
                </a:lnTo>
                <a:close/>
                <a:moveTo>
                  <a:pt x="2092" y="656"/>
                </a:moveTo>
                <a:lnTo>
                  <a:pt x="2045" y="656"/>
                </a:lnTo>
                <a:lnTo>
                  <a:pt x="2045" y="606"/>
                </a:lnTo>
                <a:lnTo>
                  <a:pt x="2092" y="606"/>
                </a:lnTo>
                <a:lnTo>
                  <a:pt x="2092" y="656"/>
                </a:lnTo>
                <a:close/>
                <a:moveTo>
                  <a:pt x="2016" y="656"/>
                </a:moveTo>
                <a:lnTo>
                  <a:pt x="1969" y="656"/>
                </a:lnTo>
                <a:lnTo>
                  <a:pt x="1969" y="606"/>
                </a:lnTo>
                <a:lnTo>
                  <a:pt x="2016" y="606"/>
                </a:lnTo>
                <a:lnTo>
                  <a:pt x="2016" y="656"/>
                </a:lnTo>
                <a:close/>
                <a:moveTo>
                  <a:pt x="1941" y="656"/>
                </a:moveTo>
                <a:lnTo>
                  <a:pt x="1893" y="656"/>
                </a:lnTo>
                <a:lnTo>
                  <a:pt x="1893" y="606"/>
                </a:lnTo>
                <a:lnTo>
                  <a:pt x="1941" y="606"/>
                </a:lnTo>
                <a:lnTo>
                  <a:pt x="1941" y="656"/>
                </a:lnTo>
                <a:close/>
                <a:moveTo>
                  <a:pt x="1865" y="656"/>
                </a:moveTo>
                <a:lnTo>
                  <a:pt x="1818" y="656"/>
                </a:lnTo>
                <a:lnTo>
                  <a:pt x="1818" y="606"/>
                </a:lnTo>
                <a:lnTo>
                  <a:pt x="1865" y="606"/>
                </a:lnTo>
                <a:lnTo>
                  <a:pt x="1865" y="656"/>
                </a:lnTo>
                <a:close/>
                <a:moveTo>
                  <a:pt x="1789" y="656"/>
                </a:moveTo>
                <a:lnTo>
                  <a:pt x="1742" y="656"/>
                </a:lnTo>
                <a:lnTo>
                  <a:pt x="1742" y="606"/>
                </a:lnTo>
                <a:lnTo>
                  <a:pt x="1789" y="606"/>
                </a:lnTo>
                <a:lnTo>
                  <a:pt x="1789" y="656"/>
                </a:lnTo>
                <a:close/>
                <a:moveTo>
                  <a:pt x="1714" y="656"/>
                </a:moveTo>
                <a:lnTo>
                  <a:pt x="1666" y="656"/>
                </a:lnTo>
                <a:lnTo>
                  <a:pt x="1666" y="606"/>
                </a:lnTo>
                <a:lnTo>
                  <a:pt x="1714" y="606"/>
                </a:lnTo>
                <a:lnTo>
                  <a:pt x="1714" y="656"/>
                </a:lnTo>
                <a:close/>
                <a:moveTo>
                  <a:pt x="1638" y="656"/>
                </a:moveTo>
                <a:lnTo>
                  <a:pt x="1591" y="656"/>
                </a:lnTo>
                <a:lnTo>
                  <a:pt x="1591" y="606"/>
                </a:lnTo>
                <a:lnTo>
                  <a:pt x="1638" y="606"/>
                </a:lnTo>
                <a:lnTo>
                  <a:pt x="1638" y="656"/>
                </a:lnTo>
                <a:close/>
                <a:moveTo>
                  <a:pt x="1108" y="656"/>
                </a:moveTo>
                <a:lnTo>
                  <a:pt x="1060" y="656"/>
                </a:lnTo>
                <a:lnTo>
                  <a:pt x="1060" y="606"/>
                </a:lnTo>
                <a:lnTo>
                  <a:pt x="1108" y="606"/>
                </a:lnTo>
                <a:lnTo>
                  <a:pt x="1108" y="656"/>
                </a:lnTo>
                <a:close/>
                <a:moveTo>
                  <a:pt x="1032" y="656"/>
                </a:moveTo>
                <a:lnTo>
                  <a:pt x="985" y="656"/>
                </a:lnTo>
                <a:lnTo>
                  <a:pt x="985" y="606"/>
                </a:lnTo>
                <a:lnTo>
                  <a:pt x="1032" y="606"/>
                </a:lnTo>
                <a:lnTo>
                  <a:pt x="1032" y="656"/>
                </a:lnTo>
                <a:close/>
                <a:moveTo>
                  <a:pt x="956" y="656"/>
                </a:moveTo>
                <a:lnTo>
                  <a:pt x="909" y="656"/>
                </a:lnTo>
                <a:lnTo>
                  <a:pt x="909" y="606"/>
                </a:lnTo>
                <a:lnTo>
                  <a:pt x="956" y="606"/>
                </a:lnTo>
                <a:lnTo>
                  <a:pt x="956" y="656"/>
                </a:lnTo>
                <a:close/>
                <a:moveTo>
                  <a:pt x="881" y="656"/>
                </a:moveTo>
                <a:lnTo>
                  <a:pt x="833" y="656"/>
                </a:lnTo>
                <a:lnTo>
                  <a:pt x="833" y="606"/>
                </a:lnTo>
                <a:lnTo>
                  <a:pt x="881" y="606"/>
                </a:lnTo>
                <a:lnTo>
                  <a:pt x="881" y="656"/>
                </a:lnTo>
                <a:close/>
                <a:moveTo>
                  <a:pt x="805" y="656"/>
                </a:moveTo>
                <a:lnTo>
                  <a:pt x="758" y="656"/>
                </a:lnTo>
                <a:lnTo>
                  <a:pt x="758" y="606"/>
                </a:lnTo>
                <a:lnTo>
                  <a:pt x="805" y="606"/>
                </a:lnTo>
                <a:lnTo>
                  <a:pt x="805" y="656"/>
                </a:lnTo>
                <a:close/>
                <a:moveTo>
                  <a:pt x="729" y="656"/>
                </a:moveTo>
                <a:lnTo>
                  <a:pt x="682" y="656"/>
                </a:lnTo>
                <a:lnTo>
                  <a:pt x="682" y="606"/>
                </a:lnTo>
                <a:lnTo>
                  <a:pt x="729" y="606"/>
                </a:lnTo>
                <a:lnTo>
                  <a:pt x="729" y="656"/>
                </a:lnTo>
                <a:close/>
                <a:moveTo>
                  <a:pt x="653" y="656"/>
                </a:moveTo>
                <a:lnTo>
                  <a:pt x="606" y="656"/>
                </a:lnTo>
                <a:lnTo>
                  <a:pt x="606" y="606"/>
                </a:lnTo>
                <a:lnTo>
                  <a:pt x="653" y="606"/>
                </a:lnTo>
                <a:lnTo>
                  <a:pt x="653" y="656"/>
                </a:lnTo>
                <a:close/>
                <a:moveTo>
                  <a:pt x="578" y="656"/>
                </a:moveTo>
                <a:lnTo>
                  <a:pt x="530" y="656"/>
                </a:lnTo>
                <a:lnTo>
                  <a:pt x="530" y="606"/>
                </a:lnTo>
                <a:lnTo>
                  <a:pt x="578" y="606"/>
                </a:lnTo>
                <a:lnTo>
                  <a:pt x="578" y="656"/>
                </a:lnTo>
                <a:close/>
                <a:moveTo>
                  <a:pt x="502" y="656"/>
                </a:moveTo>
                <a:lnTo>
                  <a:pt x="455" y="656"/>
                </a:lnTo>
                <a:lnTo>
                  <a:pt x="455" y="606"/>
                </a:lnTo>
                <a:lnTo>
                  <a:pt x="502" y="606"/>
                </a:lnTo>
                <a:lnTo>
                  <a:pt x="502" y="656"/>
                </a:lnTo>
                <a:close/>
                <a:moveTo>
                  <a:pt x="426" y="656"/>
                </a:moveTo>
                <a:lnTo>
                  <a:pt x="379" y="656"/>
                </a:lnTo>
                <a:lnTo>
                  <a:pt x="379" y="606"/>
                </a:lnTo>
                <a:lnTo>
                  <a:pt x="426" y="606"/>
                </a:lnTo>
                <a:lnTo>
                  <a:pt x="426" y="656"/>
                </a:lnTo>
                <a:close/>
                <a:moveTo>
                  <a:pt x="3155" y="578"/>
                </a:moveTo>
                <a:lnTo>
                  <a:pt x="3105" y="578"/>
                </a:lnTo>
                <a:lnTo>
                  <a:pt x="3105" y="531"/>
                </a:lnTo>
                <a:lnTo>
                  <a:pt x="3155" y="531"/>
                </a:lnTo>
                <a:lnTo>
                  <a:pt x="3155" y="578"/>
                </a:lnTo>
                <a:close/>
                <a:moveTo>
                  <a:pt x="3003" y="578"/>
                </a:moveTo>
                <a:lnTo>
                  <a:pt x="2954" y="578"/>
                </a:lnTo>
                <a:lnTo>
                  <a:pt x="2954" y="531"/>
                </a:lnTo>
                <a:lnTo>
                  <a:pt x="3003" y="531"/>
                </a:lnTo>
                <a:lnTo>
                  <a:pt x="3003" y="578"/>
                </a:lnTo>
                <a:close/>
                <a:moveTo>
                  <a:pt x="2928" y="578"/>
                </a:moveTo>
                <a:lnTo>
                  <a:pt x="2878" y="578"/>
                </a:lnTo>
                <a:lnTo>
                  <a:pt x="2878" y="531"/>
                </a:lnTo>
                <a:lnTo>
                  <a:pt x="2928" y="531"/>
                </a:lnTo>
                <a:lnTo>
                  <a:pt x="2928" y="578"/>
                </a:lnTo>
                <a:close/>
                <a:moveTo>
                  <a:pt x="2852" y="578"/>
                </a:moveTo>
                <a:lnTo>
                  <a:pt x="2802" y="578"/>
                </a:lnTo>
                <a:lnTo>
                  <a:pt x="2802" y="531"/>
                </a:lnTo>
                <a:lnTo>
                  <a:pt x="2852" y="531"/>
                </a:lnTo>
                <a:lnTo>
                  <a:pt x="2852" y="578"/>
                </a:lnTo>
                <a:close/>
                <a:moveTo>
                  <a:pt x="2776" y="578"/>
                </a:moveTo>
                <a:lnTo>
                  <a:pt x="2726" y="578"/>
                </a:lnTo>
                <a:lnTo>
                  <a:pt x="2726" y="531"/>
                </a:lnTo>
                <a:lnTo>
                  <a:pt x="2776" y="531"/>
                </a:lnTo>
                <a:lnTo>
                  <a:pt x="2776" y="578"/>
                </a:lnTo>
                <a:close/>
                <a:moveTo>
                  <a:pt x="2700" y="578"/>
                </a:moveTo>
                <a:lnTo>
                  <a:pt x="2651" y="578"/>
                </a:lnTo>
                <a:lnTo>
                  <a:pt x="2651" y="531"/>
                </a:lnTo>
                <a:lnTo>
                  <a:pt x="2700" y="531"/>
                </a:lnTo>
                <a:lnTo>
                  <a:pt x="2700" y="578"/>
                </a:lnTo>
                <a:close/>
                <a:moveTo>
                  <a:pt x="2622" y="578"/>
                </a:moveTo>
                <a:lnTo>
                  <a:pt x="2575" y="578"/>
                </a:lnTo>
                <a:lnTo>
                  <a:pt x="2575" y="531"/>
                </a:lnTo>
                <a:lnTo>
                  <a:pt x="2622" y="531"/>
                </a:lnTo>
                <a:lnTo>
                  <a:pt x="2622" y="578"/>
                </a:lnTo>
                <a:close/>
                <a:moveTo>
                  <a:pt x="2547" y="578"/>
                </a:moveTo>
                <a:lnTo>
                  <a:pt x="2499" y="578"/>
                </a:lnTo>
                <a:lnTo>
                  <a:pt x="2499" y="531"/>
                </a:lnTo>
                <a:lnTo>
                  <a:pt x="2547" y="531"/>
                </a:lnTo>
                <a:lnTo>
                  <a:pt x="2547" y="578"/>
                </a:lnTo>
                <a:close/>
                <a:moveTo>
                  <a:pt x="2471" y="578"/>
                </a:moveTo>
                <a:lnTo>
                  <a:pt x="2424" y="578"/>
                </a:lnTo>
                <a:lnTo>
                  <a:pt x="2424" y="531"/>
                </a:lnTo>
                <a:lnTo>
                  <a:pt x="2471" y="531"/>
                </a:lnTo>
                <a:lnTo>
                  <a:pt x="2471" y="578"/>
                </a:lnTo>
                <a:close/>
                <a:moveTo>
                  <a:pt x="2395" y="578"/>
                </a:moveTo>
                <a:lnTo>
                  <a:pt x="2348" y="578"/>
                </a:lnTo>
                <a:lnTo>
                  <a:pt x="2348" y="531"/>
                </a:lnTo>
                <a:lnTo>
                  <a:pt x="2395" y="531"/>
                </a:lnTo>
                <a:lnTo>
                  <a:pt x="2395" y="578"/>
                </a:lnTo>
                <a:close/>
                <a:moveTo>
                  <a:pt x="2319" y="578"/>
                </a:moveTo>
                <a:lnTo>
                  <a:pt x="2272" y="578"/>
                </a:lnTo>
                <a:lnTo>
                  <a:pt x="2272" y="531"/>
                </a:lnTo>
                <a:lnTo>
                  <a:pt x="2319" y="531"/>
                </a:lnTo>
                <a:lnTo>
                  <a:pt x="2319" y="578"/>
                </a:lnTo>
                <a:close/>
                <a:moveTo>
                  <a:pt x="2244" y="578"/>
                </a:moveTo>
                <a:lnTo>
                  <a:pt x="2196" y="578"/>
                </a:lnTo>
                <a:lnTo>
                  <a:pt x="2196" y="531"/>
                </a:lnTo>
                <a:lnTo>
                  <a:pt x="2244" y="531"/>
                </a:lnTo>
                <a:lnTo>
                  <a:pt x="2244" y="578"/>
                </a:lnTo>
                <a:close/>
                <a:moveTo>
                  <a:pt x="2168" y="578"/>
                </a:moveTo>
                <a:lnTo>
                  <a:pt x="2121" y="578"/>
                </a:lnTo>
                <a:lnTo>
                  <a:pt x="2121" y="531"/>
                </a:lnTo>
                <a:lnTo>
                  <a:pt x="2168" y="531"/>
                </a:lnTo>
                <a:lnTo>
                  <a:pt x="2168" y="578"/>
                </a:lnTo>
                <a:close/>
                <a:moveTo>
                  <a:pt x="2092" y="578"/>
                </a:moveTo>
                <a:lnTo>
                  <a:pt x="2045" y="578"/>
                </a:lnTo>
                <a:lnTo>
                  <a:pt x="2045" y="531"/>
                </a:lnTo>
                <a:lnTo>
                  <a:pt x="2092" y="531"/>
                </a:lnTo>
                <a:lnTo>
                  <a:pt x="2092" y="578"/>
                </a:lnTo>
                <a:close/>
                <a:moveTo>
                  <a:pt x="2016" y="578"/>
                </a:moveTo>
                <a:lnTo>
                  <a:pt x="1969" y="578"/>
                </a:lnTo>
                <a:lnTo>
                  <a:pt x="1969" y="531"/>
                </a:lnTo>
                <a:lnTo>
                  <a:pt x="2016" y="531"/>
                </a:lnTo>
                <a:lnTo>
                  <a:pt x="2016" y="578"/>
                </a:lnTo>
                <a:close/>
                <a:moveTo>
                  <a:pt x="1941" y="578"/>
                </a:moveTo>
                <a:lnTo>
                  <a:pt x="1893" y="578"/>
                </a:lnTo>
                <a:lnTo>
                  <a:pt x="1893" y="531"/>
                </a:lnTo>
                <a:lnTo>
                  <a:pt x="1941" y="531"/>
                </a:lnTo>
                <a:lnTo>
                  <a:pt x="1941" y="578"/>
                </a:lnTo>
                <a:close/>
                <a:moveTo>
                  <a:pt x="1865" y="578"/>
                </a:moveTo>
                <a:lnTo>
                  <a:pt x="1818" y="578"/>
                </a:lnTo>
                <a:lnTo>
                  <a:pt x="1818" y="531"/>
                </a:lnTo>
                <a:lnTo>
                  <a:pt x="1865" y="531"/>
                </a:lnTo>
                <a:lnTo>
                  <a:pt x="1865" y="578"/>
                </a:lnTo>
                <a:close/>
                <a:moveTo>
                  <a:pt x="1789" y="578"/>
                </a:moveTo>
                <a:lnTo>
                  <a:pt x="1742" y="578"/>
                </a:lnTo>
                <a:lnTo>
                  <a:pt x="1742" y="531"/>
                </a:lnTo>
                <a:lnTo>
                  <a:pt x="1789" y="531"/>
                </a:lnTo>
                <a:lnTo>
                  <a:pt x="1789" y="578"/>
                </a:lnTo>
                <a:close/>
                <a:moveTo>
                  <a:pt x="1638" y="578"/>
                </a:moveTo>
                <a:lnTo>
                  <a:pt x="1591" y="578"/>
                </a:lnTo>
                <a:lnTo>
                  <a:pt x="1591" y="531"/>
                </a:lnTo>
                <a:lnTo>
                  <a:pt x="1638" y="531"/>
                </a:lnTo>
                <a:lnTo>
                  <a:pt x="1638" y="578"/>
                </a:lnTo>
                <a:close/>
                <a:moveTo>
                  <a:pt x="1562" y="578"/>
                </a:moveTo>
                <a:lnTo>
                  <a:pt x="1515" y="578"/>
                </a:lnTo>
                <a:lnTo>
                  <a:pt x="1515" y="531"/>
                </a:lnTo>
                <a:lnTo>
                  <a:pt x="1562" y="531"/>
                </a:lnTo>
                <a:lnTo>
                  <a:pt x="1562" y="578"/>
                </a:lnTo>
                <a:close/>
                <a:moveTo>
                  <a:pt x="1032" y="578"/>
                </a:moveTo>
                <a:lnTo>
                  <a:pt x="985" y="578"/>
                </a:lnTo>
                <a:lnTo>
                  <a:pt x="985" y="531"/>
                </a:lnTo>
                <a:lnTo>
                  <a:pt x="1032" y="531"/>
                </a:lnTo>
                <a:lnTo>
                  <a:pt x="1032" y="578"/>
                </a:lnTo>
                <a:close/>
                <a:moveTo>
                  <a:pt x="956" y="578"/>
                </a:moveTo>
                <a:lnTo>
                  <a:pt x="909" y="578"/>
                </a:lnTo>
                <a:lnTo>
                  <a:pt x="909" y="531"/>
                </a:lnTo>
                <a:lnTo>
                  <a:pt x="956" y="531"/>
                </a:lnTo>
                <a:lnTo>
                  <a:pt x="956" y="578"/>
                </a:lnTo>
                <a:close/>
                <a:moveTo>
                  <a:pt x="881" y="578"/>
                </a:moveTo>
                <a:lnTo>
                  <a:pt x="833" y="578"/>
                </a:lnTo>
                <a:lnTo>
                  <a:pt x="833" y="531"/>
                </a:lnTo>
                <a:lnTo>
                  <a:pt x="881" y="531"/>
                </a:lnTo>
                <a:lnTo>
                  <a:pt x="881" y="578"/>
                </a:lnTo>
                <a:close/>
                <a:moveTo>
                  <a:pt x="805" y="578"/>
                </a:moveTo>
                <a:lnTo>
                  <a:pt x="758" y="578"/>
                </a:lnTo>
                <a:lnTo>
                  <a:pt x="758" y="531"/>
                </a:lnTo>
                <a:lnTo>
                  <a:pt x="805" y="531"/>
                </a:lnTo>
                <a:lnTo>
                  <a:pt x="805" y="578"/>
                </a:lnTo>
                <a:close/>
                <a:moveTo>
                  <a:pt x="729" y="578"/>
                </a:moveTo>
                <a:lnTo>
                  <a:pt x="682" y="578"/>
                </a:lnTo>
                <a:lnTo>
                  <a:pt x="682" y="531"/>
                </a:lnTo>
                <a:lnTo>
                  <a:pt x="729" y="531"/>
                </a:lnTo>
                <a:lnTo>
                  <a:pt x="729" y="578"/>
                </a:lnTo>
                <a:close/>
                <a:moveTo>
                  <a:pt x="653" y="578"/>
                </a:moveTo>
                <a:lnTo>
                  <a:pt x="606" y="578"/>
                </a:lnTo>
                <a:lnTo>
                  <a:pt x="606" y="531"/>
                </a:lnTo>
                <a:lnTo>
                  <a:pt x="653" y="531"/>
                </a:lnTo>
                <a:lnTo>
                  <a:pt x="653" y="578"/>
                </a:lnTo>
                <a:close/>
                <a:moveTo>
                  <a:pt x="578" y="578"/>
                </a:moveTo>
                <a:lnTo>
                  <a:pt x="530" y="578"/>
                </a:lnTo>
                <a:lnTo>
                  <a:pt x="530" y="531"/>
                </a:lnTo>
                <a:lnTo>
                  <a:pt x="578" y="531"/>
                </a:lnTo>
                <a:lnTo>
                  <a:pt x="578" y="578"/>
                </a:lnTo>
                <a:close/>
                <a:moveTo>
                  <a:pt x="502" y="578"/>
                </a:moveTo>
                <a:lnTo>
                  <a:pt x="455" y="578"/>
                </a:lnTo>
                <a:lnTo>
                  <a:pt x="455" y="531"/>
                </a:lnTo>
                <a:lnTo>
                  <a:pt x="502" y="531"/>
                </a:lnTo>
                <a:lnTo>
                  <a:pt x="502" y="578"/>
                </a:lnTo>
                <a:close/>
                <a:moveTo>
                  <a:pt x="426" y="578"/>
                </a:moveTo>
                <a:lnTo>
                  <a:pt x="379" y="578"/>
                </a:lnTo>
                <a:lnTo>
                  <a:pt x="379" y="531"/>
                </a:lnTo>
                <a:lnTo>
                  <a:pt x="426" y="531"/>
                </a:lnTo>
                <a:lnTo>
                  <a:pt x="426" y="578"/>
                </a:lnTo>
                <a:close/>
                <a:moveTo>
                  <a:pt x="351" y="578"/>
                </a:moveTo>
                <a:lnTo>
                  <a:pt x="303" y="578"/>
                </a:lnTo>
                <a:lnTo>
                  <a:pt x="303" y="531"/>
                </a:lnTo>
                <a:lnTo>
                  <a:pt x="351" y="531"/>
                </a:lnTo>
                <a:lnTo>
                  <a:pt x="351" y="578"/>
                </a:lnTo>
                <a:close/>
                <a:moveTo>
                  <a:pt x="48" y="578"/>
                </a:moveTo>
                <a:lnTo>
                  <a:pt x="0" y="578"/>
                </a:lnTo>
                <a:lnTo>
                  <a:pt x="0" y="531"/>
                </a:lnTo>
                <a:lnTo>
                  <a:pt x="48" y="531"/>
                </a:lnTo>
                <a:lnTo>
                  <a:pt x="48" y="578"/>
                </a:lnTo>
                <a:close/>
                <a:moveTo>
                  <a:pt x="3306" y="502"/>
                </a:moveTo>
                <a:lnTo>
                  <a:pt x="3257" y="502"/>
                </a:lnTo>
                <a:lnTo>
                  <a:pt x="3257" y="455"/>
                </a:lnTo>
                <a:lnTo>
                  <a:pt x="3306" y="455"/>
                </a:lnTo>
                <a:lnTo>
                  <a:pt x="3306" y="502"/>
                </a:lnTo>
                <a:close/>
                <a:moveTo>
                  <a:pt x="3230" y="502"/>
                </a:moveTo>
                <a:lnTo>
                  <a:pt x="3181" y="502"/>
                </a:lnTo>
                <a:lnTo>
                  <a:pt x="3181" y="455"/>
                </a:lnTo>
                <a:lnTo>
                  <a:pt x="3230" y="455"/>
                </a:lnTo>
                <a:lnTo>
                  <a:pt x="3230" y="502"/>
                </a:lnTo>
                <a:close/>
                <a:moveTo>
                  <a:pt x="3155" y="502"/>
                </a:moveTo>
                <a:lnTo>
                  <a:pt x="3105" y="502"/>
                </a:lnTo>
                <a:lnTo>
                  <a:pt x="3105" y="455"/>
                </a:lnTo>
                <a:lnTo>
                  <a:pt x="3155" y="455"/>
                </a:lnTo>
                <a:lnTo>
                  <a:pt x="3155" y="502"/>
                </a:lnTo>
                <a:close/>
                <a:moveTo>
                  <a:pt x="3079" y="502"/>
                </a:moveTo>
                <a:lnTo>
                  <a:pt x="3029" y="502"/>
                </a:lnTo>
                <a:lnTo>
                  <a:pt x="3029" y="455"/>
                </a:lnTo>
                <a:lnTo>
                  <a:pt x="3079" y="455"/>
                </a:lnTo>
                <a:lnTo>
                  <a:pt x="3079" y="502"/>
                </a:lnTo>
                <a:close/>
                <a:moveTo>
                  <a:pt x="3003" y="502"/>
                </a:moveTo>
                <a:lnTo>
                  <a:pt x="2954" y="502"/>
                </a:lnTo>
                <a:lnTo>
                  <a:pt x="2954" y="455"/>
                </a:lnTo>
                <a:lnTo>
                  <a:pt x="3003" y="455"/>
                </a:lnTo>
                <a:lnTo>
                  <a:pt x="3003" y="502"/>
                </a:lnTo>
                <a:close/>
                <a:moveTo>
                  <a:pt x="2928" y="502"/>
                </a:moveTo>
                <a:lnTo>
                  <a:pt x="2878" y="502"/>
                </a:lnTo>
                <a:lnTo>
                  <a:pt x="2878" y="455"/>
                </a:lnTo>
                <a:lnTo>
                  <a:pt x="2928" y="455"/>
                </a:lnTo>
                <a:lnTo>
                  <a:pt x="2928" y="502"/>
                </a:lnTo>
                <a:close/>
                <a:moveTo>
                  <a:pt x="2852" y="502"/>
                </a:moveTo>
                <a:lnTo>
                  <a:pt x="2802" y="502"/>
                </a:lnTo>
                <a:lnTo>
                  <a:pt x="2802" y="455"/>
                </a:lnTo>
                <a:lnTo>
                  <a:pt x="2852" y="455"/>
                </a:lnTo>
                <a:lnTo>
                  <a:pt x="2852" y="502"/>
                </a:lnTo>
                <a:close/>
                <a:moveTo>
                  <a:pt x="2776" y="502"/>
                </a:moveTo>
                <a:lnTo>
                  <a:pt x="2726" y="502"/>
                </a:lnTo>
                <a:lnTo>
                  <a:pt x="2726" y="455"/>
                </a:lnTo>
                <a:lnTo>
                  <a:pt x="2776" y="455"/>
                </a:lnTo>
                <a:lnTo>
                  <a:pt x="2776" y="502"/>
                </a:lnTo>
                <a:close/>
                <a:moveTo>
                  <a:pt x="2700" y="502"/>
                </a:moveTo>
                <a:lnTo>
                  <a:pt x="2651" y="502"/>
                </a:lnTo>
                <a:lnTo>
                  <a:pt x="2651" y="455"/>
                </a:lnTo>
                <a:lnTo>
                  <a:pt x="2700" y="455"/>
                </a:lnTo>
                <a:lnTo>
                  <a:pt x="2700" y="502"/>
                </a:lnTo>
                <a:close/>
                <a:moveTo>
                  <a:pt x="2622" y="502"/>
                </a:moveTo>
                <a:lnTo>
                  <a:pt x="2575" y="502"/>
                </a:lnTo>
                <a:lnTo>
                  <a:pt x="2575" y="455"/>
                </a:lnTo>
                <a:lnTo>
                  <a:pt x="2622" y="455"/>
                </a:lnTo>
                <a:lnTo>
                  <a:pt x="2622" y="502"/>
                </a:lnTo>
                <a:close/>
                <a:moveTo>
                  <a:pt x="2547" y="502"/>
                </a:moveTo>
                <a:lnTo>
                  <a:pt x="2499" y="502"/>
                </a:lnTo>
                <a:lnTo>
                  <a:pt x="2499" y="455"/>
                </a:lnTo>
                <a:lnTo>
                  <a:pt x="2547" y="455"/>
                </a:lnTo>
                <a:lnTo>
                  <a:pt x="2547" y="502"/>
                </a:lnTo>
                <a:close/>
                <a:moveTo>
                  <a:pt x="2471" y="502"/>
                </a:moveTo>
                <a:lnTo>
                  <a:pt x="2424" y="502"/>
                </a:lnTo>
                <a:lnTo>
                  <a:pt x="2424" y="455"/>
                </a:lnTo>
                <a:lnTo>
                  <a:pt x="2471" y="455"/>
                </a:lnTo>
                <a:lnTo>
                  <a:pt x="2471" y="502"/>
                </a:lnTo>
                <a:close/>
                <a:moveTo>
                  <a:pt x="2395" y="502"/>
                </a:moveTo>
                <a:lnTo>
                  <a:pt x="2348" y="502"/>
                </a:lnTo>
                <a:lnTo>
                  <a:pt x="2348" y="455"/>
                </a:lnTo>
                <a:lnTo>
                  <a:pt x="2395" y="455"/>
                </a:lnTo>
                <a:lnTo>
                  <a:pt x="2395" y="502"/>
                </a:lnTo>
                <a:close/>
                <a:moveTo>
                  <a:pt x="2319" y="502"/>
                </a:moveTo>
                <a:lnTo>
                  <a:pt x="2272" y="502"/>
                </a:lnTo>
                <a:lnTo>
                  <a:pt x="2272" y="455"/>
                </a:lnTo>
                <a:lnTo>
                  <a:pt x="2319" y="455"/>
                </a:lnTo>
                <a:lnTo>
                  <a:pt x="2319" y="502"/>
                </a:lnTo>
                <a:close/>
                <a:moveTo>
                  <a:pt x="2244" y="502"/>
                </a:moveTo>
                <a:lnTo>
                  <a:pt x="2196" y="502"/>
                </a:lnTo>
                <a:lnTo>
                  <a:pt x="2196" y="455"/>
                </a:lnTo>
                <a:lnTo>
                  <a:pt x="2244" y="455"/>
                </a:lnTo>
                <a:lnTo>
                  <a:pt x="2244" y="502"/>
                </a:lnTo>
                <a:close/>
                <a:moveTo>
                  <a:pt x="2168" y="502"/>
                </a:moveTo>
                <a:lnTo>
                  <a:pt x="2121" y="502"/>
                </a:lnTo>
                <a:lnTo>
                  <a:pt x="2121" y="455"/>
                </a:lnTo>
                <a:lnTo>
                  <a:pt x="2168" y="455"/>
                </a:lnTo>
                <a:lnTo>
                  <a:pt x="2168" y="502"/>
                </a:lnTo>
                <a:close/>
                <a:moveTo>
                  <a:pt x="2092" y="502"/>
                </a:moveTo>
                <a:lnTo>
                  <a:pt x="2045" y="502"/>
                </a:lnTo>
                <a:lnTo>
                  <a:pt x="2045" y="455"/>
                </a:lnTo>
                <a:lnTo>
                  <a:pt x="2092" y="455"/>
                </a:lnTo>
                <a:lnTo>
                  <a:pt x="2092" y="502"/>
                </a:lnTo>
                <a:close/>
                <a:moveTo>
                  <a:pt x="2016" y="502"/>
                </a:moveTo>
                <a:lnTo>
                  <a:pt x="1969" y="502"/>
                </a:lnTo>
                <a:lnTo>
                  <a:pt x="1969" y="455"/>
                </a:lnTo>
                <a:lnTo>
                  <a:pt x="2016" y="455"/>
                </a:lnTo>
                <a:lnTo>
                  <a:pt x="2016" y="502"/>
                </a:lnTo>
                <a:close/>
                <a:moveTo>
                  <a:pt x="1941" y="502"/>
                </a:moveTo>
                <a:lnTo>
                  <a:pt x="1893" y="502"/>
                </a:lnTo>
                <a:lnTo>
                  <a:pt x="1893" y="455"/>
                </a:lnTo>
                <a:lnTo>
                  <a:pt x="1941" y="455"/>
                </a:lnTo>
                <a:lnTo>
                  <a:pt x="1941" y="502"/>
                </a:lnTo>
                <a:close/>
                <a:moveTo>
                  <a:pt x="1789" y="502"/>
                </a:moveTo>
                <a:lnTo>
                  <a:pt x="1742" y="502"/>
                </a:lnTo>
                <a:lnTo>
                  <a:pt x="1742" y="455"/>
                </a:lnTo>
                <a:lnTo>
                  <a:pt x="1789" y="455"/>
                </a:lnTo>
                <a:lnTo>
                  <a:pt x="1789" y="502"/>
                </a:lnTo>
                <a:close/>
                <a:moveTo>
                  <a:pt x="1714" y="502"/>
                </a:moveTo>
                <a:lnTo>
                  <a:pt x="1666" y="502"/>
                </a:lnTo>
                <a:lnTo>
                  <a:pt x="1666" y="455"/>
                </a:lnTo>
                <a:lnTo>
                  <a:pt x="1714" y="455"/>
                </a:lnTo>
                <a:lnTo>
                  <a:pt x="1714" y="502"/>
                </a:lnTo>
                <a:close/>
                <a:moveTo>
                  <a:pt x="1562" y="502"/>
                </a:moveTo>
                <a:lnTo>
                  <a:pt x="1515" y="502"/>
                </a:lnTo>
                <a:lnTo>
                  <a:pt x="1515" y="455"/>
                </a:lnTo>
                <a:lnTo>
                  <a:pt x="1562" y="455"/>
                </a:lnTo>
                <a:lnTo>
                  <a:pt x="1562" y="502"/>
                </a:lnTo>
                <a:close/>
                <a:moveTo>
                  <a:pt x="1184" y="502"/>
                </a:moveTo>
                <a:lnTo>
                  <a:pt x="1136" y="502"/>
                </a:lnTo>
                <a:lnTo>
                  <a:pt x="1136" y="455"/>
                </a:lnTo>
                <a:lnTo>
                  <a:pt x="1184" y="455"/>
                </a:lnTo>
                <a:lnTo>
                  <a:pt x="1184" y="502"/>
                </a:lnTo>
                <a:close/>
                <a:moveTo>
                  <a:pt x="956" y="502"/>
                </a:moveTo>
                <a:lnTo>
                  <a:pt x="909" y="502"/>
                </a:lnTo>
                <a:lnTo>
                  <a:pt x="909" y="455"/>
                </a:lnTo>
                <a:lnTo>
                  <a:pt x="956" y="455"/>
                </a:lnTo>
                <a:lnTo>
                  <a:pt x="956" y="502"/>
                </a:lnTo>
                <a:close/>
                <a:moveTo>
                  <a:pt x="881" y="502"/>
                </a:moveTo>
                <a:lnTo>
                  <a:pt x="833" y="502"/>
                </a:lnTo>
                <a:lnTo>
                  <a:pt x="833" y="455"/>
                </a:lnTo>
                <a:lnTo>
                  <a:pt x="881" y="455"/>
                </a:lnTo>
                <a:lnTo>
                  <a:pt x="881" y="502"/>
                </a:lnTo>
                <a:close/>
                <a:moveTo>
                  <a:pt x="729" y="502"/>
                </a:moveTo>
                <a:lnTo>
                  <a:pt x="682" y="502"/>
                </a:lnTo>
                <a:lnTo>
                  <a:pt x="682" y="455"/>
                </a:lnTo>
                <a:lnTo>
                  <a:pt x="729" y="455"/>
                </a:lnTo>
                <a:lnTo>
                  <a:pt x="729" y="502"/>
                </a:lnTo>
                <a:close/>
                <a:moveTo>
                  <a:pt x="653" y="502"/>
                </a:moveTo>
                <a:lnTo>
                  <a:pt x="606" y="502"/>
                </a:lnTo>
                <a:lnTo>
                  <a:pt x="606" y="455"/>
                </a:lnTo>
                <a:lnTo>
                  <a:pt x="653" y="455"/>
                </a:lnTo>
                <a:lnTo>
                  <a:pt x="653" y="502"/>
                </a:lnTo>
                <a:close/>
                <a:moveTo>
                  <a:pt x="578" y="502"/>
                </a:moveTo>
                <a:lnTo>
                  <a:pt x="530" y="502"/>
                </a:lnTo>
                <a:lnTo>
                  <a:pt x="530" y="455"/>
                </a:lnTo>
                <a:lnTo>
                  <a:pt x="578" y="455"/>
                </a:lnTo>
                <a:lnTo>
                  <a:pt x="578" y="502"/>
                </a:lnTo>
                <a:close/>
                <a:moveTo>
                  <a:pt x="502" y="502"/>
                </a:moveTo>
                <a:lnTo>
                  <a:pt x="455" y="502"/>
                </a:lnTo>
                <a:lnTo>
                  <a:pt x="455" y="455"/>
                </a:lnTo>
                <a:lnTo>
                  <a:pt x="502" y="455"/>
                </a:lnTo>
                <a:lnTo>
                  <a:pt x="502" y="502"/>
                </a:lnTo>
                <a:close/>
                <a:moveTo>
                  <a:pt x="426" y="502"/>
                </a:moveTo>
                <a:lnTo>
                  <a:pt x="379" y="502"/>
                </a:lnTo>
                <a:lnTo>
                  <a:pt x="379" y="455"/>
                </a:lnTo>
                <a:lnTo>
                  <a:pt x="426" y="455"/>
                </a:lnTo>
                <a:lnTo>
                  <a:pt x="426" y="502"/>
                </a:lnTo>
                <a:close/>
                <a:moveTo>
                  <a:pt x="351" y="502"/>
                </a:moveTo>
                <a:lnTo>
                  <a:pt x="303" y="502"/>
                </a:lnTo>
                <a:lnTo>
                  <a:pt x="303" y="455"/>
                </a:lnTo>
                <a:lnTo>
                  <a:pt x="351" y="455"/>
                </a:lnTo>
                <a:lnTo>
                  <a:pt x="351" y="502"/>
                </a:lnTo>
                <a:close/>
                <a:moveTo>
                  <a:pt x="275" y="502"/>
                </a:moveTo>
                <a:lnTo>
                  <a:pt x="227" y="502"/>
                </a:lnTo>
                <a:lnTo>
                  <a:pt x="227" y="455"/>
                </a:lnTo>
                <a:lnTo>
                  <a:pt x="275" y="455"/>
                </a:lnTo>
                <a:lnTo>
                  <a:pt x="275" y="502"/>
                </a:lnTo>
                <a:close/>
                <a:moveTo>
                  <a:pt x="123" y="502"/>
                </a:moveTo>
                <a:lnTo>
                  <a:pt x="76" y="502"/>
                </a:lnTo>
                <a:lnTo>
                  <a:pt x="76" y="455"/>
                </a:lnTo>
                <a:lnTo>
                  <a:pt x="123" y="455"/>
                </a:lnTo>
                <a:lnTo>
                  <a:pt x="123" y="502"/>
                </a:lnTo>
                <a:close/>
                <a:moveTo>
                  <a:pt x="3458" y="426"/>
                </a:moveTo>
                <a:lnTo>
                  <a:pt x="3408" y="426"/>
                </a:lnTo>
                <a:lnTo>
                  <a:pt x="3408" y="379"/>
                </a:lnTo>
                <a:lnTo>
                  <a:pt x="3458" y="379"/>
                </a:lnTo>
                <a:lnTo>
                  <a:pt x="3458" y="426"/>
                </a:lnTo>
                <a:close/>
                <a:moveTo>
                  <a:pt x="3382" y="426"/>
                </a:moveTo>
                <a:lnTo>
                  <a:pt x="3332" y="426"/>
                </a:lnTo>
                <a:lnTo>
                  <a:pt x="3332" y="379"/>
                </a:lnTo>
                <a:lnTo>
                  <a:pt x="3382" y="379"/>
                </a:lnTo>
                <a:lnTo>
                  <a:pt x="3382" y="426"/>
                </a:lnTo>
                <a:close/>
                <a:moveTo>
                  <a:pt x="3306" y="426"/>
                </a:moveTo>
                <a:lnTo>
                  <a:pt x="3257" y="426"/>
                </a:lnTo>
                <a:lnTo>
                  <a:pt x="3257" y="379"/>
                </a:lnTo>
                <a:lnTo>
                  <a:pt x="3306" y="379"/>
                </a:lnTo>
                <a:lnTo>
                  <a:pt x="3306" y="426"/>
                </a:lnTo>
                <a:close/>
                <a:moveTo>
                  <a:pt x="3230" y="426"/>
                </a:moveTo>
                <a:lnTo>
                  <a:pt x="3181" y="426"/>
                </a:lnTo>
                <a:lnTo>
                  <a:pt x="3181" y="379"/>
                </a:lnTo>
                <a:lnTo>
                  <a:pt x="3230" y="379"/>
                </a:lnTo>
                <a:lnTo>
                  <a:pt x="3230" y="426"/>
                </a:lnTo>
                <a:close/>
                <a:moveTo>
                  <a:pt x="3155" y="426"/>
                </a:moveTo>
                <a:lnTo>
                  <a:pt x="3105" y="426"/>
                </a:lnTo>
                <a:lnTo>
                  <a:pt x="3105" y="379"/>
                </a:lnTo>
                <a:lnTo>
                  <a:pt x="3155" y="379"/>
                </a:lnTo>
                <a:lnTo>
                  <a:pt x="3155" y="426"/>
                </a:lnTo>
                <a:close/>
                <a:moveTo>
                  <a:pt x="3079" y="426"/>
                </a:moveTo>
                <a:lnTo>
                  <a:pt x="3029" y="426"/>
                </a:lnTo>
                <a:lnTo>
                  <a:pt x="3029" y="379"/>
                </a:lnTo>
                <a:lnTo>
                  <a:pt x="3079" y="379"/>
                </a:lnTo>
                <a:lnTo>
                  <a:pt x="3079" y="426"/>
                </a:lnTo>
                <a:close/>
                <a:moveTo>
                  <a:pt x="3003" y="426"/>
                </a:moveTo>
                <a:lnTo>
                  <a:pt x="2954" y="426"/>
                </a:lnTo>
                <a:lnTo>
                  <a:pt x="2954" y="379"/>
                </a:lnTo>
                <a:lnTo>
                  <a:pt x="3003" y="379"/>
                </a:lnTo>
                <a:lnTo>
                  <a:pt x="3003" y="426"/>
                </a:lnTo>
                <a:close/>
                <a:moveTo>
                  <a:pt x="2928" y="426"/>
                </a:moveTo>
                <a:lnTo>
                  <a:pt x="2878" y="426"/>
                </a:lnTo>
                <a:lnTo>
                  <a:pt x="2878" y="379"/>
                </a:lnTo>
                <a:lnTo>
                  <a:pt x="2928" y="379"/>
                </a:lnTo>
                <a:lnTo>
                  <a:pt x="2928" y="426"/>
                </a:lnTo>
                <a:close/>
                <a:moveTo>
                  <a:pt x="2852" y="426"/>
                </a:moveTo>
                <a:lnTo>
                  <a:pt x="2802" y="426"/>
                </a:lnTo>
                <a:lnTo>
                  <a:pt x="2802" y="379"/>
                </a:lnTo>
                <a:lnTo>
                  <a:pt x="2852" y="379"/>
                </a:lnTo>
                <a:lnTo>
                  <a:pt x="2852" y="426"/>
                </a:lnTo>
                <a:close/>
                <a:moveTo>
                  <a:pt x="2776" y="426"/>
                </a:moveTo>
                <a:lnTo>
                  <a:pt x="2726" y="426"/>
                </a:lnTo>
                <a:lnTo>
                  <a:pt x="2726" y="379"/>
                </a:lnTo>
                <a:lnTo>
                  <a:pt x="2776" y="379"/>
                </a:lnTo>
                <a:lnTo>
                  <a:pt x="2776" y="426"/>
                </a:lnTo>
                <a:close/>
                <a:moveTo>
                  <a:pt x="2700" y="426"/>
                </a:moveTo>
                <a:lnTo>
                  <a:pt x="2651" y="426"/>
                </a:lnTo>
                <a:lnTo>
                  <a:pt x="2651" y="379"/>
                </a:lnTo>
                <a:lnTo>
                  <a:pt x="2700" y="379"/>
                </a:lnTo>
                <a:lnTo>
                  <a:pt x="2700" y="426"/>
                </a:lnTo>
                <a:close/>
                <a:moveTo>
                  <a:pt x="2622" y="426"/>
                </a:moveTo>
                <a:lnTo>
                  <a:pt x="2575" y="426"/>
                </a:lnTo>
                <a:lnTo>
                  <a:pt x="2575" y="379"/>
                </a:lnTo>
                <a:lnTo>
                  <a:pt x="2622" y="379"/>
                </a:lnTo>
                <a:lnTo>
                  <a:pt x="2622" y="426"/>
                </a:lnTo>
                <a:close/>
                <a:moveTo>
                  <a:pt x="2547" y="426"/>
                </a:moveTo>
                <a:lnTo>
                  <a:pt x="2499" y="426"/>
                </a:lnTo>
                <a:lnTo>
                  <a:pt x="2499" y="379"/>
                </a:lnTo>
                <a:lnTo>
                  <a:pt x="2547" y="379"/>
                </a:lnTo>
                <a:lnTo>
                  <a:pt x="2547" y="426"/>
                </a:lnTo>
                <a:close/>
                <a:moveTo>
                  <a:pt x="2471" y="426"/>
                </a:moveTo>
                <a:lnTo>
                  <a:pt x="2424" y="426"/>
                </a:lnTo>
                <a:lnTo>
                  <a:pt x="2424" y="379"/>
                </a:lnTo>
                <a:lnTo>
                  <a:pt x="2471" y="379"/>
                </a:lnTo>
                <a:lnTo>
                  <a:pt x="2471" y="426"/>
                </a:lnTo>
                <a:close/>
                <a:moveTo>
                  <a:pt x="2395" y="426"/>
                </a:moveTo>
                <a:lnTo>
                  <a:pt x="2348" y="426"/>
                </a:lnTo>
                <a:lnTo>
                  <a:pt x="2348" y="379"/>
                </a:lnTo>
                <a:lnTo>
                  <a:pt x="2395" y="379"/>
                </a:lnTo>
                <a:lnTo>
                  <a:pt x="2395" y="426"/>
                </a:lnTo>
                <a:close/>
                <a:moveTo>
                  <a:pt x="2319" y="426"/>
                </a:moveTo>
                <a:lnTo>
                  <a:pt x="2272" y="426"/>
                </a:lnTo>
                <a:lnTo>
                  <a:pt x="2272" y="379"/>
                </a:lnTo>
                <a:lnTo>
                  <a:pt x="2319" y="379"/>
                </a:lnTo>
                <a:lnTo>
                  <a:pt x="2319" y="426"/>
                </a:lnTo>
                <a:close/>
                <a:moveTo>
                  <a:pt x="2244" y="426"/>
                </a:moveTo>
                <a:lnTo>
                  <a:pt x="2196" y="426"/>
                </a:lnTo>
                <a:lnTo>
                  <a:pt x="2196" y="379"/>
                </a:lnTo>
                <a:lnTo>
                  <a:pt x="2244" y="379"/>
                </a:lnTo>
                <a:lnTo>
                  <a:pt x="2244" y="426"/>
                </a:lnTo>
                <a:close/>
                <a:moveTo>
                  <a:pt x="2168" y="426"/>
                </a:moveTo>
                <a:lnTo>
                  <a:pt x="2121" y="426"/>
                </a:lnTo>
                <a:lnTo>
                  <a:pt x="2121" y="379"/>
                </a:lnTo>
                <a:lnTo>
                  <a:pt x="2168" y="379"/>
                </a:lnTo>
                <a:lnTo>
                  <a:pt x="2168" y="426"/>
                </a:lnTo>
                <a:close/>
                <a:moveTo>
                  <a:pt x="2092" y="426"/>
                </a:moveTo>
                <a:lnTo>
                  <a:pt x="2045" y="426"/>
                </a:lnTo>
                <a:lnTo>
                  <a:pt x="2045" y="379"/>
                </a:lnTo>
                <a:lnTo>
                  <a:pt x="2092" y="379"/>
                </a:lnTo>
                <a:lnTo>
                  <a:pt x="2092" y="426"/>
                </a:lnTo>
                <a:close/>
                <a:moveTo>
                  <a:pt x="2016" y="426"/>
                </a:moveTo>
                <a:lnTo>
                  <a:pt x="1969" y="426"/>
                </a:lnTo>
                <a:lnTo>
                  <a:pt x="1969" y="379"/>
                </a:lnTo>
                <a:lnTo>
                  <a:pt x="2016" y="379"/>
                </a:lnTo>
                <a:lnTo>
                  <a:pt x="2016" y="426"/>
                </a:lnTo>
                <a:close/>
                <a:moveTo>
                  <a:pt x="1941" y="426"/>
                </a:moveTo>
                <a:lnTo>
                  <a:pt x="1893" y="426"/>
                </a:lnTo>
                <a:lnTo>
                  <a:pt x="1893" y="379"/>
                </a:lnTo>
                <a:lnTo>
                  <a:pt x="1941" y="379"/>
                </a:lnTo>
                <a:lnTo>
                  <a:pt x="1941" y="426"/>
                </a:lnTo>
                <a:close/>
                <a:moveTo>
                  <a:pt x="1865" y="426"/>
                </a:moveTo>
                <a:lnTo>
                  <a:pt x="1818" y="426"/>
                </a:lnTo>
                <a:lnTo>
                  <a:pt x="1818" y="379"/>
                </a:lnTo>
                <a:lnTo>
                  <a:pt x="1865" y="379"/>
                </a:lnTo>
                <a:lnTo>
                  <a:pt x="1865" y="426"/>
                </a:lnTo>
                <a:close/>
                <a:moveTo>
                  <a:pt x="1789" y="426"/>
                </a:moveTo>
                <a:lnTo>
                  <a:pt x="1742" y="426"/>
                </a:lnTo>
                <a:lnTo>
                  <a:pt x="1742" y="379"/>
                </a:lnTo>
                <a:lnTo>
                  <a:pt x="1789" y="379"/>
                </a:lnTo>
                <a:lnTo>
                  <a:pt x="1789" y="426"/>
                </a:lnTo>
                <a:close/>
                <a:moveTo>
                  <a:pt x="1486" y="426"/>
                </a:moveTo>
                <a:lnTo>
                  <a:pt x="1439" y="426"/>
                </a:lnTo>
                <a:lnTo>
                  <a:pt x="1439" y="379"/>
                </a:lnTo>
                <a:lnTo>
                  <a:pt x="1486" y="379"/>
                </a:lnTo>
                <a:lnTo>
                  <a:pt x="1486" y="426"/>
                </a:lnTo>
                <a:close/>
                <a:moveTo>
                  <a:pt x="1411" y="426"/>
                </a:moveTo>
                <a:lnTo>
                  <a:pt x="1363" y="426"/>
                </a:lnTo>
                <a:lnTo>
                  <a:pt x="1363" y="379"/>
                </a:lnTo>
                <a:lnTo>
                  <a:pt x="1411" y="379"/>
                </a:lnTo>
                <a:lnTo>
                  <a:pt x="1411" y="426"/>
                </a:lnTo>
                <a:close/>
                <a:moveTo>
                  <a:pt x="1259" y="426"/>
                </a:moveTo>
                <a:lnTo>
                  <a:pt x="1212" y="426"/>
                </a:lnTo>
                <a:lnTo>
                  <a:pt x="1212" y="379"/>
                </a:lnTo>
                <a:lnTo>
                  <a:pt x="1259" y="379"/>
                </a:lnTo>
                <a:lnTo>
                  <a:pt x="1259" y="426"/>
                </a:lnTo>
                <a:close/>
                <a:moveTo>
                  <a:pt x="1184" y="426"/>
                </a:moveTo>
                <a:lnTo>
                  <a:pt x="1136" y="426"/>
                </a:lnTo>
                <a:lnTo>
                  <a:pt x="1136" y="379"/>
                </a:lnTo>
                <a:lnTo>
                  <a:pt x="1184" y="379"/>
                </a:lnTo>
                <a:lnTo>
                  <a:pt x="1184" y="426"/>
                </a:lnTo>
                <a:close/>
                <a:moveTo>
                  <a:pt x="956" y="426"/>
                </a:moveTo>
                <a:lnTo>
                  <a:pt x="909" y="426"/>
                </a:lnTo>
                <a:lnTo>
                  <a:pt x="909" y="379"/>
                </a:lnTo>
                <a:lnTo>
                  <a:pt x="956" y="379"/>
                </a:lnTo>
                <a:lnTo>
                  <a:pt x="956" y="426"/>
                </a:lnTo>
                <a:close/>
                <a:moveTo>
                  <a:pt x="881" y="426"/>
                </a:moveTo>
                <a:lnTo>
                  <a:pt x="833" y="426"/>
                </a:lnTo>
                <a:lnTo>
                  <a:pt x="833" y="379"/>
                </a:lnTo>
                <a:lnTo>
                  <a:pt x="881" y="379"/>
                </a:lnTo>
                <a:lnTo>
                  <a:pt x="881" y="426"/>
                </a:lnTo>
                <a:close/>
                <a:moveTo>
                  <a:pt x="805" y="426"/>
                </a:moveTo>
                <a:lnTo>
                  <a:pt x="758" y="426"/>
                </a:lnTo>
                <a:lnTo>
                  <a:pt x="758" y="379"/>
                </a:lnTo>
                <a:lnTo>
                  <a:pt x="805" y="379"/>
                </a:lnTo>
                <a:lnTo>
                  <a:pt x="805" y="426"/>
                </a:lnTo>
                <a:close/>
                <a:moveTo>
                  <a:pt x="729" y="426"/>
                </a:moveTo>
                <a:lnTo>
                  <a:pt x="682" y="426"/>
                </a:lnTo>
                <a:lnTo>
                  <a:pt x="682" y="379"/>
                </a:lnTo>
                <a:lnTo>
                  <a:pt x="729" y="379"/>
                </a:lnTo>
                <a:lnTo>
                  <a:pt x="729" y="426"/>
                </a:lnTo>
                <a:close/>
                <a:moveTo>
                  <a:pt x="653" y="426"/>
                </a:moveTo>
                <a:lnTo>
                  <a:pt x="606" y="426"/>
                </a:lnTo>
                <a:lnTo>
                  <a:pt x="606" y="379"/>
                </a:lnTo>
                <a:lnTo>
                  <a:pt x="653" y="379"/>
                </a:lnTo>
                <a:lnTo>
                  <a:pt x="653" y="426"/>
                </a:lnTo>
                <a:close/>
                <a:moveTo>
                  <a:pt x="578" y="426"/>
                </a:moveTo>
                <a:lnTo>
                  <a:pt x="530" y="426"/>
                </a:lnTo>
                <a:lnTo>
                  <a:pt x="530" y="379"/>
                </a:lnTo>
                <a:lnTo>
                  <a:pt x="578" y="379"/>
                </a:lnTo>
                <a:lnTo>
                  <a:pt x="578" y="426"/>
                </a:lnTo>
                <a:close/>
                <a:moveTo>
                  <a:pt x="502" y="426"/>
                </a:moveTo>
                <a:lnTo>
                  <a:pt x="455" y="426"/>
                </a:lnTo>
                <a:lnTo>
                  <a:pt x="455" y="379"/>
                </a:lnTo>
                <a:lnTo>
                  <a:pt x="502" y="379"/>
                </a:lnTo>
                <a:lnTo>
                  <a:pt x="502" y="426"/>
                </a:lnTo>
                <a:close/>
                <a:moveTo>
                  <a:pt x="426" y="426"/>
                </a:moveTo>
                <a:lnTo>
                  <a:pt x="379" y="426"/>
                </a:lnTo>
                <a:lnTo>
                  <a:pt x="379" y="379"/>
                </a:lnTo>
                <a:lnTo>
                  <a:pt x="426" y="379"/>
                </a:lnTo>
                <a:lnTo>
                  <a:pt x="426" y="426"/>
                </a:lnTo>
                <a:close/>
                <a:moveTo>
                  <a:pt x="351" y="426"/>
                </a:moveTo>
                <a:lnTo>
                  <a:pt x="303" y="426"/>
                </a:lnTo>
                <a:lnTo>
                  <a:pt x="303" y="379"/>
                </a:lnTo>
                <a:lnTo>
                  <a:pt x="351" y="379"/>
                </a:lnTo>
                <a:lnTo>
                  <a:pt x="351" y="426"/>
                </a:lnTo>
                <a:close/>
                <a:moveTo>
                  <a:pt x="275" y="426"/>
                </a:moveTo>
                <a:lnTo>
                  <a:pt x="227" y="426"/>
                </a:lnTo>
                <a:lnTo>
                  <a:pt x="227" y="379"/>
                </a:lnTo>
                <a:lnTo>
                  <a:pt x="275" y="379"/>
                </a:lnTo>
                <a:lnTo>
                  <a:pt x="275" y="426"/>
                </a:lnTo>
                <a:close/>
                <a:moveTo>
                  <a:pt x="199" y="426"/>
                </a:moveTo>
                <a:lnTo>
                  <a:pt x="152" y="426"/>
                </a:lnTo>
                <a:lnTo>
                  <a:pt x="152" y="379"/>
                </a:lnTo>
                <a:lnTo>
                  <a:pt x="199" y="379"/>
                </a:lnTo>
                <a:lnTo>
                  <a:pt x="199" y="426"/>
                </a:lnTo>
                <a:close/>
                <a:moveTo>
                  <a:pt x="123" y="426"/>
                </a:moveTo>
                <a:lnTo>
                  <a:pt x="76" y="426"/>
                </a:lnTo>
                <a:lnTo>
                  <a:pt x="76" y="379"/>
                </a:lnTo>
                <a:lnTo>
                  <a:pt x="123" y="379"/>
                </a:lnTo>
                <a:lnTo>
                  <a:pt x="123" y="426"/>
                </a:lnTo>
                <a:close/>
                <a:moveTo>
                  <a:pt x="48" y="426"/>
                </a:moveTo>
                <a:lnTo>
                  <a:pt x="0" y="426"/>
                </a:lnTo>
                <a:lnTo>
                  <a:pt x="0" y="379"/>
                </a:lnTo>
                <a:lnTo>
                  <a:pt x="48" y="379"/>
                </a:lnTo>
                <a:lnTo>
                  <a:pt x="48" y="426"/>
                </a:lnTo>
                <a:close/>
                <a:moveTo>
                  <a:pt x="3382" y="351"/>
                </a:moveTo>
                <a:lnTo>
                  <a:pt x="3332" y="351"/>
                </a:lnTo>
                <a:lnTo>
                  <a:pt x="3332" y="303"/>
                </a:lnTo>
                <a:lnTo>
                  <a:pt x="3382" y="303"/>
                </a:lnTo>
                <a:lnTo>
                  <a:pt x="3382" y="351"/>
                </a:lnTo>
                <a:close/>
                <a:moveTo>
                  <a:pt x="3306" y="351"/>
                </a:moveTo>
                <a:lnTo>
                  <a:pt x="3257" y="351"/>
                </a:lnTo>
                <a:lnTo>
                  <a:pt x="3257" y="303"/>
                </a:lnTo>
                <a:lnTo>
                  <a:pt x="3306" y="303"/>
                </a:lnTo>
                <a:lnTo>
                  <a:pt x="3306" y="351"/>
                </a:lnTo>
                <a:close/>
                <a:moveTo>
                  <a:pt x="3230" y="351"/>
                </a:moveTo>
                <a:lnTo>
                  <a:pt x="3181" y="351"/>
                </a:lnTo>
                <a:lnTo>
                  <a:pt x="3181" y="303"/>
                </a:lnTo>
                <a:lnTo>
                  <a:pt x="3230" y="303"/>
                </a:lnTo>
                <a:lnTo>
                  <a:pt x="3230" y="351"/>
                </a:lnTo>
                <a:close/>
                <a:moveTo>
                  <a:pt x="3155" y="351"/>
                </a:moveTo>
                <a:lnTo>
                  <a:pt x="3105" y="351"/>
                </a:lnTo>
                <a:lnTo>
                  <a:pt x="3105" y="303"/>
                </a:lnTo>
                <a:lnTo>
                  <a:pt x="3155" y="303"/>
                </a:lnTo>
                <a:lnTo>
                  <a:pt x="3155" y="351"/>
                </a:lnTo>
                <a:close/>
                <a:moveTo>
                  <a:pt x="3079" y="351"/>
                </a:moveTo>
                <a:lnTo>
                  <a:pt x="3029" y="351"/>
                </a:lnTo>
                <a:lnTo>
                  <a:pt x="3029" y="303"/>
                </a:lnTo>
                <a:lnTo>
                  <a:pt x="3079" y="303"/>
                </a:lnTo>
                <a:lnTo>
                  <a:pt x="3079" y="351"/>
                </a:lnTo>
                <a:close/>
                <a:moveTo>
                  <a:pt x="3003" y="351"/>
                </a:moveTo>
                <a:lnTo>
                  <a:pt x="2954" y="351"/>
                </a:lnTo>
                <a:lnTo>
                  <a:pt x="2954" y="303"/>
                </a:lnTo>
                <a:lnTo>
                  <a:pt x="3003" y="303"/>
                </a:lnTo>
                <a:lnTo>
                  <a:pt x="3003" y="351"/>
                </a:lnTo>
                <a:close/>
                <a:moveTo>
                  <a:pt x="2928" y="351"/>
                </a:moveTo>
                <a:lnTo>
                  <a:pt x="2878" y="351"/>
                </a:lnTo>
                <a:lnTo>
                  <a:pt x="2878" y="303"/>
                </a:lnTo>
                <a:lnTo>
                  <a:pt x="2928" y="303"/>
                </a:lnTo>
                <a:lnTo>
                  <a:pt x="2928" y="351"/>
                </a:lnTo>
                <a:close/>
                <a:moveTo>
                  <a:pt x="2852" y="351"/>
                </a:moveTo>
                <a:lnTo>
                  <a:pt x="2802" y="351"/>
                </a:lnTo>
                <a:lnTo>
                  <a:pt x="2802" y="303"/>
                </a:lnTo>
                <a:lnTo>
                  <a:pt x="2852" y="303"/>
                </a:lnTo>
                <a:lnTo>
                  <a:pt x="2852" y="351"/>
                </a:lnTo>
                <a:close/>
                <a:moveTo>
                  <a:pt x="2776" y="351"/>
                </a:moveTo>
                <a:lnTo>
                  <a:pt x="2726" y="351"/>
                </a:lnTo>
                <a:lnTo>
                  <a:pt x="2726" y="303"/>
                </a:lnTo>
                <a:lnTo>
                  <a:pt x="2776" y="303"/>
                </a:lnTo>
                <a:lnTo>
                  <a:pt x="2776" y="351"/>
                </a:lnTo>
                <a:close/>
                <a:moveTo>
                  <a:pt x="2700" y="351"/>
                </a:moveTo>
                <a:lnTo>
                  <a:pt x="2651" y="351"/>
                </a:lnTo>
                <a:lnTo>
                  <a:pt x="2651" y="303"/>
                </a:lnTo>
                <a:lnTo>
                  <a:pt x="2700" y="303"/>
                </a:lnTo>
                <a:lnTo>
                  <a:pt x="2700" y="351"/>
                </a:lnTo>
                <a:close/>
                <a:moveTo>
                  <a:pt x="2622" y="351"/>
                </a:moveTo>
                <a:lnTo>
                  <a:pt x="2575" y="351"/>
                </a:lnTo>
                <a:lnTo>
                  <a:pt x="2575" y="303"/>
                </a:lnTo>
                <a:lnTo>
                  <a:pt x="2622" y="303"/>
                </a:lnTo>
                <a:lnTo>
                  <a:pt x="2622" y="351"/>
                </a:lnTo>
                <a:close/>
                <a:moveTo>
                  <a:pt x="2547" y="351"/>
                </a:moveTo>
                <a:lnTo>
                  <a:pt x="2499" y="351"/>
                </a:lnTo>
                <a:lnTo>
                  <a:pt x="2499" y="303"/>
                </a:lnTo>
                <a:lnTo>
                  <a:pt x="2547" y="303"/>
                </a:lnTo>
                <a:lnTo>
                  <a:pt x="2547" y="351"/>
                </a:lnTo>
                <a:close/>
                <a:moveTo>
                  <a:pt x="2471" y="351"/>
                </a:moveTo>
                <a:lnTo>
                  <a:pt x="2424" y="351"/>
                </a:lnTo>
                <a:lnTo>
                  <a:pt x="2424" y="303"/>
                </a:lnTo>
                <a:lnTo>
                  <a:pt x="2471" y="303"/>
                </a:lnTo>
                <a:lnTo>
                  <a:pt x="2471" y="351"/>
                </a:lnTo>
                <a:close/>
                <a:moveTo>
                  <a:pt x="2395" y="351"/>
                </a:moveTo>
                <a:lnTo>
                  <a:pt x="2348" y="351"/>
                </a:lnTo>
                <a:lnTo>
                  <a:pt x="2348" y="303"/>
                </a:lnTo>
                <a:lnTo>
                  <a:pt x="2395" y="303"/>
                </a:lnTo>
                <a:lnTo>
                  <a:pt x="2395" y="351"/>
                </a:lnTo>
                <a:close/>
                <a:moveTo>
                  <a:pt x="2319" y="351"/>
                </a:moveTo>
                <a:lnTo>
                  <a:pt x="2272" y="351"/>
                </a:lnTo>
                <a:lnTo>
                  <a:pt x="2272" y="303"/>
                </a:lnTo>
                <a:lnTo>
                  <a:pt x="2319" y="303"/>
                </a:lnTo>
                <a:lnTo>
                  <a:pt x="2319" y="351"/>
                </a:lnTo>
                <a:close/>
                <a:moveTo>
                  <a:pt x="2244" y="351"/>
                </a:moveTo>
                <a:lnTo>
                  <a:pt x="2196" y="351"/>
                </a:lnTo>
                <a:lnTo>
                  <a:pt x="2196" y="303"/>
                </a:lnTo>
                <a:lnTo>
                  <a:pt x="2244" y="303"/>
                </a:lnTo>
                <a:lnTo>
                  <a:pt x="2244" y="351"/>
                </a:lnTo>
                <a:close/>
                <a:moveTo>
                  <a:pt x="2168" y="351"/>
                </a:moveTo>
                <a:lnTo>
                  <a:pt x="2121" y="351"/>
                </a:lnTo>
                <a:lnTo>
                  <a:pt x="2121" y="303"/>
                </a:lnTo>
                <a:lnTo>
                  <a:pt x="2168" y="303"/>
                </a:lnTo>
                <a:lnTo>
                  <a:pt x="2168" y="351"/>
                </a:lnTo>
                <a:close/>
                <a:moveTo>
                  <a:pt x="2016" y="351"/>
                </a:moveTo>
                <a:lnTo>
                  <a:pt x="1969" y="351"/>
                </a:lnTo>
                <a:lnTo>
                  <a:pt x="1969" y="303"/>
                </a:lnTo>
                <a:lnTo>
                  <a:pt x="2016" y="303"/>
                </a:lnTo>
                <a:lnTo>
                  <a:pt x="2016" y="351"/>
                </a:lnTo>
                <a:close/>
                <a:moveTo>
                  <a:pt x="1941" y="351"/>
                </a:moveTo>
                <a:lnTo>
                  <a:pt x="1893" y="351"/>
                </a:lnTo>
                <a:lnTo>
                  <a:pt x="1893" y="303"/>
                </a:lnTo>
                <a:lnTo>
                  <a:pt x="1941" y="303"/>
                </a:lnTo>
                <a:lnTo>
                  <a:pt x="1941" y="351"/>
                </a:lnTo>
                <a:close/>
                <a:moveTo>
                  <a:pt x="1865" y="351"/>
                </a:moveTo>
                <a:lnTo>
                  <a:pt x="1818" y="351"/>
                </a:lnTo>
                <a:lnTo>
                  <a:pt x="1818" y="303"/>
                </a:lnTo>
                <a:lnTo>
                  <a:pt x="1865" y="303"/>
                </a:lnTo>
                <a:lnTo>
                  <a:pt x="1865" y="351"/>
                </a:lnTo>
                <a:close/>
                <a:moveTo>
                  <a:pt x="1335" y="351"/>
                </a:moveTo>
                <a:lnTo>
                  <a:pt x="1288" y="351"/>
                </a:lnTo>
                <a:lnTo>
                  <a:pt x="1288" y="303"/>
                </a:lnTo>
                <a:lnTo>
                  <a:pt x="1335" y="303"/>
                </a:lnTo>
                <a:lnTo>
                  <a:pt x="1335" y="351"/>
                </a:lnTo>
                <a:close/>
                <a:moveTo>
                  <a:pt x="1259" y="351"/>
                </a:moveTo>
                <a:lnTo>
                  <a:pt x="1212" y="351"/>
                </a:lnTo>
                <a:lnTo>
                  <a:pt x="1212" y="303"/>
                </a:lnTo>
                <a:lnTo>
                  <a:pt x="1259" y="303"/>
                </a:lnTo>
                <a:lnTo>
                  <a:pt x="1259" y="351"/>
                </a:lnTo>
                <a:close/>
                <a:moveTo>
                  <a:pt x="1184" y="351"/>
                </a:moveTo>
                <a:lnTo>
                  <a:pt x="1136" y="351"/>
                </a:lnTo>
                <a:lnTo>
                  <a:pt x="1136" y="303"/>
                </a:lnTo>
                <a:lnTo>
                  <a:pt x="1184" y="303"/>
                </a:lnTo>
                <a:lnTo>
                  <a:pt x="1184" y="351"/>
                </a:lnTo>
                <a:close/>
                <a:moveTo>
                  <a:pt x="1032" y="351"/>
                </a:moveTo>
                <a:lnTo>
                  <a:pt x="985" y="351"/>
                </a:lnTo>
                <a:lnTo>
                  <a:pt x="985" y="303"/>
                </a:lnTo>
                <a:lnTo>
                  <a:pt x="1032" y="303"/>
                </a:lnTo>
                <a:lnTo>
                  <a:pt x="1032" y="351"/>
                </a:lnTo>
                <a:close/>
                <a:moveTo>
                  <a:pt x="956" y="351"/>
                </a:moveTo>
                <a:lnTo>
                  <a:pt x="909" y="351"/>
                </a:lnTo>
                <a:lnTo>
                  <a:pt x="909" y="303"/>
                </a:lnTo>
                <a:lnTo>
                  <a:pt x="956" y="303"/>
                </a:lnTo>
                <a:lnTo>
                  <a:pt x="956" y="351"/>
                </a:lnTo>
                <a:close/>
                <a:moveTo>
                  <a:pt x="805" y="351"/>
                </a:moveTo>
                <a:lnTo>
                  <a:pt x="758" y="351"/>
                </a:lnTo>
                <a:lnTo>
                  <a:pt x="758" y="303"/>
                </a:lnTo>
                <a:lnTo>
                  <a:pt x="805" y="303"/>
                </a:lnTo>
                <a:lnTo>
                  <a:pt x="805" y="351"/>
                </a:lnTo>
                <a:close/>
                <a:moveTo>
                  <a:pt x="729" y="351"/>
                </a:moveTo>
                <a:lnTo>
                  <a:pt x="682" y="351"/>
                </a:lnTo>
                <a:lnTo>
                  <a:pt x="682" y="303"/>
                </a:lnTo>
                <a:lnTo>
                  <a:pt x="729" y="303"/>
                </a:lnTo>
                <a:lnTo>
                  <a:pt x="729" y="351"/>
                </a:lnTo>
                <a:close/>
                <a:moveTo>
                  <a:pt x="653" y="351"/>
                </a:moveTo>
                <a:lnTo>
                  <a:pt x="606" y="351"/>
                </a:lnTo>
                <a:lnTo>
                  <a:pt x="606" y="303"/>
                </a:lnTo>
                <a:lnTo>
                  <a:pt x="653" y="303"/>
                </a:lnTo>
                <a:lnTo>
                  <a:pt x="653" y="351"/>
                </a:lnTo>
                <a:close/>
                <a:moveTo>
                  <a:pt x="578" y="351"/>
                </a:moveTo>
                <a:lnTo>
                  <a:pt x="530" y="351"/>
                </a:lnTo>
                <a:lnTo>
                  <a:pt x="530" y="303"/>
                </a:lnTo>
                <a:lnTo>
                  <a:pt x="578" y="303"/>
                </a:lnTo>
                <a:lnTo>
                  <a:pt x="578" y="351"/>
                </a:lnTo>
                <a:close/>
                <a:moveTo>
                  <a:pt x="502" y="351"/>
                </a:moveTo>
                <a:lnTo>
                  <a:pt x="455" y="351"/>
                </a:lnTo>
                <a:lnTo>
                  <a:pt x="455" y="303"/>
                </a:lnTo>
                <a:lnTo>
                  <a:pt x="502" y="303"/>
                </a:lnTo>
                <a:lnTo>
                  <a:pt x="502" y="351"/>
                </a:lnTo>
                <a:close/>
                <a:moveTo>
                  <a:pt x="426" y="351"/>
                </a:moveTo>
                <a:lnTo>
                  <a:pt x="379" y="351"/>
                </a:lnTo>
                <a:lnTo>
                  <a:pt x="379" y="303"/>
                </a:lnTo>
                <a:lnTo>
                  <a:pt x="426" y="303"/>
                </a:lnTo>
                <a:lnTo>
                  <a:pt x="426" y="351"/>
                </a:lnTo>
                <a:close/>
                <a:moveTo>
                  <a:pt x="351" y="351"/>
                </a:moveTo>
                <a:lnTo>
                  <a:pt x="303" y="351"/>
                </a:lnTo>
                <a:lnTo>
                  <a:pt x="303" y="303"/>
                </a:lnTo>
                <a:lnTo>
                  <a:pt x="351" y="303"/>
                </a:lnTo>
                <a:lnTo>
                  <a:pt x="351" y="351"/>
                </a:lnTo>
                <a:close/>
                <a:moveTo>
                  <a:pt x="275" y="351"/>
                </a:moveTo>
                <a:lnTo>
                  <a:pt x="227" y="351"/>
                </a:lnTo>
                <a:lnTo>
                  <a:pt x="227" y="303"/>
                </a:lnTo>
                <a:lnTo>
                  <a:pt x="275" y="303"/>
                </a:lnTo>
                <a:lnTo>
                  <a:pt x="275" y="351"/>
                </a:lnTo>
                <a:close/>
                <a:moveTo>
                  <a:pt x="199" y="351"/>
                </a:moveTo>
                <a:lnTo>
                  <a:pt x="152" y="351"/>
                </a:lnTo>
                <a:lnTo>
                  <a:pt x="152" y="303"/>
                </a:lnTo>
                <a:lnTo>
                  <a:pt x="199" y="303"/>
                </a:lnTo>
                <a:lnTo>
                  <a:pt x="199" y="351"/>
                </a:lnTo>
                <a:close/>
                <a:moveTo>
                  <a:pt x="123" y="351"/>
                </a:moveTo>
                <a:lnTo>
                  <a:pt x="76" y="351"/>
                </a:lnTo>
                <a:lnTo>
                  <a:pt x="76" y="303"/>
                </a:lnTo>
                <a:lnTo>
                  <a:pt x="123" y="303"/>
                </a:lnTo>
                <a:lnTo>
                  <a:pt x="123" y="351"/>
                </a:lnTo>
                <a:close/>
                <a:moveTo>
                  <a:pt x="48" y="351"/>
                </a:moveTo>
                <a:lnTo>
                  <a:pt x="0" y="351"/>
                </a:lnTo>
                <a:lnTo>
                  <a:pt x="0" y="303"/>
                </a:lnTo>
                <a:lnTo>
                  <a:pt x="48" y="303"/>
                </a:lnTo>
                <a:lnTo>
                  <a:pt x="48" y="351"/>
                </a:lnTo>
                <a:close/>
                <a:moveTo>
                  <a:pt x="3079" y="275"/>
                </a:moveTo>
                <a:lnTo>
                  <a:pt x="3029" y="275"/>
                </a:lnTo>
                <a:lnTo>
                  <a:pt x="3029" y="228"/>
                </a:lnTo>
                <a:lnTo>
                  <a:pt x="3079" y="228"/>
                </a:lnTo>
                <a:lnTo>
                  <a:pt x="3079" y="275"/>
                </a:lnTo>
                <a:close/>
                <a:moveTo>
                  <a:pt x="3003" y="275"/>
                </a:moveTo>
                <a:lnTo>
                  <a:pt x="2954" y="275"/>
                </a:lnTo>
                <a:lnTo>
                  <a:pt x="2954" y="228"/>
                </a:lnTo>
                <a:lnTo>
                  <a:pt x="3003" y="228"/>
                </a:lnTo>
                <a:lnTo>
                  <a:pt x="3003" y="275"/>
                </a:lnTo>
                <a:close/>
                <a:moveTo>
                  <a:pt x="2852" y="275"/>
                </a:moveTo>
                <a:lnTo>
                  <a:pt x="2802" y="275"/>
                </a:lnTo>
                <a:lnTo>
                  <a:pt x="2802" y="228"/>
                </a:lnTo>
                <a:lnTo>
                  <a:pt x="2852" y="228"/>
                </a:lnTo>
                <a:lnTo>
                  <a:pt x="2852" y="275"/>
                </a:lnTo>
                <a:close/>
                <a:moveTo>
                  <a:pt x="2776" y="275"/>
                </a:moveTo>
                <a:lnTo>
                  <a:pt x="2726" y="275"/>
                </a:lnTo>
                <a:lnTo>
                  <a:pt x="2726" y="228"/>
                </a:lnTo>
                <a:lnTo>
                  <a:pt x="2776" y="228"/>
                </a:lnTo>
                <a:lnTo>
                  <a:pt x="2776" y="275"/>
                </a:lnTo>
                <a:close/>
                <a:moveTo>
                  <a:pt x="2700" y="275"/>
                </a:moveTo>
                <a:lnTo>
                  <a:pt x="2651" y="275"/>
                </a:lnTo>
                <a:lnTo>
                  <a:pt x="2651" y="228"/>
                </a:lnTo>
                <a:lnTo>
                  <a:pt x="2700" y="228"/>
                </a:lnTo>
                <a:lnTo>
                  <a:pt x="2700" y="275"/>
                </a:lnTo>
                <a:close/>
                <a:moveTo>
                  <a:pt x="2622" y="275"/>
                </a:moveTo>
                <a:lnTo>
                  <a:pt x="2575" y="275"/>
                </a:lnTo>
                <a:lnTo>
                  <a:pt x="2575" y="228"/>
                </a:lnTo>
                <a:lnTo>
                  <a:pt x="2622" y="228"/>
                </a:lnTo>
                <a:lnTo>
                  <a:pt x="2622" y="275"/>
                </a:lnTo>
                <a:close/>
                <a:moveTo>
                  <a:pt x="2547" y="275"/>
                </a:moveTo>
                <a:lnTo>
                  <a:pt x="2499" y="275"/>
                </a:lnTo>
                <a:lnTo>
                  <a:pt x="2499" y="228"/>
                </a:lnTo>
                <a:lnTo>
                  <a:pt x="2547" y="228"/>
                </a:lnTo>
                <a:lnTo>
                  <a:pt x="2547" y="275"/>
                </a:lnTo>
                <a:close/>
                <a:moveTo>
                  <a:pt x="2471" y="275"/>
                </a:moveTo>
                <a:lnTo>
                  <a:pt x="2424" y="275"/>
                </a:lnTo>
                <a:lnTo>
                  <a:pt x="2424" y="228"/>
                </a:lnTo>
                <a:lnTo>
                  <a:pt x="2471" y="228"/>
                </a:lnTo>
                <a:lnTo>
                  <a:pt x="2471" y="275"/>
                </a:lnTo>
                <a:close/>
                <a:moveTo>
                  <a:pt x="2395" y="275"/>
                </a:moveTo>
                <a:lnTo>
                  <a:pt x="2348" y="275"/>
                </a:lnTo>
                <a:lnTo>
                  <a:pt x="2348" y="228"/>
                </a:lnTo>
                <a:lnTo>
                  <a:pt x="2395" y="228"/>
                </a:lnTo>
                <a:lnTo>
                  <a:pt x="2395" y="275"/>
                </a:lnTo>
                <a:close/>
                <a:moveTo>
                  <a:pt x="2319" y="275"/>
                </a:moveTo>
                <a:lnTo>
                  <a:pt x="2272" y="275"/>
                </a:lnTo>
                <a:lnTo>
                  <a:pt x="2272" y="228"/>
                </a:lnTo>
                <a:lnTo>
                  <a:pt x="2319" y="228"/>
                </a:lnTo>
                <a:lnTo>
                  <a:pt x="2319" y="275"/>
                </a:lnTo>
                <a:close/>
                <a:moveTo>
                  <a:pt x="2168" y="275"/>
                </a:moveTo>
                <a:lnTo>
                  <a:pt x="2121" y="275"/>
                </a:lnTo>
                <a:lnTo>
                  <a:pt x="2121" y="228"/>
                </a:lnTo>
                <a:lnTo>
                  <a:pt x="2168" y="228"/>
                </a:lnTo>
                <a:lnTo>
                  <a:pt x="2168" y="275"/>
                </a:lnTo>
                <a:close/>
                <a:moveTo>
                  <a:pt x="1411" y="275"/>
                </a:moveTo>
                <a:lnTo>
                  <a:pt x="1363" y="275"/>
                </a:lnTo>
                <a:lnTo>
                  <a:pt x="1363" y="228"/>
                </a:lnTo>
                <a:lnTo>
                  <a:pt x="1411" y="228"/>
                </a:lnTo>
                <a:lnTo>
                  <a:pt x="1411" y="275"/>
                </a:lnTo>
                <a:close/>
                <a:moveTo>
                  <a:pt x="1335" y="275"/>
                </a:moveTo>
                <a:lnTo>
                  <a:pt x="1288" y="275"/>
                </a:lnTo>
                <a:lnTo>
                  <a:pt x="1288" y="228"/>
                </a:lnTo>
                <a:lnTo>
                  <a:pt x="1335" y="228"/>
                </a:lnTo>
                <a:lnTo>
                  <a:pt x="1335" y="275"/>
                </a:lnTo>
                <a:close/>
                <a:moveTo>
                  <a:pt x="1259" y="275"/>
                </a:moveTo>
                <a:lnTo>
                  <a:pt x="1212" y="275"/>
                </a:lnTo>
                <a:lnTo>
                  <a:pt x="1212" y="228"/>
                </a:lnTo>
                <a:lnTo>
                  <a:pt x="1259" y="228"/>
                </a:lnTo>
                <a:lnTo>
                  <a:pt x="1259" y="275"/>
                </a:lnTo>
                <a:close/>
                <a:moveTo>
                  <a:pt x="1184" y="275"/>
                </a:moveTo>
                <a:lnTo>
                  <a:pt x="1136" y="275"/>
                </a:lnTo>
                <a:lnTo>
                  <a:pt x="1136" y="228"/>
                </a:lnTo>
                <a:lnTo>
                  <a:pt x="1184" y="228"/>
                </a:lnTo>
                <a:lnTo>
                  <a:pt x="1184" y="275"/>
                </a:lnTo>
                <a:close/>
                <a:moveTo>
                  <a:pt x="1108" y="275"/>
                </a:moveTo>
                <a:lnTo>
                  <a:pt x="1060" y="275"/>
                </a:lnTo>
                <a:lnTo>
                  <a:pt x="1060" y="228"/>
                </a:lnTo>
                <a:lnTo>
                  <a:pt x="1108" y="228"/>
                </a:lnTo>
                <a:lnTo>
                  <a:pt x="1108" y="275"/>
                </a:lnTo>
                <a:close/>
                <a:moveTo>
                  <a:pt x="881" y="275"/>
                </a:moveTo>
                <a:lnTo>
                  <a:pt x="833" y="275"/>
                </a:lnTo>
                <a:lnTo>
                  <a:pt x="833" y="228"/>
                </a:lnTo>
                <a:lnTo>
                  <a:pt x="881" y="228"/>
                </a:lnTo>
                <a:lnTo>
                  <a:pt x="881" y="275"/>
                </a:lnTo>
                <a:close/>
                <a:moveTo>
                  <a:pt x="805" y="275"/>
                </a:moveTo>
                <a:lnTo>
                  <a:pt x="758" y="275"/>
                </a:lnTo>
                <a:lnTo>
                  <a:pt x="758" y="228"/>
                </a:lnTo>
                <a:lnTo>
                  <a:pt x="805" y="228"/>
                </a:lnTo>
                <a:lnTo>
                  <a:pt x="805" y="275"/>
                </a:lnTo>
                <a:close/>
                <a:moveTo>
                  <a:pt x="729" y="275"/>
                </a:moveTo>
                <a:lnTo>
                  <a:pt x="682" y="275"/>
                </a:lnTo>
                <a:lnTo>
                  <a:pt x="682" y="228"/>
                </a:lnTo>
                <a:lnTo>
                  <a:pt x="729" y="228"/>
                </a:lnTo>
                <a:lnTo>
                  <a:pt x="729" y="275"/>
                </a:lnTo>
                <a:close/>
                <a:moveTo>
                  <a:pt x="578" y="275"/>
                </a:moveTo>
                <a:lnTo>
                  <a:pt x="530" y="275"/>
                </a:lnTo>
                <a:lnTo>
                  <a:pt x="530" y="228"/>
                </a:lnTo>
                <a:lnTo>
                  <a:pt x="578" y="228"/>
                </a:lnTo>
                <a:lnTo>
                  <a:pt x="578" y="275"/>
                </a:lnTo>
                <a:close/>
                <a:moveTo>
                  <a:pt x="502" y="275"/>
                </a:moveTo>
                <a:lnTo>
                  <a:pt x="455" y="275"/>
                </a:lnTo>
                <a:lnTo>
                  <a:pt x="455" y="228"/>
                </a:lnTo>
                <a:lnTo>
                  <a:pt x="502" y="228"/>
                </a:lnTo>
                <a:lnTo>
                  <a:pt x="502" y="275"/>
                </a:lnTo>
                <a:close/>
                <a:moveTo>
                  <a:pt x="426" y="275"/>
                </a:moveTo>
                <a:lnTo>
                  <a:pt x="379" y="275"/>
                </a:lnTo>
                <a:lnTo>
                  <a:pt x="379" y="228"/>
                </a:lnTo>
                <a:lnTo>
                  <a:pt x="426" y="228"/>
                </a:lnTo>
                <a:lnTo>
                  <a:pt x="426" y="275"/>
                </a:lnTo>
                <a:close/>
                <a:moveTo>
                  <a:pt x="123" y="275"/>
                </a:moveTo>
                <a:lnTo>
                  <a:pt x="76" y="275"/>
                </a:lnTo>
                <a:lnTo>
                  <a:pt x="76" y="228"/>
                </a:lnTo>
                <a:lnTo>
                  <a:pt x="123" y="228"/>
                </a:lnTo>
                <a:lnTo>
                  <a:pt x="123" y="275"/>
                </a:lnTo>
                <a:close/>
                <a:moveTo>
                  <a:pt x="3003" y="199"/>
                </a:moveTo>
                <a:lnTo>
                  <a:pt x="2954" y="199"/>
                </a:lnTo>
                <a:lnTo>
                  <a:pt x="2954" y="152"/>
                </a:lnTo>
                <a:lnTo>
                  <a:pt x="3003" y="152"/>
                </a:lnTo>
                <a:lnTo>
                  <a:pt x="3003" y="199"/>
                </a:lnTo>
                <a:close/>
                <a:moveTo>
                  <a:pt x="2700" y="199"/>
                </a:moveTo>
                <a:lnTo>
                  <a:pt x="2651" y="199"/>
                </a:lnTo>
                <a:lnTo>
                  <a:pt x="2651" y="152"/>
                </a:lnTo>
                <a:lnTo>
                  <a:pt x="2700" y="152"/>
                </a:lnTo>
                <a:lnTo>
                  <a:pt x="2700" y="199"/>
                </a:lnTo>
                <a:close/>
                <a:moveTo>
                  <a:pt x="2622" y="199"/>
                </a:moveTo>
                <a:lnTo>
                  <a:pt x="2575" y="199"/>
                </a:lnTo>
                <a:lnTo>
                  <a:pt x="2575" y="152"/>
                </a:lnTo>
                <a:lnTo>
                  <a:pt x="2622" y="152"/>
                </a:lnTo>
                <a:lnTo>
                  <a:pt x="2622" y="199"/>
                </a:lnTo>
                <a:close/>
                <a:moveTo>
                  <a:pt x="2547" y="199"/>
                </a:moveTo>
                <a:lnTo>
                  <a:pt x="2499" y="199"/>
                </a:lnTo>
                <a:lnTo>
                  <a:pt x="2499" y="152"/>
                </a:lnTo>
                <a:lnTo>
                  <a:pt x="2547" y="152"/>
                </a:lnTo>
                <a:lnTo>
                  <a:pt x="2547" y="199"/>
                </a:lnTo>
                <a:close/>
                <a:moveTo>
                  <a:pt x="2244" y="199"/>
                </a:moveTo>
                <a:lnTo>
                  <a:pt x="2196" y="199"/>
                </a:lnTo>
                <a:lnTo>
                  <a:pt x="2196" y="152"/>
                </a:lnTo>
                <a:lnTo>
                  <a:pt x="2244" y="152"/>
                </a:lnTo>
                <a:lnTo>
                  <a:pt x="2244" y="199"/>
                </a:lnTo>
                <a:close/>
                <a:moveTo>
                  <a:pt x="1865" y="199"/>
                </a:moveTo>
                <a:lnTo>
                  <a:pt x="1818" y="199"/>
                </a:lnTo>
                <a:lnTo>
                  <a:pt x="1818" y="152"/>
                </a:lnTo>
                <a:lnTo>
                  <a:pt x="1865" y="152"/>
                </a:lnTo>
                <a:lnTo>
                  <a:pt x="1865" y="199"/>
                </a:lnTo>
                <a:close/>
                <a:moveTo>
                  <a:pt x="1411" y="199"/>
                </a:moveTo>
                <a:lnTo>
                  <a:pt x="1363" y="199"/>
                </a:lnTo>
                <a:lnTo>
                  <a:pt x="1363" y="152"/>
                </a:lnTo>
                <a:lnTo>
                  <a:pt x="1411" y="152"/>
                </a:lnTo>
                <a:lnTo>
                  <a:pt x="1411" y="199"/>
                </a:lnTo>
                <a:close/>
                <a:moveTo>
                  <a:pt x="1335" y="199"/>
                </a:moveTo>
                <a:lnTo>
                  <a:pt x="1288" y="199"/>
                </a:lnTo>
                <a:lnTo>
                  <a:pt x="1288" y="152"/>
                </a:lnTo>
                <a:lnTo>
                  <a:pt x="1335" y="152"/>
                </a:lnTo>
                <a:lnTo>
                  <a:pt x="1335" y="199"/>
                </a:lnTo>
                <a:close/>
                <a:moveTo>
                  <a:pt x="1259" y="199"/>
                </a:moveTo>
                <a:lnTo>
                  <a:pt x="1212" y="199"/>
                </a:lnTo>
                <a:lnTo>
                  <a:pt x="1212" y="152"/>
                </a:lnTo>
                <a:lnTo>
                  <a:pt x="1259" y="152"/>
                </a:lnTo>
                <a:lnTo>
                  <a:pt x="1259" y="199"/>
                </a:lnTo>
                <a:close/>
                <a:moveTo>
                  <a:pt x="1184" y="199"/>
                </a:moveTo>
                <a:lnTo>
                  <a:pt x="1136" y="199"/>
                </a:lnTo>
                <a:lnTo>
                  <a:pt x="1136" y="152"/>
                </a:lnTo>
                <a:lnTo>
                  <a:pt x="1184" y="152"/>
                </a:lnTo>
                <a:lnTo>
                  <a:pt x="1184" y="199"/>
                </a:lnTo>
                <a:close/>
                <a:moveTo>
                  <a:pt x="1108" y="199"/>
                </a:moveTo>
                <a:lnTo>
                  <a:pt x="1060" y="199"/>
                </a:lnTo>
                <a:lnTo>
                  <a:pt x="1060" y="152"/>
                </a:lnTo>
                <a:lnTo>
                  <a:pt x="1108" y="152"/>
                </a:lnTo>
                <a:lnTo>
                  <a:pt x="1108" y="199"/>
                </a:lnTo>
                <a:close/>
                <a:moveTo>
                  <a:pt x="1032" y="199"/>
                </a:moveTo>
                <a:lnTo>
                  <a:pt x="985" y="199"/>
                </a:lnTo>
                <a:lnTo>
                  <a:pt x="985" y="152"/>
                </a:lnTo>
                <a:lnTo>
                  <a:pt x="1032" y="152"/>
                </a:lnTo>
                <a:lnTo>
                  <a:pt x="1032" y="199"/>
                </a:lnTo>
                <a:close/>
                <a:moveTo>
                  <a:pt x="805" y="199"/>
                </a:moveTo>
                <a:lnTo>
                  <a:pt x="758" y="199"/>
                </a:lnTo>
                <a:lnTo>
                  <a:pt x="758" y="152"/>
                </a:lnTo>
                <a:lnTo>
                  <a:pt x="805" y="152"/>
                </a:lnTo>
                <a:lnTo>
                  <a:pt x="805" y="199"/>
                </a:lnTo>
                <a:close/>
                <a:moveTo>
                  <a:pt x="729" y="199"/>
                </a:moveTo>
                <a:lnTo>
                  <a:pt x="682" y="199"/>
                </a:lnTo>
                <a:lnTo>
                  <a:pt x="682" y="152"/>
                </a:lnTo>
                <a:lnTo>
                  <a:pt x="729" y="152"/>
                </a:lnTo>
                <a:lnTo>
                  <a:pt x="729" y="199"/>
                </a:lnTo>
                <a:close/>
                <a:moveTo>
                  <a:pt x="653" y="199"/>
                </a:moveTo>
                <a:lnTo>
                  <a:pt x="606" y="199"/>
                </a:lnTo>
                <a:lnTo>
                  <a:pt x="606" y="152"/>
                </a:lnTo>
                <a:lnTo>
                  <a:pt x="653" y="152"/>
                </a:lnTo>
                <a:lnTo>
                  <a:pt x="653" y="199"/>
                </a:lnTo>
                <a:close/>
                <a:moveTo>
                  <a:pt x="578" y="199"/>
                </a:moveTo>
                <a:lnTo>
                  <a:pt x="530" y="199"/>
                </a:lnTo>
                <a:lnTo>
                  <a:pt x="530" y="152"/>
                </a:lnTo>
                <a:lnTo>
                  <a:pt x="578" y="152"/>
                </a:lnTo>
                <a:lnTo>
                  <a:pt x="578" y="199"/>
                </a:lnTo>
                <a:close/>
                <a:moveTo>
                  <a:pt x="502" y="199"/>
                </a:moveTo>
                <a:lnTo>
                  <a:pt x="455" y="199"/>
                </a:lnTo>
                <a:lnTo>
                  <a:pt x="455" y="152"/>
                </a:lnTo>
                <a:lnTo>
                  <a:pt x="502" y="152"/>
                </a:lnTo>
                <a:lnTo>
                  <a:pt x="502" y="199"/>
                </a:lnTo>
                <a:close/>
                <a:moveTo>
                  <a:pt x="2622" y="123"/>
                </a:moveTo>
                <a:lnTo>
                  <a:pt x="2575" y="123"/>
                </a:lnTo>
                <a:lnTo>
                  <a:pt x="2575" y="76"/>
                </a:lnTo>
                <a:lnTo>
                  <a:pt x="2622" y="76"/>
                </a:lnTo>
                <a:lnTo>
                  <a:pt x="2622" y="123"/>
                </a:lnTo>
                <a:close/>
                <a:moveTo>
                  <a:pt x="1865" y="123"/>
                </a:moveTo>
                <a:lnTo>
                  <a:pt x="1818" y="123"/>
                </a:lnTo>
                <a:lnTo>
                  <a:pt x="1818" y="76"/>
                </a:lnTo>
                <a:lnTo>
                  <a:pt x="1865" y="76"/>
                </a:lnTo>
                <a:lnTo>
                  <a:pt x="1865" y="123"/>
                </a:lnTo>
                <a:close/>
                <a:moveTo>
                  <a:pt x="1789" y="123"/>
                </a:moveTo>
                <a:lnTo>
                  <a:pt x="1742" y="123"/>
                </a:lnTo>
                <a:lnTo>
                  <a:pt x="1742" y="76"/>
                </a:lnTo>
                <a:lnTo>
                  <a:pt x="1789" y="76"/>
                </a:lnTo>
                <a:lnTo>
                  <a:pt x="1789" y="123"/>
                </a:lnTo>
                <a:close/>
                <a:moveTo>
                  <a:pt x="1411" y="123"/>
                </a:moveTo>
                <a:lnTo>
                  <a:pt x="1363" y="123"/>
                </a:lnTo>
                <a:lnTo>
                  <a:pt x="1363" y="76"/>
                </a:lnTo>
                <a:lnTo>
                  <a:pt x="1411" y="76"/>
                </a:lnTo>
                <a:lnTo>
                  <a:pt x="1411" y="123"/>
                </a:lnTo>
                <a:close/>
                <a:moveTo>
                  <a:pt x="1335" y="123"/>
                </a:moveTo>
                <a:lnTo>
                  <a:pt x="1288" y="123"/>
                </a:lnTo>
                <a:lnTo>
                  <a:pt x="1288" y="76"/>
                </a:lnTo>
                <a:lnTo>
                  <a:pt x="1335" y="76"/>
                </a:lnTo>
                <a:lnTo>
                  <a:pt x="1335" y="123"/>
                </a:lnTo>
                <a:close/>
                <a:moveTo>
                  <a:pt x="1259" y="123"/>
                </a:moveTo>
                <a:lnTo>
                  <a:pt x="1212" y="123"/>
                </a:lnTo>
                <a:lnTo>
                  <a:pt x="1212" y="76"/>
                </a:lnTo>
                <a:lnTo>
                  <a:pt x="1259" y="76"/>
                </a:lnTo>
                <a:lnTo>
                  <a:pt x="1259" y="123"/>
                </a:lnTo>
                <a:close/>
                <a:moveTo>
                  <a:pt x="1184" y="123"/>
                </a:moveTo>
                <a:lnTo>
                  <a:pt x="1136" y="123"/>
                </a:lnTo>
                <a:lnTo>
                  <a:pt x="1136" y="76"/>
                </a:lnTo>
                <a:lnTo>
                  <a:pt x="1184" y="76"/>
                </a:lnTo>
                <a:lnTo>
                  <a:pt x="1184" y="123"/>
                </a:lnTo>
                <a:close/>
                <a:moveTo>
                  <a:pt x="1108" y="123"/>
                </a:moveTo>
                <a:lnTo>
                  <a:pt x="1060" y="123"/>
                </a:lnTo>
                <a:lnTo>
                  <a:pt x="1060" y="76"/>
                </a:lnTo>
                <a:lnTo>
                  <a:pt x="1108" y="76"/>
                </a:lnTo>
                <a:lnTo>
                  <a:pt x="1108" y="123"/>
                </a:lnTo>
                <a:close/>
                <a:moveTo>
                  <a:pt x="1032" y="123"/>
                </a:moveTo>
                <a:lnTo>
                  <a:pt x="985" y="123"/>
                </a:lnTo>
                <a:lnTo>
                  <a:pt x="985" y="76"/>
                </a:lnTo>
                <a:lnTo>
                  <a:pt x="1032" y="76"/>
                </a:lnTo>
                <a:lnTo>
                  <a:pt x="1032" y="123"/>
                </a:lnTo>
                <a:close/>
                <a:moveTo>
                  <a:pt x="881" y="123"/>
                </a:moveTo>
                <a:lnTo>
                  <a:pt x="833" y="123"/>
                </a:lnTo>
                <a:lnTo>
                  <a:pt x="833" y="76"/>
                </a:lnTo>
                <a:lnTo>
                  <a:pt x="881" y="76"/>
                </a:lnTo>
                <a:lnTo>
                  <a:pt x="881" y="123"/>
                </a:lnTo>
                <a:close/>
                <a:moveTo>
                  <a:pt x="805" y="123"/>
                </a:moveTo>
                <a:lnTo>
                  <a:pt x="758" y="123"/>
                </a:lnTo>
                <a:lnTo>
                  <a:pt x="758" y="76"/>
                </a:lnTo>
                <a:lnTo>
                  <a:pt x="805" y="76"/>
                </a:lnTo>
                <a:lnTo>
                  <a:pt x="805" y="123"/>
                </a:lnTo>
                <a:close/>
                <a:moveTo>
                  <a:pt x="729" y="123"/>
                </a:moveTo>
                <a:lnTo>
                  <a:pt x="682" y="123"/>
                </a:lnTo>
                <a:lnTo>
                  <a:pt x="682" y="76"/>
                </a:lnTo>
                <a:lnTo>
                  <a:pt x="729" y="76"/>
                </a:lnTo>
                <a:lnTo>
                  <a:pt x="729" y="123"/>
                </a:lnTo>
                <a:close/>
                <a:moveTo>
                  <a:pt x="578" y="123"/>
                </a:moveTo>
                <a:lnTo>
                  <a:pt x="530" y="123"/>
                </a:lnTo>
                <a:lnTo>
                  <a:pt x="530" y="76"/>
                </a:lnTo>
                <a:lnTo>
                  <a:pt x="578" y="76"/>
                </a:lnTo>
                <a:lnTo>
                  <a:pt x="578" y="123"/>
                </a:lnTo>
                <a:close/>
                <a:moveTo>
                  <a:pt x="2547" y="48"/>
                </a:moveTo>
                <a:lnTo>
                  <a:pt x="2499" y="48"/>
                </a:lnTo>
                <a:lnTo>
                  <a:pt x="2499" y="0"/>
                </a:lnTo>
                <a:lnTo>
                  <a:pt x="2547" y="0"/>
                </a:lnTo>
                <a:lnTo>
                  <a:pt x="2547" y="48"/>
                </a:lnTo>
                <a:close/>
                <a:moveTo>
                  <a:pt x="2244" y="48"/>
                </a:moveTo>
                <a:lnTo>
                  <a:pt x="2196" y="48"/>
                </a:lnTo>
                <a:lnTo>
                  <a:pt x="2196" y="0"/>
                </a:lnTo>
                <a:lnTo>
                  <a:pt x="2244" y="0"/>
                </a:lnTo>
                <a:lnTo>
                  <a:pt x="2244" y="48"/>
                </a:lnTo>
                <a:close/>
                <a:moveTo>
                  <a:pt x="2168" y="48"/>
                </a:moveTo>
                <a:lnTo>
                  <a:pt x="2121" y="48"/>
                </a:lnTo>
                <a:lnTo>
                  <a:pt x="2121" y="0"/>
                </a:lnTo>
                <a:lnTo>
                  <a:pt x="2168" y="0"/>
                </a:lnTo>
                <a:lnTo>
                  <a:pt x="2168" y="48"/>
                </a:lnTo>
                <a:close/>
                <a:moveTo>
                  <a:pt x="1335" y="48"/>
                </a:moveTo>
                <a:lnTo>
                  <a:pt x="1288" y="48"/>
                </a:lnTo>
                <a:lnTo>
                  <a:pt x="1288" y="0"/>
                </a:lnTo>
                <a:lnTo>
                  <a:pt x="1335" y="0"/>
                </a:lnTo>
                <a:lnTo>
                  <a:pt x="1335" y="48"/>
                </a:lnTo>
                <a:close/>
                <a:moveTo>
                  <a:pt x="1259" y="48"/>
                </a:moveTo>
                <a:lnTo>
                  <a:pt x="1212" y="48"/>
                </a:lnTo>
                <a:lnTo>
                  <a:pt x="1212" y="0"/>
                </a:lnTo>
                <a:lnTo>
                  <a:pt x="1259" y="0"/>
                </a:lnTo>
                <a:lnTo>
                  <a:pt x="1259" y="48"/>
                </a:lnTo>
                <a:close/>
                <a:moveTo>
                  <a:pt x="1184" y="48"/>
                </a:moveTo>
                <a:lnTo>
                  <a:pt x="1136" y="48"/>
                </a:lnTo>
                <a:lnTo>
                  <a:pt x="1136" y="0"/>
                </a:lnTo>
                <a:lnTo>
                  <a:pt x="1184" y="0"/>
                </a:lnTo>
                <a:lnTo>
                  <a:pt x="1184" y="48"/>
                </a:lnTo>
                <a:close/>
                <a:moveTo>
                  <a:pt x="1032" y="48"/>
                </a:moveTo>
                <a:lnTo>
                  <a:pt x="985" y="48"/>
                </a:lnTo>
                <a:lnTo>
                  <a:pt x="985" y="0"/>
                </a:lnTo>
                <a:lnTo>
                  <a:pt x="1032" y="0"/>
                </a:lnTo>
                <a:lnTo>
                  <a:pt x="1032" y="48"/>
                </a:lnTo>
                <a:close/>
                <a:moveTo>
                  <a:pt x="956" y="48"/>
                </a:moveTo>
                <a:lnTo>
                  <a:pt x="909" y="48"/>
                </a:lnTo>
                <a:lnTo>
                  <a:pt x="909" y="0"/>
                </a:lnTo>
                <a:lnTo>
                  <a:pt x="956" y="0"/>
                </a:lnTo>
                <a:lnTo>
                  <a:pt x="956" y="48"/>
                </a:lnTo>
                <a:close/>
                <a:moveTo>
                  <a:pt x="881" y="48"/>
                </a:moveTo>
                <a:lnTo>
                  <a:pt x="833" y="48"/>
                </a:lnTo>
                <a:lnTo>
                  <a:pt x="833" y="0"/>
                </a:lnTo>
                <a:lnTo>
                  <a:pt x="881" y="0"/>
                </a:lnTo>
                <a:lnTo>
                  <a:pt x="881" y="48"/>
                </a:lnTo>
                <a:close/>
                <a:moveTo>
                  <a:pt x="805" y="48"/>
                </a:moveTo>
                <a:lnTo>
                  <a:pt x="758" y="48"/>
                </a:lnTo>
                <a:lnTo>
                  <a:pt x="758" y="0"/>
                </a:lnTo>
                <a:lnTo>
                  <a:pt x="805" y="0"/>
                </a:lnTo>
                <a:lnTo>
                  <a:pt x="805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947892" y="1657349"/>
            <a:ext cx="2343150" cy="2343150"/>
          </a:xfrm>
          <a:prstGeom prst="ellipse">
            <a:avLst/>
          </a:prstGeom>
          <a:gradFill flip="none" rotWithShape="1">
            <a:gsLst>
              <a:gs pos="0">
                <a:srgbClr val="363636"/>
              </a:gs>
              <a:gs pos="37000">
                <a:srgbClr val="2B2B2B"/>
              </a:gs>
              <a:gs pos="100000">
                <a:srgbClr val="101010"/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rot="11419406">
            <a:off x="2028228" y="3169752"/>
            <a:ext cx="2343150" cy="2343150"/>
          </a:xfrm>
          <a:prstGeom prst="ellipse">
            <a:avLst/>
          </a:prstGeom>
          <a:gradFill flip="none" rotWithShape="1">
            <a:gsLst>
              <a:gs pos="0">
                <a:srgbClr val="363636"/>
              </a:gs>
              <a:gs pos="37000">
                <a:srgbClr val="2B2B2B"/>
              </a:gs>
              <a:gs pos="100000">
                <a:srgbClr val="101010"/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72526" y="2130425"/>
            <a:ext cx="2118516" cy="15327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87562" y="3574963"/>
            <a:ext cx="2118516" cy="15327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倍字间距。</a:t>
            </a:r>
          </a:p>
        </p:txBody>
      </p:sp>
      <p:sp>
        <p:nvSpPr>
          <p:cNvPr id="12" name="文本占位符 24"/>
          <p:cNvSpPr>
            <a:spLocks noGrp="1"/>
          </p:cNvSpPr>
          <p:nvPr>
            <p:ph type="body" sz="quarter" idx="10"/>
          </p:nvPr>
        </p:nvSpPr>
        <p:spPr>
          <a:xfrm>
            <a:off x="2610344" y="879565"/>
            <a:ext cx="3680109" cy="480131"/>
          </a:xfrm>
        </p:spPr>
        <p:txBody>
          <a:bodyPr/>
          <a:lstStyle/>
          <a:p>
            <a:r>
              <a:rPr lang="zh-CN" altLang="en-US" dirty="0"/>
              <a:t>点击此处添加标题</a:t>
            </a:r>
          </a:p>
        </p:txBody>
      </p:sp>
      <p:sp>
        <p:nvSpPr>
          <p:cNvPr id="13" name="文本占位符 25"/>
          <p:cNvSpPr>
            <a:spLocks noGrp="1"/>
          </p:cNvSpPr>
          <p:nvPr>
            <p:ph type="body" sz="quarter" idx="11"/>
          </p:nvPr>
        </p:nvSpPr>
        <p:spPr>
          <a:xfrm>
            <a:off x="2610344" y="1328236"/>
            <a:ext cx="3680109" cy="313932"/>
          </a:xfrm>
        </p:spPr>
        <p:txBody>
          <a:bodyPr/>
          <a:lstStyle/>
          <a:p>
            <a:r>
              <a:rPr lang="en-US" altLang="zh-CN" dirty="0"/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888</Words>
  <Application>Microsoft Office PowerPoint</Application>
  <PresentationFormat>宽屏</PresentationFormat>
  <Paragraphs>71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微软雅黑</vt:lpstr>
      <vt:lpstr>Arial</vt:lpstr>
      <vt:lpstr>Century Gothic</vt:lpstr>
      <vt:lpstr>Segoe UI</vt:lpstr>
      <vt:lpstr>Segoe UI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35</cp:revision>
  <dcterms:created xsi:type="dcterms:W3CDTF">2015-08-18T02:51:00Z</dcterms:created>
  <dcterms:modified xsi:type="dcterms:W3CDTF">2021-01-05T11:12:16Z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2017-12-21T06:41:29.3413476Z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2052-11.1.0.9022</vt:lpwstr>
  </property>
</Properties>
</file>