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2" r:id="rId2"/>
    <p:sldId id="268" r:id="rId3"/>
    <p:sldId id="264" r:id="rId4"/>
    <p:sldId id="269" r:id="rId5"/>
    <p:sldId id="270" r:id="rId6"/>
    <p:sldId id="265" r:id="rId7"/>
    <p:sldId id="271" r:id="rId8"/>
    <p:sldId id="272" r:id="rId9"/>
    <p:sldId id="273" r:id="rId10"/>
    <p:sldId id="266" r:id="rId11"/>
    <p:sldId id="274" r:id="rId12"/>
    <p:sldId id="275" r:id="rId13"/>
    <p:sldId id="267" r:id="rId14"/>
    <p:sldId id="276" r:id="rId15"/>
    <p:sldId id="277" r:id="rId16"/>
    <p:sldId id="263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8DE"/>
    <a:srgbClr val="EE5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2F45837-E3A2-4542-A2B8-CC15A7F7B753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EBCC4C6-8422-4EE1-9458-8964EDDB0B8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16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2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3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4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7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8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CC4C6-8422-4EE1-9458-8964EDDB0B8A}" type="slidenum">
              <a:rPr lang="zh-CN" altLang="en-US" smtClean="0"/>
              <a:t>9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 hasCustomPrompt="1"/>
          </p:nvPr>
        </p:nvSpPr>
        <p:spPr>
          <a:xfrm>
            <a:off x="5488502" y="571500"/>
            <a:ext cx="7445476" cy="7713752"/>
          </a:xfrm>
          <a:custGeom>
            <a:avLst/>
            <a:gdLst>
              <a:gd name="connsiteX0" fmla="*/ 1245362 w 3649025"/>
              <a:gd name="connsiteY0" fmla="*/ 685992 h 3780508"/>
              <a:gd name="connsiteX1" fmla="*/ 3558654 w 3649025"/>
              <a:gd name="connsiteY1" fmla="*/ 2650369 h 3780508"/>
              <a:gd name="connsiteX2" fmla="*/ 279332 w 3649025"/>
              <a:gd name="connsiteY2" fmla="*/ 3780508 h 3780508"/>
              <a:gd name="connsiteX3" fmla="*/ 8988 w 3649025"/>
              <a:gd name="connsiteY3" fmla="*/ 3531553 h 3780508"/>
              <a:gd name="connsiteX4" fmla="*/ 2885894 w 3649025"/>
              <a:gd name="connsiteY4" fmla="*/ 2547481 h 3780508"/>
              <a:gd name="connsiteX5" fmla="*/ 2894616 w 3649025"/>
              <a:gd name="connsiteY5" fmla="*/ 2537091 h 3780508"/>
              <a:gd name="connsiteX6" fmla="*/ 2890066 w 3649025"/>
              <a:gd name="connsiteY6" fmla="*/ 2523891 h 3780508"/>
              <a:gd name="connsiteX7" fmla="*/ 2576726 w 3649025"/>
              <a:gd name="connsiteY7" fmla="*/ 2242989 h 3780508"/>
              <a:gd name="connsiteX8" fmla="*/ 1178511 w 3649025"/>
              <a:gd name="connsiteY8" fmla="*/ 1056077 h 3780508"/>
              <a:gd name="connsiteX9" fmla="*/ 1245362 w 3649025"/>
              <a:gd name="connsiteY9" fmla="*/ 685992 h 3780508"/>
              <a:gd name="connsiteX10" fmla="*/ 1005711 w 3649025"/>
              <a:gd name="connsiteY10" fmla="*/ 5399 h 3780508"/>
              <a:gd name="connsiteX11" fmla="*/ 3649025 w 3649025"/>
              <a:gd name="connsiteY11" fmla="*/ 2242815 h 3780508"/>
              <a:gd name="connsiteX12" fmla="*/ 3575769 w 3649025"/>
              <a:gd name="connsiteY12" fmla="*/ 2629914 h 3780508"/>
              <a:gd name="connsiteX13" fmla="*/ 1244794 w 3649025"/>
              <a:gd name="connsiteY13" fmla="*/ 649173 h 3780508"/>
              <a:gd name="connsiteX14" fmla="*/ 1229325 w 3649025"/>
              <a:gd name="connsiteY14" fmla="*/ 647120 h 3780508"/>
              <a:gd name="connsiteX15" fmla="*/ 1220603 w 3649025"/>
              <a:gd name="connsiteY15" fmla="*/ 657510 h 3780508"/>
              <a:gd name="connsiteX16" fmla="*/ 806170 w 3649025"/>
              <a:gd name="connsiteY16" fmla="*/ 2845913 h 3780508"/>
              <a:gd name="connsiteX17" fmla="*/ 452120 w 3649025"/>
              <a:gd name="connsiteY17" fmla="*/ 2967928 h 3780508"/>
              <a:gd name="connsiteX18" fmla="*/ 1005711 w 3649025"/>
              <a:gd name="connsiteY18" fmla="*/ 5399 h 3780508"/>
              <a:gd name="connsiteX19" fmla="*/ 979137 w 3649025"/>
              <a:gd name="connsiteY19" fmla="*/ 0 h 3780508"/>
              <a:gd name="connsiteX20" fmla="*/ 419130 w 3649025"/>
              <a:gd name="connsiteY20" fmla="*/ 2986871 h 3780508"/>
              <a:gd name="connsiteX21" fmla="*/ 419207 w 3649025"/>
              <a:gd name="connsiteY21" fmla="*/ 2994229 h 3780508"/>
              <a:gd name="connsiteX22" fmla="*/ 423680 w 3649025"/>
              <a:gd name="connsiteY22" fmla="*/ 3000073 h 3780508"/>
              <a:gd name="connsiteX23" fmla="*/ 436951 w 3649025"/>
              <a:gd name="connsiteY23" fmla="*/ 3002884 h 3780508"/>
              <a:gd name="connsiteX24" fmla="*/ 2565703 w 3649025"/>
              <a:gd name="connsiteY24" fmla="*/ 2269261 h 3780508"/>
              <a:gd name="connsiteX25" fmla="*/ 2854538 w 3649025"/>
              <a:gd name="connsiteY25" fmla="*/ 2529110 h 3780508"/>
              <a:gd name="connsiteX26" fmla="*/ 0 w 3649025"/>
              <a:gd name="connsiteY26" fmla="*/ 3505473 h 3780508"/>
              <a:gd name="connsiteX27" fmla="*/ 598689 w 3649025"/>
              <a:gd name="connsiteY27" fmla="*/ 131112 h 3780508"/>
              <a:gd name="connsiteX28" fmla="*/ 979137 w 3649025"/>
              <a:gd name="connsiteY28" fmla="*/ 0 h 378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649025" h="3780508">
                <a:moveTo>
                  <a:pt x="1245362" y="685992"/>
                </a:moveTo>
                <a:cubicBezTo>
                  <a:pt x="1245362" y="685992"/>
                  <a:pt x="1245362" y="685992"/>
                  <a:pt x="3558654" y="2650369"/>
                </a:cubicBezTo>
                <a:cubicBezTo>
                  <a:pt x="3558654" y="2650369"/>
                  <a:pt x="3558654" y="2650369"/>
                  <a:pt x="279332" y="3780508"/>
                </a:cubicBezTo>
                <a:cubicBezTo>
                  <a:pt x="279332" y="3780508"/>
                  <a:pt x="279332" y="3780508"/>
                  <a:pt x="8988" y="3531553"/>
                </a:cubicBezTo>
                <a:cubicBezTo>
                  <a:pt x="8988" y="3531553"/>
                  <a:pt x="8988" y="3531553"/>
                  <a:pt x="2885894" y="2547481"/>
                </a:cubicBezTo>
                <a:cubicBezTo>
                  <a:pt x="2890292" y="2545966"/>
                  <a:pt x="2893933" y="2542250"/>
                  <a:pt x="2894616" y="2537091"/>
                </a:cubicBezTo>
                <a:cubicBezTo>
                  <a:pt x="2895299" y="2531933"/>
                  <a:pt x="2893783" y="2527533"/>
                  <a:pt x="2890066" y="2523891"/>
                </a:cubicBezTo>
                <a:cubicBezTo>
                  <a:pt x="2890066" y="2523891"/>
                  <a:pt x="2890066" y="2523891"/>
                  <a:pt x="2576726" y="2242989"/>
                </a:cubicBezTo>
                <a:cubicBezTo>
                  <a:pt x="2576726" y="2242989"/>
                  <a:pt x="2576726" y="2242989"/>
                  <a:pt x="1178511" y="1056077"/>
                </a:cubicBezTo>
                <a:cubicBezTo>
                  <a:pt x="1178511" y="1056077"/>
                  <a:pt x="1178511" y="1056077"/>
                  <a:pt x="1245362" y="685992"/>
                </a:cubicBezTo>
                <a:close/>
                <a:moveTo>
                  <a:pt x="1005711" y="5399"/>
                </a:moveTo>
                <a:cubicBezTo>
                  <a:pt x="1005711" y="5399"/>
                  <a:pt x="1005711" y="5399"/>
                  <a:pt x="3649025" y="2242815"/>
                </a:cubicBezTo>
                <a:cubicBezTo>
                  <a:pt x="3649025" y="2242815"/>
                  <a:pt x="3649025" y="2242815"/>
                  <a:pt x="3575769" y="2629914"/>
                </a:cubicBezTo>
                <a:cubicBezTo>
                  <a:pt x="3575769" y="2629914"/>
                  <a:pt x="3575769" y="2629914"/>
                  <a:pt x="1244794" y="649173"/>
                </a:cubicBezTo>
                <a:cubicBezTo>
                  <a:pt x="1238880" y="646288"/>
                  <a:pt x="1235922" y="644846"/>
                  <a:pt x="1229325" y="647120"/>
                </a:cubicBezTo>
                <a:cubicBezTo>
                  <a:pt x="1224926" y="648636"/>
                  <a:pt x="1221286" y="652351"/>
                  <a:pt x="1220603" y="657510"/>
                </a:cubicBezTo>
                <a:cubicBezTo>
                  <a:pt x="1220603" y="657510"/>
                  <a:pt x="1220603" y="657510"/>
                  <a:pt x="806170" y="2845913"/>
                </a:cubicBezTo>
                <a:cubicBezTo>
                  <a:pt x="806170" y="2845913"/>
                  <a:pt x="806170" y="2845913"/>
                  <a:pt x="452120" y="2967928"/>
                </a:cubicBezTo>
                <a:cubicBezTo>
                  <a:pt x="452120" y="2967928"/>
                  <a:pt x="452120" y="2967928"/>
                  <a:pt x="1005711" y="5399"/>
                </a:cubicBezTo>
                <a:close/>
                <a:moveTo>
                  <a:pt x="979137" y="0"/>
                </a:moveTo>
                <a:cubicBezTo>
                  <a:pt x="979137" y="0"/>
                  <a:pt x="979137" y="0"/>
                  <a:pt x="419130" y="2986871"/>
                </a:cubicBezTo>
                <a:cubicBezTo>
                  <a:pt x="419888" y="2989071"/>
                  <a:pt x="418449" y="2992030"/>
                  <a:pt x="419207" y="2994229"/>
                </a:cubicBezTo>
                <a:cubicBezTo>
                  <a:pt x="419966" y="2996430"/>
                  <a:pt x="422922" y="2997872"/>
                  <a:pt x="423680" y="3000073"/>
                </a:cubicBezTo>
                <a:cubicBezTo>
                  <a:pt x="427396" y="3003716"/>
                  <a:pt x="432553" y="3004399"/>
                  <a:pt x="436951" y="3002884"/>
                </a:cubicBezTo>
                <a:cubicBezTo>
                  <a:pt x="436951" y="3002884"/>
                  <a:pt x="436951" y="3002884"/>
                  <a:pt x="2565703" y="2269261"/>
                </a:cubicBezTo>
                <a:cubicBezTo>
                  <a:pt x="2565703" y="2269261"/>
                  <a:pt x="2565703" y="2269261"/>
                  <a:pt x="2854538" y="2529110"/>
                </a:cubicBezTo>
                <a:cubicBezTo>
                  <a:pt x="2854538" y="2529110"/>
                  <a:pt x="2854538" y="2529110"/>
                  <a:pt x="0" y="3505473"/>
                </a:cubicBezTo>
                <a:cubicBezTo>
                  <a:pt x="0" y="3505473"/>
                  <a:pt x="0" y="3505473"/>
                  <a:pt x="598689" y="131112"/>
                </a:cubicBezTo>
                <a:cubicBezTo>
                  <a:pt x="598689" y="131112"/>
                  <a:pt x="598689" y="131112"/>
                  <a:pt x="979137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000" b="1" baseline="0"/>
            </a:lvl1pPr>
          </a:lstStyle>
          <a:p>
            <a:r>
              <a:rPr lang="en-US" dirty="0"/>
              <a:t>Drag &amp; Drop Image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4188683" y="1219200"/>
            <a:ext cx="2955019" cy="2547430"/>
          </a:xfrm>
          <a:custGeom>
            <a:avLst/>
            <a:gdLst>
              <a:gd name="connsiteX0" fmla="*/ 0 w 2150076"/>
              <a:gd name="connsiteY0" fmla="*/ 0 h 1853514"/>
              <a:gd name="connsiteX1" fmla="*/ 2150076 w 2150076"/>
              <a:gd name="connsiteY1" fmla="*/ 0 h 1853514"/>
              <a:gd name="connsiteX2" fmla="*/ 1075038 w 2150076"/>
              <a:gd name="connsiteY2" fmla="*/ 1853514 h 185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0076" h="1853514">
                <a:moveTo>
                  <a:pt x="0" y="0"/>
                </a:moveTo>
                <a:lnTo>
                  <a:pt x="2150076" y="0"/>
                </a:lnTo>
                <a:lnTo>
                  <a:pt x="1075038" y="1853514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000" b="1" i="0" baseline="0">
                <a:latin typeface="Abadi" panose="020B0604020104020204" pitchFamily="34" charset="0"/>
                <a:ea typeface="Abadi" panose="020B0604020104020204" pitchFamily="34" charset="0"/>
                <a:cs typeface="Abadi" panose="020B0604020104020204" pitchFamily="34" charset="0"/>
              </a:defRPr>
            </a:lvl1pPr>
          </a:lstStyle>
          <a:p>
            <a:r>
              <a:rPr lang="en-US" dirty="0"/>
              <a:t>Drag &amp; Drop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5374932" y="2565233"/>
            <a:ext cx="2137977" cy="1843084"/>
          </a:xfrm>
          <a:custGeom>
            <a:avLst/>
            <a:gdLst>
              <a:gd name="connsiteX0" fmla="*/ 0 w 2150076"/>
              <a:gd name="connsiteY0" fmla="*/ 0 h 1853514"/>
              <a:gd name="connsiteX1" fmla="*/ 2150076 w 2150076"/>
              <a:gd name="connsiteY1" fmla="*/ 0 h 1853514"/>
              <a:gd name="connsiteX2" fmla="*/ 1075038 w 2150076"/>
              <a:gd name="connsiteY2" fmla="*/ 1853514 h 185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0076" h="1853514">
                <a:moveTo>
                  <a:pt x="0" y="0"/>
                </a:moveTo>
                <a:lnTo>
                  <a:pt x="2150076" y="0"/>
                </a:lnTo>
                <a:lnTo>
                  <a:pt x="1075038" y="1853514"/>
                </a:lnTo>
                <a:close/>
              </a:path>
            </a:pathLst>
          </a:custGeom>
          <a:pattFill prst="lgCheck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000" b="1" i="0" baseline="0">
                <a:latin typeface="Abadi" panose="020B0604020104020204" pitchFamily="34" charset="0"/>
                <a:ea typeface="Abadi" panose="020B0604020104020204" pitchFamily="34" charset="0"/>
                <a:cs typeface="Abadi" panose="020B0604020104020204" pitchFamily="34" charset="0"/>
              </a:defRPr>
            </a:lvl1pPr>
          </a:lstStyle>
          <a:p>
            <a:r>
              <a:rPr lang="en-US" dirty="0"/>
              <a:t>Drag &amp; Drop picture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badi" panose="020B0604020104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fld id="{2E05D328-291A-47AC-BDFD-986BBBD9F7A5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badi" panose="020B0604020104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6171" y="1026738"/>
            <a:ext cx="9414329" cy="148786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043272" y="6112752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tx1">
                    <a:alpha val="50000"/>
                  </a:schemeClr>
                </a:solidFill>
                <a:latin typeface="Abadi" panose="020B0604020104020204" pitchFamily="34" charset="0"/>
              </a:defRPr>
            </a:lvl1pPr>
          </a:lstStyle>
          <a:p>
            <a:fld id="{D8D877B3-D348-4611-9BDB-C5374591D9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2206170" y="2514600"/>
            <a:ext cx="9414330" cy="3110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Oval 2"/>
          <p:cNvSpPr/>
          <p:nvPr userDrawn="1"/>
        </p:nvSpPr>
        <p:spPr>
          <a:xfrm>
            <a:off x="839825" y="3177978"/>
            <a:ext cx="536028" cy="536028"/>
          </a:xfrm>
          <a:prstGeom prst="ellipse">
            <a:avLst/>
          </a:prstGeom>
          <a:solidFill>
            <a:schemeClr val="tx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Abadi" panose="020B0604020104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16789" y="3211151"/>
            <a:ext cx="431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spc="300" dirty="0">
                <a:solidFill>
                  <a:schemeClr val="bg1"/>
                </a:solidFill>
                <a:latin typeface="Abadi" panose="020B0604020104020204" pitchFamily="34" charset="0"/>
                <a:ea typeface="Montserrat ExtraLight" charset="0"/>
                <a:cs typeface="Montserrat ExtraLight" charset="0"/>
              </a:rPr>
              <a:t>Z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916789" y="326080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spc="300" dirty="0">
                <a:solidFill>
                  <a:schemeClr val="bg1"/>
                </a:solidFill>
                <a:latin typeface="Abadi" panose="020B0604020104020204" pitchFamily="34" charset="0"/>
                <a:ea typeface="Montserrat ExtraLight" charset="0"/>
                <a:cs typeface="Montserrat ExtraLight" charset="0"/>
              </a:rPr>
              <a:t>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Abadi" panose="020B0604020104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badi" panose="020B0604020104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badi" panose="020B060402010402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badi" panose="020B0604020104020204" pitchFamily="34" charset="0"/>
          <a:ea typeface="+mn-ea"/>
          <a:cs typeface="+mn-cs"/>
        </a:defRPr>
      </a:lvl3pPr>
      <a:lvl4pPr marL="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Abadi" panose="020B0604020104020204" pitchFamily="34" charset="0"/>
          <a:ea typeface="+mn-ea"/>
          <a:cs typeface="+mn-cs"/>
        </a:defRPr>
      </a:lvl4pPr>
      <a:lvl5pPr marL="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Abadi" panose="020B06040201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8900000">
            <a:off x="4044558" y="5347175"/>
            <a:ext cx="1187911" cy="1029443"/>
            <a:chOff x="8603400" y="1907109"/>
            <a:chExt cx="2341824" cy="2029423"/>
          </a:xfrm>
        </p:grpSpPr>
        <p:sp>
          <p:nvSpPr>
            <p:cNvPr id="14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3285381">
            <a:off x="9941974" y="1623049"/>
            <a:ext cx="705630" cy="611497"/>
            <a:chOff x="8603399" y="1907109"/>
            <a:chExt cx="2341826" cy="2029421"/>
          </a:xfrm>
        </p:grpSpPr>
        <p:sp>
          <p:nvSpPr>
            <p:cNvPr id="22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3325008">
            <a:off x="10830632" y="283005"/>
            <a:ext cx="1683701" cy="1459094"/>
            <a:chOff x="8603400" y="1907109"/>
            <a:chExt cx="2341824" cy="2029423"/>
          </a:xfrm>
        </p:grpSpPr>
        <p:sp>
          <p:nvSpPr>
            <p:cNvPr id="26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9" r="18039"/>
          <a:stretch>
            <a:fillRect/>
          </a:stretch>
        </p:blipFill>
        <p:spPr>
          <a:xfrm>
            <a:off x="6116180" y="1221795"/>
            <a:ext cx="6190120" cy="6413162"/>
          </a:xfrm>
        </p:spPr>
      </p:pic>
      <p:sp>
        <p:nvSpPr>
          <p:cNvPr id="31" name="文本框 30"/>
          <p:cNvSpPr txBox="1"/>
          <p:nvPr/>
        </p:nvSpPr>
        <p:spPr>
          <a:xfrm>
            <a:off x="649091" y="1731446"/>
            <a:ext cx="3861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时间管理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664513" y="2751311"/>
            <a:ext cx="5307134" cy="1572617"/>
            <a:chOff x="896870" y="3075362"/>
            <a:chExt cx="5307134" cy="1572617"/>
          </a:xfrm>
        </p:grpSpPr>
        <p:sp>
          <p:nvSpPr>
            <p:cNvPr id="33" name="文本框 32"/>
            <p:cNvSpPr txBox="1"/>
            <p:nvPr/>
          </p:nvSpPr>
          <p:spPr>
            <a:xfrm>
              <a:off x="934697" y="4386369"/>
              <a:ext cx="51840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FOUR TIPS FOR EFFICIENT TIME MANAGEMENT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896870" y="3075362"/>
              <a:ext cx="5307134" cy="1132051"/>
              <a:chOff x="896870" y="3075362"/>
              <a:chExt cx="5307134" cy="1132051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896870" y="3075362"/>
                <a:ext cx="530713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6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站酷庆科黄油体" panose="02000803000000020004" pitchFamily="2" charset="-122"/>
                    <a:ea typeface="站酷庆科黄油体" panose="02000803000000020004" pitchFamily="2" charset="-122"/>
                  </a:rPr>
                  <a:t>活动策划</a:t>
                </a:r>
                <a:r>
                  <a:rPr lang="en-US" altLang="zh-CN" sz="6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站酷庆科黄油体" panose="02000803000000020004" pitchFamily="2" charset="-122"/>
                    <a:ea typeface="站酷庆科黄油体" panose="02000803000000020004" pitchFamily="2" charset="-122"/>
                  </a:rPr>
                  <a:t>PPT</a:t>
                </a:r>
                <a:r>
                  <a:rPr lang="zh-CN" altLang="en-US" sz="6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站酷庆科黄油体" panose="02000803000000020004" pitchFamily="2" charset="-122"/>
                    <a:ea typeface="站酷庆科黄油体" panose="02000803000000020004" pitchFamily="2" charset="-122"/>
                  </a:rPr>
                  <a:t>模板</a:t>
                </a:r>
              </a:p>
            </p:txBody>
          </p:sp>
          <p:sp>
            <p:nvSpPr>
              <p:cNvPr id="36" name="矩形: 圆角 35"/>
              <p:cNvSpPr/>
              <p:nvPr/>
            </p:nvSpPr>
            <p:spPr>
              <a:xfrm rot="10800000" flipH="1" flipV="1">
                <a:off x="1020003" y="4171413"/>
                <a:ext cx="5184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85693" y="4620890"/>
            <a:ext cx="3372317" cy="869854"/>
            <a:chOff x="1018050" y="5462070"/>
            <a:chExt cx="3372317" cy="869854"/>
          </a:xfrm>
        </p:grpSpPr>
        <p:sp>
          <p:nvSpPr>
            <p:cNvPr id="38" name="矩形 37"/>
            <p:cNvSpPr/>
            <p:nvPr/>
          </p:nvSpPr>
          <p:spPr>
            <a:xfrm>
              <a:off x="1018050" y="5462070"/>
              <a:ext cx="1342981" cy="523220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主讲人：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xiazaii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684120" y="5462070"/>
              <a:ext cx="1706247" cy="307777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演讲时间：</a:t>
              </a:r>
              <a:r>
                <a:rPr kumimoji="0" lang="en-US" altLang="zh-CN" sz="14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20XX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0" name="矩形: 圆角 39"/>
            <p:cNvSpPr/>
            <p:nvPr/>
          </p:nvSpPr>
          <p:spPr>
            <a:xfrm rot="10800000" flipV="1">
              <a:off x="1018517" y="6295924"/>
              <a:ext cx="426902" cy="36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676940" y="236865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1606"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r="11326"/>
          <a:stretch>
            <a:fillRect/>
          </a:stretch>
        </p:blipFill>
        <p:spPr/>
      </p:pic>
      <p:sp>
        <p:nvSpPr>
          <p:cNvPr id="9" name="Triangle 8"/>
          <p:cNvSpPr/>
          <p:nvPr/>
        </p:nvSpPr>
        <p:spPr bwMode="auto">
          <a:xfrm>
            <a:off x="4197150" y="1753615"/>
            <a:ext cx="1317060" cy="1135397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sp>
        <p:nvSpPr>
          <p:cNvPr id="14" name="Title 3"/>
          <p:cNvSpPr txBox="1"/>
          <p:nvPr/>
        </p:nvSpPr>
        <p:spPr>
          <a:xfrm>
            <a:off x="3669480" y="4495801"/>
            <a:ext cx="4852220" cy="855134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rPr>
              <a:t>输入目录关键字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站酷庆科黄油体" panose="02000803000000020004" pitchFamily="2" charset="-122"/>
              <a:ea typeface="站酷庆科黄油体" panose="02000803000000020004" pitchFamily="2" charset="-122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7831" y="5438419"/>
            <a:ext cx="6076338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CREATIVE PRESENTATION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83511" y="2255479"/>
            <a:ext cx="2310590" cy="3243059"/>
            <a:chOff x="1283511" y="2255479"/>
            <a:chExt cx="2310590" cy="3243059"/>
          </a:xfrm>
        </p:grpSpPr>
        <p:sp>
          <p:nvSpPr>
            <p:cNvPr id="19" name="Rectangle 8"/>
            <p:cNvSpPr/>
            <p:nvPr/>
          </p:nvSpPr>
          <p:spPr>
            <a:xfrm>
              <a:off x="1952136" y="3679375"/>
              <a:ext cx="9733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关键字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0" name="Freeform 170"/>
            <p:cNvSpPr>
              <a:spLocks noEditPoints="1"/>
            </p:cNvSpPr>
            <p:nvPr/>
          </p:nvSpPr>
          <p:spPr bwMode="auto">
            <a:xfrm rot="1800000">
              <a:off x="2250203" y="2449646"/>
              <a:ext cx="377206" cy="629712"/>
            </a:xfrm>
            <a:custGeom>
              <a:avLst/>
              <a:gdLst>
                <a:gd name="T0" fmla="*/ 40 w 72"/>
                <a:gd name="T1" fmla="*/ 8 h 120"/>
                <a:gd name="T2" fmla="*/ 40 w 72"/>
                <a:gd name="T3" fmla="*/ 48 h 120"/>
                <a:gd name="T4" fmla="*/ 64 w 72"/>
                <a:gd name="T5" fmla="*/ 48 h 120"/>
                <a:gd name="T6" fmla="*/ 32 w 72"/>
                <a:gd name="T7" fmla="*/ 112 h 120"/>
                <a:gd name="T8" fmla="*/ 32 w 72"/>
                <a:gd name="T9" fmla="*/ 72 h 120"/>
                <a:gd name="T10" fmla="*/ 8 w 72"/>
                <a:gd name="T11" fmla="*/ 72 h 120"/>
                <a:gd name="T12" fmla="*/ 40 w 72"/>
                <a:gd name="T13" fmla="*/ 8 h 120"/>
                <a:gd name="T14" fmla="*/ 40 w 72"/>
                <a:gd name="T15" fmla="*/ 0 h 120"/>
                <a:gd name="T16" fmla="*/ 33 w 72"/>
                <a:gd name="T17" fmla="*/ 4 h 120"/>
                <a:gd name="T18" fmla="*/ 1 w 72"/>
                <a:gd name="T19" fmla="*/ 68 h 120"/>
                <a:gd name="T20" fmla="*/ 1 w 72"/>
                <a:gd name="T21" fmla="*/ 76 h 120"/>
                <a:gd name="T22" fmla="*/ 8 w 72"/>
                <a:gd name="T23" fmla="*/ 80 h 120"/>
                <a:gd name="T24" fmla="*/ 24 w 72"/>
                <a:gd name="T25" fmla="*/ 80 h 120"/>
                <a:gd name="T26" fmla="*/ 24 w 72"/>
                <a:gd name="T27" fmla="*/ 112 h 120"/>
                <a:gd name="T28" fmla="*/ 30 w 72"/>
                <a:gd name="T29" fmla="*/ 120 h 120"/>
                <a:gd name="T30" fmla="*/ 32 w 72"/>
                <a:gd name="T31" fmla="*/ 120 h 120"/>
                <a:gd name="T32" fmla="*/ 39 w 72"/>
                <a:gd name="T33" fmla="*/ 116 h 120"/>
                <a:gd name="T34" fmla="*/ 71 w 72"/>
                <a:gd name="T35" fmla="*/ 52 h 120"/>
                <a:gd name="T36" fmla="*/ 71 w 72"/>
                <a:gd name="T37" fmla="*/ 44 h 120"/>
                <a:gd name="T38" fmla="*/ 64 w 72"/>
                <a:gd name="T39" fmla="*/ 40 h 120"/>
                <a:gd name="T40" fmla="*/ 48 w 72"/>
                <a:gd name="T41" fmla="*/ 40 h 120"/>
                <a:gd name="T42" fmla="*/ 48 w 72"/>
                <a:gd name="T43" fmla="*/ 8 h 120"/>
                <a:gd name="T44" fmla="*/ 42 w 72"/>
                <a:gd name="T45" fmla="*/ 0 h 120"/>
                <a:gd name="T46" fmla="*/ 40 w 72"/>
                <a:gd name="T4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120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rgbClr val="3B48DE"/>
            </a:solidFill>
            <a:ln>
              <a:noFill/>
            </a:ln>
            <a:effectLst>
              <a:outerShdw blurRad="812800" dist="342900" dir="5100000" sx="96000" sy="9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TextBox 56"/>
            <p:cNvSpPr txBox="1"/>
            <p:nvPr/>
          </p:nvSpPr>
          <p:spPr>
            <a:xfrm>
              <a:off x="1864770" y="4318903"/>
              <a:ext cx="114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Your Title Here</a:t>
              </a:r>
            </a:p>
          </p:txBody>
        </p:sp>
        <p:sp>
          <p:nvSpPr>
            <p:cNvPr id="22" name="Rectangle 13"/>
            <p:cNvSpPr/>
            <p:nvPr/>
          </p:nvSpPr>
          <p:spPr>
            <a:xfrm>
              <a:off x="1283511" y="4608166"/>
              <a:ext cx="2310590" cy="890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请在此输入您的文字内容或者粘贴复制的文本到此处，请在此输入您的文字内容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887000" y="2255479"/>
              <a:ext cx="1038480" cy="103848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721641" y="2255479"/>
            <a:ext cx="2310590" cy="3243059"/>
            <a:chOff x="3721641" y="2255479"/>
            <a:chExt cx="2310590" cy="3243059"/>
          </a:xfrm>
        </p:grpSpPr>
        <p:sp>
          <p:nvSpPr>
            <p:cNvPr id="25" name="Rectangle 20"/>
            <p:cNvSpPr/>
            <p:nvPr/>
          </p:nvSpPr>
          <p:spPr>
            <a:xfrm>
              <a:off x="4390267" y="3679375"/>
              <a:ext cx="9733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关键字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6" name="Freeform 170"/>
            <p:cNvSpPr>
              <a:spLocks noEditPoints="1"/>
            </p:cNvSpPr>
            <p:nvPr/>
          </p:nvSpPr>
          <p:spPr bwMode="auto">
            <a:xfrm rot="1800000">
              <a:off x="4688333" y="2449646"/>
              <a:ext cx="377206" cy="629712"/>
            </a:xfrm>
            <a:custGeom>
              <a:avLst/>
              <a:gdLst>
                <a:gd name="T0" fmla="*/ 40 w 72"/>
                <a:gd name="T1" fmla="*/ 8 h 120"/>
                <a:gd name="T2" fmla="*/ 40 w 72"/>
                <a:gd name="T3" fmla="*/ 48 h 120"/>
                <a:gd name="T4" fmla="*/ 64 w 72"/>
                <a:gd name="T5" fmla="*/ 48 h 120"/>
                <a:gd name="T6" fmla="*/ 32 w 72"/>
                <a:gd name="T7" fmla="*/ 112 h 120"/>
                <a:gd name="T8" fmla="*/ 32 w 72"/>
                <a:gd name="T9" fmla="*/ 72 h 120"/>
                <a:gd name="T10" fmla="*/ 8 w 72"/>
                <a:gd name="T11" fmla="*/ 72 h 120"/>
                <a:gd name="T12" fmla="*/ 40 w 72"/>
                <a:gd name="T13" fmla="*/ 8 h 120"/>
                <a:gd name="T14" fmla="*/ 40 w 72"/>
                <a:gd name="T15" fmla="*/ 0 h 120"/>
                <a:gd name="T16" fmla="*/ 33 w 72"/>
                <a:gd name="T17" fmla="*/ 4 h 120"/>
                <a:gd name="T18" fmla="*/ 1 w 72"/>
                <a:gd name="T19" fmla="*/ 68 h 120"/>
                <a:gd name="T20" fmla="*/ 1 w 72"/>
                <a:gd name="T21" fmla="*/ 76 h 120"/>
                <a:gd name="T22" fmla="*/ 8 w 72"/>
                <a:gd name="T23" fmla="*/ 80 h 120"/>
                <a:gd name="T24" fmla="*/ 24 w 72"/>
                <a:gd name="T25" fmla="*/ 80 h 120"/>
                <a:gd name="T26" fmla="*/ 24 w 72"/>
                <a:gd name="T27" fmla="*/ 112 h 120"/>
                <a:gd name="T28" fmla="*/ 30 w 72"/>
                <a:gd name="T29" fmla="*/ 120 h 120"/>
                <a:gd name="T30" fmla="*/ 32 w 72"/>
                <a:gd name="T31" fmla="*/ 120 h 120"/>
                <a:gd name="T32" fmla="*/ 39 w 72"/>
                <a:gd name="T33" fmla="*/ 116 h 120"/>
                <a:gd name="T34" fmla="*/ 71 w 72"/>
                <a:gd name="T35" fmla="*/ 52 h 120"/>
                <a:gd name="T36" fmla="*/ 71 w 72"/>
                <a:gd name="T37" fmla="*/ 44 h 120"/>
                <a:gd name="T38" fmla="*/ 64 w 72"/>
                <a:gd name="T39" fmla="*/ 40 h 120"/>
                <a:gd name="T40" fmla="*/ 48 w 72"/>
                <a:gd name="T41" fmla="*/ 40 h 120"/>
                <a:gd name="T42" fmla="*/ 48 w 72"/>
                <a:gd name="T43" fmla="*/ 8 h 120"/>
                <a:gd name="T44" fmla="*/ 42 w 72"/>
                <a:gd name="T45" fmla="*/ 0 h 120"/>
                <a:gd name="T46" fmla="*/ 40 w 72"/>
                <a:gd name="T4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120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rgbClr val="EE5663"/>
            </a:solidFill>
            <a:ln>
              <a:noFill/>
            </a:ln>
            <a:effectLst>
              <a:outerShdw blurRad="812800" dist="342900" dir="5100000" sx="96000" sy="9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7" name="TextBox 56"/>
            <p:cNvSpPr txBox="1"/>
            <p:nvPr/>
          </p:nvSpPr>
          <p:spPr>
            <a:xfrm>
              <a:off x="4302900" y="4318903"/>
              <a:ext cx="114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Your Title Here</a:t>
              </a:r>
            </a:p>
          </p:txBody>
        </p:sp>
        <p:sp>
          <p:nvSpPr>
            <p:cNvPr id="28" name="Rectangle 19"/>
            <p:cNvSpPr/>
            <p:nvPr/>
          </p:nvSpPr>
          <p:spPr>
            <a:xfrm>
              <a:off x="3721641" y="4608166"/>
              <a:ext cx="2310590" cy="890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请在此输入您的文字内容或者粘贴复制的文本到此处，请在此输入您的文字内容</a:t>
              </a:r>
            </a:p>
          </p:txBody>
        </p:sp>
        <p:sp>
          <p:nvSpPr>
            <p:cNvPr id="29" name="椭圆 28"/>
            <p:cNvSpPr/>
            <p:nvPr/>
          </p:nvSpPr>
          <p:spPr>
            <a:xfrm>
              <a:off x="4325131" y="2255479"/>
              <a:ext cx="1038480" cy="103848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159771" y="2255479"/>
            <a:ext cx="2310590" cy="3243059"/>
            <a:chOff x="6159771" y="2255479"/>
            <a:chExt cx="2310590" cy="3243059"/>
          </a:xfrm>
        </p:grpSpPr>
        <p:sp>
          <p:nvSpPr>
            <p:cNvPr id="31" name="Rectangle 26"/>
            <p:cNvSpPr/>
            <p:nvPr/>
          </p:nvSpPr>
          <p:spPr>
            <a:xfrm>
              <a:off x="6828397" y="3679375"/>
              <a:ext cx="9733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关键字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2" name="Freeform 170"/>
            <p:cNvSpPr>
              <a:spLocks noEditPoints="1"/>
            </p:cNvSpPr>
            <p:nvPr/>
          </p:nvSpPr>
          <p:spPr bwMode="auto">
            <a:xfrm rot="1800000">
              <a:off x="7126463" y="2449646"/>
              <a:ext cx="377206" cy="629712"/>
            </a:xfrm>
            <a:custGeom>
              <a:avLst/>
              <a:gdLst>
                <a:gd name="T0" fmla="*/ 40 w 72"/>
                <a:gd name="T1" fmla="*/ 8 h 120"/>
                <a:gd name="T2" fmla="*/ 40 w 72"/>
                <a:gd name="T3" fmla="*/ 48 h 120"/>
                <a:gd name="T4" fmla="*/ 64 w 72"/>
                <a:gd name="T5" fmla="*/ 48 h 120"/>
                <a:gd name="T6" fmla="*/ 32 w 72"/>
                <a:gd name="T7" fmla="*/ 112 h 120"/>
                <a:gd name="T8" fmla="*/ 32 w 72"/>
                <a:gd name="T9" fmla="*/ 72 h 120"/>
                <a:gd name="T10" fmla="*/ 8 w 72"/>
                <a:gd name="T11" fmla="*/ 72 h 120"/>
                <a:gd name="T12" fmla="*/ 40 w 72"/>
                <a:gd name="T13" fmla="*/ 8 h 120"/>
                <a:gd name="T14" fmla="*/ 40 w 72"/>
                <a:gd name="T15" fmla="*/ 0 h 120"/>
                <a:gd name="T16" fmla="*/ 33 w 72"/>
                <a:gd name="T17" fmla="*/ 4 h 120"/>
                <a:gd name="T18" fmla="*/ 1 w 72"/>
                <a:gd name="T19" fmla="*/ 68 h 120"/>
                <a:gd name="T20" fmla="*/ 1 w 72"/>
                <a:gd name="T21" fmla="*/ 76 h 120"/>
                <a:gd name="T22" fmla="*/ 8 w 72"/>
                <a:gd name="T23" fmla="*/ 80 h 120"/>
                <a:gd name="T24" fmla="*/ 24 w 72"/>
                <a:gd name="T25" fmla="*/ 80 h 120"/>
                <a:gd name="T26" fmla="*/ 24 w 72"/>
                <a:gd name="T27" fmla="*/ 112 h 120"/>
                <a:gd name="T28" fmla="*/ 30 w 72"/>
                <a:gd name="T29" fmla="*/ 120 h 120"/>
                <a:gd name="T30" fmla="*/ 32 w 72"/>
                <a:gd name="T31" fmla="*/ 120 h 120"/>
                <a:gd name="T32" fmla="*/ 39 w 72"/>
                <a:gd name="T33" fmla="*/ 116 h 120"/>
                <a:gd name="T34" fmla="*/ 71 w 72"/>
                <a:gd name="T35" fmla="*/ 52 h 120"/>
                <a:gd name="T36" fmla="*/ 71 w 72"/>
                <a:gd name="T37" fmla="*/ 44 h 120"/>
                <a:gd name="T38" fmla="*/ 64 w 72"/>
                <a:gd name="T39" fmla="*/ 40 h 120"/>
                <a:gd name="T40" fmla="*/ 48 w 72"/>
                <a:gd name="T41" fmla="*/ 40 h 120"/>
                <a:gd name="T42" fmla="*/ 48 w 72"/>
                <a:gd name="T43" fmla="*/ 8 h 120"/>
                <a:gd name="T44" fmla="*/ 42 w 72"/>
                <a:gd name="T45" fmla="*/ 0 h 120"/>
                <a:gd name="T46" fmla="*/ 40 w 72"/>
                <a:gd name="T4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120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rgbClr val="3B48DE"/>
            </a:solidFill>
            <a:ln>
              <a:noFill/>
            </a:ln>
            <a:effectLst>
              <a:outerShdw blurRad="812800" dist="342900" dir="5100000" sx="96000" sy="9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3" name="TextBox 56"/>
            <p:cNvSpPr txBox="1"/>
            <p:nvPr/>
          </p:nvSpPr>
          <p:spPr>
            <a:xfrm>
              <a:off x="6741030" y="4318903"/>
              <a:ext cx="114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Your Title Here</a:t>
              </a:r>
            </a:p>
          </p:txBody>
        </p:sp>
        <p:sp>
          <p:nvSpPr>
            <p:cNvPr id="34" name="Rectangle 25"/>
            <p:cNvSpPr/>
            <p:nvPr/>
          </p:nvSpPr>
          <p:spPr>
            <a:xfrm>
              <a:off x="6159771" y="4608166"/>
              <a:ext cx="2310590" cy="890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请在此输入您的文字内容或者粘贴复制的文本到此处，请在此输入您的文字内容</a:t>
              </a:r>
            </a:p>
          </p:txBody>
        </p:sp>
        <p:sp>
          <p:nvSpPr>
            <p:cNvPr id="35" name="椭圆 34"/>
            <p:cNvSpPr/>
            <p:nvPr/>
          </p:nvSpPr>
          <p:spPr>
            <a:xfrm>
              <a:off x="6763262" y="2255479"/>
              <a:ext cx="1038480" cy="103848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597900" y="2255479"/>
            <a:ext cx="2310590" cy="3243059"/>
            <a:chOff x="8597900" y="2255479"/>
            <a:chExt cx="2310590" cy="3243059"/>
          </a:xfrm>
        </p:grpSpPr>
        <p:sp>
          <p:nvSpPr>
            <p:cNvPr id="37" name="Rectangle 32"/>
            <p:cNvSpPr/>
            <p:nvPr/>
          </p:nvSpPr>
          <p:spPr>
            <a:xfrm>
              <a:off x="9266526" y="3679375"/>
              <a:ext cx="97334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关键字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8" name="Freeform 170"/>
            <p:cNvSpPr>
              <a:spLocks noEditPoints="1"/>
            </p:cNvSpPr>
            <p:nvPr/>
          </p:nvSpPr>
          <p:spPr bwMode="auto">
            <a:xfrm rot="1800000">
              <a:off x="9564592" y="2449646"/>
              <a:ext cx="377206" cy="629712"/>
            </a:xfrm>
            <a:custGeom>
              <a:avLst/>
              <a:gdLst>
                <a:gd name="T0" fmla="*/ 40 w 72"/>
                <a:gd name="T1" fmla="*/ 8 h 120"/>
                <a:gd name="T2" fmla="*/ 40 w 72"/>
                <a:gd name="T3" fmla="*/ 48 h 120"/>
                <a:gd name="T4" fmla="*/ 64 w 72"/>
                <a:gd name="T5" fmla="*/ 48 h 120"/>
                <a:gd name="T6" fmla="*/ 32 w 72"/>
                <a:gd name="T7" fmla="*/ 112 h 120"/>
                <a:gd name="T8" fmla="*/ 32 w 72"/>
                <a:gd name="T9" fmla="*/ 72 h 120"/>
                <a:gd name="T10" fmla="*/ 8 w 72"/>
                <a:gd name="T11" fmla="*/ 72 h 120"/>
                <a:gd name="T12" fmla="*/ 40 w 72"/>
                <a:gd name="T13" fmla="*/ 8 h 120"/>
                <a:gd name="T14" fmla="*/ 40 w 72"/>
                <a:gd name="T15" fmla="*/ 0 h 120"/>
                <a:gd name="T16" fmla="*/ 33 w 72"/>
                <a:gd name="T17" fmla="*/ 4 h 120"/>
                <a:gd name="T18" fmla="*/ 1 w 72"/>
                <a:gd name="T19" fmla="*/ 68 h 120"/>
                <a:gd name="T20" fmla="*/ 1 w 72"/>
                <a:gd name="T21" fmla="*/ 76 h 120"/>
                <a:gd name="T22" fmla="*/ 8 w 72"/>
                <a:gd name="T23" fmla="*/ 80 h 120"/>
                <a:gd name="T24" fmla="*/ 24 w 72"/>
                <a:gd name="T25" fmla="*/ 80 h 120"/>
                <a:gd name="T26" fmla="*/ 24 w 72"/>
                <a:gd name="T27" fmla="*/ 112 h 120"/>
                <a:gd name="T28" fmla="*/ 30 w 72"/>
                <a:gd name="T29" fmla="*/ 120 h 120"/>
                <a:gd name="T30" fmla="*/ 32 w 72"/>
                <a:gd name="T31" fmla="*/ 120 h 120"/>
                <a:gd name="T32" fmla="*/ 39 w 72"/>
                <a:gd name="T33" fmla="*/ 116 h 120"/>
                <a:gd name="T34" fmla="*/ 71 w 72"/>
                <a:gd name="T35" fmla="*/ 52 h 120"/>
                <a:gd name="T36" fmla="*/ 71 w 72"/>
                <a:gd name="T37" fmla="*/ 44 h 120"/>
                <a:gd name="T38" fmla="*/ 64 w 72"/>
                <a:gd name="T39" fmla="*/ 40 h 120"/>
                <a:gd name="T40" fmla="*/ 48 w 72"/>
                <a:gd name="T41" fmla="*/ 40 h 120"/>
                <a:gd name="T42" fmla="*/ 48 w 72"/>
                <a:gd name="T43" fmla="*/ 8 h 120"/>
                <a:gd name="T44" fmla="*/ 42 w 72"/>
                <a:gd name="T45" fmla="*/ 0 h 120"/>
                <a:gd name="T46" fmla="*/ 40 w 72"/>
                <a:gd name="T4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" h="120">
                  <a:moveTo>
                    <a:pt x="40" y="8"/>
                  </a:moveTo>
                  <a:cubicBezTo>
                    <a:pt x="40" y="48"/>
                    <a:pt x="40" y="48"/>
                    <a:pt x="40" y="48"/>
                  </a:cubicBezTo>
                  <a:cubicBezTo>
                    <a:pt x="64" y="48"/>
                    <a:pt x="64" y="48"/>
                    <a:pt x="64" y="48"/>
                  </a:cubicBezTo>
                  <a:cubicBezTo>
                    <a:pt x="32" y="112"/>
                    <a:pt x="32" y="112"/>
                    <a:pt x="32" y="112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8" y="72"/>
                    <a:pt x="8" y="72"/>
                    <a:pt x="8" y="72"/>
                  </a:cubicBezTo>
                  <a:cubicBezTo>
                    <a:pt x="40" y="8"/>
                    <a:pt x="40" y="8"/>
                    <a:pt x="40" y="8"/>
                  </a:cubicBezTo>
                  <a:moveTo>
                    <a:pt x="40" y="0"/>
                  </a:moveTo>
                  <a:cubicBezTo>
                    <a:pt x="37" y="0"/>
                    <a:pt x="34" y="2"/>
                    <a:pt x="33" y="4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1"/>
                    <a:pt x="0" y="74"/>
                    <a:pt x="1" y="76"/>
                  </a:cubicBezTo>
                  <a:cubicBezTo>
                    <a:pt x="3" y="79"/>
                    <a:pt x="5" y="80"/>
                    <a:pt x="8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6"/>
                    <a:pt x="27" y="119"/>
                    <a:pt x="30" y="120"/>
                  </a:cubicBezTo>
                  <a:cubicBezTo>
                    <a:pt x="31" y="120"/>
                    <a:pt x="31" y="120"/>
                    <a:pt x="32" y="120"/>
                  </a:cubicBezTo>
                  <a:cubicBezTo>
                    <a:pt x="35" y="120"/>
                    <a:pt x="38" y="118"/>
                    <a:pt x="39" y="116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72" y="49"/>
                    <a:pt x="72" y="46"/>
                    <a:pt x="71" y="44"/>
                  </a:cubicBezTo>
                  <a:cubicBezTo>
                    <a:pt x="69" y="41"/>
                    <a:pt x="67" y="40"/>
                    <a:pt x="64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8"/>
                    <a:pt x="48" y="8"/>
                    <a:pt x="48" y="8"/>
                  </a:cubicBezTo>
                  <a:cubicBezTo>
                    <a:pt x="48" y="4"/>
                    <a:pt x="45" y="1"/>
                    <a:pt x="42" y="0"/>
                  </a:cubicBezTo>
                  <a:cubicBezTo>
                    <a:pt x="41" y="0"/>
                    <a:pt x="41" y="0"/>
                    <a:pt x="40" y="0"/>
                  </a:cubicBezTo>
                  <a:close/>
                </a:path>
              </a:pathLst>
            </a:custGeom>
            <a:solidFill>
              <a:srgbClr val="EE5663"/>
            </a:solidFill>
            <a:ln>
              <a:noFill/>
            </a:ln>
            <a:effectLst>
              <a:outerShdw blurRad="812800" dist="342900" dir="5100000" sx="96000" sy="96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9" name="TextBox 56"/>
            <p:cNvSpPr txBox="1"/>
            <p:nvPr/>
          </p:nvSpPr>
          <p:spPr>
            <a:xfrm>
              <a:off x="9179159" y="4318903"/>
              <a:ext cx="114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Your Title Here</a:t>
              </a:r>
            </a:p>
          </p:txBody>
        </p:sp>
        <p:sp>
          <p:nvSpPr>
            <p:cNvPr id="40" name="Rectangle 31"/>
            <p:cNvSpPr/>
            <p:nvPr/>
          </p:nvSpPr>
          <p:spPr>
            <a:xfrm>
              <a:off x="8597900" y="4608166"/>
              <a:ext cx="2310590" cy="8903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Abadi" panose="020B0604020104020204" pitchFamily="34" charset="0"/>
                  <a:cs typeface="+mn-ea"/>
                  <a:sym typeface="+mn-lt"/>
                </a:rPr>
                <a:t>请在此输入您的文字内容或者粘贴复制的文本到此处，请在此输入您的文字内容</a:t>
              </a:r>
            </a:p>
          </p:txBody>
        </p:sp>
        <p:sp>
          <p:nvSpPr>
            <p:cNvPr id="41" name="椭圆 40"/>
            <p:cNvSpPr/>
            <p:nvPr/>
          </p:nvSpPr>
          <p:spPr>
            <a:xfrm>
              <a:off x="9201390" y="2255479"/>
              <a:ext cx="1038480" cy="103848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8" name="Rectangle 32"/>
          <p:cNvSpPr/>
          <p:nvPr/>
        </p:nvSpPr>
        <p:spPr>
          <a:xfrm>
            <a:off x="6284422" y="3573000"/>
            <a:ext cx="4824576" cy="23939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939800" sx="102000" sy="102000" algn="ctr" rotWithShape="0">
              <a:prstClr val="black">
                <a:alpha val="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812378" y="3577034"/>
            <a:ext cx="4824576" cy="23939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939800" sx="102000" sy="102000" algn="ctr" rotWithShape="0">
              <a:prstClr val="black">
                <a:alpha val="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Rectangle 24"/>
          <p:cNvSpPr/>
          <p:nvPr/>
        </p:nvSpPr>
        <p:spPr>
          <a:xfrm>
            <a:off x="2974205" y="4065796"/>
            <a:ext cx="707309" cy="80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47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%</a:t>
            </a:r>
          </a:p>
        </p:txBody>
      </p:sp>
      <p:sp>
        <p:nvSpPr>
          <p:cNvPr id="21" name="Rectangle 25"/>
          <p:cNvSpPr/>
          <p:nvPr/>
        </p:nvSpPr>
        <p:spPr>
          <a:xfrm>
            <a:off x="3540156" y="4134757"/>
            <a:ext cx="1758009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2" name="Completely network collaborative web services via user-centric initiatives. Quickly promote…"/>
          <p:cNvSpPr txBox="1"/>
          <p:nvPr/>
        </p:nvSpPr>
        <p:spPr>
          <a:xfrm>
            <a:off x="3624959" y="4678805"/>
            <a:ext cx="1673206" cy="53437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150000"/>
              </a:lnSpc>
              <a:defRPr sz="1600" b="0">
                <a:solidFill>
                  <a:srgbClr val="677180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zh-CN" altLang="en-US" sz="800" dirty="0">
                <a:solidFill>
                  <a:srgbClr val="677180"/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23" name="Diamond 27"/>
          <p:cNvSpPr/>
          <p:nvPr/>
        </p:nvSpPr>
        <p:spPr>
          <a:xfrm>
            <a:off x="3188433" y="4720369"/>
            <a:ext cx="197361" cy="197361"/>
          </a:xfrm>
          <a:prstGeom prst="diamond">
            <a:avLst/>
          </a:pr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4" name="Rectangle 28"/>
          <p:cNvSpPr/>
          <p:nvPr/>
        </p:nvSpPr>
        <p:spPr>
          <a:xfrm>
            <a:off x="6575477" y="4151769"/>
            <a:ext cx="707309" cy="803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47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%</a:t>
            </a:r>
          </a:p>
        </p:txBody>
      </p:sp>
      <p:sp>
        <p:nvSpPr>
          <p:cNvPr id="25" name="Rectangle 29"/>
          <p:cNvSpPr/>
          <p:nvPr/>
        </p:nvSpPr>
        <p:spPr>
          <a:xfrm>
            <a:off x="7141428" y="4220730"/>
            <a:ext cx="1758009" cy="368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6" name="Completely network collaborative web services via user-centric initiatives. Quickly promote…"/>
          <p:cNvSpPr txBox="1"/>
          <p:nvPr/>
        </p:nvSpPr>
        <p:spPr>
          <a:xfrm>
            <a:off x="7226231" y="4764778"/>
            <a:ext cx="1673206" cy="534377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150000"/>
              </a:lnSpc>
              <a:defRPr sz="1600" b="0">
                <a:solidFill>
                  <a:srgbClr val="677180"/>
                </a:solidFill>
                <a:latin typeface="Roboto Light"/>
                <a:ea typeface="Roboto Light"/>
                <a:cs typeface="Roboto Light"/>
                <a:sym typeface="Roboto Light"/>
              </a:defRPr>
            </a:pPr>
            <a:r>
              <a:rPr lang="zh-CN" altLang="en-US" sz="800" dirty="0">
                <a:solidFill>
                  <a:srgbClr val="677180"/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27" name="Diamond 31"/>
          <p:cNvSpPr/>
          <p:nvPr/>
        </p:nvSpPr>
        <p:spPr>
          <a:xfrm>
            <a:off x="6789705" y="4806342"/>
            <a:ext cx="197361" cy="197361"/>
          </a:xfrm>
          <a:prstGeom prst="diamond">
            <a:avLst/>
          </a:prstGeom>
          <a:gradFill>
            <a:gsLst>
              <a:gs pos="0">
                <a:schemeClr val="accent1"/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Oval 33"/>
          <p:cNvSpPr/>
          <p:nvPr/>
        </p:nvSpPr>
        <p:spPr>
          <a:xfrm>
            <a:off x="4146484" y="1754800"/>
            <a:ext cx="433718" cy="4337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1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9" name="TextBox 34"/>
          <p:cNvSpPr txBox="1"/>
          <p:nvPr/>
        </p:nvSpPr>
        <p:spPr>
          <a:xfrm>
            <a:off x="4580202" y="1812856"/>
            <a:ext cx="1651297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>
              <a:defRPr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0" name="Oval 35"/>
          <p:cNvSpPr/>
          <p:nvPr/>
        </p:nvSpPr>
        <p:spPr>
          <a:xfrm>
            <a:off x="6355987" y="1754800"/>
            <a:ext cx="433718" cy="43371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id-ID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2</a:t>
            </a:r>
          </a:p>
        </p:txBody>
      </p:sp>
      <p:sp>
        <p:nvSpPr>
          <p:cNvPr id="31" name="TextBox 36"/>
          <p:cNvSpPr txBox="1"/>
          <p:nvPr/>
        </p:nvSpPr>
        <p:spPr>
          <a:xfrm>
            <a:off x="6789705" y="1812856"/>
            <a:ext cx="1651297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>
              <a:defRPr/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lang="en-US" altLang="zh-CN" sz="1400" dirty="0">
              <a:solidFill>
                <a:prstClr val="black">
                  <a:lumMod val="85000"/>
                  <a:lumOff val="15000"/>
                </a:prstClr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2" name="TextBox 46"/>
          <p:cNvSpPr txBox="1"/>
          <p:nvPr/>
        </p:nvSpPr>
        <p:spPr>
          <a:xfrm>
            <a:off x="1974434" y="2381261"/>
            <a:ext cx="8243131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请输入正文文本内容，根据内容复制粘贴到这里，最好符合模板主题，请输入正文文本内容，根据内容复制粘贴到这里，最好符合模板主题请输入正文文本内容，</a:t>
            </a:r>
          </a:p>
        </p:txBody>
      </p:sp>
      <p:pic>
        <p:nvPicPr>
          <p:cNvPr id="33" name="图片占位符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3433" y="3944814"/>
            <a:ext cx="1673206" cy="1673202"/>
          </a:xfrm>
          <a:custGeom>
            <a:avLst/>
            <a:gdLst>
              <a:gd name="connsiteX0" fmla="*/ 836603 w 1673206"/>
              <a:gd name="connsiteY0" fmla="*/ 0 h 1673206"/>
              <a:gd name="connsiteX1" fmla="*/ 1673206 w 1673206"/>
              <a:gd name="connsiteY1" fmla="*/ 836603 h 1673206"/>
              <a:gd name="connsiteX2" fmla="*/ 836603 w 1673206"/>
              <a:gd name="connsiteY2" fmla="*/ 1673206 h 1673206"/>
              <a:gd name="connsiteX3" fmla="*/ 0 w 1673206"/>
              <a:gd name="connsiteY3" fmla="*/ 836603 h 1673206"/>
              <a:gd name="connsiteX4" fmla="*/ 836603 w 1673206"/>
              <a:gd name="connsiteY4" fmla="*/ 0 h 16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206" h="1673206">
                <a:moveTo>
                  <a:pt x="836603" y="0"/>
                </a:moveTo>
                <a:cubicBezTo>
                  <a:pt x="1298646" y="0"/>
                  <a:pt x="1673206" y="374560"/>
                  <a:pt x="1673206" y="836603"/>
                </a:cubicBezTo>
                <a:cubicBezTo>
                  <a:pt x="1673206" y="1298646"/>
                  <a:pt x="1298646" y="1673206"/>
                  <a:pt x="836603" y="1673206"/>
                </a:cubicBezTo>
                <a:cubicBezTo>
                  <a:pt x="374560" y="1673206"/>
                  <a:pt x="0" y="1298646"/>
                  <a:pt x="0" y="836603"/>
                </a:cubicBezTo>
                <a:cubicBezTo>
                  <a:pt x="0" y="374560"/>
                  <a:pt x="374560" y="0"/>
                  <a:pt x="836603" y="0"/>
                </a:cubicBezTo>
                <a:close/>
              </a:path>
            </a:pathLst>
          </a:custGeom>
        </p:spPr>
      </p:pic>
      <p:pic>
        <p:nvPicPr>
          <p:cNvPr id="34" name="图片占位符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97003" y="3944813"/>
            <a:ext cx="1673206" cy="1646074"/>
          </a:xfrm>
          <a:custGeom>
            <a:avLst/>
            <a:gdLst>
              <a:gd name="connsiteX0" fmla="*/ 836603 w 1673206"/>
              <a:gd name="connsiteY0" fmla="*/ 0 h 1673206"/>
              <a:gd name="connsiteX1" fmla="*/ 1673206 w 1673206"/>
              <a:gd name="connsiteY1" fmla="*/ 836603 h 1673206"/>
              <a:gd name="connsiteX2" fmla="*/ 836603 w 1673206"/>
              <a:gd name="connsiteY2" fmla="*/ 1673206 h 1673206"/>
              <a:gd name="connsiteX3" fmla="*/ 0 w 1673206"/>
              <a:gd name="connsiteY3" fmla="*/ 836603 h 1673206"/>
              <a:gd name="connsiteX4" fmla="*/ 836603 w 1673206"/>
              <a:gd name="connsiteY4" fmla="*/ 0 h 16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3206" h="1673206">
                <a:moveTo>
                  <a:pt x="836603" y="0"/>
                </a:moveTo>
                <a:cubicBezTo>
                  <a:pt x="1298646" y="0"/>
                  <a:pt x="1673206" y="374560"/>
                  <a:pt x="1673206" y="836603"/>
                </a:cubicBezTo>
                <a:cubicBezTo>
                  <a:pt x="1673206" y="1298646"/>
                  <a:pt x="1298646" y="1673206"/>
                  <a:pt x="836603" y="1673206"/>
                </a:cubicBezTo>
                <a:cubicBezTo>
                  <a:pt x="374560" y="1673206"/>
                  <a:pt x="0" y="1298646"/>
                  <a:pt x="0" y="836603"/>
                </a:cubicBezTo>
                <a:cubicBezTo>
                  <a:pt x="0" y="374560"/>
                  <a:pt x="374560" y="0"/>
                  <a:pt x="836603" y="0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/>
      <p:bldP spid="30" grpId="0" animBg="1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1606"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r="11326"/>
          <a:stretch>
            <a:fillRect/>
          </a:stretch>
        </p:blipFill>
        <p:spPr/>
      </p:pic>
      <p:sp>
        <p:nvSpPr>
          <p:cNvPr id="9" name="Triangle 8"/>
          <p:cNvSpPr/>
          <p:nvPr/>
        </p:nvSpPr>
        <p:spPr bwMode="auto">
          <a:xfrm>
            <a:off x="4197150" y="1753615"/>
            <a:ext cx="1317060" cy="1135397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sp>
        <p:nvSpPr>
          <p:cNvPr id="14" name="Title 3"/>
          <p:cNvSpPr txBox="1"/>
          <p:nvPr/>
        </p:nvSpPr>
        <p:spPr>
          <a:xfrm>
            <a:off x="3669480" y="4495801"/>
            <a:ext cx="4852220" cy="855134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rPr>
              <a:t>输入目录关键字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站酷庆科黄油体" panose="02000803000000020004" pitchFamily="2" charset="-122"/>
              <a:ea typeface="站酷庆科黄油体" panose="02000803000000020004" pitchFamily="2" charset="-122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7831" y="5438419"/>
            <a:ext cx="6076338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CREATIVE PRESENTATION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8" name="Group 1"/>
          <p:cNvGrpSpPr/>
          <p:nvPr/>
        </p:nvGrpSpPr>
        <p:grpSpPr>
          <a:xfrm>
            <a:off x="4137670" y="1956003"/>
            <a:ext cx="3916661" cy="3920810"/>
            <a:chOff x="6605191" y="3190565"/>
            <a:chExt cx="6266657" cy="6273296"/>
          </a:xfrm>
        </p:grpSpPr>
        <p:sp>
          <p:nvSpPr>
            <p:cNvPr id="19" name="Shape 20"/>
            <p:cNvSpPr/>
            <p:nvPr/>
          </p:nvSpPr>
          <p:spPr>
            <a:xfrm>
              <a:off x="6605191" y="3192141"/>
              <a:ext cx="4678108" cy="26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extrusionOk="0">
                  <a:moveTo>
                    <a:pt x="5358" y="0"/>
                  </a:moveTo>
                  <a:cubicBezTo>
                    <a:pt x="3987" y="0"/>
                    <a:pt x="2615" y="961"/>
                    <a:pt x="1569" y="2879"/>
                  </a:cubicBezTo>
                  <a:cubicBezTo>
                    <a:pt x="-523" y="6715"/>
                    <a:pt x="-523" y="12932"/>
                    <a:pt x="1569" y="16768"/>
                  </a:cubicBezTo>
                  <a:cubicBezTo>
                    <a:pt x="2343" y="18188"/>
                    <a:pt x="3297" y="19081"/>
                    <a:pt x="4295" y="19450"/>
                  </a:cubicBezTo>
                  <a:cubicBezTo>
                    <a:pt x="4722" y="17509"/>
                    <a:pt x="5374" y="15769"/>
                    <a:pt x="6186" y="14298"/>
                  </a:cubicBezTo>
                  <a:cubicBezTo>
                    <a:pt x="9651" y="8018"/>
                    <a:pt x="15222" y="7992"/>
                    <a:pt x="18667" y="14298"/>
                  </a:cubicBezTo>
                  <a:cubicBezTo>
                    <a:pt x="19232" y="15331"/>
                    <a:pt x="19692" y="16479"/>
                    <a:pt x="20069" y="17690"/>
                  </a:cubicBezTo>
                  <a:lnTo>
                    <a:pt x="18925" y="17659"/>
                  </a:lnTo>
                  <a:lnTo>
                    <a:pt x="21077" y="21600"/>
                  </a:lnTo>
                  <a:lnTo>
                    <a:pt x="21027" y="16027"/>
                  </a:lnTo>
                  <a:lnTo>
                    <a:pt x="20273" y="17497"/>
                  </a:lnTo>
                  <a:cubicBezTo>
                    <a:pt x="19857" y="15913"/>
                    <a:pt x="19307" y="14418"/>
                    <a:pt x="18590" y="13104"/>
                  </a:cubicBezTo>
                  <a:cubicBezTo>
                    <a:pt x="16867" y="9944"/>
                    <a:pt x="14610" y="8364"/>
                    <a:pt x="12351" y="8364"/>
                  </a:cubicBezTo>
                  <a:cubicBezTo>
                    <a:pt x="11788" y="8364"/>
                    <a:pt x="11226" y="8462"/>
                    <a:pt x="10671" y="8658"/>
                  </a:cubicBezTo>
                  <a:cubicBezTo>
                    <a:pt x="10534" y="6546"/>
                    <a:pt x="10030" y="4500"/>
                    <a:pt x="9146" y="2879"/>
                  </a:cubicBezTo>
                  <a:cubicBezTo>
                    <a:pt x="8100" y="961"/>
                    <a:pt x="6729" y="0"/>
                    <a:pt x="5358" y="0"/>
                  </a:cubicBezTo>
                  <a:close/>
                </a:path>
              </a:pathLst>
            </a:custGeom>
            <a:solidFill>
              <a:schemeClr val="tx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0" name="Shape 21"/>
            <p:cNvSpPr/>
            <p:nvPr/>
          </p:nvSpPr>
          <p:spPr>
            <a:xfrm>
              <a:off x="10257264" y="3190565"/>
              <a:ext cx="2613457" cy="4678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076" extrusionOk="0">
                  <a:moveTo>
                    <a:pt x="21599" y="5355"/>
                  </a:moveTo>
                  <a:cubicBezTo>
                    <a:pt x="21598" y="3984"/>
                    <a:pt x="20636" y="2613"/>
                    <a:pt x="18717" y="1567"/>
                  </a:cubicBezTo>
                  <a:cubicBezTo>
                    <a:pt x="14878" y="-524"/>
                    <a:pt x="8659" y="-523"/>
                    <a:pt x="4822" y="1570"/>
                  </a:cubicBezTo>
                  <a:cubicBezTo>
                    <a:pt x="3403" y="2344"/>
                    <a:pt x="2510" y="3298"/>
                    <a:pt x="2141" y="4296"/>
                  </a:cubicBezTo>
                  <a:cubicBezTo>
                    <a:pt x="4083" y="4722"/>
                    <a:pt x="5824" y="5374"/>
                    <a:pt x="7296" y="6185"/>
                  </a:cubicBezTo>
                  <a:cubicBezTo>
                    <a:pt x="13581" y="9649"/>
                    <a:pt x="13610" y="15219"/>
                    <a:pt x="7304" y="18665"/>
                  </a:cubicBezTo>
                  <a:cubicBezTo>
                    <a:pt x="6270" y="19230"/>
                    <a:pt x="5122" y="19690"/>
                    <a:pt x="3911" y="20068"/>
                  </a:cubicBezTo>
                  <a:lnTo>
                    <a:pt x="3941" y="18924"/>
                  </a:lnTo>
                  <a:lnTo>
                    <a:pt x="0" y="21076"/>
                  </a:lnTo>
                  <a:lnTo>
                    <a:pt x="5576" y="21025"/>
                  </a:lnTo>
                  <a:lnTo>
                    <a:pt x="4104" y="20271"/>
                  </a:lnTo>
                  <a:cubicBezTo>
                    <a:pt x="5689" y="19856"/>
                    <a:pt x="7183" y="19305"/>
                    <a:pt x="8498" y="18588"/>
                  </a:cubicBezTo>
                  <a:cubicBezTo>
                    <a:pt x="11658" y="16864"/>
                    <a:pt x="13237" y="14607"/>
                    <a:pt x="13236" y="12349"/>
                  </a:cubicBezTo>
                  <a:cubicBezTo>
                    <a:pt x="13235" y="11786"/>
                    <a:pt x="13137" y="11224"/>
                    <a:pt x="12940" y="10669"/>
                  </a:cubicBezTo>
                  <a:cubicBezTo>
                    <a:pt x="15053" y="10532"/>
                    <a:pt x="17101" y="10028"/>
                    <a:pt x="18721" y="9144"/>
                  </a:cubicBezTo>
                  <a:cubicBezTo>
                    <a:pt x="20640" y="8097"/>
                    <a:pt x="21600" y="6726"/>
                    <a:pt x="21599" y="5355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1" name="Shape 22"/>
            <p:cNvSpPr/>
            <p:nvPr/>
          </p:nvSpPr>
          <p:spPr>
            <a:xfrm>
              <a:off x="8193742" y="6847699"/>
              <a:ext cx="4678106" cy="261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600" extrusionOk="0">
                  <a:moveTo>
                    <a:pt x="15719" y="21600"/>
                  </a:moveTo>
                  <a:cubicBezTo>
                    <a:pt x="17090" y="21600"/>
                    <a:pt x="18462" y="20639"/>
                    <a:pt x="19508" y="18721"/>
                  </a:cubicBezTo>
                  <a:cubicBezTo>
                    <a:pt x="21600" y="14885"/>
                    <a:pt x="21600" y="8668"/>
                    <a:pt x="19508" y="4832"/>
                  </a:cubicBezTo>
                  <a:cubicBezTo>
                    <a:pt x="18734" y="3412"/>
                    <a:pt x="17780" y="2519"/>
                    <a:pt x="16782" y="2150"/>
                  </a:cubicBezTo>
                  <a:cubicBezTo>
                    <a:pt x="16355" y="4091"/>
                    <a:pt x="15703" y="5831"/>
                    <a:pt x="14891" y="7302"/>
                  </a:cubicBezTo>
                  <a:cubicBezTo>
                    <a:pt x="11426" y="13582"/>
                    <a:pt x="5855" y="13608"/>
                    <a:pt x="2410" y="7302"/>
                  </a:cubicBezTo>
                  <a:cubicBezTo>
                    <a:pt x="1845" y="6269"/>
                    <a:pt x="1385" y="5121"/>
                    <a:pt x="1008" y="3910"/>
                  </a:cubicBezTo>
                  <a:lnTo>
                    <a:pt x="2152" y="3941"/>
                  </a:lnTo>
                  <a:lnTo>
                    <a:pt x="0" y="0"/>
                  </a:lnTo>
                  <a:lnTo>
                    <a:pt x="50" y="5573"/>
                  </a:lnTo>
                  <a:lnTo>
                    <a:pt x="804" y="4103"/>
                  </a:lnTo>
                  <a:cubicBezTo>
                    <a:pt x="1220" y="5687"/>
                    <a:pt x="1770" y="7182"/>
                    <a:pt x="2487" y="8496"/>
                  </a:cubicBezTo>
                  <a:cubicBezTo>
                    <a:pt x="4210" y="11656"/>
                    <a:pt x="6467" y="13236"/>
                    <a:pt x="8726" y="13236"/>
                  </a:cubicBezTo>
                  <a:cubicBezTo>
                    <a:pt x="9289" y="13236"/>
                    <a:pt x="9851" y="13138"/>
                    <a:pt x="10406" y="12942"/>
                  </a:cubicBezTo>
                  <a:cubicBezTo>
                    <a:pt x="10543" y="15054"/>
                    <a:pt x="11047" y="17100"/>
                    <a:pt x="11931" y="18721"/>
                  </a:cubicBezTo>
                  <a:cubicBezTo>
                    <a:pt x="12977" y="20639"/>
                    <a:pt x="14348" y="21600"/>
                    <a:pt x="15719" y="216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2" name="Shape 23"/>
            <p:cNvSpPr/>
            <p:nvPr/>
          </p:nvSpPr>
          <p:spPr>
            <a:xfrm>
              <a:off x="6606318" y="4785291"/>
              <a:ext cx="2613457" cy="4678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076" extrusionOk="0">
                  <a:moveTo>
                    <a:pt x="0" y="15721"/>
                  </a:moveTo>
                  <a:cubicBezTo>
                    <a:pt x="1" y="17092"/>
                    <a:pt x="963" y="18463"/>
                    <a:pt x="2882" y="19509"/>
                  </a:cubicBezTo>
                  <a:cubicBezTo>
                    <a:pt x="6721" y="21600"/>
                    <a:pt x="12940" y="21599"/>
                    <a:pt x="16777" y="19506"/>
                  </a:cubicBezTo>
                  <a:cubicBezTo>
                    <a:pt x="18196" y="18732"/>
                    <a:pt x="19089" y="17778"/>
                    <a:pt x="19458" y="16780"/>
                  </a:cubicBezTo>
                  <a:cubicBezTo>
                    <a:pt x="17516" y="16354"/>
                    <a:pt x="15775" y="15702"/>
                    <a:pt x="14303" y="14891"/>
                  </a:cubicBezTo>
                  <a:cubicBezTo>
                    <a:pt x="8018" y="11427"/>
                    <a:pt x="7989" y="5857"/>
                    <a:pt x="14295" y="2411"/>
                  </a:cubicBezTo>
                  <a:cubicBezTo>
                    <a:pt x="15329" y="1846"/>
                    <a:pt x="16477" y="1386"/>
                    <a:pt x="17688" y="1008"/>
                  </a:cubicBezTo>
                  <a:lnTo>
                    <a:pt x="17658" y="2152"/>
                  </a:lnTo>
                  <a:lnTo>
                    <a:pt x="21599" y="0"/>
                  </a:lnTo>
                  <a:lnTo>
                    <a:pt x="16023" y="51"/>
                  </a:lnTo>
                  <a:lnTo>
                    <a:pt x="17495" y="805"/>
                  </a:lnTo>
                  <a:cubicBezTo>
                    <a:pt x="15910" y="1220"/>
                    <a:pt x="14416" y="1771"/>
                    <a:pt x="13101" y="2488"/>
                  </a:cubicBezTo>
                  <a:cubicBezTo>
                    <a:pt x="9941" y="4212"/>
                    <a:pt x="8362" y="6469"/>
                    <a:pt x="8363" y="8727"/>
                  </a:cubicBezTo>
                  <a:cubicBezTo>
                    <a:pt x="8364" y="9290"/>
                    <a:pt x="8462" y="9852"/>
                    <a:pt x="8659" y="10407"/>
                  </a:cubicBezTo>
                  <a:cubicBezTo>
                    <a:pt x="6546" y="10544"/>
                    <a:pt x="4498" y="11048"/>
                    <a:pt x="2878" y="11932"/>
                  </a:cubicBezTo>
                  <a:cubicBezTo>
                    <a:pt x="959" y="12979"/>
                    <a:pt x="-1" y="14350"/>
                    <a:pt x="0" y="1572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Freeform 37"/>
            <p:cNvSpPr>
              <a:spLocks noEditPoints="1"/>
            </p:cNvSpPr>
            <p:nvPr/>
          </p:nvSpPr>
          <p:spPr bwMode="auto">
            <a:xfrm>
              <a:off x="7350516" y="3975084"/>
              <a:ext cx="527829" cy="546676"/>
            </a:xfrm>
            <a:custGeom>
              <a:avLst/>
              <a:gdLst>
                <a:gd name="T0" fmla="*/ 230 w 732"/>
                <a:gd name="T1" fmla="*/ 217 h 758"/>
                <a:gd name="T2" fmla="*/ 79 w 732"/>
                <a:gd name="T3" fmla="*/ 314 h 758"/>
                <a:gd name="T4" fmla="*/ 28 w 732"/>
                <a:gd name="T5" fmla="*/ 583 h 758"/>
                <a:gd name="T6" fmla="*/ 85 w 732"/>
                <a:gd name="T7" fmla="*/ 343 h 758"/>
                <a:gd name="T8" fmla="*/ 133 w 732"/>
                <a:gd name="T9" fmla="*/ 233 h 758"/>
                <a:gd name="T10" fmla="*/ 257 w 732"/>
                <a:gd name="T11" fmla="*/ 204 h 758"/>
                <a:gd name="T12" fmla="*/ 225 w 732"/>
                <a:gd name="T13" fmla="*/ 405 h 758"/>
                <a:gd name="T14" fmla="*/ 177 w 732"/>
                <a:gd name="T15" fmla="*/ 543 h 758"/>
                <a:gd name="T16" fmla="*/ 172 w 732"/>
                <a:gd name="T17" fmla="*/ 611 h 758"/>
                <a:gd name="T18" fmla="*/ 292 w 732"/>
                <a:gd name="T19" fmla="*/ 364 h 758"/>
                <a:gd name="T20" fmla="*/ 286 w 732"/>
                <a:gd name="T21" fmla="*/ 360 h 758"/>
                <a:gd name="T22" fmla="*/ 258 w 732"/>
                <a:gd name="T23" fmla="*/ 372 h 758"/>
                <a:gd name="T24" fmla="*/ 298 w 732"/>
                <a:gd name="T25" fmla="*/ 332 h 758"/>
                <a:gd name="T26" fmla="*/ 293 w 732"/>
                <a:gd name="T27" fmla="*/ 353 h 758"/>
                <a:gd name="T28" fmla="*/ 318 w 732"/>
                <a:gd name="T29" fmla="*/ 306 h 758"/>
                <a:gd name="T30" fmla="*/ 312 w 732"/>
                <a:gd name="T31" fmla="*/ 302 h 758"/>
                <a:gd name="T32" fmla="*/ 284 w 732"/>
                <a:gd name="T33" fmla="*/ 314 h 758"/>
                <a:gd name="T34" fmla="*/ 324 w 732"/>
                <a:gd name="T35" fmla="*/ 274 h 758"/>
                <a:gd name="T36" fmla="*/ 319 w 732"/>
                <a:gd name="T37" fmla="*/ 295 h 758"/>
                <a:gd name="T38" fmla="*/ 343 w 732"/>
                <a:gd name="T39" fmla="*/ 250 h 758"/>
                <a:gd name="T40" fmla="*/ 337 w 732"/>
                <a:gd name="T41" fmla="*/ 245 h 758"/>
                <a:gd name="T42" fmla="*/ 309 w 732"/>
                <a:gd name="T43" fmla="*/ 257 h 758"/>
                <a:gd name="T44" fmla="*/ 349 w 732"/>
                <a:gd name="T45" fmla="*/ 218 h 758"/>
                <a:gd name="T46" fmla="*/ 344 w 732"/>
                <a:gd name="T47" fmla="*/ 238 h 758"/>
                <a:gd name="T48" fmla="*/ 369 w 732"/>
                <a:gd name="T49" fmla="*/ 192 h 758"/>
                <a:gd name="T50" fmla="*/ 363 w 732"/>
                <a:gd name="T51" fmla="*/ 188 h 758"/>
                <a:gd name="T52" fmla="*/ 335 w 732"/>
                <a:gd name="T53" fmla="*/ 199 h 758"/>
                <a:gd name="T54" fmla="*/ 375 w 732"/>
                <a:gd name="T55" fmla="*/ 159 h 758"/>
                <a:gd name="T56" fmla="*/ 370 w 732"/>
                <a:gd name="T57" fmla="*/ 180 h 758"/>
                <a:gd name="T58" fmla="*/ 447 w 732"/>
                <a:gd name="T59" fmla="*/ 20 h 758"/>
                <a:gd name="T60" fmla="*/ 493 w 732"/>
                <a:gd name="T61" fmla="*/ 0 h 758"/>
                <a:gd name="T62" fmla="*/ 576 w 732"/>
                <a:gd name="T63" fmla="*/ 87 h 758"/>
                <a:gd name="T64" fmla="*/ 723 w 732"/>
                <a:gd name="T65" fmla="*/ 201 h 758"/>
                <a:gd name="T66" fmla="*/ 731 w 732"/>
                <a:gd name="T67" fmla="*/ 215 h 758"/>
                <a:gd name="T68" fmla="*/ 719 w 732"/>
                <a:gd name="T69" fmla="*/ 226 h 758"/>
                <a:gd name="T70" fmla="*/ 597 w 732"/>
                <a:gd name="T71" fmla="*/ 205 h 758"/>
                <a:gd name="T72" fmla="*/ 277 w 732"/>
                <a:gd name="T73" fmla="*/ 695 h 758"/>
                <a:gd name="T74" fmla="*/ 106 w 732"/>
                <a:gd name="T75" fmla="*/ 741 h 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32" h="758">
                  <a:moveTo>
                    <a:pt x="169" y="288"/>
                  </a:moveTo>
                  <a:cubicBezTo>
                    <a:pt x="211" y="262"/>
                    <a:pt x="238" y="230"/>
                    <a:pt x="230" y="217"/>
                  </a:cubicBezTo>
                  <a:cubicBezTo>
                    <a:pt x="221" y="204"/>
                    <a:pt x="181" y="216"/>
                    <a:pt x="140" y="242"/>
                  </a:cubicBezTo>
                  <a:cubicBezTo>
                    <a:pt x="98" y="269"/>
                    <a:pt x="71" y="301"/>
                    <a:pt x="79" y="314"/>
                  </a:cubicBezTo>
                  <a:cubicBezTo>
                    <a:pt x="87" y="326"/>
                    <a:pt x="128" y="315"/>
                    <a:pt x="169" y="288"/>
                  </a:cubicBezTo>
                  <a:close/>
                  <a:moveTo>
                    <a:pt x="28" y="583"/>
                  </a:moveTo>
                  <a:cubicBezTo>
                    <a:pt x="28" y="583"/>
                    <a:pt x="38" y="560"/>
                    <a:pt x="38" y="559"/>
                  </a:cubicBezTo>
                  <a:cubicBezTo>
                    <a:pt x="39" y="558"/>
                    <a:pt x="102" y="434"/>
                    <a:pt x="85" y="343"/>
                  </a:cubicBezTo>
                  <a:cubicBezTo>
                    <a:pt x="66" y="345"/>
                    <a:pt x="57" y="338"/>
                    <a:pt x="53" y="332"/>
                  </a:cubicBezTo>
                  <a:cubicBezTo>
                    <a:pt x="36" y="304"/>
                    <a:pt x="95" y="257"/>
                    <a:pt x="133" y="233"/>
                  </a:cubicBezTo>
                  <a:cubicBezTo>
                    <a:pt x="171" y="209"/>
                    <a:pt x="209" y="193"/>
                    <a:pt x="233" y="193"/>
                  </a:cubicBezTo>
                  <a:cubicBezTo>
                    <a:pt x="247" y="193"/>
                    <a:pt x="254" y="199"/>
                    <a:pt x="257" y="204"/>
                  </a:cubicBezTo>
                  <a:cubicBezTo>
                    <a:pt x="264" y="215"/>
                    <a:pt x="259" y="230"/>
                    <a:pt x="243" y="249"/>
                  </a:cubicBezTo>
                  <a:cubicBezTo>
                    <a:pt x="244" y="317"/>
                    <a:pt x="226" y="401"/>
                    <a:pt x="225" y="405"/>
                  </a:cubicBezTo>
                  <a:cubicBezTo>
                    <a:pt x="225" y="406"/>
                    <a:pt x="218" y="435"/>
                    <a:pt x="213" y="449"/>
                  </a:cubicBezTo>
                  <a:lnTo>
                    <a:pt x="177" y="543"/>
                  </a:lnTo>
                  <a:lnTo>
                    <a:pt x="153" y="595"/>
                  </a:lnTo>
                  <a:cubicBezTo>
                    <a:pt x="156" y="601"/>
                    <a:pt x="161" y="611"/>
                    <a:pt x="172" y="611"/>
                  </a:cubicBezTo>
                  <a:cubicBezTo>
                    <a:pt x="175" y="611"/>
                    <a:pt x="178" y="610"/>
                    <a:pt x="182" y="608"/>
                  </a:cubicBezTo>
                  <a:lnTo>
                    <a:pt x="292" y="364"/>
                  </a:lnTo>
                  <a:lnTo>
                    <a:pt x="288" y="363"/>
                  </a:lnTo>
                  <a:cubicBezTo>
                    <a:pt x="287" y="362"/>
                    <a:pt x="286" y="361"/>
                    <a:pt x="286" y="360"/>
                  </a:cubicBezTo>
                  <a:lnTo>
                    <a:pt x="277" y="380"/>
                  </a:lnTo>
                  <a:lnTo>
                    <a:pt x="258" y="372"/>
                  </a:lnTo>
                  <a:lnTo>
                    <a:pt x="279" y="324"/>
                  </a:lnTo>
                  <a:lnTo>
                    <a:pt x="298" y="332"/>
                  </a:lnTo>
                  <a:lnTo>
                    <a:pt x="289" y="352"/>
                  </a:lnTo>
                  <a:cubicBezTo>
                    <a:pt x="290" y="352"/>
                    <a:pt x="291" y="352"/>
                    <a:pt x="293" y="353"/>
                  </a:cubicBezTo>
                  <a:lnTo>
                    <a:pt x="296" y="354"/>
                  </a:lnTo>
                  <a:lnTo>
                    <a:pt x="318" y="306"/>
                  </a:lnTo>
                  <a:lnTo>
                    <a:pt x="314" y="305"/>
                  </a:lnTo>
                  <a:cubicBezTo>
                    <a:pt x="313" y="304"/>
                    <a:pt x="312" y="303"/>
                    <a:pt x="312" y="302"/>
                  </a:cubicBezTo>
                  <a:lnTo>
                    <a:pt x="303" y="322"/>
                  </a:lnTo>
                  <a:lnTo>
                    <a:pt x="284" y="314"/>
                  </a:lnTo>
                  <a:lnTo>
                    <a:pt x="305" y="266"/>
                  </a:lnTo>
                  <a:lnTo>
                    <a:pt x="324" y="274"/>
                  </a:lnTo>
                  <a:lnTo>
                    <a:pt x="315" y="294"/>
                  </a:lnTo>
                  <a:cubicBezTo>
                    <a:pt x="316" y="294"/>
                    <a:pt x="317" y="294"/>
                    <a:pt x="319" y="295"/>
                  </a:cubicBezTo>
                  <a:lnTo>
                    <a:pt x="322" y="296"/>
                  </a:lnTo>
                  <a:lnTo>
                    <a:pt x="343" y="250"/>
                  </a:lnTo>
                  <a:lnTo>
                    <a:pt x="339" y="248"/>
                  </a:lnTo>
                  <a:cubicBezTo>
                    <a:pt x="338" y="247"/>
                    <a:pt x="337" y="246"/>
                    <a:pt x="337" y="245"/>
                  </a:cubicBezTo>
                  <a:lnTo>
                    <a:pt x="328" y="265"/>
                  </a:lnTo>
                  <a:lnTo>
                    <a:pt x="309" y="257"/>
                  </a:lnTo>
                  <a:lnTo>
                    <a:pt x="330" y="209"/>
                  </a:lnTo>
                  <a:lnTo>
                    <a:pt x="349" y="218"/>
                  </a:lnTo>
                  <a:lnTo>
                    <a:pt x="340" y="238"/>
                  </a:lnTo>
                  <a:cubicBezTo>
                    <a:pt x="341" y="238"/>
                    <a:pt x="343" y="237"/>
                    <a:pt x="344" y="238"/>
                  </a:cubicBezTo>
                  <a:lnTo>
                    <a:pt x="348" y="240"/>
                  </a:lnTo>
                  <a:lnTo>
                    <a:pt x="369" y="192"/>
                  </a:lnTo>
                  <a:lnTo>
                    <a:pt x="365" y="190"/>
                  </a:lnTo>
                  <a:cubicBezTo>
                    <a:pt x="364" y="190"/>
                    <a:pt x="363" y="189"/>
                    <a:pt x="363" y="188"/>
                  </a:cubicBezTo>
                  <a:lnTo>
                    <a:pt x="354" y="207"/>
                  </a:lnTo>
                  <a:lnTo>
                    <a:pt x="335" y="199"/>
                  </a:lnTo>
                  <a:lnTo>
                    <a:pt x="356" y="151"/>
                  </a:lnTo>
                  <a:lnTo>
                    <a:pt x="375" y="159"/>
                  </a:lnTo>
                  <a:lnTo>
                    <a:pt x="366" y="180"/>
                  </a:lnTo>
                  <a:cubicBezTo>
                    <a:pt x="367" y="180"/>
                    <a:pt x="368" y="180"/>
                    <a:pt x="370" y="180"/>
                  </a:cubicBezTo>
                  <a:lnTo>
                    <a:pt x="374" y="182"/>
                  </a:lnTo>
                  <a:lnTo>
                    <a:pt x="447" y="20"/>
                  </a:lnTo>
                  <a:cubicBezTo>
                    <a:pt x="448" y="17"/>
                    <a:pt x="450" y="16"/>
                    <a:pt x="452" y="15"/>
                  </a:cubicBezTo>
                  <a:cubicBezTo>
                    <a:pt x="458" y="10"/>
                    <a:pt x="473" y="0"/>
                    <a:pt x="493" y="0"/>
                  </a:cubicBezTo>
                  <a:cubicBezTo>
                    <a:pt x="516" y="0"/>
                    <a:pt x="548" y="14"/>
                    <a:pt x="573" y="79"/>
                  </a:cubicBezTo>
                  <a:lnTo>
                    <a:pt x="576" y="87"/>
                  </a:lnTo>
                  <a:cubicBezTo>
                    <a:pt x="584" y="109"/>
                    <a:pt x="599" y="151"/>
                    <a:pt x="620" y="164"/>
                  </a:cubicBezTo>
                  <a:cubicBezTo>
                    <a:pt x="643" y="178"/>
                    <a:pt x="690" y="193"/>
                    <a:pt x="723" y="201"/>
                  </a:cubicBezTo>
                  <a:cubicBezTo>
                    <a:pt x="726" y="201"/>
                    <a:pt x="729" y="203"/>
                    <a:pt x="730" y="206"/>
                  </a:cubicBezTo>
                  <a:cubicBezTo>
                    <a:pt x="732" y="209"/>
                    <a:pt x="732" y="212"/>
                    <a:pt x="731" y="215"/>
                  </a:cubicBezTo>
                  <a:lnTo>
                    <a:pt x="729" y="219"/>
                  </a:lnTo>
                  <a:cubicBezTo>
                    <a:pt x="728" y="223"/>
                    <a:pt x="724" y="226"/>
                    <a:pt x="719" y="226"/>
                  </a:cubicBezTo>
                  <a:lnTo>
                    <a:pt x="719" y="226"/>
                  </a:lnTo>
                  <a:cubicBezTo>
                    <a:pt x="697" y="226"/>
                    <a:pt x="628" y="222"/>
                    <a:pt x="597" y="205"/>
                  </a:cubicBezTo>
                  <a:cubicBezTo>
                    <a:pt x="577" y="194"/>
                    <a:pt x="544" y="158"/>
                    <a:pt x="527" y="138"/>
                  </a:cubicBezTo>
                  <a:lnTo>
                    <a:pt x="277" y="695"/>
                  </a:lnTo>
                  <a:cubicBezTo>
                    <a:pt x="258" y="736"/>
                    <a:pt x="223" y="758"/>
                    <a:pt x="178" y="758"/>
                  </a:cubicBezTo>
                  <a:cubicBezTo>
                    <a:pt x="156" y="758"/>
                    <a:pt x="131" y="753"/>
                    <a:pt x="106" y="741"/>
                  </a:cubicBezTo>
                  <a:cubicBezTo>
                    <a:pt x="30" y="707"/>
                    <a:pt x="0" y="646"/>
                    <a:pt x="28" y="58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299" tIns="45649" rIns="91299" bIns="4564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4" name="Freeform 207"/>
            <p:cNvSpPr>
              <a:spLocks noEditPoints="1"/>
            </p:cNvSpPr>
            <p:nvPr/>
          </p:nvSpPr>
          <p:spPr bwMode="auto">
            <a:xfrm>
              <a:off x="11581921" y="3873734"/>
              <a:ext cx="437344" cy="584379"/>
            </a:xfrm>
            <a:custGeom>
              <a:avLst/>
              <a:gdLst>
                <a:gd name="T0" fmla="*/ 609 w 609"/>
                <a:gd name="T1" fmla="*/ 813 h 813"/>
                <a:gd name="T2" fmla="*/ 0 w 609"/>
                <a:gd name="T3" fmla="*/ 813 h 813"/>
                <a:gd name="T4" fmla="*/ 0 w 609"/>
                <a:gd name="T5" fmla="*/ 102 h 813"/>
                <a:gd name="T6" fmla="*/ 78 w 609"/>
                <a:gd name="T7" fmla="*/ 102 h 813"/>
                <a:gd name="T8" fmla="*/ 102 w 609"/>
                <a:gd name="T9" fmla="*/ 102 h 813"/>
                <a:gd name="T10" fmla="*/ 153 w 609"/>
                <a:gd name="T11" fmla="*/ 102 h 813"/>
                <a:gd name="T12" fmla="*/ 153 w 609"/>
                <a:gd name="T13" fmla="*/ 51 h 813"/>
                <a:gd name="T14" fmla="*/ 232 w 609"/>
                <a:gd name="T15" fmla="*/ 51 h 813"/>
                <a:gd name="T16" fmla="*/ 304 w 609"/>
                <a:gd name="T17" fmla="*/ 0 h 813"/>
                <a:gd name="T18" fmla="*/ 376 w 609"/>
                <a:gd name="T19" fmla="*/ 51 h 813"/>
                <a:gd name="T20" fmla="*/ 456 w 609"/>
                <a:gd name="T21" fmla="*/ 51 h 813"/>
                <a:gd name="T22" fmla="*/ 456 w 609"/>
                <a:gd name="T23" fmla="*/ 102 h 813"/>
                <a:gd name="T24" fmla="*/ 506 w 609"/>
                <a:gd name="T25" fmla="*/ 102 h 813"/>
                <a:gd name="T26" fmla="*/ 525 w 609"/>
                <a:gd name="T27" fmla="*/ 102 h 813"/>
                <a:gd name="T28" fmla="*/ 609 w 609"/>
                <a:gd name="T29" fmla="*/ 102 h 813"/>
                <a:gd name="T30" fmla="*/ 609 w 609"/>
                <a:gd name="T31" fmla="*/ 813 h 813"/>
                <a:gd name="T32" fmla="*/ 456 w 609"/>
                <a:gd name="T33" fmla="*/ 357 h 813"/>
                <a:gd name="T34" fmla="*/ 152 w 609"/>
                <a:gd name="T35" fmla="*/ 357 h 813"/>
                <a:gd name="T36" fmla="*/ 152 w 609"/>
                <a:gd name="T37" fmla="*/ 307 h 813"/>
                <a:gd name="T38" fmla="*/ 456 w 609"/>
                <a:gd name="T39" fmla="*/ 307 h 813"/>
                <a:gd name="T40" fmla="*/ 456 w 609"/>
                <a:gd name="T41" fmla="*/ 357 h 813"/>
                <a:gd name="T42" fmla="*/ 456 w 609"/>
                <a:gd name="T43" fmla="*/ 153 h 813"/>
                <a:gd name="T44" fmla="*/ 456 w 609"/>
                <a:gd name="T45" fmla="*/ 204 h 813"/>
                <a:gd name="T46" fmla="*/ 153 w 609"/>
                <a:gd name="T47" fmla="*/ 204 h 813"/>
                <a:gd name="T48" fmla="*/ 153 w 609"/>
                <a:gd name="T49" fmla="*/ 153 h 813"/>
                <a:gd name="T50" fmla="*/ 102 w 609"/>
                <a:gd name="T51" fmla="*/ 153 h 813"/>
                <a:gd name="T52" fmla="*/ 102 w 609"/>
                <a:gd name="T53" fmla="*/ 153 h 813"/>
                <a:gd name="T54" fmla="*/ 51 w 609"/>
                <a:gd name="T55" fmla="*/ 153 h 813"/>
                <a:gd name="T56" fmla="*/ 51 w 609"/>
                <a:gd name="T57" fmla="*/ 762 h 813"/>
                <a:gd name="T58" fmla="*/ 558 w 609"/>
                <a:gd name="T59" fmla="*/ 762 h 813"/>
                <a:gd name="T60" fmla="*/ 558 w 609"/>
                <a:gd name="T61" fmla="*/ 153 h 813"/>
                <a:gd name="T62" fmla="*/ 506 w 609"/>
                <a:gd name="T63" fmla="*/ 153 h 813"/>
                <a:gd name="T64" fmla="*/ 506 w 609"/>
                <a:gd name="T65" fmla="*/ 153 h 813"/>
                <a:gd name="T66" fmla="*/ 456 w 609"/>
                <a:gd name="T67" fmla="*/ 153 h 813"/>
                <a:gd name="T68" fmla="*/ 456 w 609"/>
                <a:gd name="T69" fmla="*/ 660 h 813"/>
                <a:gd name="T70" fmla="*/ 152 w 609"/>
                <a:gd name="T71" fmla="*/ 660 h 813"/>
                <a:gd name="T72" fmla="*/ 152 w 609"/>
                <a:gd name="T73" fmla="*/ 610 h 813"/>
                <a:gd name="T74" fmla="*/ 456 w 609"/>
                <a:gd name="T75" fmla="*/ 610 h 813"/>
                <a:gd name="T76" fmla="*/ 456 w 609"/>
                <a:gd name="T77" fmla="*/ 660 h 813"/>
                <a:gd name="T78" fmla="*/ 456 w 609"/>
                <a:gd name="T79" fmla="*/ 559 h 813"/>
                <a:gd name="T80" fmla="*/ 152 w 609"/>
                <a:gd name="T81" fmla="*/ 559 h 813"/>
                <a:gd name="T82" fmla="*/ 152 w 609"/>
                <a:gd name="T83" fmla="*/ 508 h 813"/>
                <a:gd name="T84" fmla="*/ 456 w 609"/>
                <a:gd name="T85" fmla="*/ 508 h 813"/>
                <a:gd name="T86" fmla="*/ 456 w 609"/>
                <a:gd name="T87" fmla="*/ 559 h 813"/>
                <a:gd name="T88" fmla="*/ 456 w 609"/>
                <a:gd name="T89" fmla="*/ 457 h 813"/>
                <a:gd name="T90" fmla="*/ 152 w 609"/>
                <a:gd name="T91" fmla="*/ 457 h 813"/>
                <a:gd name="T92" fmla="*/ 152 w 609"/>
                <a:gd name="T93" fmla="*/ 407 h 813"/>
                <a:gd name="T94" fmla="*/ 456 w 609"/>
                <a:gd name="T95" fmla="*/ 407 h 813"/>
                <a:gd name="T96" fmla="*/ 456 w 609"/>
                <a:gd name="T97" fmla="*/ 457 h 813"/>
                <a:gd name="T98" fmla="*/ 204 w 609"/>
                <a:gd name="T99" fmla="*/ 153 h 813"/>
                <a:gd name="T100" fmla="*/ 405 w 609"/>
                <a:gd name="T101" fmla="*/ 153 h 813"/>
                <a:gd name="T102" fmla="*/ 405 w 609"/>
                <a:gd name="T103" fmla="*/ 102 h 813"/>
                <a:gd name="T104" fmla="*/ 330 w 609"/>
                <a:gd name="T105" fmla="*/ 102 h 813"/>
                <a:gd name="T106" fmla="*/ 330 w 609"/>
                <a:gd name="T107" fmla="*/ 77 h 813"/>
                <a:gd name="T108" fmla="*/ 304 w 609"/>
                <a:gd name="T109" fmla="*/ 51 h 813"/>
                <a:gd name="T110" fmla="*/ 279 w 609"/>
                <a:gd name="T111" fmla="*/ 77 h 813"/>
                <a:gd name="T112" fmla="*/ 279 w 609"/>
                <a:gd name="T113" fmla="*/ 102 h 813"/>
                <a:gd name="T114" fmla="*/ 204 w 609"/>
                <a:gd name="T115" fmla="*/ 102 h 813"/>
                <a:gd name="T116" fmla="*/ 204 w 609"/>
                <a:gd name="T117" fmla="*/ 153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9" h="813">
                  <a:moveTo>
                    <a:pt x="609" y="813"/>
                  </a:moveTo>
                  <a:lnTo>
                    <a:pt x="0" y="813"/>
                  </a:lnTo>
                  <a:lnTo>
                    <a:pt x="0" y="102"/>
                  </a:lnTo>
                  <a:lnTo>
                    <a:pt x="78" y="102"/>
                  </a:lnTo>
                  <a:lnTo>
                    <a:pt x="102" y="102"/>
                  </a:lnTo>
                  <a:lnTo>
                    <a:pt x="153" y="102"/>
                  </a:lnTo>
                  <a:lnTo>
                    <a:pt x="153" y="51"/>
                  </a:lnTo>
                  <a:lnTo>
                    <a:pt x="232" y="51"/>
                  </a:lnTo>
                  <a:cubicBezTo>
                    <a:pt x="243" y="22"/>
                    <a:pt x="271" y="0"/>
                    <a:pt x="304" y="0"/>
                  </a:cubicBezTo>
                  <a:cubicBezTo>
                    <a:pt x="337" y="0"/>
                    <a:pt x="366" y="22"/>
                    <a:pt x="376" y="51"/>
                  </a:cubicBezTo>
                  <a:lnTo>
                    <a:pt x="456" y="51"/>
                  </a:lnTo>
                  <a:lnTo>
                    <a:pt x="456" y="102"/>
                  </a:lnTo>
                  <a:lnTo>
                    <a:pt x="506" y="102"/>
                  </a:lnTo>
                  <a:lnTo>
                    <a:pt x="525" y="102"/>
                  </a:lnTo>
                  <a:lnTo>
                    <a:pt x="609" y="102"/>
                  </a:lnTo>
                  <a:lnTo>
                    <a:pt x="609" y="813"/>
                  </a:lnTo>
                  <a:close/>
                  <a:moveTo>
                    <a:pt x="456" y="357"/>
                  </a:moveTo>
                  <a:lnTo>
                    <a:pt x="152" y="357"/>
                  </a:lnTo>
                  <a:lnTo>
                    <a:pt x="152" y="307"/>
                  </a:lnTo>
                  <a:lnTo>
                    <a:pt x="456" y="307"/>
                  </a:lnTo>
                  <a:lnTo>
                    <a:pt x="456" y="357"/>
                  </a:lnTo>
                  <a:close/>
                  <a:moveTo>
                    <a:pt x="456" y="153"/>
                  </a:moveTo>
                  <a:lnTo>
                    <a:pt x="456" y="204"/>
                  </a:lnTo>
                  <a:lnTo>
                    <a:pt x="153" y="204"/>
                  </a:lnTo>
                  <a:lnTo>
                    <a:pt x="153" y="153"/>
                  </a:lnTo>
                  <a:lnTo>
                    <a:pt x="102" y="153"/>
                  </a:lnTo>
                  <a:lnTo>
                    <a:pt x="102" y="153"/>
                  </a:lnTo>
                  <a:lnTo>
                    <a:pt x="51" y="153"/>
                  </a:lnTo>
                  <a:lnTo>
                    <a:pt x="51" y="762"/>
                  </a:lnTo>
                  <a:lnTo>
                    <a:pt x="558" y="762"/>
                  </a:lnTo>
                  <a:lnTo>
                    <a:pt x="558" y="153"/>
                  </a:lnTo>
                  <a:lnTo>
                    <a:pt x="506" y="153"/>
                  </a:lnTo>
                  <a:lnTo>
                    <a:pt x="506" y="153"/>
                  </a:lnTo>
                  <a:lnTo>
                    <a:pt x="456" y="153"/>
                  </a:lnTo>
                  <a:close/>
                  <a:moveTo>
                    <a:pt x="456" y="660"/>
                  </a:moveTo>
                  <a:lnTo>
                    <a:pt x="152" y="660"/>
                  </a:lnTo>
                  <a:lnTo>
                    <a:pt x="152" y="610"/>
                  </a:lnTo>
                  <a:lnTo>
                    <a:pt x="456" y="610"/>
                  </a:lnTo>
                  <a:lnTo>
                    <a:pt x="456" y="660"/>
                  </a:lnTo>
                  <a:close/>
                  <a:moveTo>
                    <a:pt x="456" y="559"/>
                  </a:moveTo>
                  <a:lnTo>
                    <a:pt x="152" y="559"/>
                  </a:lnTo>
                  <a:lnTo>
                    <a:pt x="152" y="508"/>
                  </a:lnTo>
                  <a:lnTo>
                    <a:pt x="456" y="508"/>
                  </a:lnTo>
                  <a:lnTo>
                    <a:pt x="456" y="559"/>
                  </a:lnTo>
                  <a:close/>
                  <a:moveTo>
                    <a:pt x="456" y="457"/>
                  </a:moveTo>
                  <a:lnTo>
                    <a:pt x="152" y="457"/>
                  </a:lnTo>
                  <a:lnTo>
                    <a:pt x="152" y="407"/>
                  </a:lnTo>
                  <a:lnTo>
                    <a:pt x="456" y="407"/>
                  </a:lnTo>
                  <a:lnTo>
                    <a:pt x="456" y="457"/>
                  </a:lnTo>
                  <a:close/>
                  <a:moveTo>
                    <a:pt x="204" y="153"/>
                  </a:moveTo>
                  <a:lnTo>
                    <a:pt x="405" y="153"/>
                  </a:lnTo>
                  <a:lnTo>
                    <a:pt x="405" y="102"/>
                  </a:lnTo>
                  <a:lnTo>
                    <a:pt x="330" y="102"/>
                  </a:lnTo>
                  <a:lnTo>
                    <a:pt x="330" y="77"/>
                  </a:lnTo>
                  <a:cubicBezTo>
                    <a:pt x="330" y="63"/>
                    <a:pt x="318" y="51"/>
                    <a:pt x="304" y="51"/>
                  </a:cubicBezTo>
                  <a:cubicBezTo>
                    <a:pt x="290" y="51"/>
                    <a:pt x="279" y="63"/>
                    <a:pt x="279" y="77"/>
                  </a:cubicBezTo>
                  <a:lnTo>
                    <a:pt x="279" y="102"/>
                  </a:lnTo>
                  <a:lnTo>
                    <a:pt x="204" y="102"/>
                  </a:lnTo>
                  <a:lnTo>
                    <a:pt x="204" y="1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299" tIns="45649" rIns="91299" bIns="4564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5" name="Freeform 39"/>
            <p:cNvSpPr>
              <a:spLocks noEditPoints="1"/>
            </p:cNvSpPr>
            <p:nvPr/>
          </p:nvSpPr>
          <p:spPr bwMode="auto">
            <a:xfrm>
              <a:off x="7332587" y="8052028"/>
              <a:ext cx="702790" cy="596163"/>
            </a:xfrm>
            <a:custGeom>
              <a:avLst/>
              <a:gdLst>
                <a:gd name="T0" fmla="*/ 617 w 762"/>
                <a:gd name="T1" fmla="*/ 598 h 645"/>
                <a:gd name="T2" fmla="*/ 475 w 762"/>
                <a:gd name="T3" fmla="*/ 598 h 645"/>
                <a:gd name="T4" fmla="*/ 475 w 762"/>
                <a:gd name="T5" fmla="*/ 410 h 645"/>
                <a:gd name="T6" fmla="*/ 287 w 762"/>
                <a:gd name="T7" fmla="*/ 410 h 645"/>
                <a:gd name="T8" fmla="*/ 287 w 762"/>
                <a:gd name="T9" fmla="*/ 598 h 645"/>
                <a:gd name="T10" fmla="*/ 146 w 762"/>
                <a:gd name="T11" fmla="*/ 598 h 645"/>
                <a:gd name="T12" fmla="*/ 146 w 762"/>
                <a:gd name="T13" fmla="*/ 368 h 645"/>
                <a:gd name="T14" fmla="*/ 381 w 762"/>
                <a:gd name="T15" fmla="*/ 133 h 645"/>
                <a:gd name="T16" fmla="*/ 617 w 762"/>
                <a:gd name="T17" fmla="*/ 368 h 645"/>
                <a:gd name="T18" fmla="*/ 617 w 762"/>
                <a:gd name="T19" fmla="*/ 598 h 645"/>
                <a:gd name="T20" fmla="*/ 744 w 762"/>
                <a:gd name="T21" fmla="*/ 362 h 645"/>
                <a:gd name="T22" fmla="*/ 381 w 762"/>
                <a:gd name="T23" fmla="*/ 0 h 645"/>
                <a:gd name="T24" fmla="*/ 18 w 762"/>
                <a:gd name="T25" fmla="*/ 362 h 645"/>
                <a:gd name="T26" fmla="*/ 18 w 762"/>
                <a:gd name="T27" fmla="*/ 429 h 645"/>
                <a:gd name="T28" fmla="*/ 85 w 762"/>
                <a:gd name="T29" fmla="*/ 429 h 645"/>
                <a:gd name="T30" fmla="*/ 99 w 762"/>
                <a:gd name="T31" fmla="*/ 415 h 645"/>
                <a:gd name="T32" fmla="*/ 99 w 762"/>
                <a:gd name="T33" fmla="*/ 645 h 645"/>
                <a:gd name="T34" fmla="*/ 664 w 762"/>
                <a:gd name="T35" fmla="*/ 645 h 645"/>
                <a:gd name="T36" fmla="*/ 664 w 762"/>
                <a:gd name="T37" fmla="*/ 415 h 645"/>
                <a:gd name="T38" fmla="*/ 677 w 762"/>
                <a:gd name="T39" fmla="*/ 429 h 645"/>
                <a:gd name="T40" fmla="*/ 711 w 762"/>
                <a:gd name="T41" fmla="*/ 443 h 645"/>
                <a:gd name="T42" fmla="*/ 744 w 762"/>
                <a:gd name="T43" fmla="*/ 429 h 645"/>
                <a:gd name="T44" fmla="*/ 744 w 762"/>
                <a:gd name="T45" fmla="*/ 362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62" h="645">
                  <a:moveTo>
                    <a:pt x="617" y="598"/>
                  </a:moveTo>
                  <a:lnTo>
                    <a:pt x="475" y="598"/>
                  </a:lnTo>
                  <a:lnTo>
                    <a:pt x="475" y="410"/>
                  </a:lnTo>
                  <a:lnTo>
                    <a:pt x="287" y="410"/>
                  </a:lnTo>
                  <a:lnTo>
                    <a:pt x="287" y="598"/>
                  </a:lnTo>
                  <a:lnTo>
                    <a:pt x="146" y="598"/>
                  </a:lnTo>
                  <a:lnTo>
                    <a:pt x="146" y="368"/>
                  </a:lnTo>
                  <a:lnTo>
                    <a:pt x="381" y="133"/>
                  </a:lnTo>
                  <a:lnTo>
                    <a:pt x="617" y="368"/>
                  </a:lnTo>
                  <a:lnTo>
                    <a:pt x="617" y="598"/>
                  </a:lnTo>
                  <a:close/>
                  <a:moveTo>
                    <a:pt x="744" y="362"/>
                  </a:moveTo>
                  <a:lnTo>
                    <a:pt x="381" y="0"/>
                  </a:lnTo>
                  <a:lnTo>
                    <a:pt x="18" y="362"/>
                  </a:lnTo>
                  <a:cubicBezTo>
                    <a:pt x="0" y="381"/>
                    <a:pt x="0" y="411"/>
                    <a:pt x="18" y="429"/>
                  </a:cubicBezTo>
                  <a:cubicBezTo>
                    <a:pt x="37" y="447"/>
                    <a:pt x="66" y="447"/>
                    <a:pt x="85" y="429"/>
                  </a:cubicBezTo>
                  <a:lnTo>
                    <a:pt x="99" y="415"/>
                  </a:lnTo>
                  <a:lnTo>
                    <a:pt x="99" y="645"/>
                  </a:lnTo>
                  <a:lnTo>
                    <a:pt x="664" y="645"/>
                  </a:lnTo>
                  <a:lnTo>
                    <a:pt x="664" y="415"/>
                  </a:lnTo>
                  <a:lnTo>
                    <a:pt x="677" y="429"/>
                  </a:lnTo>
                  <a:cubicBezTo>
                    <a:pt x="687" y="438"/>
                    <a:pt x="699" y="443"/>
                    <a:pt x="711" y="443"/>
                  </a:cubicBezTo>
                  <a:cubicBezTo>
                    <a:pt x="723" y="443"/>
                    <a:pt x="735" y="438"/>
                    <a:pt x="744" y="429"/>
                  </a:cubicBezTo>
                  <a:cubicBezTo>
                    <a:pt x="762" y="411"/>
                    <a:pt x="762" y="381"/>
                    <a:pt x="744" y="3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299" tIns="45649" rIns="91299" bIns="4564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6" name="Freeform 40"/>
            <p:cNvSpPr>
              <a:spLocks noEditPoints="1"/>
            </p:cNvSpPr>
            <p:nvPr/>
          </p:nvSpPr>
          <p:spPr bwMode="auto">
            <a:xfrm>
              <a:off x="11466653" y="8182507"/>
              <a:ext cx="596163" cy="596163"/>
            </a:xfrm>
            <a:custGeom>
              <a:avLst/>
              <a:gdLst>
                <a:gd name="T0" fmla="*/ 478 w 648"/>
                <a:gd name="T1" fmla="*/ 351 h 647"/>
                <a:gd name="T2" fmla="*/ 543 w 648"/>
                <a:gd name="T3" fmla="*/ 563 h 647"/>
                <a:gd name="T4" fmla="*/ 648 w 648"/>
                <a:gd name="T5" fmla="*/ 351 h 647"/>
                <a:gd name="T6" fmla="*/ 478 w 648"/>
                <a:gd name="T7" fmla="*/ 351 h 647"/>
                <a:gd name="T8" fmla="*/ 351 w 648"/>
                <a:gd name="T9" fmla="*/ 647 h 647"/>
                <a:gd name="T10" fmla="*/ 500 w 648"/>
                <a:gd name="T11" fmla="*/ 596 h 647"/>
                <a:gd name="T12" fmla="*/ 424 w 648"/>
                <a:gd name="T13" fmla="*/ 351 h 647"/>
                <a:gd name="T14" fmla="*/ 351 w 648"/>
                <a:gd name="T15" fmla="*/ 351 h 647"/>
                <a:gd name="T16" fmla="*/ 351 w 648"/>
                <a:gd name="T17" fmla="*/ 647 h 647"/>
                <a:gd name="T18" fmla="*/ 102 w 648"/>
                <a:gd name="T19" fmla="*/ 86 h 647"/>
                <a:gd name="T20" fmla="*/ 0 w 648"/>
                <a:gd name="T21" fmla="*/ 297 h 647"/>
                <a:gd name="T22" fmla="*/ 166 w 648"/>
                <a:gd name="T23" fmla="*/ 297 h 647"/>
                <a:gd name="T24" fmla="*/ 102 w 648"/>
                <a:gd name="T25" fmla="*/ 86 h 647"/>
                <a:gd name="T26" fmla="*/ 102 w 648"/>
                <a:gd name="T27" fmla="*/ 561 h 647"/>
                <a:gd name="T28" fmla="*/ 166 w 648"/>
                <a:gd name="T29" fmla="*/ 351 h 647"/>
                <a:gd name="T30" fmla="*/ 0 w 648"/>
                <a:gd name="T31" fmla="*/ 351 h 647"/>
                <a:gd name="T32" fmla="*/ 102 w 648"/>
                <a:gd name="T33" fmla="*/ 561 h 647"/>
                <a:gd name="T34" fmla="*/ 220 w 648"/>
                <a:gd name="T35" fmla="*/ 297 h 647"/>
                <a:gd name="T36" fmla="*/ 297 w 648"/>
                <a:gd name="T37" fmla="*/ 297 h 647"/>
                <a:gd name="T38" fmla="*/ 297 w 648"/>
                <a:gd name="T39" fmla="*/ 0 h 647"/>
                <a:gd name="T40" fmla="*/ 145 w 648"/>
                <a:gd name="T41" fmla="*/ 53 h 647"/>
                <a:gd name="T42" fmla="*/ 220 w 648"/>
                <a:gd name="T43" fmla="*/ 297 h 647"/>
                <a:gd name="T44" fmla="*/ 297 w 648"/>
                <a:gd name="T45" fmla="*/ 647 h 647"/>
                <a:gd name="T46" fmla="*/ 297 w 648"/>
                <a:gd name="T47" fmla="*/ 351 h 647"/>
                <a:gd name="T48" fmla="*/ 220 w 648"/>
                <a:gd name="T49" fmla="*/ 351 h 647"/>
                <a:gd name="T50" fmla="*/ 145 w 648"/>
                <a:gd name="T51" fmla="*/ 595 h 647"/>
                <a:gd name="T52" fmla="*/ 297 w 648"/>
                <a:gd name="T53" fmla="*/ 647 h 647"/>
                <a:gd name="T54" fmla="*/ 351 w 648"/>
                <a:gd name="T55" fmla="*/ 0 h 647"/>
                <a:gd name="T56" fmla="*/ 351 w 648"/>
                <a:gd name="T57" fmla="*/ 297 h 647"/>
                <a:gd name="T58" fmla="*/ 424 w 648"/>
                <a:gd name="T59" fmla="*/ 297 h 647"/>
                <a:gd name="T60" fmla="*/ 500 w 648"/>
                <a:gd name="T61" fmla="*/ 51 h 647"/>
                <a:gd name="T62" fmla="*/ 351 w 648"/>
                <a:gd name="T63" fmla="*/ 0 h 647"/>
                <a:gd name="T64" fmla="*/ 543 w 648"/>
                <a:gd name="T65" fmla="*/ 84 h 647"/>
                <a:gd name="T66" fmla="*/ 478 w 648"/>
                <a:gd name="T67" fmla="*/ 297 h 647"/>
                <a:gd name="T68" fmla="*/ 648 w 648"/>
                <a:gd name="T69" fmla="*/ 297 h 647"/>
                <a:gd name="T70" fmla="*/ 543 w 648"/>
                <a:gd name="T71" fmla="*/ 84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48" h="647">
                  <a:moveTo>
                    <a:pt x="478" y="351"/>
                  </a:moveTo>
                  <a:cubicBezTo>
                    <a:pt x="483" y="436"/>
                    <a:pt x="509" y="510"/>
                    <a:pt x="543" y="563"/>
                  </a:cubicBezTo>
                  <a:cubicBezTo>
                    <a:pt x="602" y="510"/>
                    <a:pt x="641" y="435"/>
                    <a:pt x="648" y="351"/>
                  </a:cubicBezTo>
                  <a:lnTo>
                    <a:pt x="478" y="351"/>
                  </a:lnTo>
                  <a:close/>
                  <a:moveTo>
                    <a:pt x="351" y="647"/>
                  </a:moveTo>
                  <a:cubicBezTo>
                    <a:pt x="406" y="643"/>
                    <a:pt x="457" y="625"/>
                    <a:pt x="500" y="596"/>
                  </a:cubicBezTo>
                  <a:cubicBezTo>
                    <a:pt x="459" y="535"/>
                    <a:pt x="429" y="449"/>
                    <a:pt x="424" y="351"/>
                  </a:cubicBezTo>
                  <a:lnTo>
                    <a:pt x="351" y="351"/>
                  </a:lnTo>
                  <a:lnTo>
                    <a:pt x="351" y="647"/>
                  </a:lnTo>
                  <a:close/>
                  <a:moveTo>
                    <a:pt x="102" y="86"/>
                  </a:moveTo>
                  <a:cubicBezTo>
                    <a:pt x="45" y="140"/>
                    <a:pt x="7" y="214"/>
                    <a:pt x="0" y="297"/>
                  </a:cubicBezTo>
                  <a:lnTo>
                    <a:pt x="166" y="297"/>
                  </a:lnTo>
                  <a:cubicBezTo>
                    <a:pt x="162" y="213"/>
                    <a:pt x="136" y="139"/>
                    <a:pt x="102" y="86"/>
                  </a:cubicBezTo>
                  <a:close/>
                  <a:moveTo>
                    <a:pt x="102" y="561"/>
                  </a:moveTo>
                  <a:cubicBezTo>
                    <a:pt x="136" y="508"/>
                    <a:pt x="162" y="435"/>
                    <a:pt x="166" y="351"/>
                  </a:cubicBezTo>
                  <a:lnTo>
                    <a:pt x="0" y="351"/>
                  </a:lnTo>
                  <a:cubicBezTo>
                    <a:pt x="7" y="434"/>
                    <a:pt x="45" y="508"/>
                    <a:pt x="102" y="561"/>
                  </a:cubicBezTo>
                  <a:close/>
                  <a:moveTo>
                    <a:pt x="220" y="297"/>
                  </a:moveTo>
                  <a:lnTo>
                    <a:pt x="297" y="297"/>
                  </a:lnTo>
                  <a:lnTo>
                    <a:pt x="297" y="0"/>
                  </a:lnTo>
                  <a:cubicBezTo>
                    <a:pt x="241" y="5"/>
                    <a:pt x="189" y="23"/>
                    <a:pt x="145" y="53"/>
                  </a:cubicBezTo>
                  <a:cubicBezTo>
                    <a:pt x="185" y="114"/>
                    <a:pt x="216" y="199"/>
                    <a:pt x="220" y="297"/>
                  </a:cubicBezTo>
                  <a:close/>
                  <a:moveTo>
                    <a:pt x="297" y="647"/>
                  </a:moveTo>
                  <a:lnTo>
                    <a:pt x="297" y="351"/>
                  </a:lnTo>
                  <a:lnTo>
                    <a:pt x="220" y="351"/>
                  </a:lnTo>
                  <a:cubicBezTo>
                    <a:pt x="216" y="449"/>
                    <a:pt x="185" y="533"/>
                    <a:pt x="145" y="595"/>
                  </a:cubicBezTo>
                  <a:cubicBezTo>
                    <a:pt x="189" y="624"/>
                    <a:pt x="241" y="643"/>
                    <a:pt x="297" y="647"/>
                  </a:cubicBezTo>
                  <a:close/>
                  <a:moveTo>
                    <a:pt x="351" y="0"/>
                  </a:moveTo>
                  <a:lnTo>
                    <a:pt x="351" y="297"/>
                  </a:lnTo>
                  <a:lnTo>
                    <a:pt x="424" y="297"/>
                  </a:lnTo>
                  <a:cubicBezTo>
                    <a:pt x="429" y="198"/>
                    <a:pt x="459" y="113"/>
                    <a:pt x="500" y="51"/>
                  </a:cubicBezTo>
                  <a:cubicBezTo>
                    <a:pt x="457" y="23"/>
                    <a:pt x="406" y="5"/>
                    <a:pt x="351" y="0"/>
                  </a:cubicBezTo>
                  <a:close/>
                  <a:moveTo>
                    <a:pt x="543" y="84"/>
                  </a:moveTo>
                  <a:cubicBezTo>
                    <a:pt x="509" y="137"/>
                    <a:pt x="483" y="211"/>
                    <a:pt x="478" y="297"/>
                  </a:cubicBezTo>
                  <a:lnTo>
                    <a:pt x="648" y="297"/>
                  </a:lnTo>
                  <a:cubicBezTo>
                    <a:pt x="641" y="213"/>
                    <a:pt x="602" y="138"/>
                    <a:pt x="543" y="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299" tIns="45649" rIns="91299" bIns="45649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27" name="Rectangle 42"/>
          <p:cNvSpPr/>
          <p:nvPr/>
        </p:nvSpPr>
        <p:spPr>
          <a:xfrm>
            <a:off x="9299648" y="2624528"/>
            <a:ext cx="1994102" cy="964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28" name="Rounded Rectangle 43"/>
          <p:cNvSpPr/>
          <p:nvPr/>
        </p:nvSpPr>
        <p:spPr>
          <a:xfrm>
            <a:off x="8083731" y="2342137"/>
            <a:ext cx="1114626" cy="646986"/>
          </a:xfrm>
          <a:prstGeom prst="round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88%</a:t>
            </a:r>
          </a:p>
        </p:txBody>
      </p:sp>
      <p:sp>
        <p:nvSpPr>
          <p:cNvPr id="29" name="Rectangle 44"/>
          <p:cNvSpPr/>
          <p:nvPr/>
        </p:nvSpPr>
        <p:spPr>
          <a:xfrm>
            <a:off x="9299648" y="2247770"/>
            <a:ext cx="877163" cy="403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</a:p>
        </p:txBody>
      </p:sp>
      <p:sp>
        <p:nvSpPr>
          <p:cNvPr id="30" name="Rectangle 47"/>
          <p:cNvSpPr/>
          <p:nvPr/>
        </p:nvSpPr>
        <p:spPr>
          <a:xfrm>
            <a:off x="9299648" y="5202481"/>
            <a:ext cx="1994102" cy="964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31" name="Rounded Rectangle 48"/>
          <p:cNvSpPr/>
          <p:nvPr/>
        </p:nvSpPr>
        <p:spPr>
          <a:xfrm>
            <a:off x="8096335" y="4920089"/>
            <a:ext cx="1114626" cy="646986"/>
          </a:xfrm>
          <a:prstGeom prst="round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50%</a:t>
            </a:r>
          </a:p>
        </p:txBody>
      </p:sp>
      <p:sp>
        <p:nvSpPr>
          <p:cNvPr id="32" name="Rectangle 49"/>
          <p:cNvSpPr/>
          <p:nvPr/>
        </p:nvSpPr>
        <p:spPr>
          <a:xfrm>
            <a:off x="9299648" y="4825723"/>
            <a:ext cx="877163" cy="403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</a:p>
        </p:txBody>
      </p:sp>
      <p:sp>
        <p:nvSpPr>
          <p:cNvPr id="33" name="Rectangle 50"/>
          <p:cNvSpPr/>
          <p:nvPr/>
        </p:nvSpPr>
        <p:spPr>
          <a:xfrm>
            <a:off x="794533" y="2624528"/>
            <a:ext cx="1994102" cy="964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34" name="Rounded Rectangle 51"/>
          <p:cNvSpPr/>
          <p:nvPr/>
        </p:nvSpPr>
        <p:spPr>
          <a:xfrm>
            <a:off x="2935227" y="2342137"/>
            <a:ext cx="1114625" cy="646986"/>
          </a:xfrm>
          <a:prstGeom prst="roundRect">
            <a:avLst/>
          </a:prstGeom>
          <a:solidFill>
            <a:schemeClr val="tx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20%</a:t>
            </a:r>
          </a:p>
        </p:txBody>
      </p:sp>
      <p:sp>
        <p:nvSpPr>
          <p:cNvPr id="35" name="Rectangle 52"/>
          <p:cNvSpPr/>
          <p:nvPr/>
        </p:nvSpPr>
        <p:spPr>
          <a:xfrm>
            <a:off x="1911472" y="2247770"/>
            <a:ext cx="877164" cy="403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6" name="Rectangle 53"/>
          <p:cNvSpPr/>
          <p:nvPr/>
        </p:nvSpPr>
        <p:spPr>
          <a:xfrm>
            <a:off x="794533" y="5202481"/>
            <a:ext cx="1994102" cy="964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zh-CN" altLang="en-US" sz="12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</a:t>
            </a:r>
          </a:p>
        </p:txBody>
      </p:sp>
      <p:sp>
        <p:nvSpPr>
          <p:cNvPr id="37" name="Rounded Rectangle 54"/>
          <p:cNvSpPr/>
          <p:nvPr/>
        </p:nvSpPr>
        <p:spPr>
          <a:xfrm>
            <a:off x="2935227" y="4920089"/>
            <a:ext cx="1114625" cy="646986"/>
          </a:xfrm>
          <a:prstGeom prst="round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35%</a:t>
            </a:r>
          </a:p>
        </p:txBody>
      </p:sp>
      <p:sp>
        <p:nvSpPr>
          <p:cNvPr id="38" name="Rectangle 55"/>
          <p:cNvSpPr/>
          <p:nvPr/>
        </p:nvSpPr>
        <p:spPr>
          <a:xfrm>
            <a:off x="1911473" y="4825723"/>
            <a:ext cx="877163" cy="403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badi" panose="020B0604020104020204" pitchFamily="34" charset="0"/>
                <a:cs typeface="+mn-ea"/>
                <a:sym typeface="+mn-lt"/>
              </a:rPr>
              <a:t>关键字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654048" y="5152754"/>
            <a:ext cx="6901462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ï$ḻiḋê"/>
          <p:cNvSpPr/>
          <p:nvPr/>
        </p:nvSpPr>
        <p:spPr>
          <a:xfrm>
            <a:off x="1407860" y="3700597"/>
            <a:ext cx="538670" cy="1815844"/>
          </a:xfrm>
          <a:prstGeom prst="roundRect">
            <a:avLst>
              <a:gd name="adj" fmla="val 50000"/>
            </a:avLst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0" name="îṣḻiḓè"/>
          <p:cNvSpPr txBox="1"/>
          <p:nvPr/>
        </p:nvSpPr>
        <p:spPr>
          <a:xfrm>
            <a:off x="1253334" y="3288912"/>
            <a:ext cx="847722" cy="378998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dirty="0">
                <a:latin typeface="Abadi" panose="020B0604020104020204" pitchFamily="34" charset="0"/>
                <a:cs typeface="+mn-ea"/>
                <a:sym typeface="+mn-lt"/>
              </a:rPr>
              <a:t>40%</a:t>
            </a:r>
            <a:endParaRPr lang="id-ID" sz="1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1" name="iSļiḍè"/>
          <p:cNvSpPr txBox="1"/>
          <p:nvPr/>
        </p:nvSpPr>
        <p:spPr>
          <a:xfrm>
            <a:off x="1017169" y="5570463"/>
            <a:ext cx="1320052" cy="347415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b="1" dirty="0">
                <a:latin typeface="Abadi" panose="020B0604020104020204" pitchFamily="34" charset="0"/>
                <a:cs typeface="+mn-ea"/>
                <a:sym typeface="+mn-lt"/>
              </a:rPr>
              <a:t>2019.03</a:t>
            </a:r>
            <a:endParaRPr lang="id-ID" sz="10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2" name="iSļïḓê"/>
          <p:cNvSpPr/>
          <p:nvPr/>
        </p:nvSpPr>
        <p:spPr>
          <a:xfrm>
            <a:off x="2658845" y="3054182"/>
            <a:ext cx="538670" cy="2462246"/>
          </a:xfrm>
          <a:prstGeom prst="roundRect">
            <a:avLst>
              <a:gd name="adj" fmla="val 50000"/>
            </a:avLst>
          </a:prstGeom>
          <a:solidFill>
            <a:srgbClr val="EE5663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3" name="îṥľîḓè"/>
          <p:cNvSpPr txBox="1"/>
          <p:nvPr/>
        </p:nvSpPr>
        <p:spPr>
          <a:xfrm>
            <a:off x="2268154" y="5570461"/>
            <a:ext cx="1320052" cy="347414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b="1" dirty="0">
                <a:latin typeface="Abadi" panose="020B0604020104020204" pitchFamily="34" charset="0"/>
                <a:cs typeface="+mn-ea"/>
                <a:sym typeface="+mn-lt"/>
              </a:rPr>
              <a:t>2019.06</a:t>
            </a:r>
            <a:endParaRPr lang="id-ID" altLang="zh-CN" sz="10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4" name="iśľíḋè"/>
          <p:cNvSpPr txBox="1"/>
          <p:nvPr/>
        </p:nvSpPr>
        <p:spPr>
          <a:xfrm>
            <a:off x="2504319" y="2642498"/>
            <a:ext cx="847722" cy="378997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dirty="0">
                <a:latin typeface="Abadi" panose="020B0604020104020204" pitchFamily="34" charset="0"/>
                <a:cs typeface="+mn-ea"/>
                <a:sym typeface="+mn-lt"/>
              </a:rPr>
              <a:t>55%</a:t>
            </a:r>
            <a:endParaRPr lang="id-ID" sz="1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5" name="îṥ1iḋê"/>
          <p:cNvSpPr/>
          <p:nvPr/>
        </p:nvSpPr>
        <p:spPr>
          <a:xfrm>
            <a:off x="3909830" y="4367850"/>
            <a:ext cx="538670" cy="1148587"/>
          </a:xfrm>
          <a:prstGeom prst="roundRect">
            <a:avLst>
              <a:gd name="adj" fmla="val 50000"/>
            </a:avLst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6" name="îšļïḓé"/>
          <p:cNvSpPr txBox="1"/>
          <p:nvPr/>
        </p:nvSpPr>
        <p:spPr>
          <a:xfrm>
            <a:off x="3519139" y="5570456"/>
            <a:ext cx="1320052" cy="347415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b="1" dirty="0">
                <a:latin typeface="Abadi" panose="020B0604020104020204" pitchFamily="34" charset="0"/>
                <a:cs typeface="+mn-ea"/>
                <a:sym typeface="+mn-lt"/>
              </a:rPr>
              <a:t>2019.09</a:t>
            </a:r>
            <a:endParaRPr lang="id-ID" altLang="zh-CN" sz="10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ïsļîďê"/>
          <p:cNvSpPr txBox="1"/>
          <p:nvPr/>
        </p:nvSpPr>
        <p:spPr>
          <a:xfrm>
            <a:off x="3755304" y="3956165"/>
            <a:ext cx="847722" cy="378998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dirty="0">
                <a:latin typeface="Abadi" panose="020B0604020104020204" pitchFamily="34" charset="0"/>
                <a:cs typeface="+mn-ea"/>
                <a:sym typeface="+mn-lt"/>
              </a:rPr>
              <a:t>30%</a:t>
            </a:r>
            <a:endParaRPr lang="id-ID" sz="1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îšľiḍé"/>
          <p:cNvSpPr/>
          <p:nvPr/>
        </p:nvSpPr>
        <p:spPr>
          <a:xfrm>
            <a:off x="5160815" y="3898679"/>
            <a:ext cx="538670" cy="1617750"/>
          </a:xfrm>
          <a:prstGeom prst="roundRect">
            <a:avLst>
              <a:gd name="adj" fmla="val 50000"/>
            </a:avLst>
          </a:prstGeom>
          <a:solidFill>
            <a:srgbClr val="EE5663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9" name="íṧḻîďè"/>
          <p:cNvSpPr txBox="1"/>
          <p:nvPr/>
        </p:nvSpPr>
        <p:spPr>
          <a:xfrm>
            <a:off x="4770124" y="5570457"/>
            <a:ext cx="1320052" cy="347415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b="1" dirty="0">
                <a:latin typeface="Abadi" panose="020B0604020104020204" pitchFamily="34" charset="0"/>
                <a:cs typeface="+mn-ea"/>
                <a:sym typeface="+mn-lt"/>
              </a:rPr>
              <a:t>2019.12</a:t>
            </a:r>
            <a:endParaRPr lang="id-ID" altLang="zh-CN" sz="10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0" name="iŝḷiḑê"/>
          <p:cNvSpPr txBox="1"/>
          <p:nvPr/>
        </p:nvSpPr>
        <p:spPr>
          <a:xfrm>
            <a:off x="5006289" y="3486995"/>
            <a:ext cx="847722" cy="378997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dirty="0">
                <a:latin typeface="Abadi" panose="020B0604020104020204" pitchFamily="34" charset="0"/>
                <a:cs typeface="+mn-ea"/>
                <a:sym typeface="+mn-lt"/>
              </a:rPr>
              <a:t>39%</a:t>
            </a:r>
            <a:endParaRPr lang="id-ID" sz="1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1" name="íşḷïḋê"/>
          <p:cNvSpPr/>
          <p:nvPr/>
        </p:nvSpPr>
        <p:spPr>
          <a:xfrm>
            <a:off x="6411800" y="2230539"/>
            <a:ext cx="538670" cy="3285889"/>
          </a:xfrm>
          <a:prstGeom prst="roundRect">
            <a:avLst>
              <a:gd name="adj" fmla="val 50000"/>
            </a:avLst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id-ID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2" name="íŝḻîďé"/>
          <p:cNvSpPr txBox="1"/>
          <p:nvPr/>
        </p:nvSpPr>
        <p:spPr>
          <a:xfrm>
            <a:off x="6021109" y="5570461"/>
            <a:ext cx="1320052" cy="347414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b="1" dirty="0">
                <a:latin typeface="Abadi" panose="020B0604020104020204" pitchFamily="34" charset="0"/>
                <a:cs typeface="+mn-ea"/>
                <a:sym typeface="+mn-lt"/>
              </a:rPr>
              <a:t>2020.03</a:t>
            </a:r>
            <a:endParaRPr lang="id-ID" altLang="zh-CN" sz="1000" b="1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3" name="îṩlîďè"/>
          <p:cNvSpPr txBox="1"/>
          <p:nvPr/>
        </p:nvSpPr>
        <p:spPr>
          <a:xfrm>
            <a:off x="6257274" y="1818855"/>
            <a:ext cx="847722" cy="378997"/>
          </a:xfrm>
          <a:prstGeom prst="rect">
            <a:avLst/>
          </a:prstGeom>
          <a:noFill/>
        </p:spPr>
        <p:txBody>
          <a:bodyPr wrap="square" lIns="91440" tIns="45720" rIns="91440" bIns="45720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sz="1000" dirty="0">
                <a:latin typeface="Abadi" panose="020B0604020104020204" pitchFamily="34" charset="0"/>
                <a:cs typeface="+mn-ea"/>
                <a:sym typeface="+mn-lt"/>
              </a:rPr>
              <a:t>75%</a:t>
            </a:r>
            <a:endParaRPr lang="id-ID" sz="1000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8335775" y="2470371"/>
            <a:ext cx="740778" cy="740777"/>
            <a:chOff x="8335775" y="2470371"/>
            <a:chExt cx="740778" cy="740777"/>
          </a:xfrm>
        </p:grpSpPr>
        <p:sp>
          <p:nvSpPr>
            <p:cNvPr id="35" name="Circle"/>
            <p:cNvSpPr/>
            <p:nvPr/>
          </p:nvSpPr>
          <p:spPr>
            <a:xfrm>
              <a:off x="8335775" y="2470371"/>
              <a:ext cx="740778" cy="740777"/>
            </a:xfrm>
            <a:prstGeom prst="ellipse">
              <a:avLst/>
            </a:prstGeom>
            <a:gradFill>
              <a:gsLst>
                <a:gs pos="0">
                  <a:srgbClr val="968CC9">
                    <a:alpha val="46000"/>
                  </a:srgbClr>
                </a:gs>
                <a:gs pos="100000">
                  <a:srgbClr val="968CC9">
                    <a:alpha val="41000"/>
                  </a:srgbClr>
                </a:gs>
              </a:gsLst>
              <a:lin ang="300000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endParaRPr sz="3200" dirty="0">
                <a:solidFill>
                  <a:srgbClr val="FFFFFF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6" name="Circle"/>
            <p:cNvSpPr/>
            <p:nvPr/>
          </p:nvSpPr>
          <p:spPr>
            <a:xfrm>
              <a:off x="8431802" y="2566396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7" name="paper-plane_87312"/>
            <p:cNvSpPr>
              <a:spLocks noChangeAspect="1"/>
            </p:cNvSpPr>
            <p:nvPr/>
          </p:nvSpPr>
          <p:spPr bwMode="auto">
            <a:xfrm>
              <a:off x="8578103" y="2729165"/>
              <a:ext cx="300291" cy="288680"/>
            </a:xfrm>
            <a:custGeom>
              <a:avLst/>
              <a:gdLst>
                <a:gd name="T0" fmla="*/ 5605 w 5814"/>
                <a:gd name="T1" fmla="*/ 2151 h 5598"/>
                <a:gd name="T2" fmla="*/ 415 w 5814"/>
                <a:gd name="T3" fmla="*/ 62 h 5598"/>
                <a:gd name="T4" fmla="*/ 136 w 5814"/>
                <a:gd name="T5" fmla="*/ 200 h 5598"/>
                <a:gd name="T6" fmla="*/ 86 w 5814"/>
                <a:gd name="T7" fmla="*/ 470 h 5598"/>
                <a:gd name="T8" fmla="*/ 91 w 5814"/>
                <a:gd name="T9" fmla="*/ 475 h 5598"/>
                <a:gd name="T10" fmla="*/ 410 w 5814"/>
                <a:gd name="T11" fmla="*/ 1188 h 5598"/>
                <a:gd name="T12" fmla="*/ 722 w 5814"/>
                <a:gd name="T13" fmla="*/ 1831 h 5598"/>
                <a:gd name="T14" fmla="*/ 1893 w 5814"/>
                <a:gd name="T15" fmla="*/ 5251 h 5598"/>
                <a:gd name="T16" fmla="*/ 2257 w 5814"/>
                <a:gd name="T17" fmla="*/ 5347 h 5598"/>
                <a:gd name="T18" fmla="*/ 2931 w 5814"/>
                <a:gd name="T19" fmla="*/ 4665 h 5598"/>
                <a:gd name="T20" fmla="*/ 3786 w 5814"/>
                <a:gd name="T21" fmla="*/ 5293 h 5598"/>
                <a:gd name="T22" fmla="*/ 3876 w 5814"/>
                <a:gd name="T23" fmla="*/ 5432 h 5598"/>
                <a:gd name="T24" fmla="*/ 4247 w 5814"/>
                <a:gd name="T25" fmla="*/ 5432 h 5598"/>
                <a:gd name="T26" fmla="*/ 4576 w 5814"/>
                <a:gd name="T27" fmla="*/ 3265 h 5598"/>
                <a:gd name="T28" fmla="*/ 5656 w 5814"/>
                <a:gd name="T29" fmla="*/ 2545 h 5598"/>
                <a:gd name="T30" fmla="*/ 5605 w 5814"/>
                <a:gd name="T31" fmla="*/ 2151 h 5598"/>
                <a:gd name="T32" fmla="*/ 4145 w 5814"/>
                <a:gd name="T33" fmla="*/ 4175 h 5598"/>
                <a:gd name="T34" fmla="*/ 3988 w 5814"/>
                <a:gd name="T35" fmla="*/ 4868 h 5598"/>
                <a:gd name="T36" fmla="*/ 3545 w 5814"/>
                <a:gd name="T37" fmla="*/ 4114 h 5598"/>
                <a:gd name="T38" fmla="*/ 3631 w 5814"/>
                <a:gd name="T39" fmla="*/ 4039 h 5598"/>
                <a:gd name="T40" fmla="*/ 3631 w 5814"/>
                <a:gd name="T41" fmla="*/ 3723 h 5598"/>
                <a:gd name="T42" fmla="*/ 1052 w 5814"/>
                <a:gd name="T43" fmla="*/ 997 h 5598"/>
                <a:gd name="T44" fmla="*/ 2027 w 5814"/>
                <a:gd name="T45" fmla="*/ 1616 h 5598"/>
                <a:gd name="T46" fmla="*/ 4030 w 5814"/>
                <a:gd name="T47" fmla="*/ 3192 h 5598"/>
                <a:gd name="T48" fmla="*/ 4183 w 5814"/>
                <a:gd name="T49" fmla="*/ 3252 h 5598"/>
                <a:gd name="T50" fmla="*/ 4145 w 5814"/>
                <a:gd name="T51" fmla="*/ 4175 h 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14" h="5598">
                  <a:moveTo>
                    <a:pt x="5605" y="2151"/>
                  </a:moveTo>
                  <a:cubicBezTo>
                    <a:pt x="3810" y="1594"/>
                    <a:pt x="2113" y="862"/>
                    <a:pt x="415" y="62"/>
                  </a:cubicBezTo>
                  <a:cubicBezTo>
                    <a:pt x="281" y="0"/>
                    <a:pt x="160" y="92"/>
                    <a:pt x="136" y="200"/>
                  </a:cubicBezTo>
                  <a:cubicBezTo>
                    <a:pt x="45" y="245"/>
                    <a:pt x="0" y="368"/>
                    <a:pt x="86" y="470"/>
                  </a:cubicBezTo>
                  <a:cubicBezTo>
                    <a:pt x="88" y="472"/>
                    <a:pt x="89" y="473"/>
                    <a:pt x="91" y="475"/>
                  </a:cubicBezTo>
                  <a:cubicBezTo>
                    <a:pt x="109" y="703"/>
                    <a:pt x="331" y="1028"/>
                    <a:pt x="410" y="1188"/>
                  </a:cubicBezTo>
                  <a:cubicBezTo>
                    <a:pt x="514" y="1397"/>
                    <a:pt x="613" y="1617"/>
                    <a:pt x="722" y="1831"/>
                  </a:cubicBezTo>
                  <a:cubicBezTo>
                    <a:pt x="1109" y="2972"/>
                    <a:pt x="1511" y="4108"/>
                    <a:pt x="1893" y="5251"/>
                  </a:cubicBezTo>
                  <a:cubicBezTo>
                    <a:pt x="1942" y="5396"/>
                    <a:pt x="2142" y="5476"/>
                    <a:pt x="2257" y="5347"/>
                  </a:cubicBezTo>
                  <a:cubicBezTo>
                    <a:pt x="2471" y="5104"/>
                    <a:pt x="2698" y="4882"/>
                    <a:pt x="2931" y="4665"/>
                  </a:cubicBezTo>
                  <a:cubicBezTo>
                    <a:pt x="3191" y="4896"/>
                    <a:pt x="3477" y="5124"/>
                    <a:pt x="3786" y="5293"/>
                  </a:cubicBezTo>
                  <a:cubicBezTo>
                    <a:pt x="3818" y="5339"/>
                    <a:pt x="3842" y="5387"/>
                    <a:pt x="3876" y="5432"/>
                  </a:cubicBezTo>
                  <a:cubicBezTo>
                    <a:pt x="3960" y="5543"/>
                    <a:pt x="4176" y="5598"/>
                    <a:pt x="4247" y="5432"/>
                  </a:cubicBezTo>
                  <a:cubicBezTo>
                    <a:pt x="4506" y="4823"/>
                    <a:pt x="4762" y="3943"/>
                    <a:pt x="4576" y="3265"/>
                  </a:cubicBezTo>
                  <a:cubicBezTo>
                    <a:pt x="4947" y="3166"/>
                    <a:pt x="5272" y="2791"/>
                    <a:pt x="5656" y="2545"/>
                  </a:cubicBezTo>
                  <a:cubicBezTo>
                    <a:pt x="5814" y="2444"/>
                    <a:pt x="5785" y="2207"/>
                    <a:pt x="5605" y="2151"/>
                  </a:cubicBezTo>
                  <a:close/>
                  <a:moveTo>
                    <a:pt x="4145" y="4175"/>
                  </a:moveTo>
                  <a:cubicBezTo>
                    <a:pt x="4115" y="4412"/>
                    <a:pt x="4057" y="4641"/>
                    <a:pt x="3988" y="4868"/>
                  </a:cubicBezTo>
                  <a:cubicBezTo>
                    <a:pt x="3823" y="4627"/>
                    <a:pt x="3679" y="4374"/>
                    <a:pt x="3545" y="4114"/>
                  </a:cubicBezTo>
                  <a:cubicBezTo>
                    <a:pt x="3575" y="4089"/>
                    <a:pt x="3601" y="4063"/>
                    <a:pt x="3631" y="4039"/>
                  </a:cubicBezTo>
                  <a:cubicBezTo>
                    <a:pt x="3726" y="3962"/>
                    <a:pt x="3708" y="3802"/>
                    <a:pt x="3631" y="3723"/>
                  </a:cubicBezTo>
                  <a:cubicBezTo>
                    <a:pt x="2759" y="2826"/>
                    <a:pt x="1908" y="1909"/>
                    <a:pt x="1052" y="997"/>
                  </a:cubicBezTo>
                  <a:cubicBezTo>
                    <a:pt x="1384" y="1191"/>
                    <a:pt x="1709" y="1396"/>
                    <a:pt x="2027" y="1616"/>
                  </a:cubicBezTo>
                  <a:cubicBezTo>
                    <a:pt x="2705" y="2085"/>
                    <a:pt x="3318" y="2793"/>
                    <a:pt x="4030" y="3192"/>
                  </a:cubicBezTo>
                  <a:cubicBezTo>
                    <a:pt x="4083" y="3222"/>
                    <a:pt x="4132" y="3235"/>
                    <a:pt x="4183" y="3252"/>
                  </a:cubicBezTo>
                  <a:cubicBezTo>
                    <a:pt x="4153" y="3558"/>
                    <a:pt x="4183" y="3867"/>
                    <a:pt x="4145" y="4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8309322" y="3544869"/>
            <a:ext cx="2443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Abadi" panose="020B0604020104020204" pitchFamily="34" charset="0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8309322" y="4049758"/>
            <a:ext cx="2953093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/>
      <p:bldP spid="30" grpId="0"/>
      <p:bldP spid="31" grpId="0" animBg="1"/>
      <p:bldP spid="32" grpId="0"/>
      <p:bldP spid="33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8900000">
            <a:off x="4044558" y="5347175"/>
            <a:ext cx="1187911" cy="1029443"/>
            <a:chOff x="8603400" y="1907109"/>
            <a:chExt cx="2341824" cy="2029423"/>
          </a:xfrm>
        </p:grpSpPr>
        <p:sp>
          <p:nvSpPr>
            <p:cNvPr id="14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3285381">
            <a:off x="9941974" y="1623049"/>
            <a:ext cx="705630" cy="611497"/>
            <a:chOff x="8603399" y="1907109"/>
            <a:chExt cx="2341826" cy="2029421"/>
          </a:xfrm>
        </p:grpSpPr>
        <p:sp>
          <p:nvSpPr>
            <p:cNvPr id="22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3325008">
            <a:off x="10830632" y="283005"/>
            <a:ext cx="1683701" cy="1459094"/>
            <a:chOff x="8603400" y="1907109"/>
            <a:chExt cx="2341824" cy="2029423"/>
          </a:xfrm>
        </p:grpSpPr>
        <p:sp>
          <p:nvSpPr>
            <p:cNvPr id="26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9" r="18039"/>
          <a:stretch>
            <a:fillRect/>
          </a:stretch>
        </p:blipFill>
        <p:spPr>
          <a:xfrm>
            <a:off x="6116180" y="1221795"/>
            <a:ext cx="6190120" cy="6413162"/>
          </a:xfrm>
        </p:spPr>
      </p:pic>
      <p:sp>
        <p:nvSpPr>
          <p:cNvPr id="31" name="文本框 30"/>
          <p:cNvSpPr txBox="1"/>
          <p:nvPr/>
        </p:nvSpPr>
        <p:spPr>
          <a:xfrm>
            <a:off x="649091" y="1731446"/>
            <a:ext cx="3861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时间管理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664513" y="2751311"/>
            <a:ext cx="5307134" cy="1572617"/>
            <a:chOff x="896870" y="3075362"/>
            <a:chExt cx="5307134" cy="1572617"/>
          </a:xfrm>
        </p:grpSpPr>
        <p:sp>
          <p:nvSpPr>
            <p:cNvPr id="33" name="文本框 32"/>
            <p:cNvSpPr txBox="1"/>
            <p:nvPr/>
          </p:nvSpPr>
          <p:spPr>
            <a:xfrm>
              <a:off x="934697" y="4386369"/>
              <a:ext cx="518400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FOUR TIPS FOR EFFICIENT TIME MANAGEMENT</a:t>
              </a:r>
              <a:endParaRPr lang="zh-CN" altLang="en-US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896870" y="3075362"/>
              <a:ext cx="5307134" cy="1132051"/>
              <a:chOff x="896870" y="3075362"/>
              <a:chExt cx="5307134" cy="1132051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896870" y="3075362"/>
                <a:ext cx="530713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6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站酷庆科黄油体" panose="02000803000000020004" pitchFamily="2" charset="-122"/>
                    <a:ea typeface="站酷庆科黄油体" panose="02000803000000020004" pitchFamily="2" charset="-122"/>
                  </a:rPr>
                  <a:t>感谢各位的聆听</a:t>
                </a:r>
              </a:p>
            </p:txBody>
          </p:sp>
          <p:sp>
            <p:nvSpPr>
              <p:cNvPr id="36" name="矩形: 圆角 35"/>
              <p:cNvSpPr/>
              <p:nvPr/>
            </p:nvSpPr>
            <p:spPr>
              <a:xfrm rot="10800000" flipH="1" flipV="1">
                <a:off x="1020003" y="4171413"/>
                <a:ext cx="5184000" cy="36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785693" y="4620890"/>
            <a:ext cx="3372317" cy="869854"/>
            <a:chOff x="1018050" y="5462070"/>
            <a:chExt cx="3372317" cy="869854"/>
          </a:xfrm>
        </p:grpSpPr>
        <p:sp>
          <p:nvSpPr>
            <p:cNvPr id="38" name="矩形 37"/>
            <p:cNvSpPr/>
            <p:nvPr/>
          </p:nvSpPr>
          <p:spPr>
            <a:xfrm>
              <a:off x="1018050" y="5462070"/>
              <a:ext cx="1342981" cy="523220"/>
            </a:xfrm>
            <a:prstGeom prst="rect">
              <a:avLst/>
            </a:prstGeom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主讲人：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xiazaii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684120" y="5462070"/>
              <a:ext cx="1706247" cy="307777"/>
            </a:xfrm>
            <a:prstGeom prst="rect">
              <a:avLst/>
            </a:prstGeom>
            <a:noFill/>
            <a:ln w="6350">
              <a:solidFill>
                <a:schemeClr val="tx1">
                  <a:lumMod val="95000"/>
                  <a:lumOff val="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defRPr/>
              </a:pPr>
              <a:r>
                <a:rPr kumimoji="0" lang="zh-CN" altLang="en-US" sz="14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演讲时间：</a:t>
              </a:r>
              <a:r>
                <a:rPr kumimoji="0" lang="en-US" altLang="zh-CN" sz="1400" i="0" u="none" strike="noStrike" kern="1200" cap="none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20XX</a:t>
              </a:r>
              <a:endParaRPr kumimoji="0" lang="zh-CN" altLang="en-US" sz="1400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0" name="矩形: 圆角 39"/>
            <p:cNvSpPr/>
            <p:nvPr/>
          </p:nvSpPr>
          <p:spPr>
            <a:xfrm rot="10800000" flipV="1">
              <a:off x="1018517" y="6295924"/>
              <a:ext cx="426902" cy="36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676940" y="236865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8900000">
            <a:off x="5423231" y="5331553"/>
            <a:ext cx="1031030" cy="893490"/>
            <a:chOff x="8603400" y="1907109"/>
            <a:chExt cx="2341824" cy="2029423"/>
          </a:xfrm>
        </p:grpSpPr>
        <p:sp>
          <p:nvSpPr>
            <p:cNvPr id="14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3285381">
            <a:off x="9941974" y="1623049"/>
            <a:ext cx="705630" cy="611497"/>
            <a:chOff x="8603399" y="1907109"/>
            <a:chExt cx="2341826" cy="2029421"/>
          </a:xfrm>
        </p:grpSpPr>
        <p:sp>
          <p:nvSpPr>
            <p:cNvPr id="22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3325008">
            <a:off x="10830632" y="283005"/>
            <a:ext cx="1683701" cy="1459094"/>
            <a:chOff x="8603400" y="1907109"/>
            <a:chExt cx="2341824" cy="2029423"/>
          </a:xfrm>
        </p:grpSpPr>
        <p:sp>
          <p:nvSpPr>
            <p:cNvPr id="26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10" name="图片占位符 9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9" r="18039"/>
          <a:stretch>
            <a:fillRect/>
          </a:stretch>
        </p:blipFill>
        <p:spPr>
          <a:xfrm>
            <a:off x="6933676" y="2068747"/>
            <a:ext cx="5372624" cy="5566210"/>
          </a:xfrm>
        </p:spPr>
      </p:pic>
      <p:sp>
        <p:nvSpPr>
          <p:cNvPr id="41" name="矩形 40"/>
          <p:cNvSpPr/>
          <p:nvPr/>
        </p:nvSpPr>
        <p:spPr>
          <a:xfrm>
            <a:off x="676940" y="236865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1186250" y="2409223"/>
            <a:ext cx="4370501" cy="523220"/>
            <a:chOff x="6548823" y="1917052"/>
            <a:chExt cx="4370501" cy="523220"/>
          </a:xfrm>
        </p:grpSpPr>
        <p:sp>
          <p:nvSpPr>
            <p:cNvPr id="30" name="矩形: 圆角 29"/>
            <p:cNvSpPr/>
            <p:nvPr/>
          </p:nvSpPr>
          <p:spPr>
            <a:xfrm>
              <a:off x="6548823" y="1985058"/>
              <a:ext cx="611073" cy="389789"/>
            </a:xfrm>
            <a:prstGeom prst="round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656272" y="1992197"/>
              <a:ext cx="4041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01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7528486" y="1917052"/>
              <a:ext cx="1562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ysClr val="windowText" lastClr="000000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记录时间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9128927" y="2106187"/>
              <a:ext cx="17903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RECORDING TIME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186250" y="3393143"/>
            <a:ext cx="4370501" cy="523220"/>
            <a:chOff x="6548823" y="2977567"/>
            <a:chExt cx="4370501" cy="523220"/>
          </a:xfrm>
        </p:grpSpPr>
        <p:sp>
          <p:nvSpPr>
            <p:cNvPr id="46" name="矩形: 圆角 45"/>
            <p:cNvSpPr/>
            <p:nvPr/>
          </p:nvSpPr>
          <p:spPr>
            <a:xfrm>
              <a:off x="6548823" y="3045573"/>
              <a:ext cx="611073" cy="389789"/>
            </a:xfrm>
            <a:prstGeom prst="round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6607853" y="3052712"/>
              <a:ext cx="500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02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7528486" y="2977567"/>
              <a:ext cx="15623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ysClr val="windowText" lastClr="000000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要事为先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9128927" y="3166702"/>
              <a:ext cx="179039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THE MAIN THING IS FIRST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186250" y="4377063"/>
            <a:ext cx="4371899" cy="523220"/>
            <a:chOff x="6548823" y="4024630"/>
            <a:chExt cx="4371899" cy="523220"/>
          </a:xfrm>
        </p:grpSpPr>
        <p:sp>
          <p:nvSpPr>
            <p:cNvPr id="51" name="矩形: 圆角 50"/>
            <p:cNvSpPr/>
            <p:nvPr/>
          </p:nvSpPr>
          <p:spPr>
            <a:xfrm>
              <a:off x="6548823" y="4092636"/>
              <a:ext cx="611073" cy="389789"/>
            </a:xfrm>
            <a:prstGeom prst="round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607853" y="4099775"/>
              <a:ext cx="500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03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7528486" y="4024630"/>
              <a:ext cx="15633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ysClr val="windowText" lastClr="000000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二八原则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128926" y="4213765"/>
              <a:ext cx="179179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28 PRINCIPLES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186250" y="5360984"/>
            <a:ext cx="4371900" cy="523220"/>
            <a:chOff x="6548823" y="5067362"/>
            <a:chExt cx="4371900" cy="523220"/>
          </a:xfrm>
        </p:grpSpPr>
        <p:sp>
          <p:nvSpPr>
            <p:cNvPr id="56" name="矩形: 圆角 55"/>
            <p:cNvSpPr/>
            <p:nvPr/>
          </p:nvSpPr>
          <p:spPr>
            <a:xfrm>
              <a:off x="6548823" y="5135368"/>
              <a:ext cx="611073" cy="389789"/>
            </a:xfrm>
            <a:prstGeom prst="roundRect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6630078" y="5142507"/>
              <a:ext cx="456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04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7528486" y="5067362"/>
              <a:ext cx="15633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ysClr val="windowText" lastClr="000000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</a:rPr>
                <a:t>有效管理</a:t>
              </a: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9128927" y="5256497"/>
              <a:ext cx="179179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i="1" dirty="0">
                  <a:solidFill>
                    <a:sysClr val="windowText" lastClr="000000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EFFECTIVE MANAGEMENT</a:t>
              </a: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1062350" y="1368216"/>
            <a:ext cx="2908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目录  </a:t>
            </a:r>
            <a:r>
              <a:rPr lang="en-US" altLang="zh-CN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—</a:t>
            </a:r>
            <a:endParaRPr lang="zh-CN" altLang="en-US" sz="4400" dirty="0">
              <a:solidFill>
                <a:schemeClr val="tx1">
                  <a:lumMod val="85000"/>
                  <a:lumOff val="15000"/>
                </a:schemeClr>
              </a:solidFill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1606"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r="11326"/>
          <a:stretch>
            <a:fillRect/>
          </a:stretch>
        </p:blipFill>
        <p:spPr/>
      </p:pic>
      <p:sp>
        <p:nvSpPr>
          <p:cNvPr id="9" name="Triangle 8"/>
          <p:cNvSpPr/>
          <p:nvPr/>
        </p:nvSpPr>
        <p:spPr bwMode="auto">
          <a:xfrm>
            <a:off x="4197150" y="1753615"/>
            <a:ext cx="1317060" cy="1135397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sp>
        <p:nvSpPr>
          <p:cNvPr id="14" name="Title 3"/>
          <p:cNvSpPr txBox="1"/>
          <p:nvPr/>
        </p:nvSpPr>
        <p:spPr>
          <a:xfrm>
            <a:off x="3669480" y="4495801"/>
            <a:ext cx="4852220" cy="855134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rPr>
              <a:t>输入目录关键字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站酷庆科黄油体" panose="02000803000000020004" pitchFamily="2" charset="-122"/>
              <a:ea typeface="站酷庆科黄油体" panose="02000803000000020004" pitchFamily="2" charset="-122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7831" y="5438419"/>
            <a:ext cx="6076338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CREATIVE PRESENTATION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25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26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9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30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3" name="Rectangle: Rounded Corners 2"/>
          <p:cNvSpPr/>
          <p:nvPr/>
        </p:nvSpPr>
        <p:spPr>
          <a:xfrm>
            <a:off x="545124" y="3141019"/>
            <a:ext cx="3200400" cy="2017314"/>
          </a:xfrm>
          <a:prstGeom prst="roundRect">
            <a:avLst>
              <a:gd name="adj" fmla="val 8396"/>
            </a:avLst>
          </a:prstGeom>
          <a:solidFill>
            <a:schemeClr val="bg1"/>
          </a:solidFill>
          <a:ln>
            <a:noFill/>
          </a:ln>
          <a:effectLst>
            <a:outerShdw blurRad="7620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4" name="Rectangle: Rounded Corners 3"/>
          <p:cNvSpPr/>
          <p:nvPr/>
        </p:nvSpPr>
        <p:spPr>
          <a:xfrm>
            <a:off x="4495800" y="2678902"/>
            <a:ext cx="3200400" cy="2017314"/>
          </a:xfrm>
          <a:prstGeom prst="roundRect">
            <a:avLst>
              <a:gd name="adj" fmla="val 8396"/>
            </a:avLst>
          </a:prstGeom>
          <a:solidFill>
            <a:schemeClr val="bg1"/>
          </a:solidFill>
          <a:ln>
            <a:noFill/>
          </a:ln>
          <a:effectLst>
            <a:outerShdw blurRad="7620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5" name="Rectangle: Rounded Corners 4"/>
          <p:cNvSpPr/>
          <p:nvPr/>
        </p:nvSpPr>
        <p:spPr>
          <a:xfrm>
            <a:off x="8420654" y="3141019"/>
            <a:ext cx="3200400" cy="2017314"/>
          </a:xfrm>
          <a:prstGeom prst="roundRect">
            <a:avLst>
              <a:gd name="adj" fmla="val 8396"/>
            </a:avLst>
          </a:prstGeom>
          <a:solidFill>
            <a:schemeClr val="bg1"/>
          </a:solidFill>
          <a:ln>
            <a:noFill/>
          </a:ln>
          <a:effectLst>
            <a:outerShdw blurRad="762000" sx="102000" sy="102000" algn="ctr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6" name="Oval 5"/>
          <p:cNvSpPr/>
          <p:nvPr/>
        </p:nvSpPr>
        <p:spPr>
          <a:xfrm>
            <a:off x="1205354" y="4245551"/>
            <a:ext cx="1879940" cy="1879936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>
                  <a:lumMod val="50000"/>
                </a:schemeClr>
              </a:gs>
            </a:gsLst>
            <a:lin ang="0" scaled="1"/>
          </a:gradFill>
          <a:ln w="165100">
            <a:solidFill>
              <a:schemeClr val="bg1">
                <a:alpha val="54000"/>
              </a:schemeClr>
            </a:solidFill>
          </a:ln>
          <a:effectLst>
            <a:outerShdw blurRad="5969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7" name="Oval 6"/>
          <p:cNvSpPr/>
          <p:nvPr/>
        </p:nvSpPr>
        <p:spPr>
          <a:xfrm>
            <a:off x="9106708" y="4245551"/>
            <a:ext cx="1879940" cy="1879936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>
                  <a:lumMod val="50000"/>
                </a:schemeClr>
              </a:gs>
            </a:gsLst>
            <a:lin ang="0" scaled="1"/>
          </a:gradFill>
          <a:ln w="165100">
            <a:solidFill>
              <a:schemeClr val="bg1">
                <a:alpha val="54000"/>
              </a:schemeClr>
            </a:solidFill>
          </a:ln>
          <a:effectLst>
            <a:outerShdw blurRad="5969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8" name="Oval 7"/>
          <p:cNvSpPr/>
          <p:nvPr/>
        </p:nvSpPr>
        <p:spPr>
          <a:xfrm>
            <a:off x="5156030" y="3687559"/>
            <a:ext cx="1879940" cy="1879936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>
                  <a:lumMod val="50000"/>
                </a:schemeClr>
              </a:gs>
            </a:gsLst>
            <a:lin ang="0" scaled="1"/>
          </a:gradFill>
          <a:ln w="165100">
            <a:solidFill>
              <a:schemeClr val="bg1">
                <a:alpha val="54000"/>
              </a:schemeClr>
            </a:solidFill>
          </a:ln>
          <a:effectLst>
            <a:outerShdw blurRad="596900" sx="102000" sy="102000" algn="ctr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9" name="Rectangle 29"/>
          <p:cNvSpPr/>
          <p:nvPr/>
        </p:nvSpPr>
        <p:spPr>
          <a:xfrm>
            <a:off x="729391" y="3450505"/>
            <a:ext cx="2818292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0" name="Rectangle 30"/>
          <p:cNvSpPr/>
          <p:nvPr/>
        </p:nvSpPr>
        <p:spPr>
          <a:xfrm>
            <a:off x="4736252" y="2944080"/>
            <a:ext cx="2818292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1" name="Rectangle 31"/>
          <p:cNvSpPr/>
          <p:nvPr/>
        </p:nvSpPr>
        <p:spPr>
          <a:xfrm>
            <a:off x="8611709" y="3450505"/>
            <a:ext cx="2818292" cy="520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2" name="TextBox 33"/>
          <p:cNvSpPr txBox="1"/>
          <p:nvPr/>
        </p:nvSpPr>
        <p:spPr>
          <a:xfrm>
            <a:off x="1974434" y="1525199"/>
            <a:ext cx="8243131" cy="893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请输入正文文本内容，根据内容复制粘贴到这里，最好符合模板主题，请输入正文文本内容，根据内容复制粘贴到这里，最好符合模板主题请输入正文文本内容，</a:t>
            </a:r>
          </a:p>
        </p:txBody>
      </p:sp>
      <p:pic>
        <p:nvPicPr>
          <p:cNvPr id="43" name="图片占位符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0" t="16193" r="31409" b="14035"/>
          <a:stretch>
            <a:fillRect/>
          </a:stretch>
        </p:blipFill>
        <p:spPr>
          <a:xfrm>
            <a:off x="1377460" y="4417659"/>
            <a:ext cx="1535724" cy="1535720"/>
          </a:xfrm>
          <a:custGeom>
            <a:avLst/>
            <a:gdLst>
              <a:gd name="connsiteX0" fmla="*/ 767862 w 1535724"/>
              <a:gd name="connsiteY0" fmla="*/ 0 h 1535720"/>
              <a:gd name="connsiteX1" fmla="*/ 1535724 w 1535724"/>
              <a:gd name="connsiteY1" fmla="*/ 767860 h 1535720"/>
              <a:gd name="connsiteX2" fmla="*/ 767862 w 1535724"/>
              <a:gd name="connsiteY2" fmla="*/ 1535720 h 1535720"/>
              <a:gd name="connsiteX3" fmla="*/ 0 w 1535724"/>
              <a:gd name="connsiteY3" fmla="*/ 767860 h 1535720"/>
              <a:gd name="connsiteX4" fmla="*/ 767862 w 1535724"/>
              <a:gd name="connsiteY4" fmla="*/ 0 h 153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724" h="1535720">
                <a:moveTo>
                  <a:pt x="767862" y="0"/>
                </a:moveTo>
                <a:cubicBezTo>
                  <a:pt x="1191940" y="0"/>
                  <a:pt x="1535724" y="343783"/>
                  <a:pt x="1535724" y="767860"/>
                </a:cubicBezTo>
                <a:cubicBezTo>
                  <a:pt x="1535724" y="1191937"/>
                  <a:pt x="1191940" y="1535720"/>
                  <a:pt x="767862" y="1535720"/>
                </a:cubicBezTo>
                <a:cubicBezTo>
                  <a:pt x="343784" y="1535720"/>
                  <a:pt x="0" y="1191937"/>
                  <a:pt x="0" y="767860"/>
                </a:cubicBezTo>
                <a:cubicBezTo>
                  <a:pt x="0" y="343783"/>
                  <a:pt x="343784" y="0"/>
                  <a:pt x="767862" y="0"/>
                </a:cubicBezTo>
                <a:close/>
              </a:path>
            </a:pathLst>
          </a:custGeom>
        </p:spPr>
      </p:pic>
      <p:pic>
        <p:nvPicPr>
          <p:cNvPr id="44" name="图片占位符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8137" y="3859666"/>
            <a:ext cx="1535720" cy="1535720"/>
          </a:xfrm>
          <a:custGeom>
            <a:avLst/>
            <a:gdLst>
              <a:gd name="connsiteX0" fmla="*/ 767862 w 1535724"/>
              <a:gd name="connsiteY0" fmla="*/ 0 h 1535720"/>
              <a:gd name="connsiteX1" fmla="*/ 1535724 w 1535724"/>
              <a:gd name="connsiteY1" fmla="*/ 767860 h 1535720"/>
              <a:gd name="connsiteX2" fmla="*/ 767862 w 1535724"/>
              <a:gd name="connsiteY2" fmla="*/ 1535720 h 1535720"/>
              <a:gd name="connsiteX3" fmla="*/ 0 w 1535724"/>
              <a:gd name="connsiteY3" fmla="*/ 767860 h 1535720"/>
              <a:gd name="connsiteX4" fmla="*/ 767862 w 1535724"/>
              <a:gd name="connsiteY4" fmla="*/ 0 h 153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724" h="1535720">
                <a:moveTo>
                  <a:pt x="767862" y="0"/>
                </a:moveTo>
                <a:cubicBezTo>
                  <a:pt x="1191940" y="0"/>
                  <a:pt x="1535724" y="343783"/>
                  <a:pt x="1535724" y="767860"/>
                </a:cubicBezTo>
                <a:cubicBezTo>
                  <a:pt x="1535724" y="1191937"/>
                  <a:pt x="1191940" y="1535720"/>
                  <a:pt x="767862" y="1535720"/>
                </a:cubicBezTo>
                <a:cubicBezTo>
                  <a:pt x="343784" y="1535720"/>
                  <a:pt x="0" y="1191937"/>
                  <a:pt x="0" y="767860"/>
                </a:cubicBezTo>
                <a:cubicBezTo>
                  <a:pt x="0" y="343783"/>
                  <a:pt x="343784" y="0"/>
                  <a:pt x="767862" y="0"/>
                </a:cubicBezTo>
                <a:close/>
              </a:path>
            </a:pathLst>
          </a:custGeom>
        </p:spPr>
      </p:pic>
      <p:pic>
        <p:nvPicPr>
          <p:cNvPr id="45" name="图片占位符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78815" y="4417659"/>
            <a:ext cx="1535720" cy="1535720"/>
          </a:xfrm>
          <a:custGeom>
            <a:avLst/>
            <a:gdLst>
              <a:gd name="connsiteX0" fmla="*/ 767862 w 1535724"/>
              <a:gd name="connsiteY0" fmla="*/ 0 h 1535720"/>
              <a:gd name="connsiteX1" fmla="*/ 1535724 w 1535724"/>
              <a:gd name="connsiteY1" fmla="*/ 767860 h 1535720"/>
              <a:gd name="connsiteX2" fmla="*/ 767862 w 1535724"/>
              <a:gd name="connsiteY2" fmla="*/ 1535720 h 1535720"/>
              <a:gd name="connsiteX3" fmla="*/ 0 w 1535724"/>
              <a:gd name="connsiteY3" fmla="*/ 767860 h 1535720"/>
              <a:gd name="connsiteX4" fmla="*/ 767862 w 1535724"/>
              <a:gd name="connsiteY4" fmla="*/ 0 h 1535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724" h="1535720">
                <a:moveTo>
                  <a:pt x="767862" y="0"/>
                </a:moveTo>
                <a:cubicBezTo>
                  <a:pt x="1191940" y="0"/>
                  <a:pt x="1535724" y="343783"/>
                  <a:pt x="1535724" y="767860"/>
                </a:cubicBezTo>
                <a:cubicBezTo>
                  <a:pt x="1535724" y="1191937"/>
                  <a:pt x="1191940" y="1535720"/>
                  <a:pt x="767862" y="1535720"/>
                </a:cubicBezTo>
                <a:cubicBezTo>
                  <a:pt x="343784" y="1535720"/>
                  <a:pt x="0" y="1191937"/>
                  <a:pt x="0" y="767860"/>
                </a:cubicBezTo>
                <a:cubicBezTo>
                  <a:pt x="0" y="343783"/>
                  <a:pt x="343784" y="0"/>
                  <a:pt x="767862" y="0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22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23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6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27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29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7299209" y="4652326"/>
            <a:ext cx="1965960" cy="655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7762699" y="4854492"/>
            <a:ext cx="1038981" cy="250989"/>
            <a:chOff x="823227" y="6031182"/>
            <a:chExt cx="1098824" cy="265446"/>
          </a:xfrm>
          <a:solidFill>
            <a:srgbClr val="3B48DE"/>
          </a:solidFill>
        </p:grpSpPr>
        <p:sp>
          <p:nvSpPr>
            <p:cNvPr id="32" name="椭圆 31"/>
            <p:cNvSpPr/>
            <p:nvPr/>
          </p:nvSpPr>
          <p:spPr>
            <a:xfrm>
              <a:off x="823227" y="6031182"/>
              <a:ext cx="265446" cy="265446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239916" y="6031182"/>
              <a:ext cx="265446" cy="265446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1656605" y="6031182"/>
              <a:ext cx="265446" cy="265446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7211736" y="2569108"/>
            <a:ext cx="2785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7211738" y="3129579"/>
            <a:ext cx="3181936" cy="1294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6553200" y="2507555"/>
            <a:ext cx="0" cy="272206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ïsļíďè"/>
          <p:cNvSpPr/>
          <p:nvPr/>
        </p:nvSpPr>
        <p:spPr>
          <a:xfrm>
            <a:off x="1642769" y="2138686"/>
            <a:ext cx="3617311" cy="3617311"/>
          </a:xfrm>
          <a:prstGeom prst="ellipse">
            <a:avLst/>
          </a:prstGeom>
          <a:noFill/>
          <a:ln w="1905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9" name="î$ļîḓe"/>
          <p:cNvSpPr/>
          <p:nvPr/>
        </p:nvSpPr>
        <p:spPr>
          <a:xfrm>
            <a:off x="3353158" y="3926933"/>
            <a:ext cx="2454034" cy="2454034"/>
          </a:xfrm>
          <a:prstGeom prst="ellipse">
            <a:avLst/>
          </a:prstGeom>
          <a:noFill/>
          <a:ln w="1905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0" name="iŝľïďe"/>
          <p:cNvSpPr/>
          <p:nvPr/>
        </p:nvSpPr>
        <p:spPr>
          <a:xfrm>
            <a:off x="1217828" y="1754420"/>
            <a:ext cx="1816623" cy="1816623"/>
          </a:xfrm>
          <a:prstGeom prst="ellipse">
            <a:avLst/>
          </a:prstGeom>
          <a:noFill/>
          <a:ln w="1905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1" name="ïś1îḋé"/>
          <p:cNvSpPr/>
          <p:nvPr/>
        </p:nvSpPr>
        <p:spPr>
          <a:xfrm>
            <a:off x="1543165" y="2144819"/>
            <a:ext cx="961430" cy="961429"/>
          </a:xfrm>
          <a:prstGeom prst="ellipse">
            <a:avLst/>
          </a:prstGeom>
          <a:solidFill>
            <a:srgbClr val="3B48DE"/>
          </a:solidFill>
          <a:ln w="76200" cap="flat" cmpd="sng" algn="ctr">
            <a:noFill/>
            <a:prstDash val="solid"/>
            <a:miter lim="800000"/>
          </a:ln>
          <a:effectLst>
            <a:outerShdw blurRad="38100" dist="38100" dir="2700000" sx="105000" sy="105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2" name="ïsľïḋè"/>
          <p:cNvSpPr/>
          <p:nvPr/>
        </p:nvSpPr>
        <p:spPr>
          <a:xfrm>
            <a:off x="4044057" y="2197038"/>
            <a:ext cx="1221706" cy="1221706"/>
          </a:xfrm>
          <a:prstGeom prst="ellipse">
            <a:avLst/>
          </a:prstGeom>
          <a:solidFill>
            <a:srgbClr val="EE5663"/>
          </a:solidFill>
          <a:ln w="76200" cap="flat" cmpd="sng" algn="ctr">
            <a:noFill/>
            <a:prstDash val="solid"/>
            <a:miter lim="800000"/>
          </a:ln>
          <a:effectLst>
            <a:outerShdw blurRad="38100" dist="38100" dir="2700000" sx="105000" sy="105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3" name="îSlïḓé"/>
          <p:cNvSpPr/>
          <p:nvPr/>
        </p:nvSpPr>
        <p:spPr>
          <a:xfrm>
            <a:off x="3716124" y="4296294"/>
            <a:ext cx="1721012" cy="1721012"/>
          </a:xfrm>
          <a:prstGeom prst="ellipse">
            <a:avLst/>
          </a:prstGeom>
          <a:solidFill>
            <a:srgbClr val="3B48DE"/>
          </a:solidFill>
          <a:ln w="76200" cap="flat" cmpd="sng" algn="ctr">
            <a:noFill/>
            <a:prstDash val="solid"/>
            <a:miter lim="800000"/>
          </a:ln>
          <a:effectLst>
            <a:outerShdw blurRad="38100" dist="38100" dir="2700000" sx="105000" sy="105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4" name="íṩḻiďê"/>
          <p:cNvSpPr/>
          <p:nvPr/>
        </p:nvSpPr>
        <p:spPr>
          <a:xfrm>
            <a:off x="1253711" y="4026485"/>
            <a:ext cx="1561658" cy="1561659"/>
          </a:xfrm>
          <a:prstGeom prst="ellipse">
            <a:avLst/>
          </a:prstGeom>
          <a:solidFill>
            <a:srgbClr val="EE5663"/>
          </a:solidFill>
          <a:ln w="76200" cap="flat" cmpd="sng" algn="ctr">
            <a:noFill/>
            <a:prstDash val="solid"/>
            <a:miter lim="800000"/>
          </a:ln>
          <a:effectLst>
            <a:outerShdw blurRad="38100" dist="38100" dir="2700000" sx="105000" sy="105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5" name="iṥļíďe"/>
          <p:cNvSpPr/>
          <p:nvPr/>
        </p:nvSpPr>
        <p:spPr>
          <a:xfrm>
            <a:off x="2856422" y="2153250"/>
            <a:ext cx="108977" cy="108977"/>
          </a:xfrm>
          <a:prstGeom prst="ellipse">
            <a:avLst/>
          </a:prstGeom>
          <a:gradFill>
            <a:gsLst>
              <a:gs pos="0">
                <a:srgbClr val="FD7221"/>
              </a:gs>
              <a:gs pos="100000">
                <a:srgbClr val="F95C27"/>
              </a:gs>
            </a:gsLst>
            <a:lin ang="16200000" scaled="1"/>
          </a:gra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6" name="ïṡľïḍè"/>
          <p:cNvSpPr/>
          <p:nvPr/>
        </p:nvSpPr>
        <p:spPr>
          <a:xfrm>
            <a:off x="3446027" y="5701508"/>
            <a:ext cx="108977" cy="108977"/>
          </a:xfrm>
          <a:prstGeom prst="ellipse">
            <a:avLst/>
          </a:prstGeom>
          <a:gradFill>
            <a:gsLst>
              <a:gs pos="0">
                <a:srgbClr val="FD7221"/>
              </a:gs>
              <a:gs pos="100000">
                <a:srgbClr val="F95C27"/>
              </a:gs>
            </a:gsLst>
            <a:lin ang="16200000" scaled="1"/>
          </a:gra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7" name="ïṡḻïḑê"/>
          <p:cNvSpPr/>
          <p:nvPr/>
        </p:nvSpPr>
        <p:spPr>
          <a:xfrm>
            <a:off x="5205590" y="4075660"/>
            <a:ext cx="108977" cy="108977"/>
          </a:xfrm>
          <a:prstGeom prst="ellipse">
            <a:avLst/>
          </a:prstGeom>
          <a:gradFill>
            <a:gsLst>
              <a:gs pos="0">
                <a:srgbClr val="FD7221"/>
              </a:gs>
              <a:gs pos="100000">
                <a:srgbClr val="F95C27"/>
              </a:gs>
            </a:gsLst>
            <a:lin ang="16200000" scaled="1"/>
          </a:gra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</a:defRPr>
            </a:lvl9pPr>
          </a:lstStyle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8" name="ïṧḻiďê"/>
          <p:cNvSpPr/>
          <p:nvPr/>
        </p:nvSpPr>
        <p:spPr>
          <a:xfrm>
            <a:off x="2172645" y="2790661"/>
            <a:ext cx="2257500" cy="2257500"/>
          </a:xfrm>
          <a:prstGeom prst="ellipse">
            <a:avLst/>
          </a:prstGeom>
          <a:blipFill>
            <a:blip r:embed="rId3"/>
            <a:stretch>
              <a:fillRect t="-25141" b="-24859"/>
            </a:stretch>
          </a:blipFill>
          <a:ln w="76200" cap="flat" cmpd="sng" algn="ctr">
            <a:noFill/>
            <a:prstDash val="solid"/>
            <a:miter lim="800000"/>
          </a:ln>
          <a:effectLst>
            <a:outerShdw blurRad="38100" dist="38100" dir="2700000" sx="105000" sy="105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49" name="ï$ḻïḓè"/>
          <p:cNvSpPr/>
          <p:nvPr/>
        </p:nvSpPr>
        <p:spPr>
          <a:xfrm>
            <a:off x="1886017" y="2441458"/>
            <a:ext cx="275726" cy="371913"/>
          </a:xfrm>
          <a:custGeom>
            <a:avLst/>
            <a:gdLst>
              <a:gd name="connsiteX0" fmla="*/ 363366 w 449447"/>
              <a:gd name="connsiteY0" fmla="*/ 179144 h 606236"/>
              <a:gd name="connsiteX1" fmla="*/ 377720 w 449447"/>
              <a:gd name="connsiteY1" fmla="*/ 197780 h 606236"/>
              <a:gd name="connsiteX2" fmla="*/ 376285 w 449447"/>
              <a:gd name="connsiteY2" fmla="*/ 202081 h 606236"/>
              <a:gd name="connsiteX3" fmla="*/ 215517 w 449447"/>
              <a:gd name="connsiteY3" fmla="*/ 424280 h 606236"/>
              <a:gd name="connsiteX4" fmla="*/ 212646 w 449447"/>
              <a:gd name="connsiteY4" fmla="*/ 427147 h 606236"/>
              <a:gd name="connsiteX5" fmla="*/ 211211 w 449447"/>
              <a:gd name="connsiteY5" fmla="*/ 427147 h 606236"/>
              <a:gd name="connsiteX6" fmla="*/ 208340 w 449447"/>
              <a:gd name="connsiteY6" fmla="*/ 425714 h 606236"/>
              <a:gd name="connsiteX7" fmla="*/ 90635 w 449447"/>
              <a:gd name="connsiteY7" fmla="*/ 306729 h 606236"/>
              <a:gd name="connsiteX8" fmla="*/ 126521 w 449447"/>
              <a:gd name="connsiteY8" fmla="*/ 276625 h 606236"/>
              <a:gd name="connsiteX9" fmla="*/ 191115 w 449447"/>
              <a:gd name="connsiteY9" fmla="*/ 326799 h 606236"/>
              <a:gd name="connsiteX10" fmla="*/ 363366 w 449447"/>
              <a:gd name="connsiteY10" fmla="*/ 179144 h 606236"/>
              <a:gd name="connsiteX11" fmla="*/ 224006 w 449447"/>
              <a:gd name="connsiteY11" fmla="*/ 65927 h 606236"/>
              <a:gd name="connsiteX12" fmla="*/ 218262 w 449447"/>
              <a:gd name="connsiteY12" fmla="*/ 70226 h 606236"/>
              <a:gd name="connsiteX13" fmla="*/ 56001 w 449447"/>
              <a:gd name="connsiteY13" fmla="*/ 123254 h 606236"/>
              <a:gd name="connsiteX14" fmla="*/ 48822 w 449447"/>
              <a:gd name="connsiteY14" fmla="*/ 130420 h 606236"/>
              <a:gd name="connsiteX15" fmla="*/ 48822 w 449447"/>
              <a:gd name="connsiteY15" fmla="*/ 365462 h 606236"/>
              <a:gd name="connsiteX16" fmla="*/ 221134 w 449447"/>
              <a:gd name="connsiteY16" fmla="*/ 538877 h 606236"/>
              <a:gd name="connsiteX17" fmla="*/ 224006 w 449447"/>
              <a:gd name="connsiteY17" fmla="*/ 540310 h 606236"/>
              <a:gd name="connsiteX18" fmla="*/ 226877 w 449447"/>
              <a:gd name="connsiteY18" fmla="*/ 538877 h 606236"/>
              <a:gd name="connsiteX19" fmla="*/ 400625 w 449447"/>
              <a:gd name="connsiteY19" fmla="*/ 365462 h 606236"/>
              <a:gd name="connsiteX20" fmla="*/ 400625 w 449447"/>
              <a:gd name="connsiteY20" fmla="*/ 130420 h 606236"/>
              <a:gd name="connsiteX21" fmla="*/ 393446 w 449447"/>
              <a:gd name="connsiteY21" fmla="*/ 123254 h 606236"/>
              <a:gd name="connsiteX22" fmla="*/ 231185 w 449447"/>
              <a:gd name="connsiteY22" fmla="*/ 70226 h 606236"/>
              <a:gd name="connsiteX23" fmla="*/ 224006 w 449447"/>
              <a:gd name="connsiteY23" fmla="*/ 65927 h 606236"/>
              <a:gd name="connsiteX24" fmla="*/ 224006 w 449447"/>
              <a:gd name="connsiteY24" fmla="*/ 0 h 606236"/>
              <a:gd name="connsiteX25" fmla="*/ 232621 w 449447"/>
              <a:gd name="connsiteY25" fmla="*/ 5733 h 606236"/>
              <a:gd name="connsiteX26" fmla="*/ 440831 w 449447"/>
              <a:gd name="connsiteY26" fmla="*/ 73093 h 606236"/>
              <a:gd name="connsiteX27" fmla="*/ 449447 w 449447"/>
              <a:gd name="connsiteY27" fmla="*/ 81692 h 606236"/>
              <a:gd name="connsiteX28" fmla="*/ 449447 w 449447"/>
              <a:gd name="connsiteY28" fmla="*/ 384093 h 606236"/>
              <a:gd name="connsiteX29" fmla="*/ 228313 w 449447"/>
              <a:gd name="connsiteY29" fmla="*/ 604803 h 606236"/>
              <a:gd name="connsiteX30" fmla="*/ 224006 w 449447"/>
              <a:gd name="connsiteY30" fmla="*/ 606236 h 606236"/>
              <a:gd name="connsiteX31" fmla="*/ 221134 w 449447"/>
              <a:gd name="connsiteY31" fmla="*/ 604803 h 606236"/>
              <a:gd name="connsiteX32" fmla="*/ 0 w 449447"/>
              <a:gd name="connsiteY32" fmla="*/ 384093 h 606236"/>
              <a:gd name="connsiteX33" fmla="*/ 0 w 449447"/>
              <a:gd name="connsiteY33" fmla="*/ 81692 h 606236"/>
              <a:gd name="connsiteX34" fmla="*/ 8616 w 449447"/>
              <a:gd name="connsiteY34" fmla="*/ 73093 h 606236"/>
              <a:gd name="connsiteX35" fmla="*/ 216826 w 449447"/>
              <a:gd name="connsiteY35" fmla="*/ 5733 h 606236"/>
              <a:gd name="connsiteX36" fmla="*/ 224006 w 449447"/>
              <a:gd name="connsiteY36" fmla="*/ 0 h 60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49447" h="606236">
                <a:moveTo>
                  <a:pt x="363366" y="179144"/>
                </a:moveTo>
                <a:cubicBezTo>
                  <a:pt x="364801" y="177710"/>
                  <a:pt x="377720" y="197780"/>
                  <a:pt x="377720" y="197780"/>
                </a:cubicBezTo>
                <a:cubicBezTo>
                  <a:pt x="377720" y="199213"/>
                  <a:pt x="377720" y="200647"/>
                  <a:pt x="376285" y="202081"/>
                </a:cubicBezTo>
                <a:cubicBezTo>
                  <a:pt x="297336" y="275191"/>
                  <a:pt x="234178" y="376973"/>
                  <a:pt x="215517" y="424280"/>
                </a:cubicBezTo>
                <a:cubicBezTo>
                  <a:pt x="215517" y="425714"/>
                  <a:pt x="214082" y="427147"/>
                  <a:pt x="212646" y="427147"/>
                </a:cubicBezTo>
                <a:cubicBezTo>
                  <a:pt x="211211" y="427147"/>
                  <a:pt x="211211" y="427147"/>
                  <a:pt x="211211" y="427147"/>
                </a:cubicBezTo>
                <a:cubicBezTo>
                  <a:pt x="209776" y="427147"/>
                  <a:pt x="208340" y="427147"/>
                  <a:pt x="208340" y="425714"/>
                </a:cubicBezTo>
                <a:lnTo>
                  <a:pt x="90635" y="306729"/>
                </a:lnTo>
                <a:cubicBezTo>
                  <a:pt x="89200" y="306729"/>
                  <a:pt x="125086" y="275191"/>
                  <a:pt x="126521" y="276625"/>
                </a:cubicBezTo>
                <a:lnTo>
                  <a:pt x="191115" y="326799"/>
                </a:lnTo>
                <a:cubicBezTo>
                  <a:pt x="216953" y="296695"/>
                  <a:pt x="278676" y="230751"/>
                  <a:pt x="363366" y="179144"/>
                </a:cubicBezTo>
                <a:close/>
                <a:moveTo>
                  <a:pt x="224006" y="65927"/>
                </a:moveTo>
                <a:cubicBezTo>
                  <a:pt x="221134" y="65927"/>
                  <a:pt x="219698" y="67360"/>
                  <a:pt x="218262" y="70226"/>
                </a:cubicBezTo>
                <a:cubicBezTo>
                  <a:pt x="218262" y="70226"/>
                  <a:pt x="193851" y="123254"/>
                  <a:pt x="56001" y="123254"/>
                </a:cubicBezTo>
                <a:cubicBezTo>
                  <a:pt x="51694" y="123254"/>
                  <a:pt x="48822" y="126120"/>
                  <a:pt x="48822" y="130420"/>
                </a:cubicBezTo>
                <a:lnTo>
                  <a:pt x="48822" y="365462"/>
                </a:lnTo>
                <a:cubicBezTo>
                  <a:pt x="48822" y="462918"/>
                  <a:pt x="213954" y="536010"/>
                  <a:pt x="221134" y="538877"/>
                </a:cubicBezTo>
                <a:cubicBezTo>
                  <a:pt x="222570" y="540310"/>
                  <a:pt x="224006" y="540310"/>
                  <a:pt x="224006" y="540310"/>
                </a:cubicBezTo>
                <a:cubicBezTo>
                  <a:pt x="225441" y="540310"/>
                  <a:pt x="226877" y="540310"/>
                  <a:pt x="226877" y="538877"/>
                </a:cubicBezTo>
                <a:cubicBezTo>
                  <a:pt x="234057" y="536010"/>
                  <a:pt x="400625" y="462918"/>
                  <a:pt x="400625" y="365462"/>
                </a:cubicBezTo>
                <a:lnTo>
                  <a:pt x="400625" y="130420"/>
                </a:lnTo>
                <a:cubicBezTo>
                  <a:pt x="400625" y="126120"/>
                  <a:pt x="397753" y="123254"/>
                  <a:pt x="393446" y="123254"/>
                </a:cubicBezTo>
                <a:cubicBezTo>
                  <a:pt x="254160" y="123254"/>
                  <a:pt x="231185" y="70226"/>
                  <a:pt x="231185" y="70226"/>
                </a:cubicBezTo>
                <a:cubicBezTo>
                  <a:pt x="229749" y="67360"/>
                  <a:pt x="226877" y="65927"/>
                  <a:pt x="224006" y="65927"/>
                </a:cubicBezTo>
                <a:close/>
                <a:moveTo>
                  <a:pt x="224006" y="0"/>
                </a:moveTo>
                <a:cubicBezTo>
                  <a:pt x="228313" y="0"/>
                  <a:pt x="231185" y="2867"/>
                  <a:pt x="232621" y="5733"/>
                </a:cubicBezTo>
                <a:cubicBezTo>
                  <a:pt x="232621" y="5733"/>
                  <a:pt x="262776" y="73093"/>
                  <a:pt x="440831" y="73093"/>
                </a:cubicBezTo>
                <a:cubicBezTo>
                  <a:pt x="445139" y="73093"/>
                  <a:pt x="449447" y="77392"/>
                  <a:pt x="449447" y="81692"/>
                </a:cubicBezTo>
                <a:lnTo>
                  <a:pt x="449447" y="384093"/>
                </a:lnTo>
                <a:cubicBezTo>
                  <a:pt x="449447" y="507347"/>
                  <a:pt x="236929" y="600503"/>
                  <a:pt x="228313" y="604803"/>
                </a:cubicBezTo>
                <a:cubicBezTo>
                  <a:pt x="226877" y="604803"/>
                  <a:pt x="225441" y="606236"/>
                  <a:pt x="224006" y="606236"/>
                </a:cubicBezTo>
                <a:cubicBezTo>
                  <a:pt x="222570" y="606236"/>
                  <a:pt x="222570" y="604803"/>
                  <a:pt x="221134" y="604803"/>
                </a:cubicBezTo>
                <a:cubicBezTo>
                  <a:pt x="212518" y="600503"/>
                  <a:pt x="0" y="507347"/>
                  <a:pt x="0" y="384093"/>
                </a:cubicBezTo>
                <a:lnTo>
                  <a:pt x="0" y="81692"/>
                </a:lnTo>
                <a:cubicBezTo>
                  <a:pt x="0" y="77392"/>
                  <a:pt x="2872" y="73093"/>
                  <a:pt x="8616" y="73093"/>
                </a:cubicBezTo>
                <a:cubicBezTo>
                  <a:pt x="185235" y="73093"/>
                  <a:pt x="215390" y="5733"/>
                  <a:pt x="216826" y="5733"/>
                </a:cubicBezTo>
                <a:cubicBezTo>
                  <a:pt x="218262" y="2867"/>
                  <a:pt x="221134" y="0"/>
                  <a:pt x="224006" y="0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0" name="íṧľiḍé"/>
          <p:cNvSpPr/>
          <p:nvPr/>
        </p:nvSpPr>
        <p:spPr>
          <a:xfrm>
            <a:off x="4412110" y="2606534"/>
            <a:ext cx="485599" cy="402713"/>
          </a:xfrm>
          <a:custGeom>
            <a:avLst/>
            <a:gdLst>
              <a:gd name="connsiteX0" fmla="*/ 487366 w 608556"/>
              <a:gd name="connsiteY0" fmla="*/ 344359 h 504684"/>
              <a:gd name="connsiteX1" fmla="*/ 555009 w 608556"/>
              <a:gd name="connsiteY1" fmla="*/ 400299 h 504684"/>
              <a:gd name="connsiteX2" fmla="*/ 556199 w 608556"/>
              <a:gd name="connsiteY2" fmla="*/ 400299 h 504684"/>
              <a:gd name="connsiteX3" fmla="*/ 608556 w 608556"/>
              <a:gd name="connsiteY3" fmla="*/ 452492 h 504684"/>
              <a:gd name="connsiteX4" fmla="*/ 556199 w 608556"/>
              <a:gd name="connsiteY4" fmla="*/ 504684 h 504684"/>
              <a:gd name="connsiteX5" fmla="*/ 415512 w 608556"/>
              <a:gd name="connsiteY5" fmla="*/ 504684 h 504684"/>
              <a:gd name="connsiteX6" fmla="*/ 380912 w 608556"/>
              <a:gd name="connsiteY6" fmla="*/ 467208 h 504684"/>
              <a:gd name="connsiteX7" fmla="*/ 418441 w 608556"/>
              <a:gd name="connsiteY7" fmla="*/ 429640 h 504684"/>
              <a:gd name="connsiteX8" fmla="*/ 420638 w 608556"/>
              <a:gd name="connsiteY8" fmla="*/ 429915 h 504684"/>
              <a:gd name="connsiteX9" fmla="*/ 418441 w 608556"/>
              <a:gd name="connsiteY9" fmla="*/ 413096 h 504684"/>
              <a:gd name="connsiteX10" fmla="*/ 487366 w 608556"/>
              <a:gd name="connsiteY10" fmla="*/ 344359 h 504684"/>
              <a:gd name="connsiteX11" fmla="*/ 106454 w 608556"/>
              <a:gd name="connsiteY11" fmla="*/ 283602 h 504684"/>
              <a:gd name="connsiteX12" fmla="*/ 174097 w 608556"/>
              <a:gd name="connsiteY12" fmla="*/ 339534 h 504684"/>
              <a:gd name="connsiteX13" fmla="*/ 175378 w 608556"/>
              <a:gd name="connsiteY13" fmla="*/ 339534 h 504684"/>
              <a:gd name="connsiteX14" fmla="*/ 227644 w 608556"/>
              <a:gd name="connsiteY14" fmla="*/ 391720 h 504684"/>
              <a:gd name="connsiteX15" fmla="*/ 175378 w 608556"/>
              <a:gd name="connsiteY15" fmla="*/ 443997 h 504684"/>
              <a:gd name="connsiteX16" fmla="*/ 34600 w 608556"/>
              <a:gd name="connsiteY16" fmla="*/ 443997 h 504684"/>
              <a:gd name="connsiteX17" fmla="*/ 0 w 608556"/>
              <a:gd name="connsiteY17" fmla="*/ 406435 h 504684"/>
              <a:gd name="connsiteX18" fmla="*/ 37529 w 608556"/>
              <a:gd name="connsiteY18" fmla="*/ 368963 h 504684"/>
              <a:gd name="connsiteX19" fmla="*/ 39726 w 608556"/>
              <a:gd name="connsiteY19" fmla="*/ 369146 h 504684"/>
              <a:gd name="connsiteX20" fmla="*/ 37529 w 608556"/>
              <a:gd name="connsiteY20" fmla="*/ 352421 h 504684"/>
              <a:gd name="connsiteX21" fmla="*/ 106454 w 608556"/>
              <a:gd name="connsiteY21" fmla="*/ 283602 h 504684"/>
              <a:gd name="connsiteX22" fmla="*/ 284846 w 608556"/>
              <a:gd name="connsiteY22" fmla="*/ 180577 h 504684"/>
              <a:gd name="connsiteX23" fmla="*/ 325391 w 608556"/>
              <a:gd name="connsiteY23" fmla="*/ 180577 h 504684"/>
              <a:gd name="connsiteX24" fmla="*/ 325391 w 608556"/>
              <a:gd name="connsiteY24" fmla="*/ 257911 h 504684"/>
              <a:gd name="connsiteX25" fmla="*/ 351566 w 608556"/>
              <a:gd name="connsiteY25" fmla="*/ 299503 h 504684"/>
              <a:gd name="connsiteX26" fmla="*/ 351017 w 608556"/>
              <a:gd name="connsiteY26" fmla="*/ 305445 h 504684"/>
              <a:gd name="connsiteX27" fmla="*/ 422405 w 608556"/>
              <a:gd name="connsiteY27" fmla="*/ 352522 h 504684"/>
              <a:gd name="connsiteX28" fmla="*/ 402362 w 608556"/>
              <a:gd name="connsiteY28" fmla="*/ 387898 h 504684"/>
              <a:gd name="connsiteX29" fmla="*/ 328686 w 608556"/>
              <a:gd name="connsiteY29" fmla="*/ 339267 h 504684"/>
              <a:gd name="connsiteX30" fmla="*/ 305164 w 608556"/>
              <a:gd name="connsiteY30" fmla="*/ 345940 h 504684"/>
              <a:gd name="connsiteX31" fmla="*/ 272033 w 608556"/>
              <a:gd name="connsiteY31" fmla="*/ 331954 h 504684"/>
              <a:gd name="connsiteX32" fmla="*/ 231305 w 608556"/>
              <a:gd name="connsiteY32" fmla="*/ 345666 h 504684"/>
              <a:gd name="connsiteX33" fmla="*/ 189754 w 608556"/>
              <a:gd name="connsiteY33" fmla="*/ 320710 h 504684"/>
              <a:gd name="connsiteX34" fmla="*/ 188198 w 608556"/>
              <a:gd name="connsiteY34" fmla="*/ 317420 h 504684"/>
              <a:gd name="connsiteX35" fmla="*/ 259220 w 608556"/>
              <a:gd name="connsiteY35" fmla="*/ 293561 h 504684"/>
              <a:gd name="connsiteX36" fmla="*/ 284846 w 608556"/>
              <a:gd name="connsiteY36" fmla="*/ 257911 h 504684"/>
              <a:gd name="connsiteX37" fmla="*/ 296910 w 608556"/>
              <a:gd name="connsiteY37" fmla="*/ 0 h 504684"/>
              <a:gd name="connsiteX38" fmla="*/ 364553 w 608556"/>
              <a:gd name="connsiteY38" fmla="*/ 56024 h 504684"/>
              <a:gd name="connsiteX39" fmla="*/ 365743 w 608556"/>
              <a:gd name="connsiteY39" fmla="*/ 55932 h 504684"/>
              <a:gd name="connsiteX40" fmla="*/ 418100 w 608556"/>
              <a:gd name="connsiteY40" fmla="*/ 108118 h 504684"/>
              <a:gd name="connsiteX41" fmla="*/ 365743 w 608556"/>
              <a:gd name="connsiteY41" fmla="*/ 160395 h 504684"/>
              <a:gd name="connsiteX42" fmla="*/ 225056 w 608556"/>
              <a:gd name="connsiteY42" fmla="*/ 160395 h 504684"/>
              <a:gd name="connsiteX43" fmla="*/ 190456 w 608556"/>
              <a:gd name="connsiteY43" fmla="*/ 122832 h 504684"/>
              <a:gd name="connsiteX44" fmla="*/ 227985 w 608556"/>
              <a:gd name="connsiteY44" fmla="*/ 85361 h 504684"/>
              <a:gd name="connsiteX45" fmla="*/ 230182 w 608556"/>
              <a:gd name="connsiteY45" fmla="*/ 85544 h 504684"/>
              <a:gd name="connsiteX46" fmla="*/ 227985 w 608556"/>
              <a:gd name="connsiteY46" fmla="*/ 68819 h 504684"/>
              <a:gd name="connsiteX47" fmla="*/ 296910 w 608556"/>
              <a:gd name="connsiteY47" fmla="*/ 0 h 5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608556" h="504684">
                <a:moveTo>
                  <a:pt x="487366" y="344359"/>
                </a:moveTo>
                <a:cubicBezTo>
                  <a:pt x="520958" y="344359"/>
                  <a:pt x="548968" y="368490"/>
                  <a:pt x="555009" y="400299"/>
                </a:cubicBezTo>
                <a:cubicBezTo>
                  <a:pt x="555375" y="400299"/>
                  <a:pt x="555833" y="400299"/>
                  <a:pt x="556199" y="400299"/>
                </a:cubicBezTo>
                <a:cubicBezTo>
                  <a:pt x="585123" y="400299"/>
                  <a:pt x="608556" y="423608"/>
                  <a:pt x="608556" y="452492"/>
                </a:cubicBezTo>
                <a:cubicBezTo>
                  <a:pt x="608556" y="481376"/>
                  <a:pt x="585123" y="504684"/>
                  <a:pt x="556199" y="504684"/>
                </a:cubicBezTo>
                <a:lnTo>
                  <a:pt x="415512" y="504684"/>
                </a:lnTo>
                <a:cubicBezTo>
                  <a:pt x="395924" y="503405"/>
                  <a:pt x="380912" y="487043"/>
                  <a:pt x="380912" y="467208"/>
                </a:cubicBezTo>
                <a:cubicBezTo>
                  <a:pt x="380912" y="446459"/>
                  <a:pt x="397754" y="429640"/>
                  <a:pt x="418441" y="429640"/>
                </a:cubicBezTo>
                <a:cubicBezTo>
                  <a:pt x="419173" y="429640"/>
                  <a:pt x="419905" y="429823"/>
                  <a:pt x="420638" y="429915"/>
                </a:cubicBezTo>
                <a:cubicBezTo>
                  <a:pt x="419265" y="424522"/>
                  <a:pt x="418441" y="418946"/>
                  <a:pt x="418441" y="413096"/>
                </a:cubicBezTo>
                <a:cubicBezTo>
                  <a:pt x="418441" y="375163"/>
                  <a:pt x="449288" y="344359"/>
                  <a:pt x="487366" y="344359"/>
                </a:cubicBezTo>
                <a:close/>
                <a:moveTo>
                  <a:pt x="106454" y="283602"/>
                </a:moveTo>
                <a:cubicBezTo>
                  <a:pt x="140138" y="283602"/>
                  <a:pt x="168056" y="307730"/>
                  <a:pt x="174097" y="339534"/>
                </a:cubicBezTo>
                <a:cubicBezTo>
                  <a:pt x="174463" y="339534"/>
                  <a:pt x="174921" y="339534"/>
                  <a:pt x="175378" y="339534"/>
                </a:cubicBezTo>
                <a:cubicBezTo>
                  <a:pt x="204211" y="339534"/>
                  <a:pt x="227644" y="362840"/>
                  <a:pt x="227644" y="391720"/>
                </a:cubicBezTo>
                <a:cubicBezTo>
                  <a:pt x="227644" y="420601"/>
                  <a:pt x="204211" y="443997"/>
                  <a:pt x="175378" y="443997"/>
                </a:cubicBezTo>
                <a:lnTo>
                  <a:pt x="34600" y="443997"/>
                </a:lnTo>
                <a:cubicBezTo>
                  <a:pt x="15012" y="442626"/>
                  <a:pt x="0" y="426267"/>
                  <a:pt x="0" y="406435"/>
                </a:cubicBezTo>
                <a:cubicBezTo>
                  <a:pt x="0" y="385688"/>
                  <a:pt x="16842" y="368963"/>
                  <a:pt x="37529" y="368963"/>
                </a:cubicBezTo>
                <a:cubicBezTo>
                  <a:pt x="38261" y="368963"/>
                  <a:pt x="38993" y="369146"/>
                  <a:pt x="39726" y="369146"/>
                </a:cubicBezTo>
                <a:cubicBezTo>
                  <a:pt x="38353" y="363754"/>
                  <a:pt x="37529" y="358179"/>
                  <a:pt x="37529" y="352421"/>
                </a:cubicBezTo>
                <a:cubicBezTo>
                  <a:pt x="37529" y="314401"/>
                  <a:pt x="68376" y="283602"/>
                  <a:pt x="106454" y="283602"/>
                </a:cubicBezTo>
                <a:close/>
                <a:moveTo>
                  <a:pt x="284846" y="180577"/>
                </a:moveTo>
                <a:lnTo>
                  <a:pt x="325391" y="180577"/>
                </a:lnTo>
                <a:lnTo>
                  <a:pt x="325391" y="257911"/>
                </a:lnTo>
                <a:cubicBezTo>
                  <a:pt x="340858" y="265407"/>
                  <a:pt x="351566" y="281129"/>
                  <a:pt x="351566" y="299503"/>
                </a:cubicBezTo>
                <a:cubicBezTo>
                  <a:pt x="351566" y="301514"/>
                  <a:pt x="351292" y="303525"/>
                  <a:pt x="351017" y="305445"/>
                </a:cubicBezTo>
                <a:lnTo>
                  <a:pt x="422405" y="352522"/>
                </a:lnTo>
                <a:cubicBezTo>
                  <a:pt x="413161" y="362486"/>
                  <a:pt x="406297" y="374552"/>
                  <a:pt x="402362" y="387898"/>
                </a:cubicBezTo>
                <a:lnTo>
                  <a:pt x="328686" y="339267"/>
                </a:lnTo>
                <a:cubicBezTo>
                  <a:pt x="321730" y="343380"/>
                  <a:pt x="313767" y="345940"/>
                  <a:pt x="305164" y="345940"/>
                </a:cubicBezTo>
                <a:cubicBezTo>
                  <a:pt x="292168" y="345940"/>
                  <a:pt x="280453" y="340547"/>
                  <a:pt x="272033" y="331954"/>
                </a:cubicBezTo>
                <a:lnTo>
                  <a:pt x="231305" y="345666"/>
                </a:lnTo>
                <a:cubicBezTo>
                  <a:pt x="220872" y="333051"/>
                  <a:pt x="206320" y="324093"/>
                  <a:pt x="189754" y="320710"/>
                </a:cubicBezTo>
                <a:cubicBezTo>
                  <a:pt x="189296" y="319522"/>
                  <a:pt x="188656" y="318517"/>
                  <a:pt x="188198" y="317420"/>
                </a:cubicBezTo>
                <a:lnTo>
                  <a:pt x="259220" y="293561"/>
                </a:lnTo>
                <a:cubicBezTo>
                  <a:pt x="261325" y="277747"/>
                  <a:pt x="271118" y="264584"/>
                  <a:pt x="284846" y="257911"/>
                </a:cubicBezTo>
                <a:close/>
                <a:moveTo>
                  <a:pt x="296910" y="0"/>
                </a:moveTo>
                <a:cubicBezTo>
                  <a:pt x="330594" y="0"/>
                  <a:pt x="358512" y="24128"/>
                  <a:pt x="364553" y="56024"/>
                </a:cubicBezTo>
                <a:cubicBezTo>
                  <a:pt x="364919" y="56024"/>
                  <a:pt x="365377" y="55932"/>
                  <a:pt x="365743" y="55932"/>
                </a:cubicBezTo>
                <a:cubicBezTo>
                  <a:pt x="394667" y="55932"/>
                  <a:pt x="418100" y="79329"/>
                  <a:pt x="418100" y="108118"/>
                </a:cubicBezTo>
                <a:cubicBezTo>
                  <a:pt x="418100" y="136998"/>
                  <a:pt x="394667" y="160395"/>
                  <a:pt x="365743" y="160395"/>
                </a:cubicBezTo>
                <a:lnTo>
                  <a:pt x="225056" y="160395"/>
                </a:lnTo>
                <a:cubicBezTo>
                  <a:pt x="205468" y="159115"/>
                  <a:pt x="190456" y="142756"/>
                  <a:pt x="190456" y="122832"/>
                </a:cubicBezTo>
                <a:cubicBezTo>
                  <a:pt x="190456" y="102177"/>
                  <a:pt x="207298" y="85361"/>
                  <a:pt x="227985" y="85361"/>
                </a:cubicBezTo>
                <a:cubicBezTo>
                  <a:pt x="228717" y="85361"/>
                  <a:pt x="229449" y="85544"/>
                  <a:pt x="230182" y="85544"/>
                </a:cubicBezTo>
                <a:cubicBezTo>
                  <a:pt x="228809" y="80152"/>
                  <a:pt x="227985" y="74577"/>
                  <a:pt x="227985" y="68819"/>
                </a:cubicBezTo>
                <a:cubicBezTo>
                  <a:pt x="227985" y="30799"/>
                  <a:pt x="258832" y="0"/>
                  <a:pt x="296910" y="0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1" name="iṣ1ídê"/>
          <p:cNvSpPr/>
          <p:nvPr/>
        </p:nvSpPr>
        <p:spPr>
          <a:xfrm>
            <a:off x="1752055" y="4549087"/>
            <a:ext cx="564970" cy="516454"/>
          </a:xfrm>
          <a:custGeom>
            <a:avLst/>
            <a:gdLst>
              <a:gd name="connsiteX0" fmla="*/ 304348 w 608697"/>
              <a:gd name="connsiteY0" fmla="*/ 180877 h 556426"/>
              <a:gd name="connsiteX1" fmla="*/ 366093 w 608697"/>
              <a:gd name="connsiteY1" fmla="*/ 242550 h 556426"/>
              <a:gd name="connsiteX2" fmla="*/ 327540 w 608697"/>
              <a:gd name="connsiteY2" fmla="*/ 299754 h 556426"/>
              <a:gd name="connsiteX3" fmla="*/ 327540 w 608697"/>
              <a:gd name="connsiteY3" fmla="*/ 556426 h 556426"/>
              <a:gd name="connsiteX4" fmla="*/ 281157 w 608697"/>
              <a:gd name="connsiteY4" fmla="*/ 556426 h 556426"/>
              <a:gd name="connsiteX5" fmla="*/ 281157 w 608697"/>
              <a:gd name="connsiteY5" fmla="*/ 299754 h 556426"/>
              <a:gd name="connsiteX6" fmla="*/ 242604 w 608697"/>
              <a:gd name="connsiteY6" fmla="*/ 242550 h 556426"/>
              <a:gd name="connsiteX7" fmla="*/ 304348 w 608697"/>
              <a:gd name="connsiteY7" fmla="*/ 180877 h 556426"/>
              <a:gd name="connsiteX8" fmla="*/ 369923 w 608697"/>
              <a:gd name="connsiteY8" fmla="*/ 79057 h 556426"/>
              <a:gd name="connsiteX9" fmla="*/ 393558 w 608697"/>
              <a:gd name="connsiteY9" fmla="*/ 80137 h 556426"/>
              <a:gd name="connsiteX10" fmla="*/ 495934 w 608697"/>
              <a:gd name="connsiteY10" fmla="*/ 240793 h 556426"/>
              <a:gd name="connsiteX11" fmla="*/ 393558 w 608697"/>
              <a:gd name="connsiteY11" fmla="*/ 401449 h 556426"/>
              <a:gd name="connsiteX12" fmla="*/ 380426 w 608697"/>
              <a:gd name="connsiteY12" fmla="*/ 404428 h 556426"/>
              <a:gd name="connsiteX13" fmla="*/ 352444 w 608697"/>
              <a:gd name="connsiteY13" fmla="*/ 386627 h 556426"/>
              <a:gd name="connsiteX14" fmla="*/ 367293 w 608697"/>
              <a:gd name="connsiteY14" fmla="*/ 345588 h 556426"/>
              <a:gd name="connsiteX15" fmla="*/ 434150 w 608697"/>
              <a:gd name="connsiteY15" fmla="*/ 240793 h 556426"/>
              <a:gd name="connsiteX16" fmla="*/ 367293 w 608697"/>
              <a:gd name="connsiteY16" fmla="*/ 135998 h 556426"/>
              <a:gd name="connsiteX17" fmla="*/ 352444 w 608697"/>
              <a:gd name="connsiteY17" fmla="*/ 94958 h 556426"/>
              <a:gd name="connsiteX18" fmla="*/ 369923 w 608697"/>
              <a:gd name="connsiteY18" fmla="*/ 79057 h 556426"/>
              <a:gd name="connsiteX19" fmla="*/ 239303 w 608697"/>
              <a:gd name="connsiteY19" fmla="*/ 78821 h 556426"/>
              <a:gd name="connsiteX20" fmla="*/ 256752 w 608697"/>
              <a:gd name="connsiteY20" fmla="*/ 94828 h 556426"/>
              <a:gd name="connsiteX21" fmla="*/ 241682 w 608697"/>
              <a:gd name="connsiteY21" fmla="*/ 135799 h 556426"/>
              <a:gd name="connsiteX22" fmla="*/ 174536 w 608697"/>
              <a:gd name="connsiteY22" fmla="*/ 240759 h 556426"/>
              <a:gd name="connsiteX23" fmla="*/ 241682 w 608697"/>
              <a:gd name="connsiteY23" fmla="*/ 345720 h 556426"/>
              <a:gd name="connsiteX24" fmla="*/ 256752 w 608697"/>
              <a:gd name="connsiteY24" fmla="*/ 386765 h 556426"/>
              <a:gd name="connsiteX25" fmla="*/ 228700 w 608697"/>
              <a:gd name="connsiteY25" fmla="*/ 404569 h 556426"/>
              <a:gd name="connsiteX26" fmla="*/ 215644 w 608697"/>
              <a:gd name="connsiteY26" fmla="*/ 401738 h 556426"/>
              <a:gd name="connsiteX27" fmla="*/ 112763 w 608697"/>
              <a:gd name="connsiteY27" fmla="*/ 240759 h 556426"/>
              <a:gd name="connsiteX28" fmla="*/ 215644 w 608697"/>
              <a:gd name="connsiteY28" fmla="*/ 79855 h 556426"/>
              <a:gd name="connsiteX29" fmla="*/ 239303 w 608697"/>
              <a:gd name="connsiteY29" fmla="*/ 78821 h 556426"/>
              <a:gd name="connsiteX30" fmla="*/ 433751 w 608697"/>
              <a:gd name="connsiteY30" fmla="*/ 2149 h 556426"/>
              <a:gd name="connsiteX31" fmla="*/ 457409 w 608697"/>
              <a:gd name="connsiteY31" fmla="*/ 3220 h 556426"/>
              <a:gd name="connsiteX32" fmla="*/ 566548 w 608697"/>
              <a:gd name="connsiteY32" fmla="*/ 98265 h 556426"/>
              <a:gd name="connsiteX33" fmla="*/ 608697 w 608697"/>
              <a:gd name="connsiteY33" fmla="*/ 240757 h 556426"/>
              <a:gd name="connsiteX34" fmla="*/ 566548 w 608697"/>
              <a:gd name="connsiteY34" fmla="*/ 383324 h 556426"/>
              <a:gd name="connsiteX35" fmla="*/ 457409 w 608697"/>
              <a:gd name="connsiteY35" fmla="*/ 478295 h 556426"/>
              <a:gd name="connsiteX36" fmla="*/ 444279 w 608697"/>
              <a:gd name="connsiteY36" fmla="*/ 481274 h 556426"/>
              <a:gd name="connsiteX37" fmla="*/ 416304 w 608697"/>
              <a:gd name="connsiteY37" fmla="*/ 463472 h 556426"/>
              <a:gd name="connsiteX38" fmla="*/ 431150 w 608697"/>
              <a:gd name="connsiteY38" fmla="*/ 422430 h 556426"/>
              <a:gd name="connsiteX39" fmla="*/ 546928 w 608697"/>
              <a:gd name="connsiteY39" fmla="*/ 240757 h 556426"/>
              <a:gd name="connsiteX40" fmla="*/ 431150 w 608697"/>
              <a:gd name="connsiteY40" fmla="*/ 59085 h 556426"/>
              <a:gd name="connsiteX41" fmla="*/ 416304 w 608697"/>
              <a:gd name="connsiteY41" fmla="*/ 18117 h 556426"/>
              <a:gd name="connsiteX42" fmla="*/ 433751 w 608697"/>
              <a:gd name="connsiteY42" fmla="*/ 2149 h 556426"/>
              <a:gd name="connsiteX43" fmla="*/ 175731 w 608697"/>
              <a:gd name="connsiteY43" fmla="*/ 1886 h 556426"/>
              <a:gd name="connsiteX44" fmla="*/ 193175 w 608697"/>
              <a:gd name="connsiteY44" fmla="*/ 17837 h 556426"/>
              <a:gd name="connsiteX45" fmla="*/ 178109 w 608697"/>
              <a:gd name="connsiteY45" fmla="*/ 58883 h 556426"/>
              <a:gd name="connsiteX46" fmla="*/ 61756 w 608697"/>
              <a:gd name="connsiteY46" fmla="*/ 240793 h 556426"/>
              <a:gd name="connsiteX47" fmla="*/ 178109 w 608697"/>
              <a:gd name="connsiteY47" fmla="*/ 422778 h 556426"/>
              <a:gd name="connsiteX48" fmla="*/ 193175 w 608697"/>
              <a:gd name="connsiteY48" fmla="*/ 463749 h 556426"/>
              <a:gd name="connsiteX49" fmla="*/ 165131 w 608697"/>
              <a:gd name="connsiteY49" fmla="*/ 481627 h 556426"/>
              <a:gd name="connsiteX50" fmla="*/ 152079 w 608697"/>
              <a:gd name="connsiteY50" fmla="*/ 478722 h 556426"/>
              <a:gd name="connsiteX51" fmla="*/ 42439 w 608697"/>
              <a:gd name="connsiteY51" fmla="*/ 383744 h 556426"/>
              <a:gd name="connsiteX52" fmla="*/ 0 w 608697"/>
              <a:gd name="connsiteY52" fmla="*/ 240793 h 556426"/>
              <a:gd name="connsiteX53" fmla="*/ 42439 w 608697"/>
              <a:gd name="connsiteY53" fmla="*/ 97917 h 556426"/>
              <a:gd name="connsiteX54" fmla="*/ 152079 w 608697"/>
              <a:gd name="connsiteY54" fmla="*/ 2864 h 556426"/>
              <a:gd name="connsiteX55" fmla="*/ 175731 w 608697"/>
              <a:gd name="connsiteY55" fmla="*/ 1886 h 556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608697" h="556426">
                <a:moveTo>
                  <a:pt x="304348" y="180877"/>
                </a:moveTo>
                <a:cubicBezTo>
                  <a:pt x="338502" y="180877"/>
                  <a:pt x="366093" y="208436"/>
                  <a:pt x="366093" y="242550"/>
                </a:cubicBezTo>
                <a:cubicBezTo>
                  <a:pt x="366093" y="268470"/>
                  <a:pt x="350135" y="290592"/>
                  <a:pt x="327540" y="299754"/>
                </a:cubicBezTo>
                <a:lnTo>
                  <a:pt x="327540" y="556426"/>
                </a:lnTo>
                <a:lnTo>
                  <a:pt x="281157" y="556426"/>
                </a:lnTo>
                <a:lnTo>
                  <a:pt x="281157" y="299754"/>
                </a:lnTo>
                <a:cubicBezTo>
                  <a:pt x="258562" y="290592"/>
                  <a:pt x="242604" y="268470"/>
                  <a:pt x="242604" y="242550"/>
                </a:cubicBezTo>
                <a:cubicBezTo>
                  <a:pt x="242604" y="208436"/>
                  <a:pt x="270195" y="180877"/>
                  <a:pt x="304348" y="180877"/>
                </a:cubicBezTo>
                <a:close/>
                <a:moveTo>
                  <a:pt x="369923" y="79057"/>
                </a:moveTo>
                <a:cubicBezTo>
                  <a:pt x="377366" y="76376"/>
                  <a:pt x="385835" y="76525"/>
                  <a:pt x="393558" y="80137"/>
                </a:cubicBezTo>
                <a:cubicBezTo>
                  <a:pt x="455790" y="109259"/>
                  <a:pt x="495934" y="172344"/>
                  <a:pt x="495934" y="240793"/>
                </a:cubicBezTo>
                <a:cubicBezTo>
                  <a:pt x="495934" y="309315"/>
                  <a:pt x="455790" y="372401"/>
                  <a:pt x="393558" y="401449"/>
                </a:cubicBezTo>
                <a:cubicBezTo>
                  <a:pt x="389305" y="403460"/>
                  <a:pt x="384828" y="404428"/>
                  <a:pt x="380426" y="404428"/>
                </a:cubicBezTo>
                <a:cubicBezTo>
                  <a:pt x="368860" y="404428"/>
                  <a:pt x="357742" y="397799"/>
                  <a:pt x="352444" y="386627"/>
                </a:cubicBezTo>
                <a:cubicBezTo>
                  <a:pt x="345206" y="371209"/>
                  <a:pt x="351847" y="352813"/>
                  <a:pt x="367293" y="345588"/>
                </a:cubicBezTo>
                <a:cubicBezTo>
                  <a:pt x="407885" y="326595"/>
                  <a:pt x="434150" y="285481"/>
                  <a:pt x="434150" y="240793"/>
                </a:cubicBezTo>
                <a:cubicBezTo>
                  <a:pt x="434150" y="196104"/>
                  <a:pt x="407885" y="154990"/>
                  <a:pt x="367293" y="135998"/>
                </a:cubicBezTo>
                <a:cubicBezTo>
                  <a:pt x="351847" y="128773"/>
                  <a:pt x="345206" y="110376"/>
                  <a:pt x="352444" y="94958"/>
                </a:cubicBezTo>
                <a:cubicBezTo>
                  <a:pt x="356063" y="87250"/>
                  <a:pt x="362480" y="81738"/>
                  <a:pt x="369923" y="79057"/>
                </a:cubicBezTo>
                <a:close/>
                <a:moveTo>
                  <a:pt x="239303" y="78821"/>
                </a:moveTo>
                <a:cubicBezTo>
                  <a:pt x="246736" y="81531"/>
                  <a:pt x="253134" y="87081"/>
                  <a:pt x="256752" y="94828"/>
                </a:cubicBezTo>
                <a:cubicBezTo>
                  <a:pt x="263914" y="110248"/>
                  <a:pt x="257200" y="128648"/>
                  <a:pt x="241682" y="135799"/>
                </a:cubicBezTo>
                <a:cubicBezTo>
                  <a:pt x="200947" y="154720"/>
                  <a:pt x="174536" y="195915"/>
                  <a:pt x="174536" y="240759"/>
                </a:cubicBezTo>
                <a:cubicBezTo>
                  <a:pt x="174536" y="285604"/>
                  <a:pt x="200947" y="326873"/>
                  <a:pt x="241682" y="345720"/>
                </a:cubicBezTo>
                <a:cubicBezTo>
                  <a:pt x="257200" y="352945"/>
                  <a:pt x="263914" y="371271"/>
                  <a:pt x="256752" y="386765"/>
                </a:cubicBezTo>
                <a:cubicBezTo>
                  <a:pt x="251455" y="398014"/>
                  <a:pt x="240339" y="404569"/>
                  <a:pt x="228700" y="404569"/>
                </a:cubicBezTo>
                <a:cubicBezTo>
                  <a:pt x="224298" y="404569"/>
                  <a:pt x="219897" y="403675"/>
                  <a:pt x="215644" y="401738"/>
                </a:cubicBezTo>
                <a:cubicBezTo>
                  <a:pt x="153125" y="372761"/>
                  <a:pt x="112763" y="309516"/>
                  <a:pt x="112763" y="240759"/>
                </a:cubicBezTo>
                <a:cubicBezTo>
                  <a:pt x="112763" y="172002"/>
                  <a:pt x="153125" y="108833"/>
                  <a:pt x="215644" y="79855"/>
                </a:cubicBezTo>
                <a:cubicBezTo>
                  <a:pt x="223403" y="76242"/>
                  <a:pt x="231871" y="76112"/>
                  <a:pt x="239303" y="78821"/>
                </a:cubicBezTo>
                <a:close/>
                <a:moveTo>
                  <a:pt x="433751" y="2149"/>
                </a:moveTo>
                <a:cubicBezTo>
                  <a:pt x="441183" y="-541"/>
                  <a:pt x="449650" y="-392"/>
                  <a:pt x="457409" y="3220"/>
                </a:cubicBezTo>
                <a:cubicBezTo>
                  <a:pt x="501945" y="24076"/>
                  <a:pt x="539692" y="56925"/>
                  <a:pt x="566548" y="98265"/>
                </a:cubicBezTo>
                <a:cubicBezTo>
                  <a:pt x="594150" y="140722"/>
                  <a:pt x="608697" y="189958"/>
                  <a:pt x="608697" y="240757"/>
                </a:cubicBezTo>
                <a:cubicBezTo>
                  <a:pt x="608697" y="291557"/>
                  <a:pt x="594150" y="340867"/>
                  <a:pt x="566548" y="383324"/>
                </a:cubicBezTo>
                <a:cubicBezTo>
                  <a:pt x="539692" y="424590"/>
                  <a:pt x="501945" y="457438"/>
                  <a:pt x="457409" y="478295"/>
                </a:cubicBezTo>
                <a:cubicBezTo>
                  <a:pt x="453156" y="480306"/>
                  <a:pt x="448680" y="481274"/>
                  <a:pt x="444279" y="481274"/>
                </a:cubicBezTo>
                <a:cubicBezTo>
                  <a:pt x="432642" y="481274"/>
                  <a:pt x="421526" y="474645"/>
                  <a:pt x="416304" y="463472"/>
                </a:cubicBezTo>
                <a:cubicBezTo>
                  <a:pt x="409068" y="448053"/>
                  <a:pt x="415707" y="429655"/>
                  <a:pt x="431150" y="422430"/>
                </a:cubicBezTo>
                <a:cubicBezTo>
                  <a:pt x="501497" y="389507"/>
                  <a:pt x="546928" y="318223"/>
                  <a:pt x="546928" y="240757"/>
                </a:cubicBezTo>
                <a:cubicBezTo>
                  <a:pt x="546928" y="163291"/>
                  <a:pt x="501497" y="92008"/>
                  <a:pt x="431150" y="59085"/>
                </a:cubicBezTo>
                <a:cubicBezTo>
                  <a:pt x="415707" y="51860"/>
                  <a:pt x="409068" y="33536"/>
                  <a:pt x="416304" y="18117"/>
                </a:cubicBezTo>
                <a:cubicBezTo>
                  <a:pt x="419922" y="10371"/>
                  <a:pt x="426319" y="4840"/>
                  <a:pt x="433751" y="2149"/>
                </a:cubicBezTo>
                <a:close/>
                <a:moveTo>
                  <a:pt x="175731" y="1886"/>
                </a:moveTo>
                <a:cubicBezTo>
                  <a:pt x="183162" y="4596"/>
                  <a:pt x="189558" y="10127"/>
                  <a:pt x="193175" y="17837"/>
                </a:cubicBezTo>
                <a:cubicBezTo>
                  <a:pt x="200335" y="33332"/>
                  <a:pt x="193622" y="51657"/>
                  <a:pt x="178109" y="58883"/>
                </a:cubicBezTo>
                <a:cubicBezTo>
                  <a:pt x="107477" y="91659"/>
                  <a:pt x="61756" y="163097"/>
                  <a:pt x="61756" y="240793"/>
                </a:cubicBezTo>
                <a:cubicBezTo>
                  <a:pt x="61756" y="318563"/>
                  <a:pt x="107477" y="390001"/>
                  <a:pt x="178109" y="422778"/>
                </a:cubicBezTo>
                <a:cubicBezTo>
                  <a:pt x="193622" y="429929"/>
                  <a:pt x="200335" y="448329"/>
                  <a:pt x="193175" y="463749"/>
                </a:cubicBezTo>
                <a:cubicBezTo>
                  <a:pt x="187879" y="474997"/>
                  <a:pt x="176766" y="481627"/>
                  <a:pt x="165131" y="481627"/>
                </a:cubicBezTo>
                <a:cubicBezTo>
                  <a:pt x="160730" y="481627"/>
                  <a:pt x="156330" y="480659"/>
                  <a:pt x="152079" y="478722"/>
                </a:cubicBezTo>
                <a:cubicBezTo>
                  <a:pt x="107328" y="457938"/>
                  <a:pt x="69364" y="425087"/>
                  <a:pt x="42439" y="383744"/>
                </a:cubicBezTo>
                <a:cubicBezTo>
                  <a:pt x="14693" y="341209"/>
                  <a:pt x="0" y="291746"/>
                  <a:pt x="0" y="240793"/>
                </a:cubicBezTo>
                <a:cubicBezTo>
                  <a:pt x="0" y="189840"/>
                  <a:pt x="14693" y="140452"/>
                  <a:pt x="42439" y="97917"/>
                </a:cubicBezTo>
                <a:cubicBezTo>
                  <a:pt x="69364" y="56499"/>
                  <a:pt x="107328" y="23648"/>
                  <a:pt x="152079" y="2864"/>
                </a:cubicBezTo>
                <a:cubicBezTo>
                  <a:pt x="159835" y="-711"/>
                  <a:pt x="168301" y="-823"/>
                  <a:pt x="175731" y="1886"/>
                </a:cubicBez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52" name="iṧļïḋè"/>
          <p:cNvSpPr/>
          <p:nvPr/>
        </p:nvSpPr>
        <p:spPr>
          <a:xfrm>
            <a:off x="4224536" y="4913891"/>
            <a:ext cx="635178" cy="590605"/>
          </a:xfrm>
          <a:custGeom>
            <a:avLst/>
            <a:gdLst>
              <a:gd name="T0" fmla="*/ 3685 w 4081"/>
              <a:gd name="T1" fmla="*/ 0 h 3800"/>
              <a:gd name="T2" fmla="*/ 396 w 4081"/>
              <a:gd name="T3" fmla="*/ 0 h 3800"/>
              <a:gd name="T4" fmla="*/ 0 w 4081"/>
              <a:gd name="T5" fmla="*/ 396 h 3800"/>
              <a:gd name="T6" fmla="*/ 0 w 4081"/>
              <a:gd name="T7" fmla="*/ 2659 h 3800"/>
              <a:gd name="T8" fmla="*/ 396 w 4081"/>
              <a:gd name="T9" fmla="*/ 3055 h 3800"/>
              <a:gd name="T10" fmla="*/ 1510 w 4081"/>
              <a:gd name="T11" fmla="*/ 3055 h 3800"/>
              <a:gd name="T12" fmla="*/ 1115 w 4081"/>
              <a:gd name="T13" fmla="*/ 3671 h 3800"/>
              <a:gd name="T14" fmla="*/ 1071 w 4081"/>
              <a:gd name="T15" fmla="*/ 3745 h 3800"/>
              <a:gd name="T16" fmla="*/ 1137 w 4081"/>
              <a:gd name="T17" fmla="*/ 3800 h 3800"/>
              <a:gd name="T18" fmla="*/ 2944 w 4081"/>
              <a:gd name="T19" fmla="*/ 3800 h 3800"/>
              <a:gd name="T20" fmla="*/ 3010 w 4081"/>
              <a:gd name="T21" fmla="*/ 3745 h 3800"/>
              <a:gd name="T22" fmla="*/ 2966 w 4081"/>
              <a:gd name="T23" fmla="*/ 3671 h 3800"/>
              <a:gd name="T24" fmla="*/ 2571 w 4081"/>
              <a:gd name="T25" fmla="*/ 3055 h 3800"/>
              <a:gd name="T26" fmla="*/ 3685 w 4081"/>
              <a:gd name="T27" fmla="*/ 3055 h 3800"/>
              <a:gd name="T28" fmla="*/ 4081 w 4081"/>
              <a:gd name="T29" fmla="*/ 2659 h 3800"/>
              <a:gd name="T30" fmla="*/ 4081 w 4081"/>
              <a:gd name="T31" fmla="*/ 396 h 3800"/>
              <a:gd name="T32" fmla="*/ 3685 w 4081"/>
              <a:gd name="T33" fmla="*/ 0 h 3800"/>
              <a:gd name="T34" fmla="*/ 2040 w 4081"/>
              <a:gd name="T35" fmla="*/ 2764 h 3800"/>
              <a:gd name="T36" fmla="*/ 1922 w 4081"/>
              <a:gd name="T37" fmla="*/ 2646 h 3800"/>
              <a:gd name="T38" fmla="*/ 2040 w 4081"/>
              <a:gd name="T39" fmla="*/ 2528 h 3800"/>
              <a:gd name="T40" fmla="*/ 2159 w 4081"/>
              <a:gd name="T41" fmla="*/ 2646 h 3800"/>
              <a:gd name="T42" fmla="*/ 2040 w 4081"/>
              <a:gd name="T43" fmla="*/ 2764 h 3800"/>
              <a:gd name="T44" fmla="*/ 3814 w 4081"/>
              <a:gd name="T45" fmla="*/ 2315 h 3800"/>
              <a:gd name="T46" fmla="*/ 267 w 4081"/>
              <a:gd name="T47" fmla="*/ 2315 h 3800"/>
              <a:gd name="T48" fmla="*/ 267 w 4081"/>
              <a:gd name="T49" fmla="*/ 396 h 3800"/>
              <a:gd name="T50" fmla="*/ 396 w 4081"/>
              <a:gd name="T51" fmla="*/ 267 h 3800"/>
              <a:gd name="T52" fmla="*/ 3685 w 4081"/>
              <a:gd name="T53" fmla="*/ 267 h 3800"/>
              <a:gd name="T54" fmla="*/ 3814 w 4081"/>
              <a:gd name="T55" fmla="*/ 396 h 3800"/>
              <a:gd name="T56" fmla="*/ 3814 w 4081"/>
              <a:gd name="T57" fmla="*/ 2315 h 3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081" h="3800">
                <a:moveTo>
                  <a:pt x="3685" y="0"/>
                </a:moveTo>
                <a:lnTo>
                  <a:pt x="396" y="0"/>
                </a:lnTo>
                <a:cubicBezTo>
                  <a:pt x="178" y="0"/>
                  <a:pt x="0" y="178"/>
                  <a:pt x="0" y="396"/>
                </a:cubicBezTo>
                <a:lnTo>
                  <a:pt x="0" y="2659"/>
                </a:lnTo>
                <a:cubicBezTo>
                  <a:pt x="0" y="2878"/>
                  <a:pt x="178" y="3055"/>
                  <a:pt x="396" y="3055"/>
                </a:cubicBezTo>
                <a:lnTo>
                  <a:pt x="1510" y="3055"/>
                </a:lnTo>
                <a:cubicBezTo>
                  <a:pt x="1511" y="3233"/>
                  <a:pt x="1463" y="3553"/>
                  <a:pt x="1115" y="3671"/>
                </a:cubicBezTo>
                <a:cubicBezTo>
                  <a:pt x="1084" y="3681"/>
                  <a:pt x="1066" y="3712"/>
                  <a:pt x="1071" y="3745"/>
                </a:cubicBezTo>
                <a:cubicBezTo>
                  <a:pt x="1076" y="3777"/>
                  <a:pt x="1104" y="3800"/>
                  <a:pt x="1137" y="3800"/>
                </a:cubicBezTo>
                <a:lnTo>
                  <a:pt x="2944" y="3800"/>
                </a:lnTo>
                <a:cubicBezTo>
                  <a:pt x="2977" y="3800"/>
                  <a:pt x="3005" y="3777"/>
                  <a:pt x="3010" y="3745"/>
                </a:cubicBezTo>
                <a:cubicBezTo>
                  <a:pt x="3015" y="3712"/>
                  <a:pt x="2997" y="3681"/>
                  <a:pt x="2966" y="3671"/>
                </a:cubicBezTo>
                <a:cubicBezTo>
                  <a:pt x="2618" y="3553"/>
                  <a:pt x="2570" y="3233"/>
                  <a:pt x="2571" y="3055"/>
                </a:cubicBezTo>
                <a:lnTo>
                  <a:pt x="3685" y="3055"/>
                </a:lnTo>
                <a:cubicBezTo>
                  <a:pt x="3903" y="3055"/>
                  <a:pt x="4081" y="2878"/>
                  <a:pt x="4081" y="2659"/>
                </a:cubicBezTo>
                <a:lnTo>
                  <a:pt x="4081" y="396"/>
                </a:lnTo>
                <a:cubicBezTo>
                  <a:pt x="4081" y="178"/>
                  <a:pt x="3903" y="0"/>
                  <a:pt x="3685" y="0"/>
                </a:cubicBezTo>
                <a:close/>
                <a:moveTo>
                  <a:pt x="2040" y="2764"/>
                </a:moveTo>
                <a:cubicBezTo>
                  <a:pt x="1975" y="2764"/>
                  <a:pt x="1922" y="2711"/>
                  <a:pt x="1922" y="2646"/>
                </a:cubicBezTo>
                <a:cubicBezTo>
                  <a:pt x="1922" y="2581"/>
                  <a:pt x="1975" y="2528"/>
                  <a:pt x="2040" y="2528"/>
                </a:cubicBezTo>
                <a:cubicBezTo>
                  <a:pt x="2106" y="2528"/>
                  <a:pt x="2159" y="2581"/>
                  <a:pt x="2159" y="2646"/>
                </a:cubicBezTo>
                <a:cubicBezTo>
                  <a:pt x="2159" y="2711"/>
                  <a:pt x="2106" y="2764"/>
                  <a:pt x="2040" y="2764"/>
                </a:cubicBezTo>
                <a:close/>
                <a:moveTo>
                  <a:pt x="3814" y="2315"/>
                </a:moveTo>
                <a:lnTo>
                  <a:pt x="267" y="2315"/>
                </a:lnTo>
                <a:lnTo>
                  <a:pt x="267" y="396"/>
                </a:lnTo>
                <a:cubicBezTo>
                  <a:pt x="267" y="325"/>
                  <a:pt x="325" y="267"/>
                  <a:pt x="396" y="267"/>
                </a:cubicBezTo>
                <a:lnTo>
                  <a:pt x="3685" y="267"/>
                </a:lnTo>
                <a:cubicBezTo>
                  <a:pt x="3756" y="267"/>
                  <a:pt x="3814" y="325"/>
                  <a:pt x="3814" y="396"/>
                </a:cubicBezTo>
                <a:lnTo>
                  <a:pt x="3814" y="2315"/>
                </a:lnTo>
                <a:close/>
              </a:path>
            </a:pathLst>
          </a:custGeom>
          <a:solidFill>
            <a:schemeClr val="bg1"/>
          </a:solidFill>
          <a:ln w="1270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dirty="0">
              <a:solidFill>
                <a:schemeClr val="bg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/>
      <p:bldP spid="36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6" r="11606"/>
          <a:stretch>
            <a:fillRect/>
          </a:stretch>
        </p:blipFill>
        <p:spPr/>
      </p:pic>
      <p:pic>
        <p:nvPicPr>
          <p:cNvPr id="7" name="图片占位符 6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r="11326"/>
          <a:stretch>
            <a:fillRect/>
          </a:stretch>
        </p:blipFill>
        <p:spPr/>
      </p:pic>
      <p:sp>
        <p:nvSpPr>
          <p:cNvPr id="9" name="Triangle 8"/>
          <p:cNvSpPr/>
          <p:nvPr/>
        </p:nvSpPr>
        <p:spPr bwMode="auto">
          <a:xfrm>
            <a:off x="4197150" y="1753615"/>
            <a:ext cx="1317060" cy="1135397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sp>
        <p:nvSpPr>
          <p:cNvPr id="14" name="Title 3"/>
          <p:cNvSpPr txBox="1"/>
          <p:nvPr/>
        </p:nvSpPr>
        <p:spPr>
          <a:xfrm>
            <a:off x="3669480" y="4495801"/>
            <a:ext cx="4852220" cy="855134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rPr>
              <a:t>输入目录关键字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站酷庆科黄油体" panose="02000803000000020004" pitchFamily="2" charset="-122"/>
              <a:ea typeface="站酷庆科黄油体" panose="02000803000000020004" pitchFamily="2" charset="-122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7831" y="5438419"/>
            <a:ext cx="6076338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rPr>
              <a:t>CREATIVE PRESENTATION TEMPLATE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3" name="椭圆 42"/>
          <p:cNvSpPr/>
          <p:nvPr/>
        </p:nvSpPr>
        <p:spPr>
          <a:xfrm>
            <a:off x="567159" y="3100024"/>
            <a:ext cx="451413" cy="451413"/>
          </a:xfrm>
          <a:prstGeom prst="ellipse">
            <a:avLst/>
          </a:prstGeom>
          <a:solidFill>
            <a:srgbClr val="3B48DE"/>
          </a:solidFill>
          <a:ln w="12700" cap="flat" cmpd="sng" algn="ctr">
            <a:solidFill>
              <a:sysClr val="window" lastClr="FFFFFF">
                <a:lumMod val="85000"/>
                <a:alpha val="74000"/>
              </a:sysClr>
            </a:solidFill>
            <a:prstDash val="solid"/>
            <a:miter lim="800000"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思源黑体 CN Light"/>
              <a:cs typeface="+mn-ea"/>
              <a:sym typeface="+mn-lt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11128287" y="3131854"/>
            <a:ext cx="451413" cy="451413"/>
          </a:xfrm>
          <a:prstGeom prst="ellipse">
            <a:avLst/>
          </a:prstGeom>
          <a:solidFill>
            <a:srgbClr val="3B48DE"/>
          </a:solidFill>
          <a:ln w="12700" cap="flat" cmpd="sng" algn="ctr">
            <a:solidFill>
              <a:sysClr val="window" lastClr="FFFFFF">
                <a:lumMod val="85000"/>
                <a:alpha val="74000"/>
              </a:sysClr>
            </a:solidFill>
            <a:prstDash val="solid"/>
            <a:miter lim="800000"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badi" panose="020B0604020104020204" pitchFamily="34" charset="0"/>
              <a:ea typeface="思源黑体 CN Light"/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2530534" y="2385843"/>
            <a:ext cx="740778" cy="740777"/>
            <a:chOff x="2530534" y="2457282"/>
            <a:chExt cx="740778" cy="740777"/>
          </a:xfrm>
        </p:grpSpPr>
        <p:sp>
          <p:nvSpPr>
            <p:cNvPr id="48" name="Circle"/>
            <p:cNvSpPr/>
            <p:nvPr/>
          </p:nvSpPr>
          <p:spPr>
            <a:xfrm>
              <a:off x="2530534" y="2457282"/>
              <a:ext cx="740778" cy="740777"/>
            </a:xfrm>
            <a:prstGeom prst="ellipse">
              <a:avLst/>
            </a:prstGeom>
            <a:solidFill>
              <a:srgbClr val="3B48DE">
                <a:alpha val="31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49" name="Circle"/>
            <p:cNvSpPr/>
            <p:nvPr/>
          </p:nvSpPr>
          <p:spPr>
            <a:xfrm>
              <a:off x="2626561" y="2553307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50" name="paper-plane_87312"/>
            <p:cNvSpPr>
              <a:spLocks noChangeAspect="1"/>
            </p:cNvSpPr>
            <p:nvPr/>
          </p:nvSpPr>
          <p:spPr bwMode="auto">
            <a:xfrm>
              <a:off x="2772862" y="2717026"/>
              <a:ext cx="300291" cy="288680"/>
            </a:xfrm>
            <a:custGeom>
              <a:avLst/>
              <a:gdLst>
                <a:gd name="T0" fmla="*/ 5605 w 5814"/>
                <a:gd name="T1" fmla="*/ 2151 h 5598"/>
                <a:gd name="T2" fmla="*/ 415 w 5814"/>
                <a:gd name="T3" fmla="*/ 62 h 5598"/>
                <a:gd name="T4" fmla="*/ 136 w 5814"/>
                <a:gd name="T5" fmla="*/ 200 h 5598"/>
                <a:gd name="T6" fmla="*/ 86 w 5814"/>
                <a:gd name="T7" fmla="*/ 470 h 5598"/>
                <a:gd name="T8" fmla="*/ 91 w 5814"/>
                <a:gd name="T9" fmla="*/ 475 h 5598"/>
                <a:gd name="T10" fmla="*/ 410 w 5814"/>
                <a:gd name="T11" fmla="*/ 1188 h 5598"/>
                <a:gd name="T12" fmla="*/ 722 w 5814"/>
                <a:gd name="T13" fmla="*/ 1831 h 5598"/>
                <a:gd name="T14" fmla="*/ 1893 w 5814"/>
                <a:gd name="T15" fmla="*/ 5251 h 5598"/>
                <a:gd name="T16" fmla="*/ 2257 w 5814"/>
                <a:gd name="T17" fmla="*/ 5347 h 5598"/>
                <a:gd name="T18" fmla="*/ 2931 w 5814"/>
                <a:gd name="T19" fmla="*/ 4665 h 5598"/>
                <a:gd name="T20" fmla="*/ 3786 w 5814"/>
                <a:gd name="T21" fmla="*/ 5293 h 5598"/>
                <a:gd name="T22" fmla="*/ 3876 w 5814"/>
                <a:gd name="T23" fmla="*/ 5432 h 5598"/>
                <a:gd name="T24" fmla="*/ 4247 w 5814"/>
                <a:gd name="T25" fmla="*/ 5432 h 5598"/>
                <a:gd name="T26" fmla="*/ 4576 w 5814"/>
                <a:gd name="T27" fmla="*/ 3265 h 5598"/>
                <a:gd name="T28" fmla="*/ 5656 w 5814"/>
                <a:gd name="T29" fmla="*/ 2545 h 5598"/>
                <a:gd name="T30" fmla="*/ 5605 w 5814"/>
                <a:gd name="T31" fmla="*/ 2151 h 5598"/>
                <a:gd name="T32" fmla="*/ 4145 w 5814"/>
                <a:gd name="T33" fmla="*/ 4175 h 5598"/>
                <a:gd name="T34" fmla="*/ 3988 w 5814"/>
                <a:gd name="T35" fmla="*/ 4868 h 5598"/>
                <a:gd name="T36" fmla="*/ 3545 w 5814"/>
                <a:gd name="T37" fmla="*/ 4114 h 5598"/>
                <a:gd name="T38" fmla="*/ 3631 w 5814"/>
                <a:gd name="T39" fmla="*/ 4039 h 5598"/>
                <a:gd name="T40" fmla="*/ 3631 w 5814"/>
                <a:gd name="T41" fmla="*/ 3723 h 5598"/>
                <a:gd name="T42" fmla="*/ 1052 w 5814"/>
                <a:gd name="T43" fmla="*/ 997 h 5598"/>
                <a:gd name="T44" fmla="*/ 2027 w 5814"/>
                <a:gd name="T45" fmla="*/ 1616 h 5598"/>
                <a:gd name="T46" fmla="*/ 4030 w 5814"/>
                <a:gd name="T47" fmla="*/ 3192 h 5598"/>
                <a:gd name="T48" fmla="*/ 4183 w 5814"/>
                <a:gd name="T49" fmla="*/ 3252 h 5598"/>
                <a:gd name="T50" fmla="*/ 4145 w 5814"/>
                <a:gd name="T51" fmla="*/ 4175 h 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14" h="5598">
                  <a:moveTo>
                    <a:pt x="5605" y="2151"/>
                  </a:moveTo>
                  <a:cubicBezTo>
                    <a:pt x="3810" y="1594"/>
                    <a:pt x="2113" y="862"/>
                    <a:pt x="415" y="62"/>
                  </a:cubicBezTo>
                  <a:cubicBezTo>
                    <a:pt x="281" y="0"/>
                    <a:pt x="160" y="92"/>
                    <a:pt x="136" y="200"/>
                  </a:cubicBezTo>
                  <a:cubicBezTo>
                    <a:pt x="45" y="245"/>
                    <a:pt x="0" y="368"/>
                    <a:pt x="86" y="470"/>
                  </a:cubicBezTo>
                  <a:cubicBezTo>
                    <a:pt x="88" y="472"/>
                    <a:pt x="89" y="473"/>
                    <a:pt x="91" y="475"/>
                  </a:cubicBezTo>
                  <a:cubicBezTo>
                    <a:pt x="109" y="703"/>
                    <a:pt x="331" y="1028"/>
                    <a:pt x="410" y="1188"/>
                  </a:cubicBezTo>
                  <a:cubicBezTo>
                    <a:pt x="514" y="1397"/>
                    <a:pt x="613" y="1617"/>
                    <a:pt x="722" y="1831"/>
                  </a:cubicBezTo>
                  <a:cubicBezTo>
                    <a:pt x="1109" y="2972"/>
                    <a:pt x="1511" y="4108"/>
                    <a:pt x="1893" y="5251"/>
                  </a:cubicBezTo>
                  <a:cubicBezTo>
                    <a:pt x="1942" y="5396"/>
                    <a:pt x="2142" y="5476"/>
                    <a:pt x="2257" y="5347"/>
                  </a:cubicBezTo>
                  <a:cubicBezTo>
                    <a:pt x="2471" y="5104"/>
                    <a:pt x="2698" y="4882"/>
                    <a:pt x="2931" y="4665"/>
                  </a:cubicBezTo>
                  <a:cubicBezTo>
                    <a:pt x="3191" y="4896"/>
                    <a:pt x="3477" y="5124"/>
                    <a:pt x="3786" y="5293"/>
                  </a:cubicBezTo>
                  <a:cubicBezTo>
                    <a:pt x="3818" y="5339"/>
                    <a:pt x="3842" y="5387"/>
                    <a:pt x="3876" y="5432"/>
                  </a:cubicBezTo>
                  <a:cubicBezTo>
                    <a:pt x="3960" y="5543"/>
                    <a:pt x="4176" y="5598"/>
                    <a:pt x="4247" y="5432"/>
                  </a:cubicBezTo>
                  <a:cubicBezTo>
                    <a:pt x="4506" y="4823"/>
                    <a:pt x="4762" y="3943"/>
                    <a:pt x="4576" y="3265"/>
                  </a:cubicBezTo>
                  <a:cubicBezTo>
                    <a:pt x="4947" y="3166"/>
                    <a:pt x="5272" y="2791"/>
                    <a:pt x="5656" y="2545"/>
                  </a:cubicBezTo>
                  <a:cubicBezTo>
                    <a:pt x="5814" y="2444"/>
                    <a:pt x="5785" y="2207"/>
                    <a:pt x="5605" y="2151"/>
                  </a:cubicBezTo>
                  <a:close/>
                  <a:moveTo>
                    <a:pt x="4145" y="4175"/>
                  </a:moveTo>
                  <a:cubicBezTo>
                    <a:pt x="4115" y="4412"/>
                    <a:pt x="4057" y="4641"/>
                    <a:pt x="3988" y="4868"/>
                  </a:cubicBezTo>
                  <a:cubicBezTo>
                    <a:pt x="3823" y="4627"/>
                    <a:pt x="3679" y="4374"/>
                    <a:pt x="3545" y="4114"/>
                  </a:cubicBezTo>
                  <a:cubicBezTo>
                    <a:pt x="3575" y="4089"/>
                    <a:pt x="3601" y="4063"/>
                    <a:pt x="3631" y="4039"/>
                  </a:cubicBezTo>
                  <a:cubicBezTo>
                    <a:pt x="3726" y="3962"/>
                    <a:pt x="3708" y="3802"/>
                    <a:pt x="3631" y="3723"/>
                  </a:cubicBezTo>
                  <a:cubicBezTo>
                    <a:pt x="2759" y="2826"/>
                    <a:pt x="1908" y="1909"/>
                    <a:pt x="1052" y="997"/>
                  </a:cubicBezTo>
                  <a:cubicBezTo>
                    <a:pt x="1384" y="1191"/>
                    <a:pt x="1709" y="1396"/>
                    <a:pt x="2027" y="1616"/>
                  </a:cubicBezTo>
                  <a:cubicBezTo>
                    <a:pt x="2705" y="2085"/>
                    <a:pt x="3318" y="2793"/>
                    <a:pt x="4030" y="3192"/>
                  </a:cubicBezTo>
                  <a:cubicBezTo>
                    <a:pt x="4083" y="3222"/>
                    <a:pt x="4132" y="3235"/>
                    <a:pt x="4183" y="3252"/>
                  </a:cubicBezTo>
                  <a:cubicBezTo>
                    <a:pt x="4153" y="3558"/>
                    <a:pt x="4183" y="3867"/>
                    <a:pt x="4145" y="4175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791118" y="2385843"/>
            <a:ext cx="740778" cy="740777"/>
            <a:chOff x="5791118" y="2457282"/>
            <a:chExt cx="740778" cy="740777"/>
          </a:xfrm>
        </p:grpSpPr>
        <p:sp>
          <p:nvSpPr>
            <p:cNvPr id="52" name="Circle"/>
            <p:cNvSpPr/>
            <p:nvPr/>
          </p:nvSpPr>
          <p:spPr>
            <a:xfrm>
              <a:off x="5791118" y="2457282"/>
              <a:ext cx="740778" cy="740777"/>
            </a:xfrm>
            <a:prstGeom prst="ellipse">
              <a:avLst/>
            </a:prstGeom>
            <a:solidFill>
              <a:srgbClr val="3B48DE">
                <a:alpha val="31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53" name="Circle"/>
            <p:cNvSpPr/>
            <p:nvPr/>
          </p:nvSpPr>
          <p:spPr>
            <a:xfrm>
              <a:off x="5887145" y="2553307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54" name="paper-plane_87312"/>
            <p:cNvSpPr>
              <a:spLocks noChangeAspect="1"/>
            </p:cNvSpPr>
            <p:nvPr/>
          </p:nvSpPr>
          <p:spPr bwMode="auto">
            <a:xfrm>
              <a:off x="6038451" y="2700289"/>
              <a:ext cx="251983" cy="251603"/>
            </a:xfrm>
            <a:custGeom>
              <a:avLst/>
              <a:gdLst>
                <a:gd name="connsiteX0" fmla="*/ 556672 w 608415"/>
                <a:gd name="connsiteY0" fmla="*/ 135486 h 607498"/>
                <a:gd name="connsiteX1" fmla="*/ 600088 w 608415"/>
                <a:gd name="connsiteY1" fmla="*/ 178963 h 607498"/>
                <a:gd name="connsiteX2" fmla="*/ 559149 w 608415"/>
                <a:gd name="connsiteY2" fmla="*/ 222309 h 607498"/>
                <a:gd name="connsiteX3" fmla="*/ 464886 w 608415"/>
                <a:gd name="connsiteY3" fmla="*/ 343757 h 607498"/>
                <a:gd name="connsiteX4" fmla="*/ 465146 w 608415"/>
                <a:gd name="connsiteY4" fmla="*/ 348443 h 607498"/>
                <a:gd name="connsiteX5" fmla="*/ 421730 w 608415"/>
                <a:gd name="connsiteY5" fmla="*/ 391790 h 607498"/>
                <a:gd name="connsiteX6" fmla="*/ 379879 w 608415"/>
                <a:gd name="connsiteY6" fmla="*/ 360419 h 607498"/>
                <a:gd name="connsiteX7" fmla="*/ 286137 w 608415"/>
                <a:gd name="connsiteY7" fmla="*/ 308091 h 607498"/>
                <a:gd name="connsiteX8" fmla="*/ 266971 w 608415"/>
                <a:gd name="connsiteY8" fmla="*/ 311345 h 607498"/>
                <a:gd name="connsiteX9" fmla="*/ 189657 w 608415"/>
                <a:gd name="connsiteY9" fmla="*/ 396085 h 607498"/>
                <a:gd name="connsiteX10" fmla="*/ 189917 w 608415"/>
                <a:gd name="connsiteY10" fmla="*/ 400511 h 607498"/>
                <a:gd name="connsiteX11" fmla="*/ 146371 w 608415"/>
                <a:gd name="connsiteY11" fmla="*/ 443857 h 607498"/>
                <a:gd name="connsiteX12" fmla="*/ 102955 w 608415"/>
                <a:gd name="connsiteY12" fmla="*/ 400511 h 607498"/>
                <a:gd name="connsiteX13" fmla="*/ 145198 w 608415"/>
                <a:gd name="connsiteY13" fmla="*/ 357165 h 607498"/>
                <a:gd name="connsiteX14" fmla="*/ 225771 w 608415"/>
                <a:gd name="connsiteY14" fmla="*/ 268780 h 607498"/>
                <a:gd name="connsiteX15" fmla="*/ 225771 w 608415"/>
                <a:gd name="connsiteY15" fmla="*/ 267999 h 607498"/>
                <a:gd name="connsiteX16" fmla="*/ 269318 w 608415"/>
                <a:gd name="connsiteY16" fmla="*/ 224652 h 607498"/>
                <a:gd name="connsiteX17" fmla="*/ 310387 w 608415"/>
                <a:gd name="connsiteY17" fmla="*/ 254070 h 607498"/>
                <a:gd name="connsiteX18" fmla="*/ 406606 w 608415"/>
                <a:gd name="connsiteY18" fmla="*/ 307700 h 607498"/>
                <a:gd name="connsiteX19" fmla="*/ 420166 w 608415"/>
                <a:gd name="connsiteY19" fmla="*/ 305097 h 607498"/>
                <a:gd name="connsiteX20" fmla="*/ 513647 w 608415"/>
                <a:gd name="connsiteY20" fmla="*/ 184560 h 607498"/>
                <a:gd name="connsiteX21" fmla="*/ 513256 w 608415"/>
                <a:gd name="connsiteY21" fmla="*/ 178963 h 607498"/>
                <a:gd name="connsiteX22" fmla="*/ 556672 w 608415"/>
                <a:gd name="connsiteY22" fmla="*/ 135486 h 607498"/>
                <a:gd name="connsiteX23" fmla="*/ 0 w 608415"/>
                <a:gd name="connsiteY23" fmla="*/ 0 h 607498"/>
                <a:gd name="connsiteX24" fmla="*/ 69485 w 608415"/>
                <a:gd name="connsiteY24" fmla="*/ 0 h 607498"/>
                <a:gd name="connsiteX25" fmla="*/ 69485 w 608415"/>
                <a:gd name="connsiteY25" fmla="*/ 537988 h 607498"/>
                <a:gd name="connsiteX26" fmla="*/ 608415 w 608415"/>
                <a:gd name="connsiteY26" fmla="*/ 537988 h 607498"/>
                <a:gd name="connsiteX27" fmla="*/ 608415 w 608415"/>
                <a:gd name="connsiteY27" fmla="*/ 607498 h 607498"/>
                <a:gd name="connsiteX28" fmla="*/ 0 w 608415"/>
                <a:gd name="connsiteY28" fmla="*/ 607498 h 6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08415" h="607498">
                  <a:moveTo>
                    <a:pt x="556672" y="135486"/>
                  </a:moveTo>
                  <a:cubicBezTo>
                    <a:pt x="580662" y="135486"/>
                    <a:pt x="600088" y="155012"/>
                    <a:pt x="600088" y="178963"/>
                  </a:cubicBezTo>
                  <a:cubicBezTo>
                    <a:pt x="600088" y="202003"/>
                    <a:pt x="581965" y="221007"/>
                    <a:pt x="559149" y="222309"/>
                  </a:cubicBezTo>
                  <a:lnTo>
                    <a:pt x="464886" y="343757"/>
                  </a:lnTo>
                  <a:cubicBezTo>
                    <a:pt x="465016" y="345319"/>
                    <a:pt x="465146" y="346881"/>
                    <a:pt x="465146" y="348443"/>
                  </a:cubicBezTo>
                  <a:cubicBezTo>
                    <a:pt x="465146" y="372394"/>
                    <a:pt x="445590" y="391790"/>
                    <a:pt x="421730" y="391790"/>
                  </a:cubicBezTo>
                  <a:cubicBezTo>
                    <a:pt x="401782" y="391790"/>
                    <a:pt x="385094" y="378642"/>
                    <a:pt x="379879" y="360419"/>
                  </a:cubicBezTo>
                  <a:lnTo>
                    <a:pt x="286137" y="308091"/>
                  </a:lnTo>
                  <a:cubicBezTo>
                    <a:pt x="280139" y="310564"/>
                    <a:pt x="273490" y="311735"/>
                    <a:pt x="266971" y="311345"/>
                  </a:cubicBezTo>
                  <a:lnTo>
                    <a:pt x="189657" y="396085"/>
                  </a:lnTo>
                  <a:cubicBezTo>
                    <a:pt x="189787" y="397517"/>
                    <a:pt x="189917" y="398949"/>
                    <a:pt x="189917" y="400511"/>
                  </a:cubicBezTo>
                  <a:cubicBezTo>
                    <a:pt x="189917" y="424462"/>
                    <a:pt x="170361" y="443857"/>
                    <a:pt x="146371" y="443857"/>
                  </a:cubicBezTo>
                  <a:cubicBezTo>
                    <a:pt x="122512" y="443857"/>
                    <a:pt x="102955" y="424462"/>
                    <a:pt x="102955" y="400511"/>
                  </a:cubicBezTo>
                  <a:cubicBezTo>
                    <a:pt x="102955" y="376950"/>
                    <a:pt x="121860" y="357815"/>
                    <a:pt x="145198" y="357165"/>
                  </a:cubicBezTo>
                  <a:lnTo>
                    <a:pt x="225771" y="268780"/>
                  </a:lnTo>
                  <a:cubicBezTo>
                    <a:pt x="225771" y="268519"/>
                    <a:pt x="225771" y="268259"/>
                    <a:pt x="225771" y="267999"/>
                  </a:cubicBezTo>
                  <a:cubicBezTo>
                    <a:pt x="225771" y="244047"/>
                    <a:pt x="245328" y="224652"/>
                    <a:pt x="269318" y="224652"/>
                  </a:cubicBezTo>
                  <a:cubicBezTo>
                    <a:pt x="288353" y="224652"/>
                    <a:pt x="304650" y="236758"/>
                    <a:pt x="310387" y="254070"/>
                  </a:cubicBezTo>
                  <a:lnTo>
                    <a:pt x="406606" y="307700"/>
                  </a:lnTo>
                  <a:cubicBezTo>
                    <a:pt x="410909" y="306138"/>
                    <a:pt x="415472" y="305227"/>
                    <a:pt x="420166" y="305097"/>
                  </a:cubicBezTo>
                  <a:lnTo>
                    <a:pt x="513647" y="184560"/>
                  </a:lnTo>
                  <a:cubicBezTo>
                    <a:pt x="513386" y="182738"/>
                    <a:pt x="513256" y="180785"/>
                    <a:pt x="513256" y="178963"/>
                  </a:cubicBezTo>
                  <a:cubicBezTo>
                    <a:pt x="513256" y="155012"/>
                    <a:pt x="532682" y="135486"/>
                    <a:pt x="556672" y="135486"/>
                  </a:cubicBezTo>
                  <a:close/>
                  <a:moveTo>
                    <a:pt x="0" y="0"/>
                  </a:moveTo>
                  <a:lnTo>
                    <a:pt x="69485" y="0"/>
                  </a:lnTo>
                  <a:lnTo>
                    <a:pt x="69485" y="537988"/>
                  </a:lnTo>
                  <a:lnTo>
                    <a:pt x="608415" y="537988"/>
                  </a:lnTo>
                  <a:lnTo>
                    <a:pt x="608415" y="607498"/>
                  </a:lnTo>
                  <a:lnTo>
                    <a:pt x="0" y="607498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9105424" y="2385843"/>
            <a:ext cx="740778" cy="740777"/>
            <a:chOff x="9105424" y="2457282"/>
            <a:chExt cx="740778" cy="740777"/>
          </a:xfrm>
        </p:grpSpPr>
        <p:sp>
          <p:nvSpPr>
            <p:cNvPr id="56" name="Circle"/>
            <p:cNvSpPr/>
            <p:nvPr/>
          </p:nvSpPr>
          <p:spPr>
            <a:xfrm>
              <a:off x="9105424" y="2457282"/>
              <a:ext cx="740778" cy="740777"/>
            </a:xfrm>
            <a:prstGeom prst="ellipse">
              <a:avLst/>
            </a:prstGeom>
            <a:solidFill>
              <a:srgbClr val="3B48DE">
                <a:alpha val="31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57" name="Circle"/>
            <p:cNvSpPr/>
            <p:nvPr/>
          </p:nvSpPr>
          <p:spPr>
            <a:xfrm>
              <a:off x="9201450" y="2551727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  <p:sp>
          <p:nvSpPr>
            <p:cNvPr id="58" name="paper-plane_87312"/>
            <p:cNvSpPr>
              <a:spLocks noChangeAspect="1"/>
            </p:cNvSpPr>
            <p:nvPr/>
          </p:nvSpPr>
          <p:spPr bwMode="auto">
            <a:xfrm>
              <a:off x="9333335" y="2676878"/>
              <a:ext cx="300291" cy="298421"/>
            </a:xfrm>
            <a:custGeom>
              <a:avLst/>
              <a:gdLst>
                <a:gd name="connsiteX0" fmla="*/ 486711 w 593106"/>
                <a:gd name="connsiteY0" fmla="*/ 490288 h 589414"/>
                <a:gd name="connsiteX1" fmla="*/ 489292 w 593106"/>
                <a:gd name="connsiteY1" fmla="*/ 522070 h 589414"/>
                <a:gd name="connsiteX2" fmla="*/ 472086 w 593106"/>
                <a:gd name="connsiteY2" fmla="*/ 534955 h 589414"/>
                <a:gd name="connsiteX3" fmla="*/ 451438 w 593106"/>
                <a:gd name="connsiteY3" fmla="*/ 520352 h 589414"/>
                <a:gd name="connsiteX4" fmla="*/ 451438 w 593106"/>
                <a:gd name="connsiteY4" fmla="*/ 517775 h 589414"/>
                <a:gd name="connsiteX5" fmla="*/ 486711 w 593106"/>
                <a:gd name="connsiteY5" fmla="*/ 490288 h 589414"/>
                <a:gd name="connsiteX6" fmla="*/ 96792 w 593106"/>
                <a:gd name="connsiteY6" fmla="*/ 487634 h 589414"/>
                <a:gd name="connsiteX7" fmla="*/ 123450 w 593106"/>
                <a:gd name="connsiteY7" fmla="*/ 511688 h 589414"/>
                <a:gd name="connsiteX8" fmla="*/ 102811 w 593106"/>
                <a:gd name="connsiteY8" fmla="*/ 520279 h 589414"/>
                <a:gd name="connsiteX9" fmla="*/ 100231 w 593106"/>
                <a:gd name="connsiteY9" fmla="*/ 517702 h 589414"/>
                <a:gd name="connsiteX10" fmla="*/ 96792 w 593106"/>
                <a:gd name="connsiteY10" fmla="*/ 487634 h 589414"/>
                <a:gd name="connsiteX11" fmla="*/ 334303 w 593106"/>
                <a:gd name="connsiteY11" fmla="*/ 470443 h 589414"/>
                <a:gd name="connsiteX12" fmla="*/ 390271 w 593106"/>
                <a:gd name="connsiteY12" fmla="*/ 474744 h 589414"/>
                <a:gd name="connsiteX13" fmla="*/ 417825 w 593106"/>
                <a:gd name="connsiteY13" fmla="*/ 512587 h 589414"/>
                <a:gd name="connsiteX14" fmla="*/ 410936 w 593106"/>
                <a:gd name="connsiteY14" fmla="*/ 539249 h 589414"/>
                <a:gd name="connsiteX15" fmla="*/ 368745 w 593106"/>
                <a:gd name="connsiteY15" fmla="*/ 582252 h 589414"/>
                <a:gd name="connsiteX16" fmla="*/ 334303 w 593106"/>
                <a:gd name="connsiteY16" fmla="*/ 589133 h 589414"/>
                <a:gd name="connsiteX17" fmla="*/ 299861 w 593106"/>
                <a:gd name="connsiteY17" fmla="*/ 556450 h 589414"/>
                <a:gd name="connsiteX18" fmla="*/ 299861 w 593106"/>
                <a:gd name="connsiteY18" fmla="*/ 503986 h 589414"/>
                <a:gd name="connsiteX19" fmla="*/ 334303 w 593106"/>
                <a:gd name="connsiteY19" fmla="*/ 470443 h 589414"/>
                <a:gd name="connsiteX20" fmla="*/ 231018 w 593106"/>
                <a:gd name="connsiteY20" fmla="*/ 470443 h 589414"/>
                <a:gd name="connsiteX21" fmla="*/ 265461 w 593106"/>
                <a:gd name="connsiteY21" fmla="*/ 503982 h 589414"/>
                <a:gd name="connsiteX22" fmla="*/ 265461 w 593106"/>
                <a:gd name="connsiteY22" fmla="*/ 555580 h 589414"/>
                <a:gd name="connsiteX23" fmla="*/ 231018 w 593106"/>
                <a:gd name="connsiteY23" fmla="*/ 583959 h 589414"/>
                <a:gd name="connsiteX24" fmla="*/ 204325 w 593106"/>
                <a:gd name="connsiteY24" fmla="*/ 577080 h 589414"/>
                <a:gd name="connsiteX25" fmla="*/ 162994 w 593106"/>
                <a:gd name="connsiteY25" fmla="*/ 531501 h 589414"/>
                <a:gd name="connsiteX26" fmla="*/ 158688 w 593106"/>
                <a:gd name="connsiteY26" fmla="*/ 510862 h 589414"/>
                <a:gd name="connsiteX27" fmla="*/ 185382 w 593106"/>
                <a:gd name="connsiteY27" fmla="*/ 473883 h 589414"/>
                <a:gd name="connsiteX28" fmla="*/ 231018 w 593106"/>
                <a:gd name="connsiteY28" fmla="*/ 470443 h 589414"/>
                <a:gd name="connsiteX29" fmla="*/ 503923 w 593106"/>
                <a:gd name="connsiteY29" fmla="*/ 304486 h 589414"/>
                <a:gd name="connsiteX30" fmla="*/ 561622 w 593106"/>
                <a:gd name="connsiteY30" fmla="*/ 304486 h 589414"/>
                <a:gd name="connsiteX31" fmla="*/ 592624 w 593106"/>
                <a:gd name="connsiteY31" fmla="*/ 338891 h 589414"/>
                <a:gd name="connsiteX32" fmla="*/ 556455 w 593106"/>
                <a:gd name="connsiteY32" fmla="*/ 441247 h 589414"/>
                <a:gd name="connsiteX33" fmla="*/ 504785 w 593106"/>
                <a:gd name="connsiteY33" fmla="*/ 459310 h 589414"/>
                <a:gd name="connsiteX34" fmla="*/ 497895 w 593106"/>
                <a:gd name="connsiteY34" fmla="*/ 457590 h 589414"/>
                <a:gd name="connsiteX35" fmla="*/ 468615 w 593106"/>
                <a:gd name="connsiteY35" fmla="*/ 416303 h 589414"/>
                <a:gd name="connsiteX36" fmla="*/ 471199 w 593106"/>
                <a:gd name="connsiteY36" fmla="*/ 338891 h 589414"/>
                <a:gd name="connsiteX37" fmla="*/ 503923 w 593106"/>
                <a:gd name="connsiteY37" fmla="*/ 304486 h 589414"/>
                <a:gd name="connsiteX38" fmla="*/ 334297 w 593106"/>
                <a:gd name="connsiteY38" fmla="*/ 304486 h 589414"/>
                <a:gd name="connsiteX39" fmla="*/ 400585 w 593106"/>
                <a:gd name="connsiteY39" fmla="*/ 304486 h 589414"/>
                <a:gd name="connsiteX40" fmla="*/ 436742 w 593106"/>
                <a:gd name="connsiteY40" fmla="*/ 338887 h 589414"/>
                <a:gd name="connsiteX41" fmla="*/ 434159 w 593106"/>
                <a:gd name="connsiteY41" fmla="*/ 410269 h 589414"/>
                <a:gd name="connsiteX42" fmla="*/ 396280 w 593106"/>
                <a:gd name="connsiteY42" fmla="*/ 440370 h 589414"/>
                <a:gd name="connsiteX43" fmla="*/ 334297 w 593106"/>
                <a:gd name="connsiteY43" fmla="*/ 436070 h 589414"/>
                <a:gd name="connsiteX44" fmla="*/ 299861 w 593106"/>
                <a:gd name="connsiteY44" fmla="*/ 400809 h 589414"/>
                <a:gd name="connsiteX45" fmla="*/ 299861 w 593106"/>
                <a:gd name="connsiteY45" fmla="*/ 338887 h 589414"/>
                <a:gd name="connsiteX46" fmla="*/ 334297 w 593106"/>
                <a:gd name="connsiteY46" fmla="*/ 304486 h 589414"/>
                <a:gd name="connsiteX47" fmla="*/ 175089 w 593106"/>
                <a:gd name="connsiteY47" fmla="*/ 304486 h 589414"/>
                <a:gd name="connsiteX48" fmla="*/ 231033 w 593106"/>
                <a:gd name="connsiteY48" fmla="*/ 304486 h 589414"/>
                <a:gd name="connsiteX49" fmla="*/ 265460 w 593106"/>
                <a:gd name="connsiteY49" fmla="*/ 338895 h 589414"/>
                <a:gd name="connsiteX50" fmla="*/ 265460 w 593106"/>
                <a:gd name="connsiteY50" fmla="*/ 400830 h 589414"/>
                <a:gd name="connsiteX51" fmla="*/ 231033 w 593106"/>
                <a:gd name="connsiteY51" fmla="*/ 436099 h 589414"/>
                <a:gd name="connsiteX52" fmla="*/ 179393 w 593106"/>
                <a:gd name="connsiteY52" fmla="*/ 439540 h 589414"/>
                <a:gd name="connsiteX53" fmla="*/ 141523 w 593106"/>
                <a:gd name="connsiteY53" fmla="*/ 409433 h 589414"/>
                <a:gd name="connsiteX54" fmla="*/ 138941 w 593106"/>
                <a:gd name="connsiteY54" fmla="*/ 338895 h 589414"/>
                <a:gd name="connsiteX55" fmla="*/ 175089 w 593106"/>
                <a:gd name="connsiteY55" fmla="*/ 304486 h 589414"/>
                <a:gd name="connsiteX56" fmla="*/ 31285 w 593106"/>
                <a:gd name="connsiteY56" fmla="*/ 304486 h 589414"/>
                <a:gd name="connsiteX57" fmla="*/ 72605 w 593106"/>
                <a:gd name="connsiteY57" fmla="*/ 304486 h 589414"/>
                <a:gd name="connsiteX58" fmla="*/ 105316 w 593106"/>
                <a:gd name="connsiteY58" fmla="*/ 338895 h 589414"/>
                <a:gd name="connsiteX59" fmla="*/ 107898 w 593106"/>
                <a:gd name="connsiteY59" fmla="*/ 414595 h 589414"/>
                <a:gd name="connsiteX60" fmla="*/ 82074 w 593106"/>
                <a:gd name="connsiteY60" fmla="*/ 455887 h 589414"/>
                <a:gd name="connsiteX61" fmla="*/ 33868 w 593106"/>
                <a:gd name="connsiteY61" fmla="*/ 436101 h 589414"/>
                <a:gd name="connsiteX62" fmla="*/ 296 w 593106"/>
                <a:gd name="connsiteY62" fmla="*/ 338895 h 589414"/>
                <a:gd name="connsiteX63" fmla="*/ 31285 w 593106"/>
                <a:gd name="connsiteY63" fmla="*/ 304486 h 589414"/>
                <a:gd name="connsiteX64" fmla="*/ 220702 w 593106"/>
                <a:gd name="connsiteY64" fmla="*/ 131682 h 589414"/>
                <a:gd name="connsiteX65" fmla="*/ 231031 w 593106"/>
                <a:gd name="connsiteY65" fmla="*/ 132542 h 589414"/>
                <a:gd name="connsiteX66" fmla="*/ 265461 w 593106"/>
                <a:gd name="connsiteY66" fmla="*/ 167787 h 589414"/>
                <a:gd name="connsiteX67" fmla="*/ 265461 w 593106"/>
                <a:gd name="connsiteY67" fmla="*/ 235699 h 589414"/>
                <a:gd name="connsiteX68" fmla="*/ 231031 w 593106"/>
                <a:gd name="connsiteY68" fmla="*/ 270085 h 589414"/>
                <a:gd name="connsiteX69" fmla="*/ 178525 w 593106"/>
                <a:gd name="connsiteY69" fmla="*/ 270085 h 589414"/>
                <a:gd name="connsiteX70" fmla="*/ 150121 w 593106"/>
                <a:gd name="connsiteY70" fmla="*/ 236559 h 589414"/>
                <a:gd name="connsiteX71" fmla="*/ 172500 w 593106"/>
                <a:gd name="connsiteY71" fmla="*/ 160910 h 589414"/>
                <a:gd name="connsiteX72" fmla="*/ 220702 w 593106"/>
                <a:gd name="connsiteY72" fmla="*/ 131682 h 589414"/>
                <a:gd name="connsiteX73" fmla="*/ 353254 w 593106"/>
                <a:gd name="connsiteY73" fmla="*/ 130853 h 589414"/>
                <a:gd name="connsiteX74" fmla="*/ 401479 w 593106"/>
                <a:gd name="connsiteY74" fmla="*/ 160075 h 589414"/>
                <a:gd name="connsiteX75" fmla="*/ 424731 w 593106"/>
                <a:gd name="connsiteY75" fmla="*/ 236566 h 589414"/>
                <a:gd name="connsiteX76" fmla="*/ 396312 w 593106"/>
                <a:gd name="connsiteY76" fmla="*/ 270085 h 589414"/>
                <a:gd name="connsiteX77" fmla="*/ 334308 w 593106"/>
                <a:gd name="connsiteY77" fmla="*/ 270085 h 589414"/>
                <a:gd name="connsiteX78" fmla="*/ 299861 w 593106"/>
                <a:gd name="connsiteY78" fmla="*/ 235707 h 589414"/>
                <a:gd name="connsiteX79" fmla="*/ 299861 w 593106"/>
                <a:gd name="connsiteY79" fmla="*/ 167810 h 589414"/>
                <a:gd name="connsiteX80" fmla="*/ 334308 w 593106"/>
                <a:gd name="connsiteY80" fmla="*/ 132572 h 589414"/>
                <a:gd name="connsiteX81" fmla="*/ 353254 w 593106"/>
                <a:gd name="connsiteY81" fmla="*/ 130853 h 589414"/>
                <a:gd name="connsiteX82" fmla="*/ 95050 w 593106"/>
                <a:gd name="connsiteY82" fmla="*/ 115364 h 589414"/>
                <a:gd name="connsiteX83" fmla="*/ 118283 w 593106"/>
                <a:gd name="connsiteY83" fmla="*/ 120521 h 589414"/>
                <a:gd name="connsiteX84" fmla="*/ 138933 w 593106"/>
                <a:gd name="connsiteY84" fmla="*/ 157482 h 589414"/>
                <a:gd name="connsiteX85" fmla="*/ 116562 w 593106"/>
                <a:gd name="connsiteY85" fmla="*/ 236561 h 589414"/>
                <a:gd name="connsiteX86" fmla="*/ 76121 w 593106"/>
                <a:gd name="connsiteY86" fmla="*/ 270084 h 589414"/>
                <a:gd name="connsiteX87" fmla="*/ 32238 w 593106"/>
                <a:gd name="connsiteY87" fmla="*/ 270084 h 589414"/>
                <a:gd name="connsiteX88" fmla="*/ 2122 w 593106"/>
                <a:gd name="connsiteY88" fmla="*/ 236561 h 589414"/>
                <a:gd name="connsiteX89" fmla="*/ 41703 w 593106"/>
                <a:gd name="connsiteY89" fmla="*/ 134274 h 589414"/>
                <a:gd name="connsiteX90" fmla="*/ 95050 w 593106"/>
                <a:gd name="connsiteY90" fmla="*/ 115364 h 589414"/>
                <a:gd name="connsiteX91" fmla="*/ 495327 w 593106"/>
                <a:gd name="connsiteY91" fmla="*/ 111081 h 589414"/>
                <a:gd name="connsiteX92" fmla="*/ 548729 w 593106"/>
                <a:gd name="connsiteY92" fmla="*/ 129130 h 589414"/>
                <a:gd name="connsiteX93" fmla="*/ 591795 w 593106"/>
                <a:gd name="connsiteY93" fmla="*/ 236565 h 589414"/>
                <a:gd name="connsiteX94" fmla="*/ 561649 w 593106"/>
                <a:gd name="connsiteY94" fmla="*/ 270085 h 589414"/>
                <a:gd name="connsiteX95" fmla="*/ 500495 w 593106"/>
                <a:gd name="connsiteY95" fmla="*/ 270085 h 589414"/>
                <a:gd name="connsiteX96" fmla="*/ 460013 w 593106"/>
                <a:gd name="connsiteY96" fmla="*/ 236565 h 589414"/>
                <a:gd name="connsiteX97" fmla="*/ 436758 w 593106"/>
                <a:gd name="connsiteY97" fmla="*/ 156634 h 589414"/>
                <a:gd name="connsiteX98" fmla="*/ 457429 w 593106"/>
                <a:gd name="connsiteY98" fmla="*/ 119676 h 589414"/>
                <a:gd name="connsiteX99" fmla="*/ 495327 w 593106"/>
                <a:gd name="connsiteY99" fmla="*/ 111081 h 589414"/>
                <a:gd name="connsiteX100" fmla="*/ 258364 w 593106"/>
                <a:gd name="connsiteY100" fmla="*/ 35758 h 589414"/>
                <a:gd name="connsiteX101" fmla="*/ 265460 w 593106"/>
                <a:gd name="connsiteY101" fmla="*/ 52636 h 589414"/>
                <a:gd name="connsiteX102" fmla="*/ 265460 w 593106"/>
                <a:gd name="connsiteY102" fmla="*/ 64677 h 589414"/>
                <a:gd name="connsiteX103" fmla="*/ 234495 w 593106"/>
                <a:gd name="connsiteY103" fmla="*/ 98218 h 589414"/>
                <a:gd name="connsiteX104" fmla="*/ 223314 w 593106"/>
                <a:gd name="connsiteY104" fmla="*/ 67257 h 589414"/>
                <a:gd name="connsiteX105" fmla="*/ 242237 w 593106"/>
                <a:gd name="connsiteY105" fmla="*/ 44036 h 589414"/>
                <a:gd name="connsiteX106" fmla="*/ 258364 w 593106"/>
                <a:gd name="connsiteY106" fmla="*/ 35758 h 589414"/>
                <a:gd name="connsiteX107" fmla="*/ 307077 w 593106"/>
                <a:gd name="connsiteY107" fmla="*/ 24998 h 589414"/>
                <a:gd name="connsiteX108" fmla="*/ 323985 w 593106"/>
                <a:gd name="connsiteY108" fmla="*/ 32847 h 589414"/>
                <a:gd name="connsiteX109" fmla="*/ 350693 w 593106"/>
                <a:gd name="connsiteY109" fmla="*/ 67253 h 589414"/>
                <a:gd name="connsiteX110" fmla="*/ 335185 w 593106"/>
                <a:gd name="connsiteY110" fmla="*/ 97358 h 589414"/>
                <a:gd name="connsiteX111" fmla="*/ 334323 w 593106"/>
                <a:gd name="connsiteY111" fmla="*/ 98218 h 589414"/>
                <a:gd name="connsiteX112" fmla="*/ 299861 w 593106"/>
                <a:gd name="connsiteY112" fmla="*/ 64672 h 589414"/>
                <a:gd name="connsiteX113" fmla="*/ 299861 w 593106"/>
                <a:gd name="connsiteY113" fmla="*/ 42309 h 589414"/>
                <a:gd name="connsiteX114" fmla="*/ 307077 w 593106"/>
                <a:gd name="connsiteY114" fmla="*/ 24998 h 589414"/>
                <a:gd name="connsiteX115" fmla="*/ 204359 w 593106"/>
                <a:gd name="connsiteY115" fmla="*/ 7108 h 589414"/>
                <a:gd name="connsiteX116" fmla="*/ 215552 w 593106"/>
                <a:gd name="connsiteY116" fmla="*/ 24292 h 589414"/>
                <a:gd name="connsiteX117" fmla="*/ 186279 w 593106"/>
                <a:gd name="connsiteY117" fmla="*/ 63815 h 589414"/>
                <a:gd name="connsiteX118" fmla="*/ 134621 w 593106"/>
                <a:gd name="connsiteY118" fmla="*/ 88732 h 589414"/>
                <a:gd name="connsiteX119" fmla="*/ 120846 w 593106"/>
                <a:gd name="connsiteY119" fmla="*/ 86155 h 589414"/>
                <a:gd name="connsiteX120" fmla="*/ 113097 w 593106"/>
                <a:gd name="connsiteY120" fmla="*/ 55223 h 589414"/>
                <a:gd name="connsiteX121" fmla="*/ 204359 w 593106"/>
                <a:gd name="connsiteY121" fmla="*/ 7108 h 589414"/>
                <a:gd name="connsiteX122" fmla="*/ 368806 w 593106"/>
                <a:gd name="connsiteY122" fmla="*/ 1108 h 589414"/>
                <a:gd name="connsiteX123" fmla="*/ 475572 w 593106"/>
                <a:gd name="connsiteY123" fmla="*/ 51810 h 589414"/>
                <a:gd name="connsiteX124" fmla="*/ 468684 w 593106"/>
                <a:gd name="connsiteY124" fmla="*/ 81887 h 589414"/>
                <a:gd name="connsiteX125" fmla="*/ 441131 w 593106"/>
                <a:gd name="connsiteY125" fmla="*/ 87043 h 589414"/>
                <a:gd name="connsiteX126" fmla="*/ 389471 w 593106"/>
                <a:gd name="connsiteY126" fmla="*/ 62981 h 589414"/>
                <a:gd name="connsiteX127" fmla="*/ 358474 w 593106"/>
                <a:gd name="connsiteY127" fmla="*/ 20013 h 589414"/>
                <a:gd name="connsiteX128" fmla="*/ 368806 w 593106"/>
                <a:gd name="connsiteY128" fmla="*/ 1108 h 589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</a:cxnLst>
              <a:rect l="l" t="t" r="r" b="b"/>
              <a:pathLst>
                <a:path w="593106" h="589414">
                  <a:moveTo>
                    <a:pt x="486711" y="490288"/>
                  </a:moveTo>
                  <a:cubicBezTo>
                    <a:pt x="502197" y="494583"/>
                    <a:pt x="503918" y="509185"/>
                    <a:pt x="489292" y="522070"/>
                  </a:cubicBezTo>
                  <a:cubicBezTo>
                    <a:pt x="483270" y="526365"/>
                    <a:pt x="477248" y="530660"/>
                    <a:pt x="472086" y="534955"/>
                  </a:cubicBezTo>
                  <a:cubicBezTo>
                    <a:pt x="456600" y="546121"/>
                    <a:pt x="447136" y="538391"/>
                    <a:pt x="451438" y="520352"/>
                  </a:cubicBezTo>
                  <a:cubicBezTo>
                    <a:pt x="451438" y="519493"/>
                    <a:pt x="451438" y="518634"/>
                    <a:pt x="451438" y="517775"/>
                  </a:cubicBezTo>
                  <a:cubicBezTo>
                    <a:pt x="455739" y="499737"/>
                    <a:pt x="471225" y="486852"/>
                    <a:pt x="486711" y="490288"/>
                  </a:cubicBezTo>
                  <a:close/>
                  <a:moveTo>
                    <a:pt x="96792" y="487634"/>
                  </a:moveTo>
                  <a:cubicBezTo>
                    <a:pt x="107971" y="485056"/>
                    <a:pt x="120010" y="496224"/>
                    <a:pt x="123450" y="511688"/>
                  </a:cubicBezTo>
                  <a:cubicBezTo>
                    <a:pt x="126890" y="528011"/>
                    <a:pt x="117431" y="532306"/>
                    <a:pt x="102811" y="520279"/>
                  </a:cubicBezTo>
                  <a:cubicBezTo>
                    <a:pt x="101951" y="519420"/>
                    <a:pt x="101091" y="518561"/>
                    <a:pt x="100231" y="517702"/>
                  </a:cubicBezTo>
                  <a:cubicBezTo>
                    <a:pt x="85612" y="505674"/>
                    <a:pt x="84752" y="491070"/>
                    <a:pt x="96792" y="487634"/>
                  </a:cubicBezTo>
                  <a:close/>
                  <a:moveTo>
                    <a:pt x="334303" y="470443"/>
                  </a:moveTo>
                  <a:cubicBezTo>
                    <a:pt x="354107" y="471303"/>
                    <a:pt x="373050" y="473024"/>
                    <a:pt x="390271" y="474744"/>
                  </a:cubicBezTo>
                  <a:cubicBezTo>
                    <a:pt x="409214" y="476464"/>
                    <a:pt x="422130" y="493665"/>
                    <a:pt x="417825" y="512587"/>
                  </a:cubicBezTo>
                  <a:cubicBezTo>
                    <a:pt x="415242" y="521187"/>
                    <a:pt x="413520" y="530648"/>
                    <a:pt x="410936" y="539249"/>
                  </a:cubicBezTo>
                  <a:cubicBezTo>
                    <a:pt x="405770" y="558170"/>
                    <a:pt x="386827" y="577952"/>
                    <a:pt x="368745" y="582252"/>
                  </a:cubicBezTo>
                  <a:cubicBezTo>
                    <a:pt x="357551" y="585693"/>
                    <a:pt x="345497" y="587413"/>
                    <a:pt x="334303" y="589133"/>
                  </a:cubicBezTo>
                  <a:cubicBezTo>
                    <a:pt x="315360" y="591713"/>
                    <a:pt x="299861" y="576232"/>
                    <a:pt x="299861" y="556450"/>
                  </a:cubicBezTo>
                  <a:lnTo>
                    <a:pt x="299861" y="503986"/>
                  </a:lnTo>
                  <a:cubicBezTo>
                    <a:pt x="299861" y="485065"/>
                    <a:pt x="315360" y="469583"/>
                    <a:pt x="334303" y="470443"/>
                  </a:cubicBezTo>
                  <a:close/>
                  <a:moveTo>
                    <a:pt x="231018" y="470443"/>
                  </a:moveTo>
                  <a:cubicBezTo>
                    <a:pt x="249962" y="469583"/>
                    <a:pt x="265461" y="485063"/>
                    <a:pt x="265461" y="503982"/>
                  </a:cubicBezTo>
                  <a:lnTo>
                    <a:pt x="265461" y="555580"/>
                  </a:lnTo>
                  <a:cubicBezTo>
                    <a:pt x="265461" y="574500"/>
                    <a:pt x="249962" y="588259"/>
                    <a:pt x="231018" y="583959"/>
                  </a:cubicBezTo>
                  <a:cubicBezTo>
                    <a:pt x="222408" y="582239"/>
                    <a:pt x="212936" y="579660"/>
                    <a:pt x="204325" y="577080"/>
                  </a:cubicBezTo>
                  <a:cubicBezTo>
                    <a:pt x="186243" y="571060"/>
                    <a:pt x="168160" y="549561"/>
                    <a:pt x="162994" y="531501"/>
                  </a:cubicBezTo>
                  <a:cubicBezTo>
                    <a:pt x="161272" y="524621"/>
                    <a:pt x="159550" y="517742"/>
                    <a:pt x="158688" y="510862"/>
                  </a:cubicBezTo>
                  <a:cubicBezTo>
                    <a:pt x="154383" y="492802"/>
                    <a:pt x="166438" y="475603"/>
                    <a:pt x="185382" y="473883"/>
                  </a:cubicBezTo>
                  <a:cubicBezTo>
                    <a:pt x="199159" y="472163"/>
                    <a:pt x="214658" y="471303"/>
                    <a:pt x="231018" y="470443"/>
                  </a:cubicBezTo>
                  <a:close/>
                  <a:moveTo>
                    <a:pt x="503923" y="304486"/>
                  </a:moveTo>
                  <a:lnTo>
                    <a:pt x="561622" y="304486"/>
                  </a:lnTo>
                  <a:cubicBezTo>
                    <a:pt x="580568" y="304486"/>
                    <a:pt x="596069" y="319968"/>
                    <a:pt x="592624" y="338891"/>
                  </a:cubicBezTo>
                  <a:cubicBezTo>
                    <a:pt x="587457" y="375877"/>
                    <a:pt x="574540" y="410282"/>
                    <a:pt x="556455" y="441247"/>
                  </a:cubicBezTo>
                  <a:cubicBezTo>
                    <a:pt x="546982" y="457590"/>
                    <a:pt x="523730" y="464471"/>
                    <a:pt x="504785" y="459310"/>
                  </a:cubicBezTo>
                  <a:cubicBezTo>
                    <a:pt x="503062" y="459310"/>
                    <a:pt x="500479" y="458450"/>
                    <a:pt x="497895" y="457590"/>
                  </a:cubicBezTo>
                  <a:cubicBezTo>
                    <a:pt x="479811" y="453289"/>
                    <a:pt x="466893" y="435226"/>
                    <a:pt x="468615" y="416303"/>
                  </a:cubicBezTo>
                  <a:cubicBezTo>
                    <a:pt x="471199" y="388779"/>
                    <a:pt x="472060" y="363835"/>
                    <a:pt x="471199" y="338891"/>
                  </a:cubicBezTo>
                  <a:cubicBezTo>
                    <a:pt x="471199" y="319968"/>
                    <a:pt x="484978" y="304486"/>
                    <a:pt x="503923" y="304486"/>
                  </a:cubicBezTo>
                  <a:close/>
                  <a:moveTo>
                    <a:pt x="334297" y="304486"/>
                  </a:moveTo>
                  <a:lnTo>
                    <a:pt x="400585" y="304486"/>
                  </a:lnTo>
                  <a:cubicBezTo>
                    <a:pt x="419524" y="304486"/>
                    <a:pt x="436742" y="319966"/>
                    <a:pt x="436742" y="338887"/>
                  </a:cubicBezTo>
                  <a:cubicBezTo>
                    <a:pt x="437603" y="362107"/>
                    <a:pt x="436742" y="385328"/>
                    <a:pt x="434159" y="410269"/>
                  </a:cubicBezTo>
                  <a:cubicBezTo>
                    <a:pt x="432438" y="429189"/>
                    <a:pt x="415220" y="442090"/>
                    <a:pt x="396280" y="440370"/>
                  </a:cubicBezTo>
                  <a:cubicBezTo>
                    <a:pt x="377341" y="438650"/>
                    <a:pt x="356680" y="436930"/>
                    <a:pt x="334297" y="436070"/>
                  </a:cubicBezTo>
                  <a:cubicBezTo>
                    <a:pt x="315357" y="435210"/>
                    <a:pt x="299861" y="419729"/>
                    <a:pt x="299861" y="400809"/>
                  </a:cubicBezTo>
                  <a:lnTo>
                    <a:pt x="299861" y="338887"/>
                  </a:lnTo>
                  <a:cubicBezTo>
                    <a:pt x="299861" y="319966"/>
                    <a:pt x="315357" y="304486"/>
                    <a:pt x="334297" y="304486"/>
                  </a:cubicBezTo>
                  <a:close/>
                  <a:moveTo>
                    <a:pt x="175089" y="304486"/>
                  </a:moveTo>
                  <a:lnTo>
                    <a:pt x="231033" y="304486"/>
                  </a:lnTo>
                  <a:cubicBezTo>
                    <a:pt x="249968" y="304486"/>
                    <a:pt x="265460" y="319970"/>
                    <a:pt x="265460" y="338895"/>
                  </a:cubicBezTo>
                  <a:lnTo>
                    <a:pt x="265460" y="400830"/>
                  </a:lnTo>
                  <a:cubicBezTo>
                    <a:pt x="265460" y="419755"/>
                    <a:pt x="249968" y="435239"/>
                    <a:pt x="231033" y="436099"/>
                  </a:cubicBezTo>
                  <a:cubicBezTo>
                    <a:pt x="212098" y="436960"/>
                    <a:pt x="195745" y="437820"/>
                    <a:pt x="179393" y="439540"/>
                  </a:cubicBezTo>
                  <a:cubicBezTo>
                    <a:pt x="160458" y="441261"/>
                    <a:pt x="143244" y="428357"/>
                    <a:pt x="141523" y="409433"/>
                  </a:cubicBezTo>
                  <a:cubicBezTo>
                    <a:pt x="138941" y="384486"/>
                    <a:pt x="138080" y="361260"/>
                    <a:pt x="138941" y="338895"/>
                  </a:cubicBezTo>
                  <a:cubicBezTo>
                    <a:pt x="138941" y="319970"/>
                    <a:pt x="156154" y="304486"/>
                    <a:pt x="175089" y="304486"/>
                  </a:cubicBezTo>
                  <a:close/>
                  <a:moveTo>
                    <a:pt x="31285" y="304486"/>
                  </a:moveTo>
                  <a:lnTo>
                    <a:pt x="72605" y="304486"/>
                  </a:lnTo>
                  <a:cubicBezTo>
                    <a:pt x="91543" y="304486"/>
                    <a:pt x="105316" y="319970"/>
                    <a:pt x="105316" y="338895"/>
                  </a:cubicBezTo>
                  <a:cubicBezTo>
                    <a:pt x="104455" y="362982"/>
                    <a:pt x="105316" y="388788"/>
                    <a:pt x="107898" y="414595"/>
                  </a:cubicBezTo>
                  <a:cubicBezTo>
                    <a:pt x="109620" y="433521"/>
                    <a:pt x="98429" y="451585"/>
                    <a:pt x="82074" y="455887"/>
                  </a:cubicBezTo>
                  <a:cubicBezTo>
                    <a:pt x="65718" y="460188"/>
                    <a:pt x="43337" y="453306"/>
                    <a:pt x="33868" y="436101"/>
                  </a:cubicBezTo>
                  <a:cubicBezTo>
                    <a:pt x="17512" y="406853"/>
                    <a:pt x="6321" y="374165"/>
                    <a:pt x="296" y="338895"/>
                  </a:cubicBezTo>
                  <a:cubicBezTo>
                    <a:pt x="-2287" y="319970"/>
                    <a:pt x="12347" y="304486"/>
                    <a:pt x="31285" y="304486"/>
                  </a:cubicBezTo>
                  <a:close/>
                  <a:moveTo>
                    <a:pt x="220702" y="131682"/>
                  </a:moveTo>
                  <a:cubicBezTo>
                    <a:pt x="224145" y="131682"/>
                    <a:pt x="227588" y="131682"/>
                    <a:pt x="231031" y="132542"/>
                  </a:cubicBezTo>
                  <a:cubicBezTo>
                    <a:pt x="249968" y="132542"/>
                    <a:pt x="265461" y="148016"/>
                    <a:pt x="265461" y="167787"/>
                  </a:cubicBezTo>
                  <a:lnTo>
                    <a:pt x="265461" y="235699"/>
                  </a:lnTo>
                  <a:cubicBezTo>
                    <a:pt x="265461" y="255471"/>
                    <a:pt x="249968" y="270085"/>
                    <a:pt x="231031" y="270085"/>
                  </a:cubicBezTo>
                  <a:lnTo>
                    <a:pt x="178525" y="270085"/>
                  </a:lnTo>
                  <a:cubicBezTo>
                    <a:pt x="159589" y="270085"/>
                    <a:pt x="145817" y="255471"/>
                    <a:pt x="150121" y="236559"/>
                  </a:cubicBezTo>
                  <a:cubicBezTo>
                    <a:pt x="156146" y="209050"/>
                    <a:pt x="163893" y="183261"/>
                    <a:pt x="172500" y="160910"/>
                  </a:cubicBezTo>
                  <a:cubicBezTo>
                    <a:pt x="179386" y="142858"/>
                    <a:pt x="201766" y="130823"/>
                    <a:pt x="220702" y="131682"/>
                  </a:cubicBezTo>
                  <a:close/>
                  <a:moveTo>
                    <a:pt x="353254" y="130853"/>
                  </a:moveTo>
                  <a:cubicBezTo>
                    <a:pt x="372200" y="129994"/>
                    <a:pt x="394590" y="142886"/>
                    <a:pt x="401479" y="160075"/>
                  </a:cubicBezTo>
                  <a:cubicBezTo>
                    <a:pt x="410952" y="183280"/>
                    <a:pt x="418703" y="208204"/>
                    <a:pt x="424731" y="236566"/>
                  </a:cubicBezTo>
                  <a:cubicBezTo>
                    <a:pt x="429037" y="255474"/>
                    <a:pt x="416119" y="270085"/>
                    <a:pt x="396312" y="270085"/>
                  </a:cubicBezTo>
                  <a:lnTo>
                    <a:pt x="334308" y="270085"/>
                  </a:lnTo>
                  <a:cubicBezTo>
                    <a:pt x="315362" y="270085"/>
                    <a:pt x="299861" y="255474"/>
                    <a:pt x="299861" y="235707"/>
                  </a:cubicBezTo>
                  <a:lnTo>
                    <a:pt x="299861" y="167810"/>
                  </a:lnTo>
                  <a:cubicBezTo>
                    <a:pt x="299861" y="148902"/>
                    <a:pt x="315362" y="132572"/>
                    <a:pt x="334308" y="132572"/>
                  </a:cubicBezTo>
                  <a:cubicBezTo>
                    <a:pt x="340336" y="131713"/>
                    <a:pt x="347226" y="131713"/>
                    <a:pt x="353254" y="130853"/>
                  </a:cubicBezTo>
                  <a:close/>
                  <a:moveTo>
                    <a:pt x="95050" y="115364"/>
                  </a:moveTo>
                  <a:cubicBezTo>
                    <a:pt x="101934" y="117083"/>
                    <a:pt x="109678" y="118802"/>
                    <a:pt x="118283" y="120521"/>
                  </a:cubicBezTo>
                  <a:cubicBezTo>
                    <a:pt x="137213" y="123959"/>
                    <a:pt x="145817" y="139431"/>
                    <a:pt x="138933" y="157482"/>
                  </a:cubicBezTo>
                  <a:cubicBezTo>
                    <a:pt x="130329" y="181549"/>
                    <a:pt x="122585" y="208196"/>
                    <a:pt x="116562" y="236561"/>
                  </a:cubicBezTo>
                  <a:cubicBezTo>
                    <a:pt x="112260" y="255471"/>
                    <a:pt x="95050" y="270084"/>
                    <a:pt x="76121" y="270084"/>
                  </a:cubicBezTo>
                  <a:lnTo>
                    <a:pt x="32238" y="270084"/>
                  </a:lnTo>
                  <a:cubicBezTo>
                    <a:pt x="13308" y="270084"/>
                    <a:pt x="-1320" y="255471"/>
                    <a:pt x="2122" y="236561"/>
                  </a:cubicBezTo>
                  <a:cubicBezTo>
                    <a:pt x="9005" y="199600"/>
                    <a:pt x="22773" y="165218"/>
                    <a:pt x="41703" y="134274"/>
                  </a:cubicBezTo>
                  <a:cubicBezTo>
                    <a:pt x="52028" y="117942"/>
                    <a:pt x="76121" y="111066"/>
                    <a:pt x="95050" y="115364"/>
                  </a:cubicBezTo>
                  <a:close/>
                  <a:moveTo>
                    <a:pt x="495327" y="111081"/>
                  </a:moveTo>
                  <a:cubicBezTo>
                    <a:pt x="514276" y="106784"/>
                    <a:pt x="538393" y="113660"/>
                    <a:pt x="548729" y="129130"/>
                  </a:cubicBezTo>
                  <a:cubicBezTo>
                    <a:pt x="569401" y="161790"/>
                    <a:pt x="584043" y="197889"/>
                    <a:pt x="591795" y="236565"/>
                  </a:cubicBezTo>
                  <a:cubicBezTo>
                    <a:pt x="595240" y="255474"/>
                    <a:pt x="580598" y="270085"/>
                    <a:pt x="561649" y="270085"/>
                  </a:cubicBezTo>
                  <a:lnTo>
                    <a:pt x="500495" y="270085"/>
                  </a:lnTo>
                  <a:cubicBezTo>
                    <a:pt x="481546" y="270085"/>
                    <a:pt x="463458" y="255474"/>
                    <a:pt x="460013" y="236565"/>
                  </a:cubicBezTo>
                  <a:cubicBezTo>
                    <a:pt x="453984" y="207343"/>
                    <a:pt x="446232" y="180699"/>
                    <a:pt x="436758" y="156634"/>
                  </a:cubicBezTo>
                  <a:cubicBezTo>
                    <a:pt x="429867" y="138584"/>
                    <a:pt x="438480" y="123114"/>
                    <a:pt x="457429" y="119676"/>
                  </a:cubicBezTo>
                  <a:cubicBezTo>
                    <a:pt x="471210" y="117097"/>
                    <a:pt x="484130" y="114519"/>
                    <a:pt x="495327" y="111081"/>
                  </a:cubicBezTo>
                  <a:close/>
                  <a:moveTo>
                    <a:pt x="258364" y="35758"/>
                  </a:moveTo>
                  <a:cubicBezTo>
                    <a:pt x="262665" y="37371"/>
                    <a:pt x="265460" y="43176"/>
                    <a:pt x="265460" y="52636"/>
                  </a:cubicBezTo>
                  <a:lnTo>
                    <a:pt x="265460" y="64677"/>
                  </a:lnTo>
                  <a:cubicBezTo>
                    <a:pt x="265460" y="83597"/>
                    <a:pt x="251698" y="98218"/>
                    <a:pt x="234495" y="98218"/>
                  </a:cubicBezTo>
                  <a:cubicBezTo>
                    <a:pt x="218153" y="97358"/>
                    <a:pt x="212132" y="82737"/>
                    <a:pt x="223314" y="67257"/>
                  </a:cubicBezTo>
                  <a:cubicBezTo>
                    <a:pt x="230195" y="58657"/>
                    <a:pt x="236216" y="50916"/>
                    <a:pt x="242237" y="44036"/>
                  </a:cubicBezTo>
                  <a:cubicBezTo>
                    <a:pt x="248258" y="36726"/>
                    <a:pt x="254063" y="34146"/>
                    <a:pt x="258364" y="35758"/>
                  </a:cubicBezTo>
                  <a:close/>
                  <a:moveTo>
                    <a:pt x="307077" y="24998"/>
                  </a:moveTo>
                  <a:cubicBezTo>
                    <a:pt x="311492" y="23171"/>
                    <a:pt x="317523" y="25536"/>
                    <a:pt x="323985" y="32847"/>
                  </a:cubicBezTo>
                  <a:cubicBezTo>
                    <a:pt x="332600" y="42309"/>
                    <a:pt x="341216" y="53490"/>
                    <a:pt x="350693" y="67253"/>
                  </a:cubicBezTo>
                  <a:cubicBezTo>
                    <a:pt x="361893" y="82735"/>
                    <a:pt x="354139" y="97358"/>
                    <a:pt x="335185" y="97358"/>
                  </a:cubicBezTo>
                  <a:cubicBezTo>
                    <a:pt x="335185" y="97358"/>
                    <a:pt x="334323" y="97358"/>
                    <a:pt x="334323" y="98218"/>
                  </a:cubicBezTo>
                  <a:cubicBezTo>
                    <a:pt x="315369" y="98218"/>
                    <a:pt x="299861" y="83595"/>
                    <a:pt x="299861" y="64672"/>
                  </a:cubicBezTo>
                  <a:lnTo>
                    <a:pt x="299861" y="42309"/>
                  </a:lnTo>
                  <a:cubicBezTo>
                    <a:pt x="299861" y="32847"/>
                    <a:pt x="302661" y="26826"/>
                    <a:pt x="307077" y="24998"/>
                  </a:cubicBezTo>
                  <a:close/>
                  <a:moveTo>
                    <a:pt x="204359" y="7108"/>
                  </a:moveTo>
                  <a:cubicBezTo>
                    <a:pt x="222439" y="1094"/>
                    <a:pt x="227605" y="8827"/>
                    <a:pt x="215552" y="24292"/>
                  </a:cubicBezTo>
                  <a:cubicBezTo>
                    <a:pt x="206081" y="35462"/>
                    <a:pt x="195750" y="48350"/>
                    <a:pt x="186279" y="63815"/>
                  </a:cubicBezTo>
                  <a:cubicBezTo>
                    <a:pt x="175947" y="79281"/>
                    <a:pt x="153563" y="91310"/>
                    <a:pt x="134621" y="88732"/>
                  </a:cubicBezTo>
                  <a:cubicBezTo>
                    <a:pt x="129456" y="87873"/>
                    <a:pt x="125151" y="87014"/>
                    <a:pt x="120846" y="86155"/>
                  </a:cubicBezTo>
                  <a:cubicBezTo>
                    <a:pt x="101905" y="81859"/>
                    <a:pt x="97600" y="67252"/>
                    <a:pt x="113097" y="55223"/>
                  </a:cubicBezTo>
                  <a:cubicBezTo>
                    <a:pt x="139787" y="33743"/>
                    <a:pt x="170782" y="17419"/>
                    <a:pt x="204359" y="7108"/>
                  </a:cubicBezTo>
                  <a:close/>
                  <a:moveTo>
                    <a:pt x="368806" y="1108"/>
                  </a:moveTo>
                  <a:cubicBezTo>
                    <a:pt x="408413" y="10560"/>
                    <a:pt x="444575" y="28607"/>
                    <a:pt x="475572" y="51810"/>
                  </a:cubicBezTo>
                  <a:cubicBezTo>
                    <a:pt x="491070" y="62981"/>
                    <a:pt x="487626" y="78450"/>
                    <a:pt x="468684" y="81887"/>
                  </a:cubicBezTo>
                  <a:cubicBezTo>
                    <a:pt x="460074" y="83606"/>
                    <a:pt x="451463" y="85325"/>
                    <a:pt x="441131" y="87043"/>
                  </a:cubicBezTo>
                  <a:cubicBezTo>
                    <a:pt x="422189" y="90481"/>
                    <a:pt x="399803" y="78450"/>
                    <a:pt x="389471" y="62981"/>
                  </a:cubicBezTo>
                  <a:cubicBezTo>
                    <a:pt x="379138" y="46654"/>
                    <a:pt x="367945" y="32044"/>
                    <a:pt x="358474" y="20013"/>
                  </a:cubicBezTo>
                  <a:cubicBezTo>
                    <a:pt x="346420" y="5404"/>
                    <a:pt x="350725" y="-3189"/>
                    <a:pt x="368806" y="1108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思源黑体 CN Light"/>
                <a:cs typeface="+mn-ea"/>
                <a:sym typeface="+mn-lt"/>
              </a:endParaRPr>
            </a:p>
          </p:txBody>
        </p:sp>
      </p:grpSp>
      <p:sp>
        <p:nvSpPr>
          <p:cNvPr id="59" name="文本框 58"/>
          <p:cNvSpPr txBox="1"/>
          <p:nvPr/>
        </p:nvSpPr>
        <p:spPr>
          <a:xfrm>
            <a:off x="1608983" y="3588502"/>
            <a:ext cx="244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3B48DE"/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705165" y="4205302"/>
            <a:ext cx="2427748" cy="102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cxnSp>
        <p:nvCxnSpPr>
          <p:cNvPr id="61" name="直接连接符 60"/>
          <p:cNvCxnSpPr/>
          <p:nvPr/>
        </p:nvCxnSpPr>
        <p:spPr>
          <a:xfrm>
            <a:off x="2609767" y="4187682"/>
            <a:ext cx="442167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sp>
        <p:nvSpPr>
          <p:cNvPr id="62" name="文本框 61"/>
          <p:cNvSpPr txBox="1"/>
          <p:nvPr/>
        </p:nvSpPr>
        <p:spPr>
          <a:xfrm>
            <a:off x="4847483" y="3588502"/>
            <a:ext cx="244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3B48DE"/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974723" y="4205302"/>
            <a:ext cx="2427748" cy="102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cxnSp>
        <p:nvCxnSpPr>
          <p:cNvPr id="64" name="直接连接符 63"/>
          <p:cNvCxnSpPr/>
          <p:nvPr/>
        </p:nvCxnSpPr>
        <p:spPr>
          <a:xfrm>
            <a:off x="5848267" y="4187682"/>
            <a:ext cx="442167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sp>
        <p:nvSpPr>
          <p:cNvPr id="65" name="文本框 64"/>
          <p:cNvSpPr txBox="1"/>
          <p:nvPr/>
        </p:nvSpPr>
        <p:spPr>
          <a:xfrm>
            <a:off x="8215043" y="3574122"/>
            <a:ext cx="244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3B48DE"/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244281" y="4205302"/>
            <a:ext cx="2427748" cy="1027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prstClr val="white">
                    <a:lumMod val="65000"/>
                  </a:prstClr>
                </a:solidFill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cxnSp>
        <p:nvCxnSpPr>
          <p:cNvPr id="67" name="直接连接符 66"/>
          <p:cNvCxnSpPr/>
          <p:nvPr/>
        </p:nvCxnSpPr>
        <p:spPr>
          <a:xfrm>
            <a:off x="9215827" y="4173302"/>
            <a:ext cx="442167" cy="0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</p:cxnSp>
      <p:sp>
        <p:nvSpPr>
          <p:cNvPr id="68" name="文本框 67"/>
          <p:cNvSpPr txBox="1"/>
          <p:nvPr/>
        </p:nvSpPr>
        <p:spPr>
          <a:xfrm rot="10800000">
            <a:off x="11160387" y="3126727"/>
            <a:ext cx="39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&lt;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  <a:ea typeface="思源黑体 CN Light"/>
              <a:cs typeface="+mn-ea"/>
              <a:sym typeface="+mn-lt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89271" y="3100024"/>
            <a:ext cx="397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  <a:ea typeface="思源黑体 CN Light"/>
                <a:cs typeface="+mn-ea"/>
                <a:sym typeface="+mn-lt"/>
              </a:rPr>
              <a:t>&lt;</a:t>
            </a:r>
            <a:endParaRPr lang="zh-CN" altLang="en-US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adi" panose="020B0604020104020204" pitchFamily="34" charset="0"/>
              <a:ea typeface="思源黑体 CN Light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2" grpId="0"/>
      <p:bldP spid="63" grpId="0"/>
      <p:bldP spid="65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8" name="椭圆 17"/>
          <p:cNvSpPr/>
          <p:nvPr/>
        </p:nvSpPr>
        <p:spPr>
          <a:xfrm>
            <a:off x="6527014" y="1813441"/>
            <a:ext cx="696345" cy="696345"/>
          </a:xfrm>
          <a:prstGeom prst="ellipse">
            <a:avLst/>
          </a:prstGeom>
          <a:gradFill>
            <a:gsLst>
              <a:gs pos="100000">
                <a:srgbClr val="3B48DE"/>
              </a:gs>
              <a:gs pos="0">
                <a:srgbClr val="3B48DE"/>
              </a:gs>
            </a:gsLst>
            <a:lin ang="16200000" scaled="1"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Circle"/>
          <p:cNvSpPr/>
          <p:nvPr/>
        </p:nvSpPr>
        <p:spPr>
          <a:xfrm>
            <a:off x="6756539" y="1861693"/>
            <a:ext cx="3854749" cy="3854744"/>
          </a:xfrm>
          <a:prstGeom prst="ellipse">
            <a:avLst/>
          </a:prstGeom>
          <a:solidFill>
            <a:srgbClr val="3B48DE">
              <a:alpha val="32000"/>
            </a:srgbClr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endParaRPr sz="3200" dirty="0">
              <a:solidFill>
                <a:srgbClr val="FFFFFF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347271" y="1929320"/>
            <a:ext cx="740778" cy="740777"/>
            <a:chOff x="1347271" y="1929320"/>
            <a:chExt cx="740778" cy="740777"/>
          </a:xfrm>
        </p:grpSpPr>
        <p:sp>
          <p:nvSpPr>
            <p:cNvPr id="21" name="Circle"/>
            <p:cNvSpPr/>
            <p:nvPr/>
          </p:nvSpPr>
          <p:spPr>
            <a:xfrm>
              <a:off x="1347271" y="1929320"/>
              <a:ext cx="740778" cy="740777"/>
            </a:xfrm>
            <a:prstGeom prst="ellipse">
              <a:avLst/>
            </a:prstGeom>
            <a:solidFill>
              <a:srgbClr val="3B48DE">
                <a:alpha val="48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endParaRPr sz="3200" dirty="0">
                <a:solidFill>
                  <a:srgbClr val="FFFFFF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2" name="Circle"/>
            <p:cNvSpPr/>
            <p:nvPr/>
          </p:nvSpPr>
          <p:spPr>
            <a:xfrm>
              <a:off x="1443298" y="2025345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paper-plane_87312"/>
            <p:cNvSpPr>
              <a:spLocks noChangeAspect="1"/>
            </p:cNvSpPr>
            <p:nvPr/>
          </p:nvSpPr>
          <p:spPr bwMode="auto">
            <a:xfrm>
              <a:off x="1589599" y="2188114"/>
              <a:ext cx="300291" cy="288680"/>
            </a:xfrm>
            <a:custGeom>
              <a:avLst/>
              <a:gdLst>
                <a:gd name="T0" fmla="*/ 5605 w 5814"/>
                <a:gd name="T1" fmla="*/ 2151 h 5598"/>
                <a:gd name="T2" fmla="*/ 415 w 5814"/>
                <a:gd name="T3" fmla="*/ 62 h 5598"/>
                <a:gd name="T4" fmla="*/ 136 w 5814"/>
                <a:gd name="T5" fmla="*/ 200 h 5598"/>
                <a:gd name="T6" fmla="*/ 86 w 5814"/>
                <a:gd name="T7" fmla="*/ 470 h 5598"/>
                <a:gd name="T8" fmla="*/ 91 w 5814"/>
                <a:gd name="T9" fmla="*/ 475 h 5598"/>
                <a:gd name="T10" fmla="*/ 410 w 5814"/>
                <a:gd name="T11" fmla="*/ 1188 h 5598"/>
                <a:gd name="T12" fmla="*/ 722 w 5814"/>
                <a:gd name="T13" fmla="*/ 1831 h 5598"/>
                <a:gd name="T14" fmla="*/ 1893 w 5814"/>
                <a:gd name="T15" fmla="*/ 5251 h 5598"/>
                <a:gd name="T16" fmla="*/ 2257 w 5814"/>
                <a:gd name="T17" fmla="*/ 5347 h 5598"/>
                <a:gd name="T18" fmla="*/ 2931 w 5814"/>
                <a:gd name="T19" fmla="*/ 4665 h 5598"/>
                <a:gd name="T20" fmla="*/ 3786 w 5814"/>
                <a:gd name="T21" fmla="*/ 5293 h 5598"/>
                <a:gd name="T22" fmla="*/ 3876 w 5814"/>
                <a:gd name="T23" fmla="*/ 5432 h 5598"/>
                <a:gd name="T24" fmla="*/ 4247 w 5814"/>
                <a:gd name="T25" fmla="*/ 5432 h 5598"/>
                <a:gd name="T26" fmla="*/ 4576 w 5814"/>
                <a:gd name="T27" fmla="*/ 3265 h 5598"/>
                <a:gd name="T28" fmla="*/ 5656 w 5814"/>
                <a:gd name="T29" fmla="*/ 2545 h 5598"/>
                <a:gd name="T30" fmla="*/ 5605 w 5814"/>
                <a:gd name="T31" fmla="*/ 2151 h 5598"/>
                <a:gd name="T32" fmla="*/ 4145 w 5814"/>
                <a:gd name="T33" fmla="*/ 4175 h 5598"/>
                <a:gd name="T34" fmla="*/ 3988 w 5814"/>
                <a:gd name="T35" fmla="*/ 4868 h 5598"/>
                <a:gd name="T36" fmla="*/ 3545 w 5814"/>
                <a:gd name="T37" fmla="*/ 4114 h 5598"/>
                <a:gd name="T38" fmla="*/ 3631 w 5814"/>
                <a:gd name="T39" fmla="*/ 4039 h 5598"/>
                <a:gd name="T40" fmla="*/ 3631 w 5814"/>
                <a:gd name="T41" fmla="*/ 3723 h 5598"/>
                <a:gd name="T42" fmla="*/ 1052 w 5814"/>
                <a:gd name="T43" fmla="*/ 997 h 5598"/>
                <a:gd name="T44" fmla="*/ 2027 w 5814"/>
                <a:gd name="T45" fmla="*/ 1616 h 5598"/>
                <a:gd name="T46" fmla="*/ 4030 w 5814"/>
                <a:gd name="T47" fmla="*/ 3192 h 5598"/>
                <a:gd name="T48" fmla="*/ 4183 w 5814"/>
                <a:gd name="T49" fmla="*/ 3252 h 5598"/>
                <a:gd name="T50" fmla="*/ 4145 w 5814"/>
                <a:gd name="T51" fmla="*/ 4175 h 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14" h="5598">
                  <a:moveTo>
                    <a:pt x="5605" y="2151"/>
                  </a:moveTo>
                  <a:cubicBezTo>
                    <a:pt x="3810" y="1594"/>
                    <a:pt x="2113" y="862"/>
                    <a:pt x="415" y="62"/>
                  </a:cubicBezTo>
                  <a:cubicBezTo>
                    <a:pt x="281" y="0"/>
                    <a:pt x="160" y="92"/>
                    <a:pt x="136" y="200"/>
                  </a:cubicBezTo>
                  <a:cubicBezTo>
                    <a:pt x="45" y="245"/>
                    <a:pt x="0" y="368"/>
                    <a:pt x="86" y="470"/>
                  </a:cubicBezTo>
                  <a:cubicBezTo>
                    <a:pt x="88" y="472"/>
                    <a:pt x="89" y="473"/>
                    <a:pt x="91" y="475"/>
                  </a:cubicBezTo>
                  <a:cubicBezTo>
                    <a:pt x="109" y="703"/>
                    <a:pt x="331" y="1028"/>
                    <a:pt x="410" y="1188"/>
                  </a:cubicBezTo>
                  <a:cubicBezTo>
                    <a:pt x="514" y="1397"/>
                    <a:pt x="613" y="1617"/>
                    <a:pt x="722" y="1831"/>
                  </a:cubicBezTo>
                  <a:cubicBezTo>
                    <a:pt x="1109" y="2972"/>
                    <a:pt x="1511" y="4108"/>
                    <a:pt x="1893" y="5251"/>
                  </a:cubicBezTo>
                  <a:cubicBezTo>
                    <a:pt x="1942" y="5396"/>
                    <a:pt x="2142" y="5476"/>
                    <a:pt x="2257" y="5347"/>
                  </a:cubicBezTo>
                  <a:cubicBezTo>
                    <a:pt x="2471" y="5104"/>
                    <a:pt x="2698" y="4882"/>
                    <a:pt x="2931" y="4665"/>
                  </a:cubicBezTo>
                  <a:cubicBezTo>
                    <a:pt x="3191" y="4896"/>
                    <a:pt x="3477" y="5124"/>
                    <a:pt x="3786" y="5293"/>
                  </a:cubicBezTo>
                  <a:cubicBezTo>
                    <a:pt x="3818" y="5339"/>
                    <a:pt x="3842" y="5387"/>
                    <a:pt x="3876" y="5432"/>
                  </a:cubicBezTo>
                  <a:cubicBezTo>
                    <a:pt x="3960" y="5543"/>
                    <a:pt x="4176" y="5598"/>
                    <a:pt x="4247" y="5432"/>
                  </a:cubicBezTo>
                  <a:cubicBezTo>
                    <a:pt x="4506" y="4823"/>
                    <a:pt x="4762" y="3943"/>
                    <a:pt x="4576" y="3265"/>
                  </a:cubicBezTo>
                  <a:cubicBezTo>
                    <a:pt x="4947" y="3166"/>
                    <a:pt x="5272" y="2791"/>
                    <a:pt x="5656" y="2545"/>
                  </a:cubicBezTo>
                  <a:cubicBezTo>
                    <a:pt x="5814" y="2444"/>
                    <a:pt x="5785" y="2207"/>
                    <a:pt x="5605" y="2151"/>
                  </a:cubicBezTo>
                  <a:close/>
                  <a:moveTo>
                    <a:pt x="4145" y="4175"/>
                  </a:moveTo>
                  <a:cubicBezTo>
                    <a:pt x="4115" y="4412"/>
                    <a:pt x="4057" y="4641"/>
                    <a:pt x="3988" y="4868"/>
                  </a:cubicBezTo>
                  <a:cubicBezTo>
                    <a:pt x="3823" y="4627"/>
                    <a:pt x="3679" y="4374"/>
                    <a:pt x="3545" y="4114"/>
                  </a:cubicBezTo>
                  <a:cubicBezTo>
                    <a:pt x="3575" y="4089"/>
                    <a:pt x="3601" y="4063"/>
                    <a:pt x="3631" y="4039"/>
                  </a:cubicBezTo>
                  <a:cubicBezTo>
                    <a:pt x="3726" y="3962"/>
                    <a:pt x="3708" y="3802"/>
                    <a:pt x="3631" y="3723"/>
                  </a:cubicBezTo>
                  <a:cubicBezTo>
                    <a:pt x="2759" y="2826"/>
                    <a:pt x="1908" y="1909"/>
                    <a:pt x="1052" y="997"/>
                  </a:cubicBezTo>
                  <a:cubicBezTo>
                    <a:pt x="1384" y="1191"/>
                    <a:pt x="1709" y="1396"/>
                    <a:pt x="2027" y="1616"/>
                  </a:cubicBezTo>
                  <a:cubicBezTo>
                    <a:pt x="2705" y="2085"/>
                    <a:pt x="3318" y="2793"/>
                    <a:pt x="4030" y="3192"/>
                  </a:cubicBezTo>
                  <a:cubicBezTo>
                    <a:pt x="4083" y="3222"/>
                    <a:pt x="4132" y="3235"/>
                    <a:pt x="4183" y="3252"/>
                  </a:cubicBezTo>
                  <a:cubicBezTo>
                    <a:pt x="4153" y="3558"/>
                    <a:pt x="4183" y="3867"/>
                    <a:pt x="4145" y="4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221547" y="2050850"/>
            <a:ext cx="2443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654126" y="4559062"/>
            <a:ext cx="2953093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sp>
        <p:nvSpPr>
          <p:cNvPr id="26" name="椭圆 25"/>
          <p:cNvSpPr/>
          <p:nvPr/>
        </p:nvSpPr>
        <p:spPr>
          <a:xfrm>
            <a:off x="7223359" y="2328511"/>
            <a:ext cx="2921108" cy="2921108"/>
          </a:xfrm>
          <a:prstGeom prst="ellipse">
            <a:avLst/>
          </a:prstGeom>
          <a:blipFill>
            <a:blip r:embed="rId3"/>
            <a:stretch>
              <a:fillRect l="-25109" r="-2489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0148384" y="5100719"/>
            <a:ext cx="696345" cy="696345"/>
          </a:xfrm>
          <a:prstGeom prst="ellipse">
            <a:avLst/>
          </a:prstGeom>
          <a:gradFill>
            <a:gsLst>
              <a:gs pos="100000">
                <a:srgbClr val="3B48DE"/>
              </a:gs>
              <a:gs pos="0">
                <a:srgbClr val="3B48DE"/>
              </a:gs>
            </a:gsLst>
            <a:lin ang="16200000" scaled="1"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iṥḷîḓé"/>
          <p:cNvSpPr/>
          <p:nvPr/>
        </p:nvSpPr>
        <p:spPr bwMode="auto">
          <a:xfrm>
            <a:off x="1286597" y="3019312"/>
            <a:ext cx="964142" cy="10096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normAutofit fontScale="85000" lnSpcReduction="10000"/>
          </a:bodyPr>
          <a:lstStyle/>
          <a:p>
            <a:pPr algn="l"/>
            <a:r>
              <a:rPr lang="en-US" sz="60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66</a:t>
            </a:r>
          </a:p>
        </p:txBody>
      </p:sp>
      <p:sp>
        <p:nvSpPr>
          <p:cNvPr id="29" name="í$ļîde"/>
          <p:cNvSpPr/>
          <p:nvPr/>
        </p:nvSpPr>
        <p:spPr bwMode="auto">
          <a:xfrm>
            <a:off x="2134274" y="3189911"/>
            <a:ext cx="365125" cy="49212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>
            <a:normAutofit fontScale="92500" lnSpcReduction="20000"/>
          </a:bodyPr>
          <a:lstStyle/>
          <a:p>
            <a:pPr algn="l"/>
            <a:r>
              <a:rPr lang="en-US" sz="32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%</a:t>
            </a:r>
          </a:p>
        </p:txBody>
      </p:sp>
      <p:cxnSp>
        <p:nvCxnSpPr>
          <p:cNvPr id="30" name="直接连接符 29"/>
          <p:cNvCxnSpPr/>
          <p:nvPr/>
        </p:nvCxnSpPr>
        <p:spPr>
          <a:xfrm>
            <a:off x="2528601" y="3189911"/>
            <a:ext cx="0" cy="777328"/>
          </a:xfrm>
          <a:prstGeom prst="line">
            <a:avLst/>
          </a:prstGeom>
          <a:ln w="3175" cap="rnd">
            <a:solidFill>
              <a:schemeClr val="tx1">
                <a:lumMod val="20000"/>
                <a:lumOff val="80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ïṡļíḓê"/>
          <p:cNvSpPr/>
          <p:nvPr/>
        </p:nvSpPr>
        <p:spPr bwMode="auto">
          <a:xfrm>
            <a:off x="1347271" y="4502130"/>
            <a:ext cx="964142" cy="10096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normAutofit/>
          </a:bodyPr>
          <a:lstStyle/>
          <a:p>
            <a:pPr algn="l"/>
            <a:r>
              <a:rPr lang="en-US" sz="60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40</a:t>
            </a:r>
          </a:p>
        </p:txBody>
      </p:sp>
      <p:sp>
        <p:nvSpPr>
          <p:cNvPr id="32" name="ïṧḻïḍè"/>
          <p:cNvSpPr/>
          <p:nvPr/>
        </p:nvSpPr>
        <p:spPr bwMode="auto">
          <a:xfrm>
            <a:off x="2207002" y="4602993"/>
            <a:ext cx="365125" cy="49212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normAutofit/>
          </a:bodyPr>
          <a:lstStyle/>
          <a:p>
            <a:pPr algn="l"/>
            <a:r>
              <a:rPr lang="en-US" sz="32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%</a:t>
            </a:r>
          </a:p>
        </p:txBody>
      </p:sp>
      <p:cxnSp>
        <p:nvCxnSpPr>
          <p:cNvPr id="33" name="直接连接符 32"/>
          <p:cNvCxnSpPr/>
          <p:nvPr/>
        </p:nvCxnSpPr>
        <p:spPr>
          <a:xfrm>
            <a:off x="2528601" y="4681518"/>
            <a:ext cx="0" cy="777328"/>
          </a:xfrm>
          <a:prstGeom prst="line">
            <a:avLst/>
          </a:prstGeom>
          <a:ln w="3175" cap="rnd">
            <a:solidFill>
              <a:schemeClr val="tx1">
                <a:lumMod val="20000"/>
                <a:lumOff val="80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2675187" y="3047035"/>
            <a:ext cx="2953093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4" grpId="0"/>
      <p:bldP spid="25" grpId="0"/>
      <p:bldP spid="26" grpId="0" animBg="1"/>
      <p:bldP spid="27" grpId="0" animBg="1"/>
      <p:bldP spid="28" grpId="0"/>
      <p:bldP spid="29" grpId="0"/>
      <p:bldP spid="31" grpId="0"/>
      <p:bldP spid="32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8"/>
          <p:cNvSpPr/>
          <p:nvPr/>
        </p:nvSpPr>
        <p:spPr bwMode="auto">
          <a:xfrm rot="1800000">
            <a:off x="463350" y="229615"/>
            <a:ext cx="661762" cy="570485"/>
          </a:xfrm>
          <a:prstGeom prst="triangle">
            <a:avLst/>
          </a:prstGeom>
          <a:noFill/>
          <a:ln w="88900">
            <a:gradFill>
              <a:gsLst>
                <a:gs pos="0">
                  <a:schemeClr val="accent1"/>
                </a:gs>
                <a:gs pos="99000">
                  <a:schemeClr val="accent2"/>
                </a:gs>
              </a:gsLst>
              <a:lin ang="5400000" scaled="1"/>
            </a:gradFill>
            <a:miter lim="800000"/>
          </a:ln>
        </p:spPr>
        <p:txBody>
          <a:bodyPr vert="horz" wrap="square" lIns="91440" tIns="45720" rIns="91440" bIns="45720" numCol="1" rtlCol="0" anchor="ctr" anchorCtr="0" compatLnSpc="1">
            <a:prstTxWarp prst="textArchDown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badi" panose="020B0604020104020204" pitchFamily="34" charset="0"/>
              <a:ea typeface="+mn-ea"/>
              <a:cs typeface="+mn-cs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223404" y="167100"/>
            <a:ext cx="2682569" cy="775610"/>
            <a:chOff x="3057831" y="4316020"/>
            <a:chExt cx="5526860" cy="1597977"/>
          </a:xfrm>
        </p:grpSpPr>
        <p:sp>
          <p:nvSpPr>
            <p:cNvPr id="6" name="Title 3"/>
            <p:cNvSpPr txBox="1"/>
            <p:nvPr/>
          </p:nvSpPr>
          <p:spPr>
            <a:xfrm>
              <a:off x="3057831" y="4316020"/>
              <a:ext cx="4852219" cy="842584"/>
            </a:xfrm>
            <a:prstGeom prst="rect">
              <a:avLst/>
            </a:prstGeom>
            <a:effectLst/>
          </p:spPr>
          <p:txBody>
            <a:bodyPr vert="horz" lIns="0" tIns="192024" rIns="0" bIns="0" rtlCol="0" anchor="t" anchorCtr="0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4400" kern="1200" spc="-151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400" dirty="0">
                  <a:solidFill>
                    <a:srgbClr val="3B48DE"/>
                  </a:solidFill>
                  <a:latin typeface="站酷庆科黄油体" panose="02000803000000020004" pitchFamily="2" charset="-122"/>
                  <a:ea typeface="站酷庆科黄油体" panose="02000803000000020004" pitchFamily="2" charset="-122"/>
                  <a:cs typeface="+mn-cs"/>
                </a:rPr>
                <a:t>输入目录关键字</a:t>
              </a:r>
              <a:endParaRPr lang="en-US" sz="2400" dirty="0">
                <a:solidFill>
                  <a:srgbClr val="3B48DE"/>
                </a:solidFill>
                <a:latin typeface="站酷庆科黄油体" panose="02000803000000020004" pitchFamily="2" charset="-122"/>
                <a:ea typeface="站酷庆科黄油体" panose="02000803000000020004" pitchFamily="2" charset="-122"/>
                <a:cs typeface="+mn-cs"/>
              </a:endParaRPr>
            </a:p>
          </p:txBody>
        </p:sp>
        <p:sp>
          <p:nvSpPr>
            <p:cNvPr id="7" name="TextBox 14"/>
            <p:cNvSpPr txBox="1"/>
            <p:nvPr/>
          </p:nvSpPr>
          <p:spPr>
            <a:xfrm>
              <a:off x="3057831" y="5438418"/>
              <a:ext cx="5526860" cy="47557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3B48DE"/>
                  </a:solidFill>
                  <a:effectLst/>
                  <a:uLnTx/>
                  <a:uFillTx/>
                  <a:latin typeface="Abadi" panose="020B0604020104020204" pitchFamily="34" charset="0"/>
                  <a:ea typeface="+mn-ea"/>
                  <a:cs typeface="+mn-cs"/>
                </a:rPr>
                <a:t>CREATIVE PRESENTATION TEMPLATE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0485247" y="371582"/>
            <a:ext cx="1341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uLnTx/>
                <a:uFillTx/>
                <a:latin typeface="站酷庆科黄油体" panose="02000803000000020004" pitchFamily="2" charset="-122"/>
                <a:ea typeface="站酷庆科黄油体" panose="02000803000000020004" pitchFamily="2" charset="-122"/>
              </a:rPr>
              <a:t>YOUR LOGO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uLnTx/>
              <a:uFillTx/>
              <a:latin typeface="站酷庆科黄油体" panose="02000803000000020004" pitchFamily="2" charset="-122"/>
              <a:ea typeface="站酷庆科黄油体" panose="02000803000000020004" pitchFamily="2" charset="-122"/>
            </a:endParaRPr>
          </a:p>
        </p:txBody>
      </p:sp>
      <p:grpSp>
        <p:nvGrpSpPr>
          <p:cNvPr id="10" name="Group 12"/>
          <p:cNvGrpSpPr/>
          <p:nvPr/>
        </p:nvGrpSpPr>
        <p:grpSpPr>
          <a:xfrm rot="18900000">
            <a:off x="-515516" y="6308865"/>
            <a:ext cx="1031030" cy="893490"/>
            <a:chOff x="8603400" y="1907109"/>
            <a:chExt cx="2341824" cy="2029423"/>
          </a:xfrm>
        </p:grpSpPr>
        <p:sp>
          <p:nvSpPr>
            <p:cNvPr id="11" name="Freeform 38"/>
            <p:cNvSpPr/>
            <p:nvPr/>
          </p:nvSpPr>
          <p:spPr bwMode="auto">
            <a:xfrm>
              <a:off x="8603400" y="1907109"/>
              <a:ext cx="1829700" cy="1820757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8603400" y="2353058"/>
              <a:ext cx="2209472" cy="1583474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42"/>
            <p:cNvSpPr/>
            <p:nvPr/>
          </p:nvSpPr>
          <p:spPr bwMode="auto">
            <a:xfrm>
              <a:off x="8968862" y="1915457"/>
              <a:ext cx="1976362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up 20"/>
          <p:cNvGrpSpPr/>
          <p:nvPr/>
        </p:nvGrpSpPr>
        <p:grpSpPr>
          <a:xfrm rot="3285381">
            <a:off x="11256580" y="6027146"/>
            <a:ext cx="705630" cy="611497"/>
            <a:chOff x="8603399" y="1907109"/>
            <a:chExt cx="2341826" cy="2029421"/>
          </a:xfrm>
        </p:grpSpPr>
        <p:sp>
          <p:nvSpPr>
            <p:cNvPr id="15" name="Freeform 38"/>
            <p:cNvSpPr/>
            <p:nvPr/>
          </p:nvSpPr>
          <p:spPr bwMode="auto">
            <a:xfrm>
              <a:off x="8603400" y="1907109"/>
              <a:ext cx="1829701" cy="1820758"/>
            </a:xfrm>
            <a:custGeom>
              <a:avLst/>
              <a:gdLst>
                <a:gd name="T0" fmla="*/ 889 w 1297"/>
                <a:gd name="T1" fmla="*/ 0 h 1290"/>
                <a:gd name="T2" fmla="*/ 716 w 1297"/>
                <a:gd name="T3" fmla="*/ 0 h 1290"/>
                <a:gd name="T4" fmla="*/ 0 w 1297"/>
                <a:gd name="T5" fmla="*/ 1287 h 1290"/>
                <a:gd name="T6" fmla="*/ 1297 w 1297"/>
                <a:gd name="T7" fmla="*/ 1290 h 1290"/>
                <a:gd name="T8" fmla="*/ 1216 w 1297"/>
                <a:gd name="T9" fmla="*/ 1144 h 1290"/>
                <a:gd name="T10" fmla="*/ 248 w 1297"/>
                <a:gd name="T11" fmla="*/ 1144 h 1290"/>
                <a:gd name="T12" fmla="*/ 243 w 1297"/>
                <a:gd name="T13" fmla="*/ 1141 h 1290"/>
                <a:gd name="T14" fmla="*/ 242 w 1297"/>
                <a:gd name="T15" fmla="*/ 1138 h 1290"/>
                <a:gd name="T16" fmla="*/ 243 w 1297"/>
                <a:gd name="T17" fmla="*/ 1135 h 1290"/>
                <a:gd name="T18" fmla="*/ 889 w 1297"/>
                <a:gd name="T1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7" h="1290">
                  <a:moveTo>
                    <a:pt x="889" y="0"/>
                  </a:moveTo>
                  <a:cubicBezTo>
                    <a:pt x="716" y="0"/>
                    <a:pt x="716" y="0"/>
                    <a:pt x="716" y="0"/>
                  </a:cubicBezTo>
                  <a:cubicBezTo>
                    <a:pt x="0" y="1287"/>
                    <a:pt x="0" y="1287"/>
                    <a:pt x="0" y="1287"/>
                  </a:cubicBezTo>
                  <a:cubicBezTo>
                    <a:pt x="1297" y="1290"/>
                    <a:pt x="1297" y="1290"/>
                    <a:pt x="1297" y="1290"/>
                  </a:cubicBezTo>
                  <a:cubicBezTo>
                    <a:pt x="1216" y="1144"/>
                    <a:pt x="1216" y="1144"/>
                    <a:pt x="1216" y="1144"/>
                  </a:cubicBezTo>
                  <a:cubicBezTo>
                    <a:pt x="248" y="1144"/>
                    <a:pt x="248" y="1144"/>
                    <a:pt x="248" y="1144"/>
                  </a:cubicBezTo>
                  <a:cubicBezTo>
                    <a:pt x="246" y="1144"/>
                    <a:pt x="244" y="1143"/>
                    <a:pt x="243" y="1141"/>
                  </a:cubicBezTo>
                  <a:cubicBezTo>
                    <a:pt x="243" y="1140"/>
                    <a:pt x="242" y="1139"/>
                    <a:pt x="242" y="1138"/>
                  </a:cubicBezTo>
                  <a:cubicBezTo>
                    <a:pt x="242" y="1137"/>
                    <a:pt x="243" y="1136"/>
                    <a:pt x="243" y="1135"/>
                  </a:cubicBezTo>
                  <a:cubicBezTo>
                    <a:pt x="889" y="0"/>
                    <a:pt x="889" y="0"/>
                    <a:pt x="88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40"/>
            <p:cNvSpPr/>
            <p:nvPr/>
          </p:nvSpPr>
          <p:spPr bwMode="auto">
            <a:xfrm>
              <a:off x="8603399" y="2353057"/>
              <a:ext cx="2209473" cy="1583473"/>
            </a:xfrm>
            <a:custGeom>
              <a:avLst/>
              <a:gdLst>
                <a:gd name="T0" fmla="*/ 901 w 1566"/>
                <a:gd name="T1" fmla="*/ 0 h 1122"/>
                <a:gd name="T2" fmla="*/ 822 w 1566"/>
                <a:gd name="T3" fmla="*/ 141 h 1122"/>
                <a:gd name="T4" fmla="*/ 1224 w 1566"/>
                <a:gd name="T5" fmla="*/ 819 h 1122"/>
                <a:gd name="T6" fmla="*/ 1224 w 1566"/>
                <a:gd name="T7" fmla="*/ 819 h 1122"/>
                <a:gd name="T8" fmla="*/ 1312 w 1566"/>
                <a:gd name="T9" fmla="*/ 977 h 1122"/>
                <a:gd name="T10" fmla="*/ 1312 w 1566"/>
                <a:gd name="T11" fmla="*/ 983 h 1122"/>
                <a:gd name="T12" fmla="*/ 1307 w 1566"/>
                <a:gd name="T13" fmla="*/ 986 h 1122"/>
                <a:gd name="T14" fmla="*/ 1307 w 1566"/>
                <a:gd name="T15" fmla="*/ 986 h 1122"/>
                <a:gd name="T16" fmla="*/ 0 w 1566"/>
                <a:gd name="T17" fmla="*/ 983 h 1122"/>
                <a:gd name="T18" fmla="*/ 75 w 1566"/>
                <a:gd name="T19" fmla="*/ 1122 h 1122"/>
                <a:gd name="T20" fmla="*/ 1566 w 1566"/>
                <a:gd name="T21" fmla="*/ 1122 h 1122"/>
                <a:gd name="T22" fmla="*/ 901 w 1566"/>
                <a:gd name="T23" fmla="*/ 0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66" h="1122">
                  <a:moveTo>
                    <a:pt x="901" y="0"/>
                  </a:moveTo>
                  <a:cubicBezTo>
                    <a:pt x="822" y="141"/>
                    <a:pt x="822" y="141"/>
                    <a:pt x="822" y="141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224" y="819"/>
                    <a:pt x="1224" y="819"/>
                    <a:pt x="1224" y="819"/>
                  </a:cubicBezTo>
                  <a:cubicBezTo>
                    <a:pt x="1312" y="977"/>
                    <a:pt x="1312" y="977"/>
                    <a:pt x="1312" y="977"/>
                  </a:cubicBezTo>
                  <a:cubicBezTo>
                    <a:pt x="1313" y="979"/>
                    <a:pt x="1313" y="981"/>
                    <a:pt x="1312" y="983"/>
                  </a:cubicBezTo>
                  <a:cubicBezTo>
                    <a:pt x="1311" y="985"/>
                    <a:pt x="1309" y="986"/>
                    <a:pt x="1307" y="986"/>
                  </a:cubicBezTo>
                  <a:cubicBezTo>
                    <a:pt x="1307" y="986"/>
                    <a:pt x="1307" y="986"/>
                    <a:pt x="1307" y="986"/>
                  </a:cubicBezTo>
                  <a:cubicBezTo>
                    <a:pt x="0" y="983"/>
                    <a:pt x="0" y="983"/>
                    <a:pt x="0" y="983"/>
                  </a:cubicBezTo>
                  <a:cubicBezTo>
                    <a:pt x="75" y="1122"/>
                    <a:pt x="75" y="1122"/>
                    <a:pt x="75" y="1122"/>
                  </a:cubicBezTo>
                  <a:cubicBezTo>
                    <a:pt x="1566" y="1122"/>
                    <a:pt x="1566" y="1122"/>
                    <a:pt x="1566" y="1122"/>
                  </a:cubicBezTo>
                  <a:cubicBezTo>
                    <a:pt x="901" y="0"/>
                    <a:pt x="901" y="0"/>
                    <a:pt x="901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42"/>
            <p:cNvSpPr/>
            <p:nvPr/>
          </p:nvSpPr>
          <p:spPr bwMode="auto">
            <a:xfrm>
              <a:off x="8968862" y="1915457"/>
              <a:ext cx="1976363" cy="2012729"/>
            </a:xfrm>
            <a:custGeom>
              <a:avLst/>
              <a:gdLst>
                <a:gd name="T0" fmla="*/ 640 w 1401"/>
                <a:gd name="T1" fmla="*/ 0 h 1426"/>
                <a:gd name="T2" fmla="*/ 0 w 1401"/>
                <a:gd name="T3" fmla="*/ 1126 h 1426"/>
                <a:gd name="T4" fmla="*/ 161 w 1401"/>
                <a:gd name="T5" fmla="*/ 1126 h 1426"/>
                <a:gd name="T6" fmla="*/ 636 w 1401"/>
                <a:gd name="T7" fmla="*/ 295 h 1426"/>
                <a:gd name="T8" fmla="*/ 641 w 1401"/>
                <a:gd name="T9" fmla="*/ 292 h 1426"/>
                <a:gd name="T10" fmla="*/ 641 w 1401"/>
                <a:gd name="T11" fmla="*/ 292 h 1426"/>
                <a:gd name="T12" fmla="*/ 647 w 1401"/>
                <a:gd name="T13" fmla="*/ 295 h 1426"/>
                <a:gd name="T14" fmla="*/ 1317 w 1401"/>
                <a:gd name="T15" fmla="*/ 1426 h 1426"/>
                <a:gd name="T16" fmla="*/ 1401 w 1401"/>
                <a:gd name="T17" fmla="*/ 1279 h 1426"/>
                <a:gd name="T18" fmla="*/ 640 w 1401"/>
                <a:gd name="T19" fmla="*/ 0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01" h="1426">
                  <a:moveTo>
                    <a:pt x="640" y="0"/>
                  </a:moveTo>
                  <a:cubicBezTo>
                    <a:pt x="0" y="1126"/>
                    <a:pt x="0" y="1126"/>
                    <a:pt x="0" y="1126"/>
                  </a:cubicBezTo>
                  <a:cubicBezTo>
                    <a:pt x="161" y="1126"/>
                    <a:pt x="161" y="1126"/>
                    <a:pt x="161" y="1126"/>
                  </a:cubicBezTo>
                  <a:cubicBezTo>
                    <a:pt x="636" y="295"/>
                    <a:pt x="636" y="295"/>
                    <a:pt x="636" y="295"/>
                  </a:cubicBezTo>
                  <a:cubicBezTo>
                    <a:pt x="637" y="293"/>
                    <a:pt x="639" y="292"/>
                    <a:pt x="641" y="292"/>
                  </a:cubicBezTo>
                  <a:cubicBezTo>
                    <a:pt x="641" y="292"/>
                    <a:pt x="641" y="292"/>
                    <a:pt x="641" y="292"/>
                  </a:cubicBezTo>
                  <a:cubicBezTo>
                    <a:pt x="644" y="292"/>
                    <a:pt x="645" y="293"/>
                    <a:pt x="647" y="295"/>
                  </a:cubicBezTo>
                  <a:cubicBezTo>
                    <a:pt x="1317" y="1426"/>
                    <a:pt x="1317" y="1426"/>
                    <a:pt x="1317" y="1426"/>
                  </a:cubicBezTo>
                  <a:cubicBezTo>
                    <a:pt x="1401" y="1279"/>
                    <a:pt x="1401" y="1279"/>
                    <a:pt x="1401" y="1279"/>
                  </a:cubicBezTo>
                  <a:cubicBezTo>
                    <a:pt x="640" y="0"/>
                    <a:pt x="640" y="0"/>
                    <a:pt x="640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badi" panose="020B06040201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8" name="Rounded Rectangle"/>
          <p:cNvSpPr/>
          <p:nvPr/>
        </p:nvSpPr>
        <p:spPr>
          <a:xfrm>
            <a:off x="1319950" y="2022049"/>
            <a:ext cx="2833032" cy="3507764"/>
          </a:xfrm>
          <a:prstGeom prst="roundRect">
            <a:avLst>
              <a:gd name="adj" fmla="val 2857"/>
            </a:avLst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19" name="Rounded Rectangle"/>
          <p:cNvSpPr/>
          <p:nvPr/>
        </p:nvSpPr>
        <p:spPr>
          <a:xfrm>
            <a:off x="1650102" y="2319562"/>
            <a:ext cx="2833032" cy="3568792"/>
          </a:xfrm>
          <a:prstGeom prst="roundRect">
            <a:avLst>
              <a:gd name="adj" fmla="val 2857"/>
            </a:avLst>
          </a:prstGeom>
          <a:solidFill>
            <a:schemeClr val="bg1"/>
          </a:solidFill>
          <a:ln>
            <a:solidFill>
              <a:schemeClr val="bg1">
                <a:lumMod val="85000"/>
                <a:alpha val="74000"/>
              </a:schemeClr>
            </a:solidFill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schemeClr val="lt1"/>
              </a:solidFill>
              <a:latin typeface="Abadi" panose="020B0604020104020204" pitchFamily="34" charset="0"/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696229" y="2744283"/>
            <a:ext cx="740778" cy="740777"/>
            <a:chOff x="2748913" y="2744283"/>
            <a:chExt cx="740778" cy="740777"/>
          </a:xfrm>
        </p:grpSpPr>
        <p:sp>
          <p:nvSpPr>
            <p:cNvPr id="21" name="Circle"/>
            <p:cNvSpPr/>
            <p:nvPr/>
          </p:nvSpPr>
          <p:spPr>
            <a:xfrm>
              <a:off x="2748913" y="2744283"/>
              <a:ext cx="740778" cy="740777"/>
            </a:xfrm>
            <a:prstGeom prst="ellipse">
              <a:avLst/>
            </a:prstGeom>
            <a:solidFill>
              <a:srgbClr val="EE5663">
                <a:alpha val="37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endParaRPr sz="3200" dirty="0">
                <a:solidFill>
                  <a:srgbClr val="FFFFFF"/>
                </a:solidFill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2" name="Circle"/>
            <p:cNvSpPr/>
            <p:nvPr/>
          </p:nvSpPr>
          <p:spPr>
            <a:xfrm>
              <a:off x="2844940" y="2840308"/>
              <a:ext cx="548724" cy="548725"/>
            </a:xfrm>
            <a:prstGeom prst="ellipse">
              <a:avLst/>
            </a:prstGeom>
            <a:solidFill>
              <a:srgbClr val="3B48D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  <p:sp>
          <p:nvSpPr>
            <p:cNvPr id="23" name="paper-plane_87312"/>
            <p:cNvSpPr>
              <a:spLocks noChangeAspect="1"/>
            </p:cNvSpPr>
            <p:nvPr/>
          </p:nvSpPr>
          <p:spPr bwMode="auto">
            <a:xfrm>
              <a:off x="2991241" y="3003077"/>
              <a:ext cx="300291" cy="288680"/>
            </a:xfrm>
            <a:custGeom>
              <a:avLst/>
              <a:gdLst>
                <a:gd name="T0" fmla="*/ 5605 w 5814"/>
                <a:gd name="T1" fmla="*/ 2151 h 5598"/>
                <a:gd name="T2" fmla="*/ 415 w 5814"/>
                <a:gd name="T3" fmla="*/ 62 h 5598"/>
                <a:gd name="T4" fmla="*/ 136 w 5814"/>
                <a:gd name="T5" fmla="*/ 200 h 5598"/>
                <a:gd name="T6" fmla="*/ 86 w 5814"/>
                <a:gd name="T7" fmla="*/ 470 h 5598"/>
                <a:gd name="T8" fmla="*/ 91 w 5814"/>
                <a:gd name="T9" fmla="*/ 475 h 5598"/>
                <a:gd name="T10" fmla="*/ 410 w 5814"/>
                <a:gd name="T11" fmla="*/ 1188 h 5598"/>
                <a:gd name="T12" fmla="*/ 722 w 5814"/>
                <a:gd name="T13" fmla="*/ 1831 h 5598"/>
                <a:gd name="T14" fmla="*/ 1893 w 5814"/>
                <a:gd name="T15" fmla="*/ 5251 h 5598"/>
                <a:gd name="T16" fmla="*/ 2257 w 5814"/>
                <a:gd name="T17" fmla="*/ 5347 h 5598"/>
                <a:gd name="T18" fmla="*/ 2931 w 5814"/>
                <a:gd name="T19" fmla="*/ 4665 h 5598"/>
                <a:gd name="T20" fmla="*/ 3786 w 5814"/>
                <a:gd name="T21" fmla="*/ 5293 h 5598"/>
                <a:gd name="T22" fmla="*/ 3876 w 5814"/>
                <a:gd name="T23" fmla="*/ 5432 h 5598"/>
                <a:gd name="T24" fmla="*/ 4247 w 5814"/>
                <a:gd name="T25" fmla="*/ 5432 h 5598"/>
                <a:gd name="T26" fmla="*/ 4576 w 5814"/>
                <a:gd name="T27" fmla="*/ 3265 h 5598"/>
                <a:gd name="T28" fmla="*/ 5656 w 5814"/>
                <a:gd name="T29" fmla="*/ 2545 h 5598"/>
                <a:gd name="T30" fmla="*/ 5605 w 5814"/>
                <a:gd name="T31" fmla="*/ 2151 h 5598"/>
                <a:gd name="T32" fmla="*/ 4145 w 5814"/>
                <a:gd name="T33" fmla="*/ 4175 h 5598"/>
                <a:gd name="T34" fmla="*/ 3988 w 5814"/>
                <a:gd name="T35" fmla="*/ 4868 h 5598"/>
                <a:gd name="T36" fmla="*/ 3545 w 5814"/>
                <a:gd name="T37" fmla="*/ 4114 h 5598"/>
                <a:gd name="T38" fmla="*/ 3631 w 5814"/>
                <a:gd name="T39" fmla="*/ 4039 h 5598"/>
                <a:gd name="T40" fmla="*/ 3631 w 5814"/>
                <a:gd name="T41" fmla="*/ 3723 h 5598"/>
                <a:gd name="T42" fmla="*/ 1052 w 5814"/>
                <a:gd name="T43" fmla="*/ 997 h 5598"/>
                <a:gd name="T44" fmla="*/ 2027 w 5814"/>
                <a:gd name="T45" fmla="*/ 1616 h 5598"/>
                <a:gd name="T46" fmla="*/ 4030 w 5814"/>
                <a:gd name="T47" fmla="*/ 3192 h 5598"/>
                <a:gd name="T48" fmla="*/ 4183 w 5814"/>
                <a:gd name="T49" fmla="*/ 3252 h 5598"/>
                <a:gd name="T50" fmla="*/ 4145 w 5814"/>
                <a:gd name="T51" fmla="*/ 4175 h 5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14" h="5598">
                  <a:moveTo>
                    <a:pt x="5605" y="2151"/>
                  </a:moveTo>
                  <a:cubicBezTo>
                    <a:pt x="3810" y="1594"/>
                    <a:pt x="2113" y="862"/>
                    <a:pt x="415" y="62"/>
                  </a:cubicBezTo>
                  <a:cubicBezTo>
                    <a:pt x="281" y="0"/>
                    <a:pt x="160" y="92"/>
                    <a:pt x="136" y="200"/>
                  </a:cubicBezTo>
                  <a:cubicBezTo>
                    <a:pt x="45" y="245"/>
                    <a:pt x="0" y="368"/>
                    <a:pt x="86" y="470"/>
                  </a:cubicBezTo>
                  <a:cubicBezTo>
                    <a:pt x="88" y="472"/>
                    <a:pt x="89" y="473"/>
                    <a:pt x="91" y="475"/>
                  </a:cubicBezTo>
                  <a:cubicBezTo>
                    <a:pt x="109" y="703"/>
                    <a:pt x="331" y="1028"/>
                    <a:pt x="410" y="1188"/>
                  </a:cubicBezTo>
                  <a:cubicBezTo>
                    <a:pt x="514" y="1397"/>
                    <a:pt x="613" y="1617"/>
                    <a:pt x="722" y="1831"/>
                  </a:cubicBezTo>
                  <a:cubicBezTo>
                    <a:pt x="1109" y="2972"/>
                    <a:pt x="1511" y="4108"/>
                    <a:pt x="1893" y="5251"/>
                  </a:cubicBezTo>
                  <a:cubicBezTo>
                    <a:pt x="1942" y="5396"/>
                    <a:pt x="2142" y="5476"/>
                    <a:pt x="2257" y="5347"/>
                  </a:cubicBezTo>
                  <a:cubicBezTo>
                    <a:pt x="2471" y="5104"/>
                    <a:pt x="2698" y="4882"/>
                    <a:pt x="2931" y="4665"/>
                  </a:cubicBezTo>
                  <a:cubicBezTo>
                    <a:pt x="3191" y="4896"/>
                    <a:pt x="3477" y="5124"/>
                    <a:pt x="3786" y="5293"/>
                  </a:cubicBezTo>
                  <a:cubicBezTo>
                    <a:pt x="3818" y="5339"/>
                    <a:pt x="3842" y="5387"/>
                    <a:pt x="3876" y="5432"/>
                  </a:cubicBezTo>
                  <a:cubicBezTo>
                    <a:pt x="3960" y="5543"/>
                    <a:pt x="4176" y="5598"/>
                    <a:pt x="4247" y="5432"/>
                  </a:cubicBezTo>
                  <a:cubicBezTo>
                    <a:pt x="4506" y="4823"/>
                    <a:pt x="4762" y="3943"/>
                    <a:pt x="4576" y="3265"/>
                  </a:cubicBezTo>
                  <a:cubicBezTo>
                    <a:pt x="4947" y="3166"/>
                    <a:pt x="5272" y="2791"/>
                    <a:pt x="5656" y="2545"/>
                  </a:cubicBezTo>
                  <a:cubicBezTo>
                    <a:pt x="5814" y="2444"/>
                    <a:pt x="5785" y="2207"/>
                    <a:pt x="5605" y="2151"/>
                  </a:cubicBezTo>
                  <a:close/>
                  <a:moveTo>
                    <a:pt x="4145" y="4175"/>
                  </a:moveTo>
                  <a:cubicBezTo>
                    <a:pt x="4115" y="4412"/>
                    <a:pt x="4057" y="4641"/>
                    <a:pt x="3988" y="4868"/>
                  </a:cubicBezTo>
                  <a:cubicBezTo>
                    <a:pt x="3823" y="4627"/>
                    <a:pt x="3679" y="4374"/>
                    <a:pt x="3545" y="4114"/>
                  </a:cubicBezTo>
                  <a:cubicBezTo>
                    <a:pt x="3575" y="4089"/>
                    <a:pt x="3601" y="4063"/>
                    <a:pt x="3631" y="4039"/>
                  </a:cubicBezTo>
                  <a:cubicBezTo>
                    <a:pt x="3726" y="3962"/>
                    <a:pt x="3708" y="3802"/>
                    <a:pt x="3631" y="3723"/>
                  </a:cubicBezTo>
                  <a:cubicBezTo>
                    <a:pt x="2759" y="2826"/>
                    <a:pt x="1908" y="1909"/>
                    <a:pt x="1052" y="997"/>
                  </a:cubicBezTo>
                  <a:cubicBezTo>
                    <a:pt x="1384" y="1191"/>
                    <a:pt x="1709" y="1396"/>
                    <a:pt x="2027" y="1616"/>
                  </a:cubicBezTo>
                  <a:cubicBezTo>
                    <a:pt x="2705" y="2085"/>
                    <a:pt x="3318" y="2793"/>
                    <a:pt x="4030" y="3192"/>
                  </a:cubicBezTo>
                  <a:cubicBezTo>
                    <a:pt x="4083" y="3222"/>
                    <a:pt x="4132" y="3235"/>
                    <a:pt x="4183" y="3252"/>
                  </a:cubicBezTo>
                  <a:cubicBezTo>
                    <a:pt x="4153" y="3558"/>
                    <a:pt x="4183" y="3867"/>
                    <a:pt x="4145" y="4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Abadi" panose="020B0604020104020204" pitchFamily="34" charset="0"/>
                <a:cs typeface="+mn-ea"/>
                <a:sym typeface="+mn-lt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844750" y="3655326"/>
            <a:ext cx="244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rgbClr val="3B48DE"/>
                </a:solidFill>
                <a:latin typeface="Abadi" panose="020B0604020104020204" pitchFamily="34" charset="0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852744" y="4368982"/>
            <a:ext cx="2427748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Abadi" panose="020B0604020104020204" pitchFamily="34" charset="0"/>
                <a:cs typeface="+mn-ea"/>
                <a:sym typeface="+mn-lt"/>
              </a:rPr>
              <a:t>单击文本框，可修改文字内容，调整文字颜色和大小，祝你使用愉快。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2845535" y="4239795"/>
            <a:ext cx="44216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56"/>
          <p:cNvSpPr txBox="1"/>
          <p:nvPr/>
        </p:nvSpPr>
        <p:spPr>
          <a:xfrm>
            <a:off x="5933397" y="2071468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28" name="Rectangle 22"/>
          <p:cNvSpPr/>
          <p:nvPr/>
        </p:nvSpPr>
        <p:spPr>
          <a:xfrm>
            <a:off x="5933397" y="2259567"/>
            <a:ext cx="3944106" cy="5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请在此输入您的文字内容或者粘贴复制的文本到此处，请在此输入您的文字内容</a:t>
            </a:r>
          </a:p>
        </p:txBody>
      </p:sp>
      <p:sp>
        <p:nvSpPr>
          <p:cNvPr id="29" name="Isosceles Triangle 23"/>
          <p:cNvSpPr/>
          <p:nvPr/>
        </p:nvSpPr>
        <p:spPr>
          <a:xfrm rot="5400000">
            <a:off x="5450282" y="2263202"/>
            <a:ext cx="371815" cy="320530"/>
          </a:xfrm>
          <a:prstGeom prst="triangle">
            <a:avLst/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0" name="TextBox 56"/>
          <p:cNvSpPr txBox="1"/>
          <p:nvPr/>
        </p:nvSpPr>
        <p:spPr>
          <a:xfrm>
            <a:off x="5933397" y="3049616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1" name="Rectangle 25"/>
          <p:cNvSpPr/>
          <p:nvPr/>
        </p:nvSpPr>
        <p:spPr>
          <a:xfrm>
            <a:off x="5933397" y="3237715"/>
            <a:ext cx="3944106" cy="5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请在此输入您的文字内容或者粘贴复制的文本到此处，请在此输入您的文字内容</a:t>
            </a:r>
          </a:p>
        </p:txBody>
      </p:sp>
      <p:sp>
        <p:nvSpPr>
          <p:cNvPr id="32" name="Isosceles Triangle 26"/>
          <p:cNvSpPr/>
          <p:nvPr/>
        </p:nvSpPr>
        <p:spPr>
          <a:xfrm rot="5400000">
            <a:off x="5450282" y="3241350"/>
            <a:ext cx="371815" cy="320530"/>
          </a:xfrm>
          <a:prstGeom prst="triangle">
            <a:avLst/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3" name="TextBox 56"/>
          <p:cNvSpPr txBox="1"/>
          <p:nvPr/>
        </p:nvSpPr>
        <p:spPr>
          <a:xfrm>
            <a:off x="5933397" y="4027764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4" name="Rectangle 28"/>
          <p:cNvSpPr/>
          <p:nvPr/>
        </p:nvSpPr>
        <p:spPr>
          <a:xfrm>
            <a:off x="5933397" y="4215863"/>
            <a:ext cx="3944106" cy="5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请在此输入您的文字内容或者粘贴复制的文本到此处，请在此输入您的文字内容</a:t>
            </a:r>
          </a:p>
        </p:txBody>
      </p:sp>
      <p:sp>
        <p:nvSpPr>
          <p:cNvPr id="35" name="Isosceles Triangle 29"/>
          <p:cNvSpPr/>
          <p:nvPr/>
        </p:nvSpPr>
        <p:spPr>
          <a:xfrm rot="5400000">
            <a:off x="5450282" y="4219498"/>
            <a:ext cx="371815" cy="320530"/>
          </a:xfrm>
          <a:prstGeom prst="triangle">
            <a:avLst/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6" name="TextBox 56"/>
          <p:cNvSpPr txBox="1"/>
          <p:nvPr/>
        </p:nvSpPr>
        <p:spPr>
          <a:xfrm>
            <a:off x="5933397" y="5005912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关键字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" panose="020B0604020104020204" pitchFamily="34" charset="0"/>
              <a:cs typeface="+mn-ea"/>
              <a:sym typeface="+mn-lt"/>
            </a:endParaRPr>
          </a:p>
        </p:txBody>
      </p:sp>
      <p:sp>
        <p:nvSpPr>
          <p:cNvPr id="37" name="Rectangle 31"/>
          <p:cNvSpPr/>
          <p:nvPr/>
        </p:nvSpPr>
        <p:spPr>
          <a:xfrm>
            <a:off x="5933397" y="5194011"/>
            <a:ext cx="3944106" cy="52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badi" panose="020B0604020104020204" pitchFamily="34" charset="0"/>
                <a:cs typeface="+mn-ea"/>
                <a:sym typeface="+mn-lt"/>
              </a:rPr>
              <a:t>请在此输入您的文字内容或者粘贴复制的文本到此处，请在此输入您的文字内容</a:t>
            </a:r>
          </a:p>
        </p:txBody>
      </p:sp>
      <p:sp>
        <p:nvSpPr>
          <p:cNvPr id="38" name="Isosceles Triangle 32"/>
          <p:cNvSpPr/>
          <p:nvPr/>
        </p:nvSpPr>
        <p:spPr>
          <a:xfrm rot="5400000">
            <a:off x="5450282" y="5197646"/>
            <a:ext cx="371815" cy="320530"/>
          </a:xfrm>
          <a:prstGeom prst="triangle">
            <a:avLst/>
          </a:prstGeom>
          <a:solidFill>
            <a:srgbClr val="3B48DE"/>
          </a:solidFill>
          <a:ln>
            <a:noFill/>
          </a:ln>
          <a:effectLst>
            <a:outerShdw blurRad="812800" dist="342900" dir="5100000" sx="96000" sy="96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badi" panose="020B0604020104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  <p:bldP spid="29" grpId="0" animBg="1"/>
      <p:bldP spid="30" grpId="0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Suprimo_Blue">
      <a:dk1>
        <a:srgbClr val="262626"/>
      </a:dk1>
      <a:lt1>
        <a:sysClr val="window" lastClr="FFFFFF"/>
      </a:lt1>
      <a:dk2>
        <a:srgbClr val="0420AC"/>
      </a:dk2>
      <a:lt2>
        <a:srgbClr val="EAEAEA"/>
      </a:lt2>
      <a:accent1>
        <a:srgbClr val="1D46F3"/>
      </a:accent1>
      <a:accent2>
        <a:srgbClr val="FF5757"/>
      </a:accent2>
      <a:accent3>
        <a:srgbClr val="C9D2FD"/>
      </a:accent3>
      <a:accent4>
        <a:srgbClr val="5E78FA"/>
      </a:accent4>
      <a:accent5>
        <a:srgbClr val="0420AB"/>
      </a:accent5>
      <a:accent6>
        <a:srgbClr val="021572"/>
      </a:accent6>
      <a:hlink>
        <a:srgbClr val="FF5757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865</Words>
  <Application>Microsoft Office PowerPoint</Application>
  <PresentationFormat>宽屏</PresentationFormat>
  <Paragraphs>155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FandolFang R</vt:lpstr>
      <vt:lpstr>思源黑体 CN Light</vt:lpstr>
      <vt:lpstr>站酷庆科黄油体</vt:lpstr>
      <vt:lpstr>Abadi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41</cp:revision>
  <dcterms:created xsi:type="dcterms:W3CDTF">2020-03-30T12:38:00Z</dcterms:created>
  <dcterms:modified xsi:type="dcterms:W3CDTF">2021-01-05T11:39:00Z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