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60" r:id="rId4"/>
    <p:sldId id="7574" r:id="rId5"/>
    <p:sldId id="7588" r:id="rId6"/>
    <p:sldId id="261" r:id="rId7"/>
    <p:sldId id="7566" r:id="rId8"/>
    <p:sldId id="7569" r:id="rId9"/>
    <p:sldId id="262" r:id="rId10"/>
    <p:sldId id="7568" r:id="rId11"/>
    <p:sldId id="7567" r:id="rId12"/>
    <p:sldId id="7570" r:id="rId13"/>
    <p:sldId id="263" r:id="rId14"/>
    <p:sldId id="7589" r:id="rId15"/>
    <p:sldId id="7590" r:id="rId16"/>
    <p:sldId id="7591" r:id="rId17"/>
    <p:sldId id="258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DDC07A"/>
    <a:srgbClr val="F60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DDC07A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5A-413A-9240-C5C37BE7454A}"/>
              </c:ext>
            </c:extLst>
          </c:dPt>
          <c:dPt>
            <c:idx val="1"/>
            <c:bubble3D val="0"/>
            <c:explosion val="10"/>
            <c:spPr>
              <a:solidFill>
                <a:srgbClr val="7F7F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5A-413A-9240-C5C37BE7454A}"/>
              </c:ext>
            </c:extLst>
          </c:dPt>
          <c:dPt>
            <c:idx val="2"/>
            <c:bubble3D val="0"/>
            <c:explosion val="6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5A-413A-9240-C5C37BE7454A}"/>
              </c:ext>
            </c:extLst>
          </c:dPt>
          <c:dPt>
            <c:idx val="3"/>
            <c:bubble3D val="0"/>
            <c:explosion val="5"/>
            <c:spPr>
              <a:solidFill>
                <a:srgbClr val="E4EEE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5A-413A-9240-C5C37BE7454A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5A-413A-9240-C5C37BE74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思源黑体 CN Regular" panose="020B0500000000000000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34-44FF-A6CC-D05166B7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DDC07A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34-44FF-A6CC-D05166B78C2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B7D5D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34-44FF-A6CC-D05166B7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855520"/>
        <c:axId val="593859832"/>
      </c:barChart>
      <c:catAx>
        <c:axId val="59385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defRPr>
            </a:pPr>
            <a:endParaRPr lang="zh-CN"/>
          </a:p>
        </c:txPr>
        <c:crossAx val="593859832"/>
        <c:crosses val="autoZero"/>
        <c:auto val="1"/>
        <c:lblAlgn val="ctr"/>
        <c:lblOffset val="100"/>
        <c:noMultiLvlLbl val="0"/>
      </c:catAx>
      <c:valAx>
        <c:axId val="593859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defRPr>
            </a:pPr>
            <a:endParaRPr lang="zh-CN"/>
          </a:p>
        </c:txPr>
        <c:crossAx val="59385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思源黑体 CN Regular" panose="020B0500000000000000" pitchFamily="34" charset="-122"/>
          <a:cs typeface="+mn-ea"/>
          <a:sym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B0F70707-B1E6-483A-96C4-24E9AD704903}" type="datetimeFigureOut">
              <a:rPr lang="zh-CN" altLang="en-US" smtClean="0"/>
              <a:t>2021/1/5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8783667C-8A21-4EE2-BEC9-A903A34A1C2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BF8934-6CED-46F5-B7D3-6CA10363127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BF8934-6CED-46F5-B7D3-6CA10363127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BF8934-6CED-46F5-B7D3-6CA10363127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BF8934-6CED-46F5-B7D3-6CA10363127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BF8934-6CED-46F5-B7D3-6CA10363127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BF8934-6CED-46F5-B7D3-6CA10363127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8998766-6A9C-4F2F-8D78-A8B7F422C2B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EBF8934-6CED-46F5-B7D3-6CA10363127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/>
          <p:cNvSpPr/>
          <p:nvPr userDrawn="1"/>
        </p:nvSpPr>
        <p:spPr>
          <a:xfrm>
            <a:off x="146342" y="231648"/>
            <a:ext cx="731711" cy="694944"/>
          </a:xfrm>
          <a:prstGeom prst="parallelogram">
            <a:avLst/>
          </a:prstGeom>
          <a:noFill/>
          <a:ln w="3175">
            <a:gradFill>
              <a:gsLst>
                <a:gs pos="0">
                  <a:srgbClr val="DDC07A"/>
                </a:gs>
                <a:gs pos="99000">
                  <a:srgbClr val="DDC07A">
                    <a:alpha val="27000"/>
                  </a:srgb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4" name="平行四边形 3"/>
          <p:cNvSpPr/>
          <p:nvPr userDrawn="1"/>
        </p:nvSpPr>
        <p:spPr>
          <a:xfrm>
            <a:off x="298782" y="353568"/>
            <a:ext cx="731711" cy="694944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2" name="平行四边形 1"/>
          <p:cNvSpPr/>
          <p:nvPr userDrawn="1"/>
        </p:nvSpPr>
        <p:spPr>
          <a:xfrm>
            <a:off x="219513" y="292608"/>
            <a:ext cx="731711" cy="694944"/>
          </a:xfrm>
          <a:prstGeom prst="parallelogram">
            <a:avLst/>
          </a:prstGeom>
          <a:gradFill>
            <a:gsLst>
              <a:gs pos="0">
                <a:srgbClr val="DDC07A"/>
              </a:gs>
              <a:gs pos="99000">
                <a:srgbClr val="DDC07A">
                  <a:alpha val="43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80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298782" y="331745"/>
            <a:ext cx="561518" cy="49475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fld id="{5F8123CF-E7D1-454A-B20C-763221F63EFA}" type="slidenum">
              <a:rPr kumimoji="1" lang="zh-CN" alt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kumimoji="1"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8761-A14E-4E6E-B19C-D0ABAA7747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10F0F-E077-475B-A7EC-03CDC27F5B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3000">
        <p15:prstTrans prst="pageCurlDouble"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3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alpha val="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 flipH="1">
            <a:off x="403049" y="5013564"/>
            <a:ext cx="2822575" cy="416531"/>
          </a:xfrm>
          <a:prstGeom prst="rect">
            <a:avLst/>
          </a:prstGeom>
          <a:gradFill>
            <a:gsLst>
              <a:gs pos="0">
                <a:srgbClr val="DDC07A"/>
              </a:gs>
              <a:gs pos="100000">
                <a:srgbClr val="DDC07A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zh-CN" altLang="en-US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主讲人：</a:t>
            </a:r>
            <a:r>
              <a:rPr lang="en-US" altLang="zh-CN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xiazaii</a:t>
            </a:r>
            <a:endParaRPr lang="zh-CN" altLang="en-US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1" r="9619"/>
          <a:stretch>
            <a:fillRect/>
          </a:stretch>
        </p:blipFill>
        <p:spPr>
          <a:xfrm>
            <a:off x="7199585" y="-1"/>
            <a:ext cx="4992415" cy="685799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068956" y="0"/>
            <a:ext cx="145143" cy="6858000"/>
          </a:xfrm>
          <a:prstGeom prst="rect">
            <a:avLst/>
          </a:prstGeom>
          <a:solidFill>
            <a:srgbClr val="DDC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19788" y="1746951"/>
            <a:ext cx="3861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DDC07A"/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时间管理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316159" y="2678752"/>
            <a:ext cx="6818222" cy="1889809"/>
            <a:chOff x="754155" y="2326327"/>
            <a:chExt cx="6818222" cy="1889809"/>
          </a:xfrm>
        </p:grpSpPr>
        <p:sp>
          <p:nvSpPr>
            <p:cNvPr id="41" name="文本框 40"/>
            <p:cNvSpPr txBox="1"/>
            <p:nvPr/>
          </p:nvSpPr>
          <p:spPr>
            <a:xfrm>
              <a:off x="754155" y="2326327"/>
              <a:ext cx="68182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高效工作</a:t>
              </a:r>
              <a:r>
                <a:rPr lang="en-US" altLang="zh-CN" sz="8000" dirty="0">
                  <a:solidFill>
                    <a:srgbClr val="DDC07A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4</a:t>
              </a:r>
              <a:r>
                <a:rPr lang="zh-CN" altLang="en-US" sz="6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个小技巧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82458" y="3954526"/>
              <a:ext cx="46069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 TEMPLATE FOR QUARTERLY WORK REPORT X</a:t>
              </a:r>
              <a:endParaRPr lang="zh-CN" alt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 rot="10800000" flipV="1">
              <a:off x="841046" y="3674581"/>
              <a:ext cx="6240955" cy="57314"/>
            </a:xfrm>
            <a:prstGeom prst="rect">
              <a:avLst/>
            </a:prstGeom>
            <a:solidFill>
              <a:srgbClr val="DDC07A"/>
            </a:solidFill>
            <a:ln>
              <a:solidFill>
                <a:srgbClr val="DDC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>
            <a:off x="619433" y="445819"/>
            <a:ext cx="1238866" cy="246221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000" dirty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YOUR LOGO</a:t>
            </a:r>
            <a:endParaRPr kumimoji="0" lang="zh-CN" altLang="en-US" sz="10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  <a:alpha val="50000"/>
                </a:schemeClr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9" grpId="0"/>
      <p:bldP spid="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980784" y="2190892"/>
            <a:ext cx="1813640" cy="1813638"/>
            <a:chOff x="9019646" y="1989133"/>
            <a:chExt cx="1814112" cy="1814110"/>
          </a:xfrm>
        </p:grpSpPr>
        <p:sp>
          <p:nvSpPr>
            <p:cNvPr id="3" name="椭圆 2"/>
            <p:cNvSpPr/>
            <p:nvPr/>
          </p:nvSpPr>
          <p:spPr>
            <a:xfrm flipH="1">
              <a:off x="9019646" y="1989133"/>
              <a:ext cx="1814112" cy="1814110"/>
            </a:xfrm>
            <a:prstGeom prst="ellipse">
              <a:avLst/>
            </a:prstGeom>
            <a:solidFill>
              <a:srgbClr val="7F7F7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4" name="Group 7"/>
            <p:cNvGrpSpPr/>
            <p:nvPr/>
          </p:nvGrpSpPr>
          <p:grpSpPr>
            <a:xfrm>
              <a:off x="9678836" y="2614219"/>
              <a:ext cx="544249" cy="470288"/>
              <a:chOff x="9148125" y="2115678"/>
              <a:chExt cx="434977" cy="464347"/>
            </a:xfrm>
            <a:solidFill>
              <a:schemeClr val="bg1"/>
            </a:solidFill>
          </p:grpSpPr>
          <p:sp>
            <p:nvSpPr>
              <p:cNvPr id="5" name="AutoShape 78"/>
              <p:cNvSpPr/>
              <p:nvPr/>
            </p:nvSpPr>
            <p:spPr bwMode="auto">
              <a:xfrm>
                <a:off x="9148125" y="2115678"/>
                <a:ext cx="434977" cy="464347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18900"/>
                    </a:moveTo>
                    <a:cubicBezTo>
                      <a:pt x="20160" y="19643"/>
                      <a:pt x="19513" y="20249"/>
                      <a:pt x="18720" y="20249"/>
                    </a:cubicBezTo>
                    <a:lnTo>
                      <a:pt x="2880" y="20249"/>
                    </a:lnTo>
                    <a:cubicBezTo>
                      <a:pt x="2086" y="20249"/>
                      <a:pt x="1440" y="19643"/>
                      <a:pt x="1440" y="18900"/>
                    </a:cubicBezTo>
                    <a:lnTo>
                      <a:pt x="1440" y="2700"/>
                    </a:lnTo>
                    <a:cubicBezTo>
                      <a:pt x="1440" y="1955"/>
                      <a:pt x="2086" y="1350"/>
                      <a:pt x="2880" y="1350"/>
                    </a:cubicBezTo>
                    <a:lnTo>
                      <a:pt x="18720" y="1350"/>
                    </a:lnTo>
                    <a:cubicBezTo>
                      <a:pt x="19513" y="1350"/>
                      <a:pt x="20160" y="1955"/>
                      <a:pt x="20160" y="2700"/>
                    </a:cubicBezTo>
                    <a:cubicBezTo>
                      <a:pt x="20160" y="2700"/>
                      <a:pt x="20160" y="18900"/>
                      <a:pt x="20160" y="18900"/>
                    </a:cubicBezTo>
                    <a:close/>
                    <a:moveTo>
                      <a:pt x="18720" y="0"/>
                    </a:moveTo>
                    <a:lnTo>
                      <a:pt x="2880" y="0"/>
                    </a:lnTo>
                    <a:cubicBezTo>
                      <a:pt x="1289" y="0"/>
                      <a:pt x="0" y="1208"/>
                      <a:pt x="0" y="2700"/>
                    </a:cubicBezTo>
                    <a:lnTo>
                      <a:pt x="0" y="18900"/>
                    </a:lnTo>
                    <a:cubicBezTo>
                      <a:pt x="0" y="20391"/>
                      <a:pt x="1289" y="21599"/>
                      <a:pt x="2880" y="21599"/>
                    </a:cubicBezTo>
                    <a:lnTo>
                      <a:pt x="18720" y="21599"/>
                    </a:lnTo>
                    <a:cubicBezTo>
                      <a:pt x="20310" y="21599"/>
                      <a:pt x="21599" y="20391"/>
                      <a:pt x="21599" y="18900"/>
                    </a:cubicBezTo>
                    <a:lnTo>
                      <a:pt x="21599" y="2700"/>
                    </a:lnTo>
                    <a:cubicBezTo>
                      <a:pt x="21599" y="1208"/>
                      <a:pt x="20310" y="0"/>
                      <a:pt x="1872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46" tIns="19046" rIns="19046" bIns="19046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AutoShape 79"/>
              <p:cNvSpPr/>
              <p:nvPr/>
            </p:nvSpPr>
            <p:spPr bwMode="auto">
              <a:xfrm>
                <a:off x="9206062" y="2173621"/>
                <a:ext cx="319089" cy="29051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7418" y="20519"/>
                    </a:moveTo>
                    <a:lnTo>
                      <a:pt x="14053" y="16248"/>
                    </a:lnTo>
                    <a:lnTo>
                      <a:pt x="16690" y="12959"/>
                    </a:lnTo>
                    <a:lnTo>
                      <a:pt x="20618" y="17689"/>
                    </a:lnTo>
                    <a:lnTo>
                      <a:pt x="20618" y="20519"/>
                    </a:lnTo>
                    <a:cubicBezTo>
                      <a:pt x="20618" y="20519"/>
                      <a:pt x="17418" y="20519"/>
                      <a:pt x="17418" y="20519"/>
                    </a:cubicBezTo>
                    <a:close/>
                    <a:moveTo>
                      <a:pt x="981" y="11446"/>
                    </a:moveTo>
                    <a:lnTo>
                      <a:pt x="4909" y="6479"/>
                    </a:lnTo>
                    <a:lnTo>
                      <a:pt x="12828" y="16353"/>
                    </a:lnTo>
                    <a:lnTo>
                      <a:pt x="13398" y="17064"/>
                    </a:lnTo>
                    <a:lnTo>
                      <a:pt x="16109" y="20519"/>
                    </a:lnTo>
                    <a:lnTo>
                      <a:pt x="981" y="20519"/>
                    </a:lnTo>
                    <a:cubicBezTo>
                      <a:pt x="981" y="20519"/>
                      <a:pt x="981" y="11446"/>
                      <a:pt x="981" y="11446"/>
                    </a:cubicBezTo>
                    <a:close/>
                    <a:moveTo>
                      <a:pt x="20618" y="1080"/>
                    </a:moveTo>
                    <a:lnTo>
                      <a:pt x="20618" y="16058"/>
                    </a:lnTo>
                    <a:lnTo>
                      <a:pt x="17427" y="12244"/>
                    </a:lnTo>
                    <a:cubicBezTo>
                      <a:pt x="17240" y="12012"/>
                      <a:pt x="16972" y="11879"/>
                      <a:pt x="16690" y="11879"/>
                    </a:cubicBezTo>
                    <a:cubicBezTo>
                      <a:pt x="16409" y="11879"/>
                      <a:pt x="16141" y="12012"/>
                      <a:pt x="15954" y="12244"/>
                    </a:cubicBezTo>
                    <a:lnTo>
                      <a:pt x="13399" y="15432"/>
                    </a:lnTo>
                    <a:lnTo>
                      <a:pt x="5645" y="5764"/>
                    </a:lnTo>
                    <a:cubicBezTo>
                      <a:pt x="5458" y="5532"/>
                      <a:pt x="5190" y="5400"/>
                      <a:pt x="4909" y="5400"/>
                    </a:cubicBezTo>
                    <a:cubicBezTo>
                      <a:pt x="4627" y="5400"/>
                      <a:pt x="4359" y="5532"/>
                      <a:pt x="4172" y="5764"/>
                    </a:cubicBezTo>
                    <a:lnTo>
                      <a:pt x="981" y="9812"/>
                    </a:lnTo>
                    <a:lnTo>
                      <a:pt x="981" y="1080"/>
                    </a:lnTo>
                    <a:cubicBezTo>
                      <a:pt x="981" y="1080"/>
                      <a:pt x="20618" y="1080"/>
                      <a:pt x="20618" y="1080"/>
                    </a:cubicBezTo>
                    <a:close/>
                    <a:moveTo>
                      <a:pt x="20618" y="0"/>
                    </a:moveTo>
                    <a:lnTo>
                      <a:pt x="981" y="0"/>
                    </a:lnTo>
                    <a:cubicBezTo>
                      <a:pt x="439" y="0"/>
                      <a:pt x="0" y="483"/>
                      <a:pt x="0" y="1080"/>
                    </a:cubicBezTo>
                    <a:lnTo>
                      <a:pt x="0" y="20519"/>
                    </a:lnTo>
                    <a:cubicBezTo>
                      <a:pt x="0" y="21116"/>
                      <a:pt x="439" y="21599"/>
                      <a:pt x="981" y="21599"/>
                    </a:cubicBezTo>
                    <a:lnTo>
                      <a:pt x="20618" y="21599"/>
                    </a:lnTo>
                    <a:cubicBezTo>
                      <a:pt x="21160" y="21599"/>
                      <a:pt x="21600" y="21116"/>
                      <a:pt x="21600" y="20519"/>
                    </a:cubicBezTo>
                    <a:lnTo>
                      <a:pt x="21600" y="1080"/>
                    </a:lnTo>
                    <a:cubicBezTo>
                      <a:pt x="21600" y="483"/>
                      <a:pt x="21160" y="0"/>
                      <a:pt x="2061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46" tIns="19046" rIns="19046" bIns="19046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7" name="AutoShape 80"/>
              <p:cNvSpPr/>
              <p:nvPr/>
            </p:nvSpPr>
            <p:spPr bwMode="auto">
              <a:xfrm>
                <a:off x="9379860" y="2217266"/>
                <a:ext cx="87313" cy="8731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3600"/>
                    </a:moveTo>
                    <a:cubicBezTo>
                      <a:pt x="14769" y="3600"/>
                      <a:pt x="17999" y="6827"/>
                      <a:pt x="17999" y="10800"/>
                    </a:cubicBezTo>
                    <a:cubicBezTo>
                      <a:pt x="17999" y="14769"/>
                      <a:pt x="14769" y="18000"/>
                      <a:pt x="10800" y="18000"/>
                    </a:cubicBezTo>
                    <a:cubicBezTo>
                      <a:pt x="6830" y="18000"/>
                      <a:pt x="3600" y="14769"/>
                      <a:pt x="3600" y="10800"/>
                    </a:cubicBezTo>
                    <a:cubicBezTo>
                      <a:pt x="3600" y="6827"/>
                      <a:pt x="6830" y="3600"/>
                      <a:pt x="10800" y="3600"/>
                    </a:cubicBezTo>
                    <a:moveTo>
                      <a:pt x="10800" y="21599"/>
                    </a:moveTo>
                    <a:cubicBezTo>
                      <a:pt x="16766" y="21599"/>
                      <a:pt x="21600" y="16762"/>
                      <a:pt x="21600" y="10800"/>
                    </a:cubicBezTo>
                    <a:cubicBezTo>
                      <a:pt x="21600" y="4833"/>
                      <a:pt x="16766" y="0"/>
                      <a:pt x="10800" y="0"/>
                    </a:cubicBezTo>
                    <a:cubicBezTo>
                      <a:pt x="4833" y="0"/>
                      <a:pt x="0" y="4833"/>
                      <a:pt x="0" y="10800"/>
                    </a:cubicBezTo>
                    <a:cubicBezTo>
                      <a:pt x="0" y="16762"/>
                      <a:pt x="4833" y="21599"/>
                      <a:pt x="10800" y="2159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46" tIns="19046" rIns="19046" bIns="19046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437999" y="2190892"/>
            <a:ext cx="1813640" cy="1813638"/>
            <a:chOff x="6476198" y="1989133"/>
            <a:chExt cx="1814112" cy="1814110"/>
          </a:xfrm>
        </p:grpSpPr>
        <p:sp>
          <p:nvSpPr>
            <p:cNvPr id="9" name="椭圆 8"/>
            <p:cNvSpPr/>
            <p:nvPr/>
          </p:nvSpPr>
          <p:spPr>
            <a:xfrm flipH="1">
              <a:off x="6476198" y="1989133"/>
              <a:ext cx="1814112" cy="1814110"/>
            </a:xfrm>
            <a:prstGeom prst="ellipse">
              <a:avLst/>
            </a:prstGeom>
            <a:solidFill>
              <a:srgbClr val="DDC07A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" name="Group 13"/>
            <p:cNvGrpSpPr/>
            <p:nvPr/>
          </p:nvGrpSpPr>
          <p:grpSpPr>
            <a:xfrm>
              <a:off x="7140462" y="2536125"/>
              <a:ext cx="526901" cy="526899"/>
              <a:chOff x="8204330" y="2115675"/>
              <a:chExt cx="464345" cy="464346"/>
            </a:xfrm>
            <a:solidFill>
              <a:schemeClr val="bg1"/>
            </a:solidFill>
          </p:grpSpPr>
          <p:sp>
            <p:nvSpPr>
              <p:cNvPr id="11" name="AutoShape 81"/>
              <p:cNvSpPr/>
              <p:nvPr/>
            </p:nvSpPr>
            <p:spPr bwMode="auto">
              <a:xfrm>
                <a:off x="8204330" y="2115675"/>
                <a:ext cx="464345" cy="46434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35" y="9811"/>
                    </a:moveTo>
                    <a:cubicBezTo>
                      <a:pt x="20220" y="10144"/>
                      <a:pt x="20081" y="10800"/>
                      <a:pt x="18899" y="10800"/>
                    </a:cubicBezTo>
                    <a:lnTo>
                      <a:pt x="17549" y="10800"/>
                    </a:lnTo>
                    <a:cubicBezTo>
                      <a:pt x="17363" y="10800"/>
                      <a:pt x="17212" y="10950"/>
                      <a:pt x="17212" y="11137"/>
                    </a:cubicBezTo>
                    <a:cubicBezTo>
                      <a:pt x="17212" y="11324"/>
                      <a:pt x="17363" y="11475"/>
                      <a:pt x="17549" y="11475"/>
                    </a:cubicBezTo>
                    <a:lnTo>
                      <a:pt x="18858" y="11475"/>
                    </a:lnTo>
                    <a:cubicBezTo>
                      <a:pt x="19870" y="11475"/>
                      <a:pt x="20003" y="12314"/>
                      <a:pt x="19938" y="12719"/>
                    </a:cubicBezTo>
                    <a:cubicBezTo>
                      <a:pt x="19855" y="13223"/>
                      <a:pt x="19618" y="14175"/>
                      <a:pt x="18478" y="14175"/>
                    </a:cubicBezTo>
                    <a:lnTo>
                      <a:pt x="16874" y="14175"/>
                    </a:lnTo>
                    <a:cubicBezTo>
                      <a:pt x="16688" y="14175"/>
                      <a:pt x="16537" y="14325"/>
                      <a:pt x="16537" y="14512"/>
                    </a:cubicBezTo>
                    <a:cubicBezTo>
                      <a:pt x="16537" y="14699"/>
                      <a:pt x="16688" y="14850"/>
                      <a:pt x="16874" y="14850"/>
                    </a:cubicBezTo>
                    <a:lnTo>
                      <a:pt x="18203" y="14850"/>
                    </a:lnTo>
                    <a:cubicBezTo>
                      <a:pt x="19343" y="14850"/>
                      <a:pt x="19243" y="15718"/>
                      <a:pt x="19079" y="16237"/>
                    </a:cubicBezTo>
                    <a:cubicBezTo>
                      <a:pt x="18864" y="16918"/>
                      <a:pt x="18732" y="17549"/>
                      <a:pt x="17297" y="17549"/>
                    </a:cubicBezTo>
                    <a:lnTo>
                      <a:pt x="16196" y="17549"/>
                    </a:lnTo>
                    <a:cubicBezTo>
                      <a:pt x="16009" y="17549"/>
                      <a:pt x="15859" y="17700"/>
                      <a:pt x="15859" y="17887"/>
                    </a:cubicBezTo>
                    <a:cubicBezTo>
                      <a:pt x="15859" y="18073"/>
                      <a:pt x="16009" y="18225"/>
                      <a:pt x="16196" y="18225"/>
                    </a:cubicBezTo>
                    <a:lnTo>
                      <a:pt x="17255" y="18225"/>
                    </a:lnTo>
                    <a:cubicBezTo>
                      <a:pt x="17993" y="18225"/>
                      <a:pt x="18027" y="18923"/>
                      <a:pt x="17950" y="19174"/>
                    </a:cubicBezTo>
                    <a:cubicBezTo>
                      <a:pt x="17866" y="19448"/>
                      <a:pt x="17767" y="19651"/>
                      <a:pt x="17762" y="19660"/>
                    </a:cubicBezTo>
                    <a:cubicBezTo>
                      <a:pt x="17558" y="20028"/>
                      <a:pt x="17229" y="20249"/>
                      <a:pt x="16534" y="20249"/>
                    </a:cubicBezTo>
                    <a:lnTo>
                      <a:pt x="12844" y="20249"/>
                    </a:lnTo>
                    <a:cubicBezTo>
                      <a:pt x="10990" y="20249"/>
                      <a:pt x="9151" y="19829"/>
                      <a:pt x="9104" y="19818"/>
                    </a:cubicBezTo>
                    <a:cubicBezTo>
                      <a:pt x="6299" y="19172"/>
                      <a:pt x="6152" y="19122"/>
                      <a:pt x="5976" y="19072"/>
                    </a:cubicBezTo>
                    <a:cubicBezTo>
                      <a:pt x="5976" y="19072"/>
                      <a:pt x="5405" y="18976"/>
                      <a:pt x="5405" y="18478"/>
                    </a:cubicBezTo>
                    <a:lnTo>
                      <a:pt x="5399" y="9155"/>
                    </a:lnTo>
                    <a:cubicBezTo>
                      <a:pt x="5399" y="8839"/>
                      <a:pt x="5601" y="8552"/>
                      <a:pt x="5935" y="8452"/>
                    </a:cubicBezTo>
                    <a:cubicBezTo>
                      <a:pt x="5977" y="8435"/>
                      <a:pt x="6034" y="8419"/>
                      <a:pt x="6074" y="8401"/>
                    </a:cubicBezTo>
                    <a:cubicBezTo>
                      <a:pt x="9158" y="7125"/>
                      <a:pt x="10097" y="4324"/>
                      <a:pt x="10124" y="2025"/>
                    </a:cubicBezTo>
                    <a:cubicBezTo>
                      <a:pt x="10128" y="1702"/>
                      <a:pt x="10378" y="1350"/>
                      <a:pt x="10800" y="1350"/>
                    </a:cubicBezTo>
                    <a:cubicBezTo>
                      <a:pt x="11514" y="1350"/>
                      <a:pt x="12774" y="2782"/>
                      <a:pt x="12774" y="4554"/>
                    </a:cubicBezTo>
                    <a:cubicBezTo>
                      <a:pt x="12774" y="6155"/>
                      <a:pt x="12711" y="6432"/>
                      <a:pt x="12149" y="8100"/>
                    </a:cubicBezTo>
                    <a:cubicBezTo>
                      <a:pt x="18899" y="8100"/>
                      <a:pt x="18852" y="8196"/>
                      <a:pt x="19448" y="8353"/>
                    </a:cubicBezTo>
                    <a:cubicBezTo>
                      <a:pt x="20187" y="8564"/>
                      <a:pt x="20249" y="9175"/>
                      <a:pt x="20249" y="9386"/>
                    </a:cubicBezTo>
                    <a:cubicBezTo>
                      <a:pt x="20249" y="9618"/>
                      <a:pt x="20243" y="9584"/>
                      <a:pt x="20235" y="9811"/>
                    </a:cubicBezTo>
                    <a:moveTo>
                      <a:pt x="4724" y="19575"/>
                    </a:moveTo>
                    <a:cubicBezTo>
                      <a:pt x="4724" y="19948"/>
                      <a:pt x="4423" y="20249"/>
                      <a:pt x="4049" y="20249"/>
                    </a:cubicBezTo>
                    <a:lnTo>
                      <a:pt x="2024" y="20249"/>
                    </a:lnTo>
                    <a:cubicBezTo>
                      <a:pt x="1652" y="20249"/>
                      <a:pt x="1349" y="19948"/>
                      <a:pt x="1349" y="19575"/>
                    </a:cubicBezTo>
                    <a:lnTo>
                      <a:pt x="1349" y="8774"/>
                    </a:lnTo>
                    <a:cubicBezTo>
                      <a:pt x="1349" y="8401"/>
                      <a:pt x="1652" y="8100"/>
                      <a:pt x="2024" y="8100"/>
                    </a:cubicBezTo>
                    <a:lnTo>
                      <a:pt x="4049" y="8100"/>
                    </a:lnTo>
                    <a:cubicBezTo>
                      <a:pt x="4423" y="8100"/>
                      <a:pt x="4724" y="8401"/>
                      <a:pt x="4724" y="8774"/>
                    </a:cubicBezTo>
                    <a:cubicBezTo>
                      <a:pt x="4724" y="8774"/>
                      <a:pt x="4724" y="19575"/>
                      <a:pt x="4724" y="19575"/>
                    </a:cubicBezTo>
                    <a:close/>
                    <a:moveTo>
                      <a:pt x="19686" y="7069"/>
                    </a:moveTo>
                    <a:cubicBezTo>
                      <a:pt x="18842" y="6846"/>
                      <a:pt x="16858" y="6849"/>
                      <a:pt x="13956" y="6773"/>
                    </a:cubicBezTo>
                    <a:cubicBezTo>
                      <a:pt x="14093" y="6139"/>
                      <a:pt x="14124" y="5568"/>
                      <a:pt x="14124" y="4554"/>
                    </a:cubicBezTo>
                    <a:cubicBezTo>
                      <a:pt x="14124" y="2133"/>
                      <a:pt x="12361" y="0"/>
                      <a:pt x="10800" y="0"/>
                    </a:cubicBezTo>
                    <a:cubicBezTo>
                      <a:pt x="9698" y="0"/>
                      <a:pt x="8789" y="901"/>
                      <a:pt x="8774" y="2009"/>
                    </a:cubicBezTo>
                    <a:cubicBezTo>
                      <a:pt x="8760" y="3368"/>
                      <a:pt x="8340" y="5716"/>
                      <a:pt x="6074" y="6906"/>
                    </a:cubicBezTo>
                    <a:cubicBezTo>
                      <a:pt x="5908" y="6994"/>
                      <a:pt x="5433" y="7228"/>
                      <a:pt x="5364" y="7259"/>
                    </a:cubicBezTo>
                    <a:lnTo>
                      <a:pt x="5399" y="7289"/>
                    </a:lnTo>
                    <a:cubicBezTo>
                      <a:pt x="5045" y="6984"/>
                      <a:pt x="4554" y="6750"/>
                      <a:pt x="4049" y="6750"/>
                    </a:cubicBezTo>
                    <a:lnTo>
                      <a:pt x="2024" y="6750"/>
                    </a:lnTo>
                    <a:cubicBezTo>
                      <a:pt x="908" y="6750"/>
                      <a:pt x="0" y="7658"/>
                      <a:pt x="0" y="8774"/>
                    </a:cubicBezTo>
                    <a:lnTo>
                      <a:pt x="0" y="19575"/>
                    </a:lnTo>
                    <a:cubicBezTo>
                      <a:pt x="0" y="20691"/>
                      <a:pt x="908" y="21599"/>
                      <a:pt x="2024" y="21599"/>
                    </a:cubicBezTo>
                    <a:lnTo>
                      <a:pt x="4049" y="21599"/>
                    </a:lnTo>
                    <a:cubicBezTo>
                      <a:pt x="4853" y="21599"/>
                      <a:pt x="5525" y="21114"/>
                      <a:pt x="5850" y="20434"/>
                    </a:cubicBezTo>
                    <a:cubicBezTo>
                      <a:pt x="5859" y="20437"/>
                      <a:pt x="5873" y="20441"/>
                      <a:pt x="5882" y="20442"/>
                    </a:cubicBezTo>
                    <a:cubicBezTo>
                      <a:pt x="5927" y="20454"/>
                      <a:pt x="5979" y="20467"/>
                      <a:pt x="6044" y="20485"/>
                    </a:cubicBezTo>
                    <a:cubicBezTo>
                      <a:pt x="6056" y="20487"/>
                      <a:pt x="6062" y="20488"/>
                      <a:pt x="6074" y="20492"/>
                    </a:cubicBezTo>
                    <a:cubicBezTo>
                      <a:pt x="6464" y="20588"/>
                      <a:pt x="7212" y="20768"/>
                      <a:pt x="8812" y="21135"/>
                    </a:cubicBezTo>
                    <a:cubicBezTo>
                      <a:pt x="9155" y="21213"/>
                      <a:pt x="10966" y="21599"/>
                      <a:pt x="12844" y="21599"/>
                    </a:cubicBezTo>
                    <a:lnTo>
                      <a:pt x="16534" y="21599"/>
                    </a:lnTo>
                    <a:cubicBezTo>
                      <a:pt x="17659" y="21599"/>
                      <a:pt x="18469" y="21167"/>
                      <a:pt x="18952" y="20298"/>
                    </a:cubicBezTo>
                    <a:cubicBezTo>
                      <a:pt x="18958" y="20285"/>
                      <a:pt x="19114" y="19982"/>
                      <a:pt x="19240" y="19572"/>
                    </a:cubicBezTo>
                    <a:cubicBezTo>
                      <a:pt x="19336" y="19263"/>
                      <a:pt x="19371" y="18827"/>
                      <a:pt x="19256" y="18384"/>
                    </a:cubicBezTo>
                    <a:cubicBezTo>
                      <a:pt x="19981" y="17886"/>
                      <a:pt x="20214" y="17133"/>
                      <a:pt x="20366" y="16643"/>
                    </a:cubicBezTo>
                    <a:cubicBezTo>
                      <a:pt x="20620" y="15838"/>
                      <a:pt x="20544" y="15235"/>
                      <a:pt x="20367" y="14803"/>
                    </a:cubicBezTo>
                    <a:cubicBezTo>
                      <a:pt x="20775" y="14418"/>
                      <a:pt x="21122" y="13831"/>
                      <a:pt x="21269" y="12935"/>
                    </a:cubicBezTo>
                    <a:cubicBezTo>
                      <a:pt x="21361" y="12380"/>
                      <a:pt x="21263" y="11809"/>
                      <a:pt x="21007" y="11334"/>
                    </a:cubicBezTo>
                    <a:cubicBezTo>
                      <a:pt x="21389" y="10905"/>
                      <a:pt x="21564" y="10365"/>
                      <a:pt x="21583" y="9865"/>
                    </a:cubicBezTo>
                    <a:lnTo>
                      <a:pt x="21591" y="9724"/>
                    </a:lnTo>
                    <a:cubicBezTo>
                      <a:pt x="21596" y="9635"/>
                      <a:pt x="21600" y="9581"/>
                      <a:pt x="21600" y="9386"/>
                    </a:cubicBezTo>
                    <a:cubicBezTo>
                      <a:pt x="21600" y="8533"/>
                      <a:pt x="21010" y="7446"/>
                      <a:pt x="19686" y="706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46" tIns="19046" rIns="19046" bIns="19046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" name="AutoShape 82"/>
              <p:cNvSpPr/>
              <p:nvPr/>
            </p:nvSpPr>
            <p:spPr bwMode="auto">
              <a:xfrm>
                <a:off x="8247973" y="2492697"/>
                <a:ext cx="43657" cy="436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4400"/>
                    </a:moveTo>
                    <a:cubicBezTo>
                      <a:pt x="8820" y="14400"/>
                      <a:pt x="7200" y="12782"/>
                      <a:pt x="7200" y="10800"/>
                    </a:cubicBezTo>
                    <a:cubicBezTo>
                      <a:pt x="7200" y="8817"/>
                      <a:pt x="8820" y="7200"/>
                      <a:pt x="10800" y="7200"/>
                    </a:cubicBezTo>
                    <a:cubicBezTo>
                      <a:pt x="12779" y="7200"/>
                      <a:pt x="14400" y="8817"/>
                      <a:pt x="14400" y="10800"/>
                    </a:cubicBezTo>
                    <a:cubicBezTo>
                      <a:pt x="14400" y="12782"/>
                      <a:pt x="12779" y="14400"/>
                      <a:pt x="10800" y="14400"/>
                    </a:cubicBezTo>
                    <a:moveTo>
                      <a:pt x="10800" y="0"/>
                    </a:moveTo>
                    <a:cubicBezTo>
                      <a:pt x="4837" y="0"/>
                      <a:pt x="0" y="4837"/>
                      <a:pt x="0" y="10800"/>
                    </a:cubicBezTo>
                    <a:cubicBezTo>
                      <a:pt x="0" y="16762"/>
                      <a:pt x="4837" y="21599"/>
                      <a:pt x="10800" y="21599"/>
                    </a:cubicBezTo>
                    <a:cubicBezTo>
                      <a:pt x="16762" y="21599"/>
                      <a:pt x="21600" y="16762"/>
                      <a:pt x="21600" y="10800"/>
                    </a:cubicBezTo>
                    <a:cubicBezTo>
                      <a:pt x="21600" y="4837"/>
                      <a:pt x="16762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46" tIns="19046" rIns="19046" bIns="19046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3" name="组合 12"/>
          <p:cNvGrpSpPr/>
          <p:nvPr/>
        </p:nvGrpSpPr>
        <p:grpSpPr>
          <a:xfrm>
            <a:off x="3895213" y="2190892"/>
            <a:ext cx="1813640" cy="1813638"/>
            <a:chOff x="3932750" y="1989133"/>
            <a:chExt cx="1814112" cy="1814110"/>
          </a:xfrm>
        </p:grpSpPr>
        <p:sp>
          <p:nvSpPr>
            <p:cNvPr id="14" name="椭圆 13"/>
            <p:cNvSpPr/>
            <p:nvPr/>
          </p:nvSpPr>
          <p:spPr>
            <a:xfrm flipH="1">
              <a:off x="3932750" y="1989133"/>
              <a:ext cx="1814112" cy="1814110"/>
            </a:xfrm>
            <a:prstGeom prst="ellipse">
              <a:avLst/>
            </a:prstGeom>
            <a:solidFill>
              <a:srgbClr val="7F7F7F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AutoShape 135"/>
            <p:cNvSpPr/>
            <p:nvPr/>
          </p:nvSpPr>
          <p:spPr bwMode="auto">
            <a:xfrm>
              <a:off x="4535312" y="2644218"/>
              <a:ext cx="608987" cy="4188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249" y="18681"/>
                  </a:moveTo>
                  <a:lnTo>
                    <a:pt x="19651" y="18681"/>
                  </a:lnTo>
                  <a:lnTo>
                    <a:pt x="19575" y="18681"/>
                  </a:lnTo>
                  <a:lnTo>
                    <a:pt x="16874" y="14754"/>
                  </a:lnTo>
                  <a:lnTo>
                    <a:pt x="16874" y="14727"/>
                  </a:lnTo>
                  <a:lnTo>
                    <a:pt x="16199" y="13745"/>
                  </a:lnTo>
                  <a:lnTo>
                    <a:pt x="16199" y="7854"/>
                  </a:lnTo>
                  <a:lnTo>
                    <a:pt x="19575" y="2945"/>
                  </a:lnTo>
                  <a:lnTo>
                    <a:pt x="19651" y="2945"/>
                  </a:lnTo>
                  <a:lnTo>
                    <a:pt x="20249" y="2945"/>
                  </a:lnTo>
                  <a:cubicBezTo>
                    <a:pt x="20249" y="2945"/>
                    <a:pt x="20249" y="18681"/>
                    <a:pt x="20249" y="18681"/>
                  </a:cubicBezTo>
                  <a:close/>
                  <a:moveTo>
                    <a:pt x="2024" y="19636"/>
                  </a:moveTo>
                  <a:cubicBezTo>
                    <a:pt x="1651" y="19636"/>
                    <a:pt x="1349" y="19195"/>
                    <a:pt x="1349" y="18654"/>
                  </a:cubicBezTo>
                  <a:lnTo>
                    <a:pt x="1349" y="2945"/>
                  </a:lnTo>
                  <a:cubicBezTo>
                    <a:pt x="1349" y="2402"/>
                    <a:pt x="1651" y="1963"/>
                    <a:pt x="2024" y="1963"/>
                  </a:cubicBezTo>
                  <a:lnTo>
                    <a:pt x="14849" y="1963"/>
                  </a:lnTo>
                  <a:cubicBezTo>
                    <a:pt x="15221" y="1963"/>
                    <a:pt x="15524" y="2403"/>
                    <a:pt x="15524" y="2945"/>
                  </a:cubicBezTo>
                  <a:lnTo>
                    <a:pt x="15524" y="18654"/>
                  </a:lnTo>
                  <a:cubicBezTo>
                    <a:pt x="15524" y="19195"/>
                    <a:pt x="15221" y="19636"/>
                    <a:pt x="14849" y="19636"/>
                  </a:cubicBezTo>
                  <a:cubicBezTo>
                    <a:pt x="14849" y="19636"/>
                    <a:pt x="2024" y="19636"/>
                    <a:pt x="2024" y="19636"/>
                  </a:cubicBezTo>
                  <a:close/>
                  <a:moveTo>
                    <a:pt x="20249" y="981"/>
                  </a:moveTo>
                  <a:lnTo>
                    <a:pt x="19651" y="981"/>
                  </a:lnTo>
                  <a:cubicBezTo>
                    <a:pt x="19296" y="981"/>
                    <a:pt x="18956" y="1185"/>
                    <a:pt x="18703" y="1547"/>
                  </a:cubicBezTo>
                  <a:lnTo>
                    <a:pt x="16874" y="4170"/>
                  </a:lnTo>
                  <a:lnTo>
                    <a:pt x="16874" y="2945"/>
                  </a:lnTo>
                  <a:cubicBezTo>
                    <a:pt x="16874" y="1317"/>
                    <a:pt x="15967" y="0"/>
                    <a:pt x="14849" y="0"/>
                  </a:cubicBezTo>
                  <a:lnTo>
                    <a:pt x="2024" y="0"/>
                  </a:lnTo>
                  <a:cubicBezTo>
                    <a:pt x="908" y="0"/>
                    <a:pt x="0" y="1320"/>
                    <a:pt x="0" y="2945"/>
                  </a:cubicBezTo>
                  <a:lnTo>
                    <a:pt x="0" y="9789"/>
                  </a:lnTo>
                  <a:lnTo>
                    <a:pt x="0" y="18654"/>
                  </a:lnTo>
                  <a:cubicBezTo>
                    <a:pt x="0" y="20281"/>
                    <a:pt x="905" y="21599"/>
                    <a:pt x="2024" y="21599"/>
                  </a:cubicBezTo>
                  <a:lnTo>
                    <a:pt x="14849" y="21599"/>
                  </a:lnTo>
                  <a:cubicBezTo>
                    <a:pt x="15967" y="21599"/>
                    <a:pt x="16874" y="20281"/>
                    <a:pt x="16874" y="18654"/>
                  </a:cubicBezTo>
                  <a:lnTo>
                    <a:pt x="16874" y="17456"/>
                  </a:lnTo>
                  <a:lnTo>
                    <a:pt x="18703" y="20079"/>
                  </a:lnTo>
                  <a:cubicBezTo>
                    <a:pt x="18956" y="20442"/>
                    <a:pt x="19296" y="20645"/>
                    <a:pt x="19651" y="20645"/>
                  </a:cubicBezTo>
                  <a:lnTo>
                    <a:pt x="20249" y="20645"/>
                  </a:lnTo>
                  <a:cubicBezTo>
                    <a:pt x="20994" y="20645"/>
                    <a:pt x="21600" y="19765"/>
                    <a:pt x="21600" y="18681"/>
                  </a:cubicBezTo>
                  <a:lnTo>
                    <a:pt x="21600" y="2945"/>
                  </a:lnTo>
                  <a:cubicBezTo>
                    <a:pt x="21600" y="1860"/>
                    <a:pt x="20994" y="981"/>
                    <a:pt x="20249" y="98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46" tIns="19046" rIns="19046" bIns="19046" anchor="ctr"/>
            <a:lstStyle/>
            <a:p>
              <a:pPr algn="ctr" defTabSz="2286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380865" y="2190892"/>
            <a:ext cx="1813640" cy="1813638"/>
            <a:chOff x="1417747" y="1989133"/>
            <a:chExt cx="1814112" cy="1814110"/>
          </a:xfrm>
        </p:grpSpPr>
        <p:sp>
          <p:nvSpPr>
            <p:cNvPr id="17" name="椭圆 16"/>
            <p:cNvSpPr/>
            <p:nvPr/>
          </p:nvSpPr>
          <p:spPr>
            <a:xfrm flipH="1">
              <a:off x="1417747" y="1989133"/>
              <a:ext cx="1814112" cy="1814110"/>
            </a:xfrm>
            <a:prstGeom prst="ellipse">
              <a:avLst/>
            </a:prstGeom>
            <a:solidFill>
              <a:srgbClr val="DDC07A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8" name="Group 21"/>
            <p:cNvGrpSpPr/>
            <p:nvPr/>
          </p:nvGrpSpPr>
          <p:grpSpPr>
            <a:xfrm>
              <a:off x="2109188" y="2653275"/>
              <a:ext cx="431230" cy="431232"/>
              <a:chOff x="4439453" y="1652588"/>
              <a:chExt cx="464345" cy="464348"/>
            </a:xfrm>
            <a:solidFill>
              <a:schemeClr val="bg1"/>
            </a:solidFill>
          </p:grpSpPr>
          <p:sp>
            <p:nvSpPr>
              <p:cNvPr id="19" name="AutoShape 136"/>
              <p:cNvSpPr/>
              <p:nvPr/>
            </p:nvSpPr>
            <p:spPr bwMode="auto">
              <a:xfrm>
                <a:off x="4686311" y="1710536"/>
                <a:ext cx="152401" cy="1524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46" tIns="19046" rIns="19046" bIns="19046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AutoShape 137"/>
              <p:cNvSpPr/>
              <p:nvPr/>
            </p:nvSpPr>
            <p:spPr bwMode="auto">
              <a:xfrm>
                <a:off x="4439453" y="1652591"/>
                <a:ext cx="464345" cy="464345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46" tIns="19046" rIns="19046" bIns="19046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46" tIns="19046" rIns="19046" bIns="19046" anchor="ctr"/>
              <a:lstStyle/>
              <a:p>
                <a:pPr algn="ctr" defTabSz="22860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2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2802840" y="2190894"/>
            <a:ext cx="619601" cy="612889"/>
            <a:chOff x="2840091" y="1989133"/>
            <a:chExt cx="619762" cy="613049"/>
          </a:xfrm>
        </p:grpSpPr>
        <p:sp>
          <p:nvSpPr>
            <p:cNvPr id="23" name="椭圆 22"/>
            <p:cNvSpPr/>
            <p:nvPr/>
          </p:nvSpPr>
          <p:spPr>
            <a:xfrm flipH="1">
              <a:off x="2846804" y="1989133"/>
              <a:ext cx="613049" cy="613049"/>
            </a:xfrm>
            <a:prstGeom prst="ellipse">
              <a:avLst/>
            </a:prstGeom>
            <a:solidFill>
              <a:srgbClr val="DBB84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Text Placeholder 7"/>
            <p:cNvSpPr txBox="1"/>
            <p:nvPr/>
          </p:nvSpPr>
          <p:spPr>
            <a:xfrm>
              <a:off x="2840091" y="2076803"/>
              <a:ext cx="591317" cy="459322"/>
            </a:xfrm>
            <a:prstGeom prst="rect">
              <a:avLst/>
            </a:prstGeom>
          </p:spPr>
          <p:txBody>
            <a:bodyPr vert="horz" lIns="0" tIns="85464" rIns="0" bIns="85464" anchor="ctr"/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965" b="1" kern="1200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200" b="0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01</a:t>
              </a:r>
              <a:endParaRPr lang="es-ES_tradnl" sz="1200" b="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323900" y="2190894"/>
            <a:ext cx="612889" cy="612889"/>
            <a:chOff x="5361807" y="1989133"/>
            <a:chExt cx="613049" cy="613049"/>
          </a:xfrm>
        </p:grpSpPr>
        <p:sp>
          <p:nvSpPr>
            <p:cNvPr id="26" name="椭圆 25"/>
            <p:cNvSpPr/>
            <p:nvPr/>
          </p:nvSpPr>
          <p:spPr>
            <a:xfrm flipH="1">
              <a:off x="5361807" y="1989133"/>
              <a:ext cx="613049" cy="613049"/>
            </a:xfrm>
            <a:prstGeom prst="ellipse">
              <a:avLst/>
            </a:prstGeom>
            <a:solidFill>
              <a:srgbClr val="DBB84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Text Placeholder 7"/>
            <p:cNvSpPr txBox="1"/>
            <p:nvPr/>
          </p:nvSpPr>
          <p:spPr>
            <a:xfrm>
              <a:off x="5361807" y="2065996"/>
              <a:ext cx="591317" cy="459322"/>
            </a:xfrm>
            <a:prstGeom prst="rect">
              <a:avLst/>
            </a:prstGeom>
          </p:spPr>
          <p:txBody>
            <a:bodyPr vert="horz" lIns="0" tIns="85464" rIns="0" bIns="85464" anchor="ctr"/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965" b="1" kern="1200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200" b="0" dirty="0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866687" y="2190894"/>
            <a:ext cx="612889" cy="612889"/>
            <a:chOff x="7905256" y="1989133"/>
            <a:chExt cx="613049" cy="613049"/>
          </a:xfrm>
        </p:grpSpPr>
        <p:sp>
          <p:nvSpPr>
            <p:cNvPr id="29" name="椭圆 28"/>
            <p:cNvSpPr/>
            <p:nvPr/>
          </p:nvSpPr>
          <p:spPr>
            <a:xfrm flipH="1">
              <a:off x="7905256" y="1989133"/>
              <a:ext cx="613049" cy="613049"/>
            </a:xfrm>
            <a:prstGeom prst="ellipse">
              <a:avLst/>
            </a:prstGeom>
            <a:solidFill>
              <a:srgbClr val="DBB84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Text Placeholder 7"/>
            <p:cNvSpPr txBox="1"/>
            <p:nvPr/>
          </p:nvSpPr>
          <p:spPr>
            <a:xfrm>
              <a:off x="7910709" y="2076803"/>
              <a:ext cx="591317" cy="459322"/>
            </a:xfrm>
            <a:prstGeom prst="rect">
              <a:avLst/>
            </a:prstGeom>
          </p:spPr>
          <p:txBody>
            <a:bodyPr vert="horz" lIns="0" tIns="85464" rIns="0" bIns="85464" anchor="ctr"/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965" b="1" kern="1200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200" b="0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03</a:t>
              </a:r>
              <a:endParaRPr lang="es-ES_tradnl" sz="1200" b="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0409471" y="2190894"/>
            <a:ext cx="612889" cy="612889"/>
            <a:chOff x="10448703" y="1989133"/>
            <a:chExt cx="613049" cy="613049"/>
          </a:xfrm>
        </p:grpSpPr>
        <p:sp>
          <p:nvSpPr>
            <p:cNvPr id="32" name="椭圆 31"/>
            <p:cNvSpPr/>
            <p:nvPr/>
          </p:nvSpPr>
          <p:spPr>
            <a:xfrm flipH="1">
              <a:off x="10448703" y="1989133"/>
              <a:ext cx="613049" cy="613049"/>
            </a:xfrm>
            <a:prstGeom prst="ellipse">
              <a:avLst/>
            </a:prstGeom>
            <a:solidFill>
              <a:srgbClr val="DBB84F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Text Placeholder 7"/>
            <p:cNvSpPr txBox="1"/>
            <p:nvPr/>
          </p:nvSpPr>
          <p:spPr>
            <a:xfrm>
              <a:off x="10450897" y="2065996"/>
              <a:ext cx="591317" cy="459322"/>
            </a:xfrm>
            <a:prstGeom prst="rect">
              <a:avLst/>
            </a:prstGeom>
          </p:spPr>
          <p:txBody>
            <a:bodyPr vert="horz" lIns="0" tIns="85464" rIns="0" bIns="85464" anchor="ctr"/>
            <a:lstStyle>
              <a:lvl1pPr marL="0" indent="0" algn="ctr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2965" b="1" kern="1200">
                  <a:solidFill>
                    <a:schemeClr val="bg1"/>
                  </a:solidFill>
                  <a:latin typeface="League Gothic Regular"/>
                  <a:ea typeface="+mn-ea"/>
                  <a:cs typeface="League Gothic Regular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835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ES_tradnl" sz="1200" b="0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04</a:t>
              </a:r>
              <a:endParaRPr lang="es-ES_tradnl" sz="1200" b="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254367" y="4403874"/>
            <a:ext cx="2093887" cy="1418326"/>
            <a:chOff x="1291215" y="4202692"/>
            <a:chExt cx="2094432" cy="1418696"/>
          </a:xfrm>
        </p:grpSpPr>
        <p:sp>
          <p:nvSpPr>
            <p:cNvPr id="35" name="1"/>
            <p:cNvSpPr txBox="1">
              <a:spLocks noChangeArrowheads="1"/>
            </p:cNvSpPr>
            <p:nvPr/>
          </p:nvSpPr>
          <p:spPr bwMode="auto">
            <a:xfrm>
              <a:off x="1429511" y="4202692"/>
              <a:ext cx="1817840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添加标题文本</a:t>
              </a:r>
              <a:endParaRPr lang="en-US" altLang="zh-CN" sz="1400" b="1" dirty="0">
                <a:solidFill>
                  <a:srgbClr val="000000">
                    <a:lumMod val="75000"/>
                    <a:lumOff val="25000"/>
                  </a:srgbClr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1"/>
            <p:cNvSpPr txBox="1">
              <a:spLocks noChangeArrowheads="1"/>
            </p:cNvSpPr>
            <p:nvPr/>
          </p:nvSpPr>
          <p:spPr bwMode="auto">
            <a:xfrm>
              <a:off x="1291215" y="4546069"/>
              <a:ext cx="2094432" cy="1075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20000"/>
                </a:spcBef>
              </a:pPr>
              <a:r>
                <a:rPr lang="zh-CN" altLang="en-US" sz="120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建议使用微软雅黑字体，您的内容打在这里，或者通过复制您的文本后，在此框中选择粘贴，并选择只保留文字。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764904" y="4394819"/>
            <a:ext cx="2093887" cy="1418326"/>
            <a:chOff x="3802406" y="4193635"/>
            <a:chExt cx="2094432" cy="1418696"/>
          </a:xfrm>
        </p:grpSpPr>
        <p:sp>
          <p:nvSpPr>
            <p:cNvPr id="38" name="1"/>
            <p:cNvSpPr txBox="1">
              <a:spLocks noChangeArrowheads="1"/>
            </p:cNvSpPr>
            <p:nvPr/>
          </p:nvSpPr>
          <p:spPr bwMode="auto">
            <a:xfrm>
              <a:off x="3940702" y="4193635"/>
              <a:ext cx="1817840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添加标题文本</a:t>
              </a:r>
              <a:endParaRPr lang="en-US" altLang="zh-CN" sz="1400" b="1" dirty="0">
                <a:solidFill>
                  <a:srgbClr val="000000">
                    <a:lumMod val="75000"/>
                    <a:lumOff val="25000"/>
                  </a:srgbClr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1"/>
            <p:cNvSpPr txBox="1">
              <a:spLocks noChangeArrowheads="1"/>
            </p:cNvSpPr>
            <p:nvPr/>
          </p:nvSpPr>
          <p:spPr bwMode="auto">
            <a:xfrm>
              <a:off x="3802406" y="4537012"/>
              <a:ext cx="2094432" cy="1075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20000"/>
                </a:spcBef>
              </a:pPr>
              <a:r>
                <a:rPr lang="zh-CN" altLang="en-US" sz="12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建议使用微软雅黑字体，您的内容打在这里，或者通过复制您的文本后，在此框中选择粘贴，并选择只保留文字。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299740" y="4394819"/>
            <a:ext cx="2093887" cy="1418326"/>
            <a:chOff x="6337902" y="4193635"/>
            <a:chExt cx="2094432" cy="1418696"/>
          </a:xfrm>
        </p:grpSpPr>
        <p:sp>
          <p:nvSpPr>
            <p:cNvPr id="41" name="1"/>
            <p:cNvSpPr txBox="1">
              <a:spLocks noChangeArrowheads="1"/>
            </p:cNvSpPr>
            <p:nvPr/>
          </p:nvSpPr>
          <p:spPr bwMode="auto">
            <a:xfrm>
              <a:off x="6476198" y="4193635"/>
              <a:ext cx="1817840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添加标题文本</a:t>
              </a:r>
              <a:endParaRPr lang="en-US" altLang="zh-CN" sz="1400" b="1" dirty="0">
                <a:solidFill>
                  <a:srgbClr val="000000">
                    <a:lumMod val="75000"/>
                    <a:lumOff val="25000"/>
                  </a:srgbClr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1"/>
            <p:cNvSpPr txBox="1">
              <a:spLocks noChangeArrowheads="1"/>
            </p:cNvSpPr>
            <p:nvPr/>
          </p:nvSpPr>
          <p:spPr bwMode="auto">
            <a:xfrm>
              <a:off x="6337902" y="4537012"/>
              <a:ext cx="2094432" cy="1075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20000"/>
                </a:spcBef>
              </a:pPr>
              <a:r>
                <a:rPr lang="zh-CN" altLang="en-US" sz="12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建议使用微软雅黑字体，您的内容打在这里，或者通过复制您的文本后，在此框中选择粘贴，并选择只保留文字。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8856446" y="4385765"/>
            <a:ext cx="2093887" cy="1418326"/>
            <a:chOff x="8895274" y="4184578"/>
            <a:chExt cx="2094432" cy="1418696"/>
          </a:xfrm>
        </p:grpSpPr>
        <p:sp>
          <p:nvSpPr>
            <p:cNvPr id="44" name="1"/>
            <p:cNvSpPr txBox="1">
              <a:spLocks noChangeArrowheads="1"/>
            </p:cNvSpPr>
            <p:nvPr/>
          </p:nvSpPr>
          <p:spPr bwMode="auto">
            <a:xfrm>
              <a:off x="9033570" y="4184578"/>
              <a:ext cx="1817840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添加标题文本</a:t>
              </a:r>
              <a:endParaRPr lang="en-US" altLang="zh-CN" sz="1400" b="1" dirty="0">
                <a:solidFill>
                  <a:srgbClr val="000000">
                    <a:lumMod val="75000"/>
                    <a:lumOff val="25000"/>
                  </a:srgbClr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1"/>
            <p:cNvSpPr txBox="1">
              <a:spLocks noChangeArrowheads="1"/>
            </p:cNvSpPr>
            <p:nvPr/>
          </p:nvSpPr>
          <p:spPr bwMode="auto">
            <a:xfrm>
              <a:off x="8895274" y="4527955"/>
              <a:ext cx="2094432" cy="1075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20000"/>
                </a:spcBef>
              </a:pPr>
              <a:r>
                <a:rPr lang="zh-CN" altLang="en-US" sz="12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建议使用微软雅黑字体，您的内容打在这里，或者通过复制您的文本后，在此框中选择粘贴，并选择只保留文字。</a:t>
              </a:r>
            </a:p>
          </p:txBody>
        </p:sp>
      </p:grpSp>
      <p:sp>
        <p:nvSpPr>
          <p:cNvPr id="47" name="矩形 46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98237" y="1966093"/>
            <a:ext cx="39426" cy="2589497"/>
            <a:chOff x="996909" y="1725258"/>
            <a:chExt cx="39436" cy="2590172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996909" y="1725258"/>
              <a:ext cx="0" cy="2590172"/>
            </a:xfrm>
            <a:prstGeom prst="line">
              <a:avLst/>
            </a:prstGeom>
            <a:solidFill>
              <a:srgbClr val="00A39E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矩形 3"/>
            <p:cNvSpPr/>
            <p:nvPr/>
          </p:nvSpPr>
          <p:spPr>
            <a:xfrm>
              <a:off x="996909" y="1725258"/>
              <a:ext cx="39436" cy="1183087"/>
            </a:xfrm>
            <a:prstGeom prst="rect">
              <a:avLst/>
            </a:prstGeom>
            <a:solidFill>
              <a:srgbClr val="CA9E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65"/>
              <a:endParaRPr lang="zh-CN" altLang="en-US" sz="240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3638304" y="3451918"/>
            <a:ext cx="39426" cy="2617803"/>
            <a:chOff x="3637664" y="3211470"/>
            <a:chExt cx="39436" cy="2618485"/>
          </a:xfrm>
        </p:grpSpPr>
        <p:cxnSp>
          <p:nvCxnSpPr>
            <p:cNvPr id="6" name="直接连接符 5"/>
            <p:cNvCxnSpPr/>
            <p:nvPr/>
          </p:nvCxnSpPr>
          <p:spPr>
            <a:xfrm flipV="1">
              <a:off x="3637664" y="3211470"/>
              <a:ext cx="0" cy="2614239"/>
            </a:xfrm>
            <a:prstGeom prst="line">
              <a:avLst/>
            </a:prstGeom>
            <a:solidFill>
              <a:srgbClr val="82B73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>
            <a:xfrm flipV="1">
              <a:off x="3637664" y="4646868"/>
              <a:ext cx="39436" cy="1183087"/>
            </a:xfrm>
            <a:prstGeom prst="rect">
              <a:avLst/>
            </a:prstGeom>
            <a:solidFill>
              <a:srgbClr val="CA9E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65"/>
              <a:endParaRPr lang="zh-CN" altLang="en-US" sz="240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278370" y="1966093"/>
            <a:ext cx="39426" cy="2589497"/>
            <a:chOff x="6278418" y="1725258"/>
            <a:chExt cx="39436" cy="2590172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278418" y="1725258"/>
              <a:ext cx="0" cy="2590172"/>
            </a:xfrm>
            <a:prstGeom prst="line">
              <a:avLst/>
            </a:prstGeom>
            <a:solidFill>
              <a:srgbClr val="F39C1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6278418" y="1725258"/>
              <a:ext cx="39436" cy="1183087"/>
            </a:xfrm>
            <a:prstGeom prst="rect">
              <a:avLst/>
            </a:prstGeom>
            <a:solidFill>
              <a:srgbClr val="CA9E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65"/>
              <a:endParaRPr lang="zh-CN" altLang="en-US" sz="240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918435" y="3451912"/>
            <a:ext cx="39426" cy="2617804"/>
            <a:chOff x="8919170" y="3211465"/>
            <a:chExt cx="39436" cy="2618486"/>
          </a:xfrm>
        </p:grpSpPr>
        <p:cxnSp>
          <p:nvCxnSpPr>
            <p:cNvPr id="12" name="直接连接符 11"/>
            <p:cNvCxnSpPr/>
            <p:nvPr/>
          </p:nvCxnSpPr>
          <p:spPr>
            <a:xfrm flipV="1">
              <a:off x="8919170" y="3211465"/>
              <a:ext cx="0" cy="2614240"/>
            </a:xfrm>
            <a:prstGeom prst="line">
              <a:avLst/>
            </a:prstGeom>
            <a:solidFill>
              <a:srgbClr val="E2376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 flipV="1">
              <a:off x="8919170" y="4646864"/>
              <a:ext cx="39436" cy="1183087"/>
            </a:xfrm>
            <a:prstGeom prst="rect">
              <a:avLst/>
            </a:prstGeom>
            <a:solidFill>
              <a:srgbClr val="CA9E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65"/>
              <a:endParaRPr lang="zh-CN" altLang="en-US" sz="2400">
                <a:solidFill>
                  <a:srgbClr val="080808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278372" y="3451913"/>
            <a:ext cx="2299761" cy="1114105"/>
            <a:chOff x="6278419" y="3211465"/>
            <a:chExt cx="2300360" cy="1114395"/>
          </a:xfrm>
        </p:grpSpPr>
        <p:sp>
          <p:nvSpPr>
            <p:cNvPr id="15" name="矩形 14"/>
            <p:cNvSpPr/>
            <p:nvPr/>
          </p:nvSpPr>
          <p:spPr>
            <a:xfrm>
              <a:off x="6278419" y="3211465"/>
              <a:ext cx="2300360" cy="1114395"/>
            </a:xfrm>
            <a:prstGeom prst="rect">
              <a:avLst/>
            </a:prstGeom>
            <a:solidFill>
              <a:srgbClr val="DDC0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65"/>
              <a:endParaRPr lang="zh-CN" altLang="en-US" sz="2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120"/>
            <p:cNvSpPr>
              <a:spLocks noEditPoints="1"/>
            </p:cNvSpPr>
            <p:nvPr/>
          </p:nvSpPr>
          <p:spPr bwMode="auto">
            <a:xfrm>
              <a:off x="7107392" y="3520508"/>
              <a:ext cx="626969" cy="496308"/>
            </a:xfrm>
            <a:custGeom>
              <a:avLst/>
              <a:gdLst>
                <a:gd name="T0" fmla="*/ 2455 w 3573"/>
                <a:gd name="T1" fmla="*/ 579 h 2827"/>
                <a:gd name="T2" fmla="*/ 2600 w 3573"/>
                <a:gd name="T3" fmla="*/ 760 h 2827"/>
                <a:gd name="T4" fmla="*/ 2739 w 3573"/>
                <a:gd name="T5" fmla="*/ 1081 h 2827"/>
                <a:gd name="T6" fmla="*/ 2787 w 3573"/>
                <a:gd name="T7" fmla="*/ 1432 h 2827"/>
                <a:gd name="T8" fmla="*/ 2745 w 3573"/>
                <a:gd name="T9" fmla="*/ 1761 h 2827"/>
                <a:gd name="T10" fmla="*/ 2621 w 3573"/>
                <a:gd name="T11" fmla="*/ 2067 h 2827"/>
                <a:gd name="T12" fmla="*/ 2489 w 3573"/>
                <a:gd name="T13" fmla="*/ 2244 h 2827"/>
                <a:gd name="T14" fmla="*/ 2399 w 3573"/>
                <a:gd name="T15" fmla="*/ 2271 h 2827"/>
                <a:gd name="T16" fmla="*/ 2304 w 3573"/>
                <a:gd name="T17" fmla="*/ 2241 h 2827"/>
                <a:gd name="T18" fmla="*/ 2230 w 3573"/>
                <a:gd name="T19" fmla="*/ 2155 h 2827"/>
                <a:gd name="T20" fmla="*/ 2221 w 3573"/>
                <a:gd name="T21" fmla="*/ 2044 h 2827"/>
                <a:gd name="T22" fmla="*/ 2327 w 3573"/>
                <a:gd name="T23" fmla="*/ 1864 h 2827"/>
                <a:gd name="T24" fmla="*/ 2421 w 3573"/>
                <a:gd name="T25" fmla="*/ 1582 h 2827"/>
                <a:gd name="T26" fmla="*/ 2422 w 3573"/>
                <a:gd name="T27" fmla="*/ 1289 h 2827"/>
                <a:gd name="T28" fmla="*/ 2338 w 3573"/>
                <a:gd name="T29" fmla="*/ 1020 h 2827"/>
                <a:gd name="T30" fmla="*/ 2205 w 3573"/>
                <a:gd name="T31" fmla="*/ 815 h 2827"/>
                <a:gd name="T32" fmla="*/ 2191 w 3573"/>
                <a:gd name="T33" fmla="*/ 701 h 2827"/>
                <a:gd name="T34" fmla="*/ 2255 w 3573"/>
                <a:gd name="T35" fmla="*/ 602 h 2827"/>
                <a:gd name="T36" fmla="*/ 2350 w 3573"/>
                <a:gd name="T37" fmla="*/ 557 h 2827"/>
                <a:gd name="T38" fmla="*/ 1694 w 3573"/>
                <a:gd name="T39" fmla="*/ 195 h 2827"/>
                <a:gd name="T40" fmla="*/ 1776 w 3573"/>
                <a:gd name="T41" fmla="*/ 282 h 2827"/>
                <a:gd name="T42" fmla="*/ 1785 w 3573"/>
                <a:gd name="T43" fmla="*/ 2553 h 2827"/>
                <a:gd name="T44" fmla="*/ 1720 w 3573"/>
                <a:gd name="T45" fmla="*/ 2653 h 2827"/>
                <a:gd name="T46" fmla="*/ 1625 w 3573"/>
                <a:gd name="T47" fmla="*/ 2685 h 2827"/>
                <a:gd name="T48" fmla="*/ 1522 w 3573"/>
                <a:gd name="T49" fmla="*/ 2647 h 2827"/>
                <a:gd name="T50" fmla="*/ 99 w 3573"/>
                <a:gd name="T51" fmla="*/ 1903 h 2827"/>
                <a:gd name="T52" fmla="*/ 13 w 3573"/>
                <a:gd name="T53" fmla="*/ 1817 h 2827"/>
                <a:gd name="T54" fmla="*/ 3 w 3573"/>
                <a:gd name="T55" fmla="*/ 1078 h 2827"/>
                <a:gd name="T56" fmla="*/ 72 w 3573"/>
                <a:gd name="T57" fmla="*/ 976 h 2827"/>
                <a:gd name="T58" fmla="*/ 635 w 3573"/>
                <a:gd name="T59" fmla="*/ 949 h 2827"/>
                <a:gd name="T60" fmla="*/ 1605 w 3573"/>
                <a:gd name="T61" fmla="*/ 181 h 2827"/>
                <a:gd name="T62" fmla="*/ 2983 w 3573"/>
                <a:gd name="T63" fmla="*/ 11 h 2827"/>
                <a:gd name="T64" fmla="*/ 3118 w 3573"/>
                <a:gd name="T65" fmla="*/ 138 h 2827"/>
                <a:gd name="T66" fmla="*/ 3350 w 3573"/>
                <a:gd name="T67" fmla="*/ 499 h 2827"/>
                <a:gd name="T68" fmla="*/ 3503 w 3573"/>
                <a:gd name="T69" fmla="*/ 899 h 2827"/>
                <a:gd name="T70" fmla="*/ 3569 w 3573"/>
                <a:gd name="T71" fmla="*/ 1324 h 2827"/>
                <a:gd name="T72" fmla="*/ 3545 w 3573"/>
                <a:gd name="T73" fmla="*/ 1768 h 2827"/>
                <a:gd name="T74" fmla="*/ 3427 w 3573"/>
                <a:gd name="T75" fmla="*/ 2196 h 2827"/>
                <a:gd name="T76" fmla="*/ 3218 w 3573"/>
                <a:gd name="T77" fmla="*/ 2590 h 2827"/>
                <a:gd name="T78" fmla="*/ 3040 w 3573"/>
                <a:gd name="T79" fmla="*/ 2804 h 2827"/>
                <a:gd name="T80" fmla="*/ 2957 w 3573"/>
                <a:gd name="T81" fmla="*/ 2827 h 2827"/>
                <a:gd name="T82" fmla="*/ 2863 w 3573"/>
                <a:gd name="T83" fmla="*/ 2797 h 2827"/>
                <a:gd name="T84" fmla="*/ 2787 w 3573"/>
                <a:gd name="T85" fmla="*/ 2709 h 2827"/>
                <a:gd name="T86" fmla="*/ 2783 w 3573"/>
                <a:gd name="T87" fmla="*/ 2594 h 2827"/>
                <a:gd name="T88" fmla="*/ 2933 w 3573"/>
                <a:gd name="T89" fmla="*/ 2378 h 2827"/>
                <a:gd name="T90" fmla="*/ 3113 w 3573"/>
                <a:gd name="T91" fmla="*/ 2022 h 2827"/>
                <a:gd name="T92" fmla="*/ 3206 w 3573"/>
                <a:gd name="T93" fmla="*/ 1633 h 2827"/>
                <a:gd name="T94" fmla="*/ 3207 w 3573"/>
                <a:gd name="T95" fmla="*/ 1239 h 2827"/>
                <a:gd name="T96" fmla="*/ 3122 w 3573"/>
                <a:gd name="T97" fmla="*/ 866 h 2827"/>
                <a:gd name="T98" fmla="*/ 2957 w 3573"/>
                <a:gd name="T99" fmla="*/ 522 h 2827"/>
                <a:gd name="T100" fmla="*/ 2767 w 3573"/>
                <a:gd name="T101" fmla="*/ 269 h 2827"/>
                <a:gd name="T102" fmla="*/ 2744 w 3573"/>
                <a:gd name="T103" fmla="*/ 165 h 2827"/>
                <a:gd name="T104" fmla="*/ 2791 w 3573"/>
                <a:gd name="T105" fmla="*/ 70 h 2827"/>
                <a:gd name="T106" fmla="*/ 2878 w 3573"/>
                <a:gd name="T107" fmla="*/ 8 h 2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2827">
                  <a:moveTo>
                    <a:pt x="2378" y="555"/>
                  </a:moveTo>
                  <a:lnTo>
                    <a:pt x="2404" y="559"/>
                  </a:lnTo>
                  <a:lnTo>
                    <a:pt x="2431" y="567"/>
                  </a:lnTo>
                  <a:lnTo>
                    <a:pt x="2455" y="579"/>
                  </a:lnTo>
                  <a:lnTo>
                    <a:pt x="2476" y="595"/>
                  </a:lnTo>
                  <a:lnTo>
                    <a:pt x="2495" y="614"/>
                  </a:lnTo>
                  <a:lnTo>
                    <a:pt x="2551" y="686"/>
                  </a:lnTo>
                  <a:lnTo>
                    <a:pt x="2600" y="760"/>
                  </a:lnTo>
                  <a:lnTo>
                    <a:pt x="2643" y="837"/>
                  </a:lnTo>
                  <a:lnTo>
                    <a:pt x="2680" y="916"/>
                  </a:lnTo>
                  <a:lnTo>
                    <a:pt x="2713" y="998"/>
                  </a:lnTo>
                  <a:lnTo>
                    <a:pt x="2739" y="1081"/>
                  </a:lnTo>
                  <a:lnTo>
                    <a:pt x="2761" y="1166"/>
                  </a:lnTo>
                  <a:lnTo>
                    <a:pt x="2775" y="1253"/>
                  </a:lnTo>
                  <a:lnTo>
                    <a:pt x="2784" y="1342"/>
                  </a:lnTo>
                  <a:lnTo>
                    <a:pt x="2787" y="1432"/>
                  </a:lnTo>
                  <a:lnTo>
                    <a:pt x="2785" y="1516"/>
                  </a:lnTo>
                  <a:lnTo>
                    <a:pt x="2776" y="1598"/>
                  </a:lnTo>
                  <a:lnTo>
                    <a:pt x="2763" y="1681"/>
                  </a:lnTo>
                  <a:lnTo>
                    <a:pt x="2745" y="1761"/>
                  </a:lnTo>
                  <a:lnTo>
                    <a:pt x="2722" y="1840"/>
                  </a:lnTo>
                  <a:lnTo>
                    <a:pt x="2693" y="1918"/>
                  </a:lnTo>
                  <a:lnTo>
                    <a:pt x="2660" y="1993"/>
                  </a:lnTo>
                  <a:lnTo>
                    <a:pt x="2621" y="2067"/>
                  </a:lnTo>
                  <a:lnTo>
                    <a:pt x="2578" y="2137"/>
                  </a:lnTo>
                  <a:lnTo>
                    <a:pt x="2529" y="2206"/>
                  </a:lnTo>
                  <a:lnTo>
                    <a:pt x="2510" y="2226"/>
                  </a:lnTo>
                  <a:lnTo>
                    <a:pt x="2489" y="2244"/>
                  </a:lnTo>
                  <a:lnTo>
                    <a:pt x="2464" y="2257"/>
                  </a:lnTo>
                  <a:lnTo>
                    <a:pt x="2438" y="2267"/>
                  </a:lnTo>
                  <a:lnTo>
                    <a:pt x="2411" y="2271"/>
                  </a:lnTo>
                  <a:lnTo>
                    <a:pt x="2399" y="2271"/>
                  </a:lnTo>
                  <a:lnTo>
                    <a:pt x="2374" y="2269"/>
                  </a:lnTo>
                  <a:lnTo>
                    <a:pt x="2349" y="2263"/>
                  </a:lnTo>
                  <a:lnTo>
                    <a:pt x="2326" y="2254"/>
                  </a:lnTo>
                  <a:lnTo>
                    <a:pt x="2304" y="2241"/>
                  </a:lnTo>
                  <a:lnTo>
                    <a:pt x="2284" y="2224"/>
                  </a:lnTo>
                  <a:lnTo>
                    <a:pt x="2263" y="2202"/>
                  </a:lnTo>
                  <a:lnTo>
                    <a:pt x="2244" y="2180"/>
                  </a:lnTo>
                  <a:lnTo>
                    <a:pt x="2230" y="2155"/>
                  </a:lnTo>
                  <a:lnTo>
                    <a:pt x="2220" y="2128"/>
                  </a:lnTo>
                  <a:lnTo>
                    <a:pt x="2216" y="2099"/>
                  </a:lnTo>
                  <a:lnTo>
                    <a:pt x="2216" y="2071"/>
                  </a:lnTo>
                  <a:lnTo>
                    <a:pt x="2221" y="2044"/>
                  </a:lnTo>
                  <a:lnTo>
                    <a:pt x="2232" y="2017"/>
                  </a:lnTo>
                  <a:lnTo>
                    <a:pt x="2247" y="1992"/>
                  </a:lnTo>
                  <a:lnTo>
                    <a:pt x="2290" y="1929"/>
                  </a:lnTo>
                  <a:lnTo>
                    <a:pt x="2327" y="1864"/>
                  </a:lnTo>
                  <a:lnTo>
                    <a:pt x="2360" y="1796"/>
                  </a:lnTo>
                  <a:lnTo>
                    <a:pt x="2386" y="1727"/>
                  </a:lnTo>
                  <a:lnTo>
                    <a:pt x="2407" y="1655"/>
                  </a:lnTo>
                  <a:lnTo>
                    <a:pt x="2421" y="1582"/>
                  </a:lnTo>
                  <a:lnTo>
                    <a:pt x="2429" y="1507"/>
                  </a:lnTo>
                  <a:lnTo>
                    <a:pt x="2433" y="1432"/>
                  </a:lnTo>
                  <a:lnTo>
                    <a:pt x="2431" y="1359"/>
                  </a:lnTo>
                  <a:lnTo>
                    <a:pt x="2422" y="1289"/>
                  </a:lnTo>
                  <a:lnTo>
                    <a:pt x="2409" y="1219"/>
                  </a:lnTo>
                  <a:lnTo>
                    <a:pt x="2390" y="1151"/>
                  </a:lnTo>
                  <a:lnTo>
                    <a:pt x="2366" y="1085"/>
                  </a:lnTo>
                  <a:lnTo>
                    <a:pt x="2338" y="1020"/>
                  </a:lnTo>
                  <a:lnTo>
                    <a:pt x="2304" y="957"/>
                  </a:lnTo>
                  <a:lnTo>
                    <a:pt x="2266" y="898"/>
                  </a:lnTo>
                  <a:lnTo>
                    <a:pt x="2222" y="840"/>
                  </a:lnTo>
                  <a:lnTo>
                    <a:pt x="2205" y="815"/>
                  </a:lnTo>
                  <a:lnTo>
                    <a:pt x="2194" y="788"/>
                  </a:lnTo>
                  <a:lnTo>
                    <a:pt x="2187" y="759"/>
                  </a:lnTo>
                  <a:lnTo>
                    <a:pt x="2186" y="730"/>
                  </a:lnTo>
                  <a:lnTo>
                    <a:pt x="2191" y="701"/>
                  </a:lnTo>
                  <a:lnTo>
                    <a:pt x="2199" y="674"/>
                  </a:lnTo>
                  <a:lnTo>
                    <a:pt x="2213" y="648"/>
                  </a:lnTo>
                  <a:lnTo>
                    <a:pt x="2233" y="624"/>
                  </a:lnTo>
                  <a:lnTo>
                    <a:pt x="2255" y="602"/>
                  </a:lnTo>
                  <a:lnTo>
                    <a:pt x="2276" y="585"/>
                  </a:lnTo>
                  <a:lnTo>
                    <a:pt x="2299" y="571"/>
                  </a:lnTo>
                  <a:lnTo>
                    <a:pt x="2324" y="562"/>
                  </a:lnTo>
                  <a:lnTo>
                    <a:pt x="2350" y="557"/>
                  </a:lnTo>
                  <a:lnTo>
                    <a:pt x="2378" y="555"/>
                  </a:lnTo>
                  <a:close/>
                  <a:moveTo>
                    <a:pt x="1635" y="180"/>
                  </a:moveTo>
                  <a:lnTo>
                    <a:pt x="1665" y="184"/>
                  </a:lnTo>
                  <a:lnTo>
                    <a:pt x="1694" y="195"/>
                  </a:lnTo>
                  <a:lnTo>
                    <a:pt x="1720" y="210"/>
                  </a:lnTo>
                  <a:lnTo>
                    <a:pt x="1743" y="231"/>
                  </a:lnTo>
                  <a:lnTo>
                    <a:pt x="1762" y="255"/>
                  </a:lnTo>
                  <a:lnTo>
                    <a:pt x="1776" y="282"/>
                  </a:lnTo>
                  <a:lnTo>
                    <a:pt x="1785" y="310"/>
                  </a:lnTo>
                  <a:lnTo>
                    <a:pt x="1787" y="341"/>
                  </a:lnTo>
                  <a:lnTo>
                    <a:pt x="1787" y="2523"/>
                  </a:lnTo>
                  <a:lnTo>
                    <a:pt x="1785" y="2553"/>
                  </a:lnTo>
                  <a:lnTo>
                    <a:pt x="1776" y="2583"/>
                  </a:lnTo>
                  <a:lnTo>
                    <a:pt x="1762" y="2610"/>
                  </a:lnTo>
                  <a:lnTo>
                    <a:pt x="1743" y="2634"/>
                  </a:lnTo>
                  <a:lnTo>
                    <a:pt x="1720" y="2653"/>
                  </a:lnTo>
                  <a:lnTo>
                    <a:pt x="1694" y="2670"/>
                  </a:lnTo>
                  <a:lnTo>
                    <a:pt x="1671" y="2678"/>
                  </a:lnTo>
                  <a:lnTo>
                    <a:pt x="1648" y="2683"/>
                  </a:lnTo>
                  <a:lnTo>
                    <a:pt x="1625" y="2685"/>
                  </a:lnTo>
                  <a:lnTo>
                    <a:pt x="1597" y="2683"/>
                  </a:lnTo>
                  <a:lnTo>
                    <a:pt x="1571" y="2675"/>
                  </a:lnTo>
                  <a:lnTo>
                    <a:pt x="1545" y="2663"/>
                  </a:lnTo>
                  <a:lnTo>
                    <a:pt x="1522" y="2647"/>
                  </a:lnTo>
                  <a:lnTo>
                    <a:pt x="635" y="1916"/>
                  </a:lnTo>
                  <a:lnTo>
                    <a:pt x="163" y="1916"/>
                  </a:lnTo>
                  <a:lnTo>
                    <a:pt x="130" y="1912"/>
                  </a:lnTo>
                  <a:lnTo>
                    <a:pt x="99" y="1903"/>
                  </a:lnTo>
                  <a:lnTo>
                    <a:pt x="72" y="1887"/>
                  </a:lnTo>
                  <a:lnTo>
                    <a:pt x="48" y="1868"/>
                  </a:lnTo>
                  <a:lnTo>
                    <a:pt x="27" y="1844"/>
                  </a:lnTo>
                  <a:lnTo>
                    <a:pt x="13" y="1817"/>
                  </a:lnTo>
                  <a:lnTo>
                    <a:pt x="3" y="1786"/>
                  </a:lnTo>
                  <a:lnTo>
                    <a:pt x="0" y="1754"/>
                  </a:lnTo>
                  <a:lnTo>
                    <a:pt x="0" y="1111"/>
                  </a:lnTo>
                  <a:lnTo>
                    <a:pt x="3" y="1078"/>
                  </a:lnTo>
                  <a:lnTo>
                    <a:pt x="13" y="1048"/>
                  </a:lnTo>
                  <a:lnTo>
                    <a:pt x="27" y="1019"/>
                  </a:lnTo>
                  <a:lnTo>
                    <a:pt x="48" y="995"/>
                  </a:lnTo>
                  <a:lnTo>
                    <a:pt x="72" y="976"/>
                  </a:lnTo>
                  <a:lnTo>
                    <a:pt x="99" y="961"/>
                  </a:lnTo>
                  <a:lnTo>
                    <a:pt x="130" y="952"/>
                  </a:lnTo>
                  <a:lnTo>
                    <a:pt x="163" y="949"/>
                  </a:lnTo>
                  <a:lnTo>
                    <a:pt x="635" y="949"/>
                  </a:lnTo>
                  <a:lnTo>
                    <a:pt x="1522" y="216"/>
                  </a:lnTo>
                  <a:lnTo>
                    <a:pt x="1547" y="199"/>
                  </a:lnTo>
                  <a:lnTo>
                    <a:pt x="1575" y="187"/>
                  </a:lnTo>
                  <a:lnTo>
                    <a:pt x="1605" y="181"/>
                  </a:lnTo>
                  <a:lnTo>
                    <a:pt x="1635" y="180"/>
                  </a:lnTo>
                  <a:close/>
                  <a:moveTo>
                    <a:pt x="2931" y="0"/>
                  </a:moveTo>
                  <a:lnTo>
                    <a:pt x="2957" y="4"/>
                  </a:lnTo>
                  <a:lnTo>
                    <a:pt x="2983" y="11"/>
                  </a:lnTo>
                  <a:lnTo>
                    <a:pt x="3007" y="22"/>
                  </a:lnTo>
                  <a:lnTo>
                    <a:pt x="3028" y="37"/>
                  </a:lnTo>
                  <a:lnTo>
                    <a:pt x="3048" y="55"/>
                  </a:lnTo>
                  <a:lnTo>
                    <a:pt x="3118" y="138"/>
                  </a:lnTo>
                  <a:lnTo>
                    <a:pt x="3183" y="224"/>
                  </a:lnTo>
                  <a:lnTo>
                    <a:pt x="3244" y="313"/>
                  </a:lnTo>
                  <a:lnTo>
                    <a:pt x="3300" y="406"/>
                  </a:lnTo>
                  <a:lnTo>
                    <a:pt x="3350" y="499"/>
                  </a:lnTo>
                  <a:lnTo>
                    <a:pt x="3396" y="597"/>
                  </a:lnTo>
                  <a:lnTo>
                    <a:pt x="3437" y="696"/>
                  </a:lnTo>
                  <a:lnTo>
                    <a:pt x="3472" y="797"/>
                  </a:lnTo>
                  <a:lnTo>
                    <a:pt x="3503" y="899"/>
                  </a:lnTo>
                  <a:lnTo>
                    <a:pt x="3528" y="1003"/>
                  </a:lnTo>
                  <a:lnTo>
                    <a:pt x="3548" y="1108"/>
                  </a:lnTo>
                  <a:lnTo>
                    <a:pt x="3562" y="1216"/>
                  </a:lnTo>
                  <a:lnTo>
                    <a:pt x="3569" y="1324"/>
                  </a:lnTo>
                  <a:lnTo>
                    <a:pt x="3573" y="1432"/>
                  </a:lnTo>
                  <a:lnTo>
                    <a:pt x="3569" y="1545"/>
                  </a:lnTo>
                  <a:lnTo>
                    <a:pt x="3561" y="1656"/>
                  </a:lnTo>
                  <a:lnTo>
                    <a:pt x="3545" y="1768"/>
                  </a:lnTo>
                  <a:lnTo>
                    <a:pt x="3524" y="1877"/>
                  </a:lnTo>
                  <a:lnTo>
                    <a:pt x="3497" y="1985"/>
                  </a:lnTo>
                  <a:lnTo>
                    <a:pt x="3465" y="2092"/>
                  </a:lnTo>
                  <a:lnTo>
                    <a:pt x="3427" y="2196"/>
                  </a:lnTo>
                  <a:lnTo>
                    <a:pt x="3382" y="2299"/>
                  </a:lnTo>
                  <a:lnTo>
                    <a:pt x="3333" y="2399"/>
                  </a:lnTo>
                  <a:lnTo>
                    <a:pt x="3278" y="2496"/>
                  </a:lnTo>
                  <a:lnTo>
                    <a:pt x="3218" y="2590"/>
                  </a:lnTo>
                  <a:lnTo>
                    <a:pt x="3153" y="2682"/>
                  </a:lnTo>
                  <a:lnTo>
                    <a:pt x="3082" y="2770"/>
                  </a:lnTo>
                  <a:lnTo>
                    <a:pt x="3062" y="2789"/>
                  </a:lnTo>
                  <a:lnTo>
                    <a:pt x="3040" y="2804"/>
                  </a:lnTo>
                  <a:lnTo>
                    <a:pt x="3017" y="2816"/>
                  </a:lnTo>
                  <a:lnTo>
                    <a:pt x="2991" y="2824"/>
                  </a:lnTo>
                  <a:lnTo>
                    <a:pt x="2965" y="2827"/>
                  </a:lnTo>
                  <a:lnTo>
                    <a:pt x="2957" y="2827"/>
                  </a:lnTo>
                  <a:lnTo>
                    <a:pt x="2932" y="2825"/>
                  </a:lnTo>
                  <a:lnTo>
                    <a:pt x="2907" y="2820"/>
                  </a:lnTo>
                  <a:lnTo>
                    <a:pt x="2884" y="2810"/>
                  </a:lnTo>
                  <a:lnTo>
                    <a:pt x="2863" y="2797"/>
                  </a:lnTo>
                  <a:lnTo>
                    <a:pt x="2843" y="2780"/>
                  </a:lnTo>
                  <a:lnTo>
                    <a:pt x="2822" y="2759"/>
                  </a:lnTo>
                  <a:lnTo>
                    <a:pt x="2801" y="2735"/>
                  </a:lnTo>
                  <a:lnTo>
                    <a:pt x="2787" y="2709"/>
                  </a:lnTo>
                  <a:lnTo>
                    <a:pt x="2779" y="2681"/>
                  </a:lnTo>
                  <a:lnTo>
                    <a:pt x="2774" y="2651"/>
                  </a:lnTo>
                  <a:lnTo>
                    <a:pt x="2775" y="2622"/>
                  </a:lnTo>
                  <a:lnTo>
                    <a:pt x="2783" y="2594"/>
                  </a:lnTo>
                  <a:lnTo>
                    <a:pt x="2795" y="2565"/>
                  </a:lnTo>
                  <a:lnTo>
                    <a:pt x="2812" y="2540"/>
                  </a:lnTo>
                  <a:lnTo>
                    <a:pt x="2876" y="2461"/>
                  </a:lnTo>
                  <a:lnTo>
                    <a:pt x="2933" y="2378"/>
                  </a:lnTo>
                  <a:lnTo>
                    <a:pt x="2986" y="2294"/>
                  </a:lnTo>
                  <a:lnTo>
                    <a:pt x="3034" y="2206"/>
                  </a:lnTo>
                  <a:lnTo>
                    <a:pt x="3076" y="2114"/>
                  </a:lnTo>
                  <a:lnTo>
                    <a:pt x="3113" y="2022"/>
                  </a:lnTo>
                  <a:lnTo>
                    <a:pt x="3145" y="1927"/>
                  </a:lnTo>
                  <a:lnTo>
                    <a:pt x="3171" y="1831"/>
                  </a:lnTo>
                  <a:lnTo>
                    <a:pt x="3191" y="1732"/>
                  </a:lnTo>
                  <a:lnTo>
                    <a:pt x="3206" y="1633"/>
                  </a:lnTo>
                  <a:lnTo>
                    <a:pt x="3215" y="1533"/>
                  </a:lnTo>
                  <a:lnTo>
                    <a:pt x="3218" y="1432"/>
                  </a:lnTo>
                  <a:lnTo>
                    <a:pt x="3215" y="1336"/>
                  </a:lnTo>
                  <a:lnTo>
                    <a:pt x="3207" y="1239"/>
                  </a:lnTo>
                  <a:lnTo>
                    <a:pt x="3194" y="1144"/>
                  </a:lnTo>
                  <a:lnTo>
                    <a:pt x="3175" y="1050"/>
                  </a:lnTo>
                  <a:lnTo>
                    <a:pt x="3152" y="957"/>
                  </a:lnTo>
                  <a:lnTo>
                    <a:pt x="3122" y="866"/>
                  </a:lnTo>
                  <a:lnTo>
                    <a:pt x="3088" y="777"/>
                  </a:lnTo>
                  <a:lnTo>
                    <a:pt x="3049" y="690"/>
                  </a:lnTo>
                  <a:lnTo>
                    <a:pt x="3005" y="604"/>
                  </a:lnTo>
                  <a:lnTo>
                    <a:pt x="2957" y="522"/>
                  </a:lnTo>
                  <a:lnTo>
                    <a:pt x="2904" y="442"/>
                  </a:lnTo>
                  <a:lnTo>
                    <a:pt x="2846" y="365"/>
                  </a:lnTo>
                  <a:lnTo>
                    <a:pt x="2784" y="290"/>
                  </a:lnTo>
                  <a:lnTo>
                    <a:pt x="2767" y="269"/>
                  </a:lnTo>
                  <a:lnTo>
                    <a:pt x="2755" y="244"/>
                  </a:lnTo>
                  <a:lnTo>
                    <a:pt x="2747" y="219"/>
                  </a:lnTo>
                  <a:lnTo>
                    <a:pt x="2743" y="191"/>
                  </a:lnTo>
                  <a:lnTo>
                    <a:pt x="2744" y="165"/>
                  </a:lnTo>
                  <a:lnTo>
                    <a:pt x="2749" y="139"/>
                  </a:lnTo>
                  <a:lnTo>
                    <a:pt x="2758" y="114"/>
                  </a:lnTo>
                  <a:lnTo>
                    <a:pt x="2772" y="90"/>
                  </a:lnTo>
                  <a:lnTo>
                    <a:pt x="2791" y="70"/>
                  </a:lnTo>
                  <a:lnTo>
                    <a:pt x="2811" y="48"/>
                  </a:lnTo>
                  <a:lnTo>
                    <a:pt x="2831" y="31"/>
                  </a:lnTo>
                  <a:lnTo>
                    <a:pt x="2854" y="18"/>
                  </a:lnTo>
                  <a:lnTo>
                    <a:pt x="2878" y="8"/>
                  </a:lnTo>
                  <a:lnTo>
                    <a:pt x="2904" y="2"/>
                  </a:lnTo>
                  <a:lnTo>
                    <a:pt x="293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998241" y="3451913"/>
            <a:ext cx="2299761" cy="1114105"/>
            <a:chOff x="996912" y="3211465"/>
            <a:chExt cx="2300360" cy="1114395"/>
          </a:xfrm>
        </p:grpSpPr>
        <p:sp>
          <p:nvSpPr>
            <p:cNvPr id="18" name="矩形 17"/>
            <p:cNvSpPr/>
            <p:nvPr/>
          </p:nvSpPr>
          <p:spPr>
            <a:xfrm>
              <a:off x="996912" y="3211465"/>
              <a:ext cx="2300360" cy="1114395"/>
            </a:xfrm>
            <a:prstGeom prst="rect">
              <a:avLst/>
            </a:prstGeom>
            <a:solidFill>
              <a:srgbClr val="DDC0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65"/>
              <a:endParaRPr lang="zh-CN" altLang="en-US" sz="24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9" name="Group 1271"/>
            <p:cNvGrpSpPr>
              <a:grpSpLocks noChangeAspect="1"/>
            </p:cNvGrpSpPr>
            <p:nvPr/>
          </p:nvGrpSpPr>
          <p:grpSpPr bwMode="auto">
            <a:xfrm>
              <a:off x="1900093" y="3543650"/>
              <a:ext cx="493993" cy="493493"/>
              <a:chOff x="5516" y="3626"/>
              <a:chExt cx="1981" cy="1979"/>
            </a:xfrm>
            <a:solidFill>
              <a:schemeClr val="bg1"/>
            </a:solidFill>
          </p:grpSpPr>
          <p:sp>
            <p:nvSpPr>
              <p:cNvPr id="20" name="Freeform 1273"/>
              <p:cNvSpPr/>
              <p:nvPr/>
            </p:nvSpPr>
            <p:spPr bwMode="auto">
              <a:xfrm>
                <a:off x="5524" y="4270"/>
                <a:ext cx="491" cy="498"/>
              </a:xfrm>
              <a:custGeom>
                <a:avLst/>
                <a:gdLst>
                  <a:gd name="T0" fmla="*/ 980 w 980"/>
                  <a:gd name="T1" fmla="*/ 0 h 996"/>
                  <a:gd name="T2" fmla="*/ 952 w 980"/>
                  <a:gd name="T3" fmla="*/ 46 h 996"/>
                  <a:gd name="T4" fmla="*/ 921 w 980"/>
                  <a:gd name="T5" fmla="*/ 94 h 996"/>
                  <a:gd name="T6" fmla="*/ 890 w 980"/>
                  <a:gd name="T7" fmla="*/ 145 h 996"/>
                  <a:gd name="T8" fmla="*/ 856 w 980"/>
                  <a:gd name="T9" fmla="*/ 198 h 996"/>
                  <a:gd name="T10" fmla="*/ 819 w 980"/>
                  <a:gd name="T11" fmla="*/ 255 h 996"/>
                  <a:gd name="T12" fmla="*/ 781 w 980"/>
                  <a:gd name="T13" fmla="*/ 314 h 996"/>
                  <a:gd name="T14" fmla="*/ 740 w 980"/>
                  <a:gd name="T15" fmla="*/ 376 h 996"/>
                  <a:gd name="T16" fmla="*/ 696 w 980"/>
                  <a:gd name="T17" fmla="*/ 444 h 996"/>
                  <a:gd name="T18" fmla="*/ 649 w 980"/>
                  <a:gd name="T19" fmla="*/ 514 h 996"/>
                  <a:gd name="T20" fmla="*/ 599 w 980"/>
                  <a:gd name="T21" fmla="*/ 588 h 996"/>
                  <a:gd name="T22" fmla="*/ 546 w 980"/>
                  <a:gd name="T23" fmla="*/ 665 h 996"/>
                  <a:gd name="T24" fmla="*/ 491 w 980"/>
                  <a:gd name="T25" fmla="*/ 748 h 996"/>
                  <a:gd name="T26" fmla="*/ 431 w 980"/>
                  <a:gd name="T27" fmla="*/ 834 h 996"/>
                  <a:gd name="T28" fmla="*/ 369 w 980"/>
                  <a:gd name="T29" fmla="*/ 926 h 996"/>
                  <a:gd name="T30" fmla="*/ 347 w 980"/>
                  <a:gd name="T31" fmla="*/ 960 h 996"/>
                  <a:gd name="T32" fmla="*/ 331 w 980"/>
                  <a:gd name="T33" fmla="*/ 996 h 996"/>
                  <a:gd name="T34" fmla="*/ 0 w 980"/>
                  <a:gd name="T35" fmla="*/ 666 h 996"/>
                  <a:gd name="T36" fmla="*/ 2 w 980"/>
                  <a:gd name="T37" fmla="*/ 664 h 996"/>
                  <a:gd name="T38" fmla="*/ 8 w 980"/>
                  <a:gd name="T39" fmla="*/ 657 h 996"/>
                  <a:gd name="T40" fmla="*/ 18 w 980"/>
                  <a:gd name="T41" fmla="*/ 645 h 996"/>
                  <a:gd name="T42" fmla="*/ 30 w 980"/>
                  <a:gd name="T43" fmla="*/ 629 h 996"/>
                  <a:gd name="T44" fmla="*/ 47 w 980"/>
                  <a:gd name="T45" fmla="*/ 609 h 996"/>
                  <a:gd name="T46" fmla="*/ 66 w 980"/>
                  <a:gd name="T47" fmla="*/ 588 h 996"/>
                  <a:gd name="T48" fmla="*/ 89 w 980"/>
                  <a:gd name="T49" fmla="*/ 561 h 996"/>
                  <a:gd name="T50" fmla="*/ 115 w 980"/>
                  <a:gd name="T51" fmla="*/ 533 h 996"/>
                  <a:gd name="T52" fmla="*/ 144 w 980"/>
                  <a:gd name="T53" fmla="*/ 503 h 996"/>
                  <a:gd name="T54" fmla="*/ 174 w 980"/>
                  <a:gd name="T55" fmla="*/ 471 h 996"/>
                  <a:gd name="T56" fmla="*/ 208 w 980"/>
                  <a:gd name="T57" fmla="*/ 438 h 996"/>
                  <a:gd name="T58" fmla="*/ 244 w 980"/>
                  <a:gd name="T59" fmla="*/ 403 h 996"/>
                  <a:gd name="T60" fmla="*/ 283 w 980"/>
                  <a:gd name="T61" fmla="*/ 368 h 996"/>
                  <a:gd name="T62" fmla="*/ 324 w 980"/>
                  <a:gd name="T63" fmla="*/ 332 h 996"/>
                  <a:gd name="T64" fmla="*/ 366 w 980"/>
                  <a:gd name="T65" fmla="*/ 296 h 996"/>
                  <a:gd name="T66" fmla="*/ 410 w 980"/>
                  <a:gd name="T67" fmla="*/ 261 h 996"/>
                  <a:gd name="T68" fmla="*/ 457 w 980"/>
                  <a:gd name="T69" fmla="*/ 226 h 996"/>
                  <a:gd name="T70" fmla="*/ 504 w 980"/>
                  <a:gd name="T71" fmla="*/ 192 h 996"/>
                  <a:gd name="T72" fmla="*/ 554 w 980"/>
                  <a:gd name="T73" fmla="*/ 160 h 996"/>
                  <a:gd name="T74" fmla="*/ 603 w 980"/>
                  <a:gd name="T75" fmla="*/ 130 h 996"/>
                  <a:gd name="T76" fmla="*/ 655 w 980"/>
                  <a:gd name="T77" fmla="*/ 102 h 996"/>
                  <a:gd name="T78" fmla="*/ 707 w 980"/>
                  <a:gd name="T79" fmla="*/ 76 h 996"/>
                  <a:gd name="T80" fmla="*/ 761 w 980"/>
                  <a:gd name="T81" fmla="*/ 54 h 996"/>
                  <a:gd name="T82" fmla="*/ 815 w 980"/>
                  <a:gd name="T83" fmla="*/ 35 h 996"/>
                  <a:gd name="T84" fmla="*/ 870 w 980"/>
                  <a:gd name="T85" fmla="*/ 19 h 996"/>
                  <a:gd name="T86" fmla="*/ 925 w 980"/>
                  <a:gd name="T87" fmla="*/ 7 h 996"/>
                  <a:gd name="T88" fmla="*/ 980 w 980"/>
                  <a:gd name="T89" fmla="*/ 0 h 9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80" h="996">
                    <a:moveTo>
                      <a:pt x="980" y="0"/>
                    </a:moveTo>
                    <a:lnTo>
                      <a:pt x="952" y="46"/>
                    </a:lnTo>
                    <a:lnTo>
                      <a:pt x="921" y="94"/>
                    </a:lnTo>
                    <a:lnTo>
                      <a:pt x="890" y="145"/>
                    </a:lnTo>
                    <a:lnTo>
                      <a:pt x="856" y="198"/>
                    </a:lnTo>
                    <a:lnTo>
                      <a:pt x="819" y="255"/>
                    </a:lnTo>
                    <a:lnTo>
                      <a:pt x="781" y="314"/>
                    </a:lnTo>
                    <a:lnTo>
                      <a:pt x="740" y="376"/>
                    </a:lnTo>
                    <a:lnTo>
                      <a:pt x="696" y="444"/>
                    </a:lnTo>
                    <a:lnTo>
                      <a:pt x="649" y="514"/>
                    </a:lnTo>
                    <a:lnTo>
                      <a:pt x="599" y="588"/>
                    </a:lnTo>
                    <a:lnTo>
                      <a:pt x="546" y="665"/>
                    </a:lnTo>
                    <a:lnTo>
                      <a:pt x="491" y="748"/>
                    </a:lnTo>
                    <a:lnTo>
                      <a:pt x="431" y="834"/>
                    </a:lnTo>
                    <a:lnTo>
                      <a:pt x="369" y="926"/>
                    </a:lnTo>
                    <a:lnTo>
                      <a:pt x="347" y="960"/>
                    </a:lnTo>
                    <a:lnTo>
                      <a:pt x="331" y="996"/>
                    </a:lnTo>
                    <a:lnTo>
                      <a:pt x="0" y="666"/>
                    </a:lnTo>
                    <a:lnTo>
                      <a:pt x="2" y="664"/>
                    </a:lnTo>
                    <a:lnTo>
                      <a:pt x="8" y="657"/>
                    </a:lnTo>
                    <a:lnTo>
                      <a:pt x="18" y="645"/>
                    </a:lnTo>
                    <a:lnTo>
                      <a:pt x="30" y="629"/>
                    </a:lnTo>
                    <a:lnTo>
                      <a:pt x="47" y="609"/>
                    </a:lnTo>
                    <a:lnTo>
                      <a:pt x="66" y="588"/>
                    </a:lnTo>
                    <a:lnTo>
                      <a:pt x="89" y="561"/>
                    </a:lnTo>
                    <a:lnTo>
                      <a:pt x="115" y="533"/>
                    </a:lnTo>
                    <a:lnTo>
                      <a:pt x="144" y="503"/>
                    </a:lnTo>
                    <a:lnTo>
                      <a:pt x="174" y="471"/>
                    </a:lnTo>
                    <a:lnTo>
                      <a:pt x="208" y="438"/>
                    </a:lnTo>
                    <a:lnTo>
                      <a:pt x="244" y="403"/>
                    </a:lnTo>
                    <a:lnTo>
                      <a:pt x="283" y="368"/>
                    </a:lnTo>
                    <a:lnTo>
                      <a:pt x="324" y="332"/>
                    </a:lnTo>
                    <a:lnTo>
                      <a:pt x="366" y="296"/>
                    </a:lnTo>
                    <a:lnTo>
                      <a:pt x="410" y="261"/>
                    </a:lnTo>
                    <a:lnTo>
                      <a:pt x="457" y="226"/>
                    </a:lnTo>
                    <a:lnTo>
                      <a:pt x="504" y="192"/>
                    </a:lnTo>
                    <a:lnTo>
                      <a:pt x="554" y="160"/>
                    </a:lnTo>
                    <a:lnTo>
                      <a:pt x="603" y="130"/>
                    </a:lnTo>
                    <a:lnTo>
                      <a:pt x="655" y="102"/>
                    </a:lnTo>
                    <a:lnTo>
                      <a:pt x="707" y="76"/>
                    </a:lnTo>
                    <a:lnTo>
                      <a:pt x="761" y="54"/>
                    </a:lnTo>
                    <a:lnTo>
                      <a:pt x="815" y="35"/>
                    </a:lnTo>
                    <a:lnTo>
                      <a:pt x="870" y="19"/>
                    </a:lnTo>
                    <a:lnTo>
                      <a:pt x="925" y="7"/>
                    </a:lnTo>
                    <a:lnTo>
                      <a:pt x="98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1" name="Freeform 1274"/>
              <p:cNvSpPr/>
              <p:nvPr/>
            </p:nvSpPr>
            <p:spPr bwMode="auto">
              <a:xfrm>
                <a:off x="6354" y="5106"/>
                <a:ext cx="498" cy="489"/>
              </a:xfrm>
              <a:custGeom>
                <a:avLst/>
                <a:gdLst>
                  <a:gd name="T0" fmla="*/ 998 w 998"/>
                  <a:gd name="T1" fmla="*/ 0 h 979"/>
                  <a:gd name="T2" fmla="*/ 990 w 998"/>
                  <a:gd name="T3" fmla="*/ 55 h 979"/>
                  <a:gd name="T4" fmla="*/ 978 w 998"/>
                  <a:gd name="T5" fmla="*/ 111 h 979"/>
                  <a:gd name="T6" fmla="*/ 963 w 998"/>
                  <a:gd name="T7" fmla="*/ 165 h 979"/>
                  <a:gd name="T8" fmla="*/ 943 w 998"/>
                  <a:gd name="T9" fmla="*/ 220 h 979"/>
                  <a:gd name="T10" fmla="*/ 920 w 998"/>
                  <a:gd name="T11" fmla="*/ 273 h 979"/>
                  <a:gd name="T12" fmla="*/ 895 w 998"/>
                  <a:gd name="T13" fmla="*/ 326 h 979"/>
                  <a:gd name="T14" fmla="*/ 867 w 998"/>
                  <a:gd name="T15" fmla="*/ 377 h 979"/>
                  <a:gd name="T16" fmla="*/ 837 w 998"/>
                  <a:gd name="T17" fmla="*/ 427 h 979"/>
                  <a:gd name="T18" fmla="*/ 804 w 998"/>
                  <a:gd name="T19" fmla="*/ 477 h 979"/>
                  <a:gd name="T20" fmla="*/ 770 w 998"/>
                  <a:gd name="T21" fmla="*/ 524 h 979"/>
                  <a:gd name="T22" fmla="*/ 736 w 998"/>
                  <a:gd name="T23" fmla="*/ 570 h 979"/>
                  <a:gd name="T24" fmla="*/ 700 w 998"/>
                  <a:gd name="T25" fmla="*/ 614 h 979"/>
                  <a:gd name="T26" fmla="*/ 665 w 998"/>
                  <a:gd name="T27" fmla="*/ 657 h 979"/>
                  <a:gd name="T28" fmla="*/ 629 w 998"/>
                  <a:gd name="T29" fmla="*/ 698 h 979"/>
                  <a:gd name="T30" fmla="*/ 594 w 998"/>
                  <a:gd name="T31" fmla="*/ 736 h 979"/>
                  <a:gd name="T32" fmla="*/ 559 w 998"/>
                  <a:gd name="T33" fmla="*/ 771 h 979"/>
                  <a:gd name="T34" fmla="*/ 525 w 998"/>
                  <a:gd name="T35" fmla="*/ 805 h 979"/>
                  <a:gd name="T36" fmla="*/ 494 w 998"/>
                  <a:gd name="T37" fmla="*/ 837 h 979"/>
                  <a:gd name="T38" fmla="*/ 463 w 998"/>
                  <a:gd name="T39" fmla="*/ 866 h 979"/>
                  <a:gd name="T40" fmla="*/ 434 w 998"/>
                  <a:gd name="T41" fmla="*/ 891 h 979"/>
                  <a:gd name="T42" fmla="*/ 409 w 998"/>
                  <a:gd name="T43" fmla="*/ 914 h 979"/>
                  <a:gd name="T44" fmla="*/ 386 w 998"/>
                  <a:gd name="T45" fmla="*/ 933 h 979"/>
                  <a:gd name="T46" fmla="*/ 367 w 998"/>
                  <a:gd name="T47" fmla="*/ 949 h 979"/>
                  <a:gd name="T48" fmla="*/ 351 w 998"/>
                  <a:gd name="T49" fmla="*/ 962 h 979"/>
                  <a:gd name="T50" fmla="*/ 340 w 998"/>
                  <a:gd name="T51" fmla="*/ 972 h 979"/>
                  <a:gd name="T52" fmla="*/ 333 w 998"/>
                  <a:gd name="T53" fmla="*/ 978 h 979"/>
                  <a:gd name="T54" fmla="*/ 330 w 998"/>
                  <a:gd name="T55" fmla="*/ 979 h 979"/>
                  <a:gd name="T56" fmla="*/ 0 w 998"/>
                  <a:gd name="T57" fmla="*/ 649 h 979"/>
                  <a:gd name="T58" fmla="*/ 35 w 998"/>
                  <a:gd name="T59" fmla="*/ 633 h 979"/>
                  <a:gd name="T60" fmla="*/ 70 w 998"/>
                  <a:gd name="T61" fmla="*/ 612 h 979"/>
                  <a:gd name="T62" fmla="*/ 161 w 998"/>
                  <a:gd name="T63" fmla="*/ 549 h 979"/>
                  <a:gd name="T64" fmla="*/ 248 w 998"/>
                  <a:gd name="T65" fmla="*/ 490 h 979"/>
                  <a:gd name="T66" fmla="*/ 330 w 998"/>
                  <a:gd name="T67" fmla="*/ 433 h 979"/>
                  <a:gd name="T68" fmla="*/ 409 w 998"/>
                  <a:gd name="T69" fmla="*/ 381 h 979"/>
                  <a:gd name="T70" fmla="*/ 483 w 998"/>
                  <a:gd name="T71" fmla="*/ 332 h 979"/>
                  <a:gd name="T72" fmla="*/ 553 w 998"/>
                  <a:gd name="T73" fmla="*/ 285 h 979"/>
                  <a:gd name="T74" fmla="*/ 619 w 998"/>
                  <a:gd name="T75" fmla="*/ 241 h 979"/>
                  <a:gd name="T76" fmla="*/ 682 w 998"/>
                  <a:gd name="T77" fmla="*/ 200 h 979"/>
                  <a:gd name="T78" fmla="*/ 743 w 998"/>
                  <a:gd name="T79" fmla="*/ 162 h 979"/>
                  <a:gd name="T80" fmla="*/ 799 w 998"/>
                  <a:gd name="T81" fmla="*/ 125 h 979"/>
                  <a:gd name="T82" fmla="*/ 853 w 998"/>
                  <a:gd name="T83" fmla="*/ 92 h 979"/>
                  <a:gd name="T84" fmla="*/ 903 w 998"/>
                  <a:gd name="T85" fmla="*/ 59 h 979"/>
                  <a:gd name="T86" fmla="*/ 952 w 998"/>
                  <a:gd name="T87" fmla="*/ 29 h 979"/>
                  <a:gd name="T88" fmla="*/ 998 w 998"/>
                  <a:gd name="T89" fmla="*/ 0 h 9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998" h="979">
                    <a:moveTo>
                      <a:pt x="998" y="0"/>
                    </a:moveTo>
                    <a:lnTo>
                      <a:pt x="990" y="55"/>
                    </a:lnTo>
                    <a:lnTo>
                      <a:pt x="978" y="111"/>
                    </a:lnTo>
                    <a:lnTo>
                      <a:pt x="963" y="165"/>
                    </a:lnTo>
                    <a:lnTo>
                      <a:pt x="943" y="220"/>
                    </a:lnTo>
                    <a:lnTo>
                      <a:pt x="920" y="273"/>
                    </a:lnTo>
                    <a:lnTo>
                      <a:pt x="895" y="326"/>
                    </a:lnTo>
                    <a:lnTo>
                      <a:pt x="867" y="377"/>
                    </a:lnTo>
                    <a:lnTo>
                      <a:pt x="837" y="427"/>
                    </a:lnTo>
                    <a:lnTo>
                      <a:pt x="804" y="477"/>
                    </a:lnTo>
                    <a:lnTo>
                      <a:pt x="770" y="524"/>
                    </a:lnTo>
                    <a:lnTo>
                      <a:pt x="736" y="570"/>
                    </a:lnTo>
                    <a:lnTo>
                      <a:pt x="700" y="614"/>
                    </a:lnTo>
                    <a:lnTo>
                      <a:pt x="665" y="657"/>
                    </a:lnTo>
                    <a:lnTo>
                      <a:pt x="629" y="698"/>
                    </a:lnTo>
                    <a:lnTo>
                      <a:pt x="594" y="736"/>
                    </a:lnTo>
                    <a:lnTo>
                      <a:pt x="559" y="771"/>
                    </a:lnTo>
                    <a:lnTo>
                      <a:pt x="525" y="805"/>
                    </a:lnTo>
                    <a:lnTo>
                      <a:pt x="494" y="837"/>
                    </a:lnTo>
                    <a:lnTo>
                      <a:pt x="463" y="866"/>
                    </a:lnTo>
                    <a:lnTo>
                      <a:pt x="434" y="891"/>
                    </a:lnTo>
                    <a:lnTo>
                      <a:pt x="409" y="914"/>
                    </a:lnTo>
                    <a:lnTo>
                      <a:pt x="386" y="933"/>
                    </a:lnTo>
                    <a:lnTo>
                      <a:pt x="367" y="949"/>
                    </a:lnTo>
                    <a:lnTo>
                      <a:pt x="351" y="962"/>
                    </a:lnTo>
                    <a:lnTo>
                      <a:pt x="340" y="972"/>
                    </a:lnTo>
                    <a:lnTo>
                      <a:pt x="333" y="978"/>
                    </a:lnTo>
                    <a:lnTo>
                      <a:pt x="330" y="979"/>
                    </a:lnTo>
                    <a:lnTo>
                      <a:pt x="0" y="649"/>
                    </a:lnTo>
                    <a:lnTo>
                      <a:pt x="35" y="633"/>
                    </a:lnTo>
                    <a:lnTo>
                      <a:pt x="70" y="612"/>
                    </a:lnTo>
                    <a:lnTo>
                      <a:pt x="161" y="549"/>
                    </a:lnTo>
                    <a:lnTo>
                      <a:pt x="248" y="490"/>
                    </a:lnTo>
                    <a:lnTo>
                      <a:pt x="330" y="433"/>
                    </a:lnTo>
                    <a:lnTo>
                      <a:pt x="409" y="381"/>
                    </a:lnTo>
                    <a:lnTo>
                      <a:pt x="483" y="332"/>
                    </a:lnTo>
                    <a:lnTo>
                      <a:pt x="553" y="285"/>
                    </a:lnTo>
                    <a:lnTo>
                      <a:pt x="619" y="241"/>
                    </a:lnTo>
                    <a:lnTo>
                      <a:pt x="682" y="200"/>
                    </a:lnTo>
                    <a:lnTo>
                      <a:pt x="743" y="162"/>
                    </a:lnTo>
                    <a:lnTo>
                      <a:pt x="799" y="125"/>
                    </a:lnTo>
                    <a:lnTo>
                      <a:pt x="853" y="92"/>
                    </a:lnTo>
                    <a:lnTo>
                      <a:pt x="903" y="59"/>
                    </a:lnTo>
                    <a:lnTo>
                      <a:pt x="952" y="29"/>
                    </a:lnTo>
                    <a:lnTo>
                      <a:pt x="9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2" name="Freeform 1275"/>
              <p:cNvSpPr/>
              <p:nvPr/>
            </p:nvSpPr>
            <p:spPr bwMode="auto">
              <a:xfrm>
                <a:off x="5516" y="4987"/>
                <a:ext cx="618" cy="618"/>
              </a:xfrm>
              <a:custGeom>
                <a:avLst/>
                <a:gdLst>
                  <a:gd name="T0" fmla="*/ 496 w 1237"/>
                  <a:gd name="T1" fmla="*/ 0 h 1235"/>
                  <a:gd name="T2" fmla="*/ 532 w 1237"/>
                  <a:gd name="T3" fmla="*/ 36 h 1235"/>
                  <a:gd name="T4" fmla="*/ 502 w 1237"/>
                  <a:gd name="T5" fmla="*/ 104 h 1235"/>
                  <a:gd name="T6" fmla="*/ 474 w 1237"/>
                  <a:gd name="T7" fmla="*/ 173 h 1235"/>
                  <a:gd name="T8" fmla="*/ 447 w 1237"/>
                  <a:gd name="T9" fmla="*/ 248 h 1235"/>
                  <a:gd name="T10" fmla="*/ 423 w 1237"/>
                  <a:gd name="T11" fmla="*/ 324 h 1235"/>
                  <a:gd name="T12" fmla="*/ 403 w 1237"/>
                  <a:gd name="T13" fmla="*/ 401 h 1235"/>
                  <a:gd name="T14" fmla="*/ 375 w 1237"/>
                  <a:gd name="T15" fmla="*/ 522 h 1235"/>
                  <a:gd name="T16" fmla="*/ 353 w 1237"/>
                  <a:gd name="T17" fmla="*/ 644 h 1235"/>
                  <a:gd name="T18" fmla="*/ 335 w 1237"/>
                  <a:gd name="T19" fmla="*/ 767 h 1235"/>
                  <a:gd name="T20" fmla="*/ 323 w 1237"/>
                  <a:gd name="T21" fmla="*/ 890 h 1235"/>
                  <a:gd name="T22" fmla="*/ 320 w 1237"/>
                  <a:gd name="T23" fmla="*/ 915 h 1235"/>
                  <a:gd name="T24" fmla="*/ 423 w 1237"/>
                  <a:gd name="T25" fmla="*/ 906 h 1235"/>
                  <a:gd name="T26" fmla="*/ 526 w 1237"/>
                  <a:gd name="T27" fmla="*/ 893 h 1235"/>
                  <a:gd name="T28" fmla="*/ 647 w 1237"/>
                  <a:gd name="T29" fmla="*/ 874 h 1235"/>
                  <a:gd name="T30" fmla="*/ 766 w 1237"/>
                  <a:gd name="T31" fmla="*/ 849 h 1235"/>
                  <a:gd name="T32" fmla="*/ 885 w 1237"/>
                  <a:gd name="T33" fmla="*/ 820 h 1235"/>
                  <a:gd name="T34" fmla="*/ 1002 w 1237"/>
                  <a:gd name="T35" fmla="*/ 784 h 1235"/>
                  <a:gd name="T36" fmla="*/ 1060 w 1237"/>
                  <a:gd name="T37" fmla="*/ 763 h 1235"/>
                  <a:gd name="T38" fmla="*/ 1117 w 1237"/>
                  <a:gd name="T39" fmla="*/ 740 h 1235"/>
                  <a:gd name="T40" fmla="*/ 1173 w 1237"/>
                  <a:gd name="T41" fmla="*/ 717 h 1235"/>
                  <a:gd name="T42" fmla="*/ 1200 w 1237"/>
                  <a:gd name="T43" fmla="*/ 704 h 1235"/>
                  <a:gd name="T44" fmla="*/ 1237 w 1237"/>
                  <a:gd name="T45" fmla="*/ 740 h 1235"/>
                  <a:gd name="T46" fmla="*/ 1194 w 1237"/>
                  <a:gd name="T47" fmla="*/ 797 h 1235"/>
                  <a:gd name="T48" fmla="*/ 1147 w 1237"/>
                  <a:gd name="T49" fmla="*/ 851 h 1235"/>
                  <a:gd name="T50" fmla="*/ 1095 w 1237"/>
                  <a:gd name="T51" fmla="*/ 901 h 1235"/>
                  <a:gd name="T52" fmla="*/ 1041 w 1237"/>
                  <a:gd name="T53" fmla="*/ 947 h 1235"/>
                  <a:gd name="T54" fmla="*/ 983 w 1237"/>
                  <a:gd name="T55" fmla="*/ 989 h 1235"/>
                  <a:gd name="T56" fmla="*/ 922 w 1237"/>
                  <a:gd name="T57" fmla="*/ 1027 h 1235"/>
                  <a:gd name="T58" fmla="*/ 858 w 1237"/>
                  <a:gd name="T59" fmla="*/ 1062 h 1235"/>
                  <a:gd name="T60" fmla="*/ 794 w 1237"/>
                  <a:gd name="T61" fmla="*/ 1094 h 1235"/>
                  <a:gd name="T62" fmla="*/ 728 w 1237"/>
                  <a:gd name="T63" fmla="*/ 1123 h 1235"/>
                  <a:gd name="T64" fmla="*/ 661 w 1237"/>
                  <a:gd name="T65" fmla="*/ 1147 h 1235"/>
                  <a:gd name="T66" fmla="*/ 594 w 1237"/>
                  <a:gd name="T67" fmla="*/ 1169 h 1235"/>
                  <a:gd name="T68" fmla="*/ 491 w 1237"/>
                  <a:gd name="T69" fmla="*/ 1196 h 1235"/>
                  <a:gd name="T70" fmla="*/ 386 w 1237"/>
                  <a:gd name="T71" fmla="*/ 1217 h 1235"/>
                  <a:gd name="T72" fmla="*/ 280 w 1237"/>
                  <a:gd name="T73" fmla="*/ 1229 h 1235"/>
                  <a:gd name="T74" fmla="*/ 174 w 1237"/>
                  <a:gd name="T75" fmla="*/ 1235 h 1235"/>
                  <a:gd name="T76" fmla="*/ 151 w 1237"/>
                  <a:gd name="T77" fmla="*/ 1235 h 1235"/>
                  <a:gd name="T78" fmla="*/ 128 w 1237"/>
                  <a:gd name="T79" fmla="*/ 1233 h 1235"/>
                  <a:gd name="T80" fmla="*/ 106 w 1237"/>
                  <a:gd name="T81" fmla="*/ 1228 h 1235"/>
                  <a:gd name="T82" fmla="*/ 80 w 1237"/>
                  <a:gd name="T83" fmla="*/ 1217 h 1235"/>
                  <a:gd name="T84" fmla="*/ 57 w 1237"/>
                  <a:gd name="T85" fmla="*/ 1201 h 1235"/>
                  <a:gd name="T86" fmla="*/ 36 w 1237"/>
                  <a:gd name="T87" fmla="*/ 1182 h 1235"/>
                  <a:gd name="T88" fmla="*/ 21 w 1237"/>
                  <a:gd name="T89" fmla="*/ 1159 h 1235"/>
                  <a:gd name="T90" fmla="*/ 8 w 1237"/>
                  <a:gd name="T91" fmla="*/ 1134 h 1235"/>
                  <a:gd name="T92" fmla="*/ 1 w 1237"/>
                  <a:gd name="T93" fmla="*/ 1106 h 1235"/>
                  <a:gd name="T94" fmla="*/ 0 w 1237"/>
                  <a:gd name="T95" fmla="*/ 1073 h 1235"/>
                  <a:gd name="T96" fmla="*/ 0 w 1237"/>
                  <a:gd name="T97" fmla="*/ 1041 h 1235"/>
                  <a:gd name="T98" fmla="*/ 6 w 1237"/>
                  <a:gd name="T99" fmla="*/ 947 h 1235"/>
                  <a:gd name="T100" fmla="*/ 18 w 1237"/>
                  <a:gd name="T101" fmla="*/ 855 h 1235"/>
                  <a:gd name="T102" fmla="*/ 35 w 1237"/>
                  <a:gd name="T103" fmla="*/ 762 h 1235"/>
                  <a:gd name="T104" fmla="*/ 57 w 1237"/>
                  <a:gd name="T105" fmla="*/ 671 h 1235"/>
                  <a:gd name="T106" fmla="*/ 85 w 1237"/>
                  <a:gd name="T107" fmla="*/ 582 h 1235"/>
                  <a:gd name="T108" fmla="*/ 115 w 1237"/>
                  <a:gd name="T109" fmla="*/ 501 h 1235"/>
                  <a:gd name="T110" fmla="*/ 150 w 1237"/>
                  <a:gd name="T111" fmla="*/ 421 h 1235"/>
                  <a:gd name="T112" fmla="*/ 190 w 1237"/>
                  <a:gd name="T113" fmla="*/ 345 h 1235"/>
                  <a:gd name="T114" fmla="*/ 235 w 1237"/>
                  <a:gd name="T115" fmla="*/ 270 h 1235"/>
                  <a:gd name="T116" fmla="*/ 285 w 1237"/>
                  <a:gd name="T117" fmla="*/ 200 h 1235"/>
                  <a:gd name="T118" fmla="*/ 331 w 1237"/>
                  <a:gd name="T119" fmla="*/ 144 h 1235"/>
                  <a:gd name="T120" fmla="*/ 382 w 1237"/>
                  <a:gd name="T121" fmla="*/ 92 h 1235"/>
                  <a:gd name="T122" fmla="*/ 438 w 1237"/>
                  <a:gd name="T123" fmla="*/ 44 h 1235"/>
                  <a:gd name="T124" fmla="*/ 496 w 1237"/>
                  <a:gd name="T125" fmla="*/ 0 h 1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37" h="1235">
                    <a:moveTo>
                      <a:pt x="496" y="0"/>
                    </a:moveTo>
                    <a:lnTo>
                      <a:pt x="532" y="36"/>
                    </a:lnTo>
                    <a:lnTo>
                      <a:pt x="502" y="104"/>
                    </a:lnTo>
                    <a:lnTo>
                      <a:pt x="474" y="173"/>
                    </a:lnTo>
                    <a:lnTo>
                      <a:pt x="447" y="248"/>
                    </a:lnTo>
                    <a:lnTo>
                      <a:pt x="423" y="324"/>
                    </a:lnTo>
                    <a:lnTo>
                      <a:pt x="403" y="401"/>
                    </a:lnTo>
                    <a:lnTo>
                      <a:pt x="375" y="522"/>
                    </a:lnTo>
                    <a:lnTo>
                      <a:pt x="353" y="644"/>
                    </a:lnTo>
                    <a:lnTo>
                      <a:pt x="335" y="767"/>
                    </a:lnTo>
                    <a:lnTo>
                      <a:pt x="323" y="890"/>
                    </a:lnTo>
                    <a:lnTo>
                      <a:pt x="320" y="915"/>
                    </a:lnTo>
                    <a:lnTo>
                      <a:pt x="423" y="906"/>
                    </a:lnTo>
                    <a:lnTo>
                      <a:pt x="526" y="893"/>
                    </a:lnTo>
                    <a:lnTo>
                      <a:pt x="647" y="874"/>
                    </a:lnTo>
                    <a:lnTo>
                      <a:pt x="766" y="849"/>
                    </a:lnTo>
                    <a:lnTo>
                      <a:pt x="885" y="820"/>
                    </a:lnTo>
                    <a:lnTo>
                      <a:pt x="1002" y="784"/>
                    </a:lnTo>
                    <a:lnTo>
                      <a:pt x="1060" y="763"/>
                    </a:lnTo>
                    <a:lnTo>
                      <a:pt x="1117" y="740"/>
                    </a:lnTo>
                    <a:lnTo>
                      <a:pt x="1173" y="717"/>
                    </a:lnTo>
                    <a:lnTo>
                      <a:pt x="1200" y="704"/>
                    </a:lnTo>
                    <a:lnTo>
                      <a:pt x="1237" y="740"/>
                    </a:lnTo>
                    <a:lnTo>
                      <a:pt x="1194" y="797"/>
                    </a:lnTo>
                    <a:lnTo>
                      <a:pt x="1147" y="851"/>
                    </a:lnTo>
                    <a:lnTo>
                      <a:pt x="1095" y="901"/>
                    </a:lnTo>
                    <a:lnTo>
                      <a:pt x="1041" y="947"/>
                    </a:lnTo>
                    <a:lnTo>
                      <a:pt x="983" y="989"/>
                    </a:lnTo>
                    <a:lnTo>
                      <a:pt x="922" y="1027"/>
                    </a:lnTo>
                    <a:lnTo>
                      <a:pt x="858" y="1062"/>
                    </a:lnTo>
                    <a:lnTo>
                      <a:pt x="794" y="1094"/>
                    </a:lnTo>
                    <a:lnTo>
                      <a:pt x="728" y="1123"/>
                    </a:lnTo>
                    <a:lnTo>
                      <a:pt x="661" y="1147"/>
                    </a:lnTo>
                    <a:lnTo>
                      <a:pt x="594" y="1169"/>
                    </a:lnTo>
                    <a:lnTo>
                      <a:pt x="491" y="1196"/>
                    </a:lnTo>
                    <a:lnTo>
                      <a:pt x="386" y="1217"/>
                    </a:lnTo>
                    <a:lnTo>
                      <a:pt x="280" y="1229"/>
                    </a:lnTo>
                    <a:lnTo>
                      <a:pt x="174" y="1235"/>
                    </a:lnTo>
                    <a:lnTo>
                      <a:pt x="151" y="1235"/>
                    </a:lnTo>
                    <a:lnTo>
                      <a:pt x="128" y="1233"/>
                    </a:lnTo>
                    <a:lnTo>
                      <a:pt x="106" y="1228"/>
                    </a:lnTo>
                    <a:lnTo>
                      <a:pt x="80" y="1217"/>
                    </a:lnTo>
                    <a:lnTo>
                      <a:pt x="57" y="1201"/>
                    </a:lnTo>
                    <a:lnTo>
                      <a:pt x="36" y="1182"/>
                    </a:lnTo>
                    <a:lnTo>
                      <a:pt x="21" y="1159"/>
                    </a:lnTo>
                    <a:lnTo>
                      <a:pt x="8" y="1134"/>
                    </a:lnTo>
                    <a:lnTo>
                      <a:pt x="1" y="1106"/>
                    </a:lnTo>
                    <a:lnTo>
                      <a:pt x="0" y="1073"/>
                    </a:lnTo>
                    <a:lnTo>
                      <a:pt x="0" y="1041"/>
                    </a:lnTo>
                    <a:lnTo>
                      <a:pt x="6" y="947"/>
                    </a:lnTo>
                    <a:lnTo>
                      <a:pt x="18" y="855"/>
                    </a:lnTo>
                    <a:lnTo>
                      <a:pt x="35" y="762"/>
                    </a:lnTo>
                    <a:lnTo>
                      <a:pt x="57" y="671"/>
                    </a:lnTo>
                    <a:lnTo>
                      <a:pt x="85" y="582"/>
                    </a:lnTo>
                    <a:lnTo>
                      <a:pt x="115" y="501"/>
                    </a:lnTo>
                    <a:lnTo>
                      <a:pt x="150" y="421"/>
                    </a:lnTo>
                    <a:lnTo>
                      <a:pt x="190" y="345"/>
                    </a:lnTo>
                    <a:lnTo>
                      <a:pt x="235" y="270"/>
                    </a:lnTo>
                    <a:lnTo>
                      <a:pt x="285" y="200"/>
                    </a:lnTo>
                    <a:lnTo>
                      <a:pt x="331" y="144"/>
                    </a:lnTo>
                    <a:lnTo>
                      <a:pt x="382" y="92"/>
                    </a:lnTo>
                    <a:lnTo>
                      <a:pt x="438" y="44"/>
                    </a:lnTo>
                    <a:lnTo>
                      <a:pt x="49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1276"/>
              <p:cNvSpPr>
                <a:spLocks noEditPoints="1"/>
              </p:cNvSpPr>
              <p:nvPr/>
            </p:nvSpPr>
            <p:spPr bwMode="auto">
              <a:xfrm>
                <a:off x="5766" y="3626"/>
                <a:ext cx="1731" cy="1729"/>
              </a:xfrm>
              <a:custGeom>
                <a:avLst/>
                <a:gdLst>
                  <a:gd name="T0" fmla="*/ 1977 w 3461"/>
                  <a:gd name="T1" fmla="*/ 939 h 3456"/>
                  <a:gd name="T2" fmla="*/ 1837 w 3461"/>
                  <a:gd name="T3" fmla="*/ 996 h 3456"/>
                  <a:gd name="T4" fmla="*/ 1719 w 3461"/>
                  <a:gd name="T5" fmla="*/ 1101 h 3456"/>
                  <a:gd name="T6" fmla="*/ 1646 w 3461"/>
                  <a:gd name="T7" fmla="*/ 1235 h 3456"/>
                  <a:gd name="T8" fmla="*/ 1621 w 3461"/>
                  <a:gd name="T9" fmla="*/ 1382 h 3456"/>
                  <a:gd name="T10" fmla="*/ 1646 w 3461"/>
                  <a:gd name="T11" fmla="*/ 1529 h 3456"/>
                  <a:gd name="T12" fmla="*/ 1719 w 3461"/>
                  <a:gd name="T13" fmla="*/ 1665 h 3456"/>
                  <a:gd name="T14" fmla="*/ 1837 w 3461"/>
                  <a:gd name="T15" fmla="*/ 1770 h 3456"/>
                  <a:gd name="T16" fmla="*/ 1977 w 3461"/>
                  <a:gd name="T17" fmla="*/ 1826 h 3456"/>
                  <a:gd name="T18" fmla="*/ 2127 w 3461"/>
                  <a:gd name="T19" fmla="*/ 1835 h 3456"/>
                  <a:gd name="T20" fmla="*/ 2270 w 3461"/>
                  <a:gd name="T21" fmla="*/ 1794 h 3456"/>
                  <a:gd name="T22" fmla="*/ 2399 w 3461"/>
                  <a:gd name="T23" fmla="*/ 1705 h 3456"/>
                  <a:gd name="T24" fmla="*/ 2488 w 3461"/>
                  <a:gd name="T25" fmla="*/ 1577 h 3456"/>
                  <a:gd name="T26" fmla="*/ 2529 w 3461"/>
                  <a:gd name="T27" fmla="*/ 1433 h 3456"/>
                  <a:gd name="T28" fmla="*/ 2521 w 3461"/>
                  <a:gd name="T29" fmla="*/ 1283 h 3456"/>
                  <a:gd name="T30" fmla="*/ 2464 w 3461"/>
                  <a:gd name="T31" fmla="*/ 1143 h 3456"/>
                  <a:gd name="T32" fmla="*/ 2359 w 3461"/>
                  <a:gd name="T33" fmla="*/ 1026 h 3456"/>
                  <a:gd name="T34" fmla="*/ 2225 w 3461"/>
                  <a:gd name="T35" fmla="*/ 952 h 3456"/>
                  <a:gd name="T36" fmla="*/ 2076 w 3461"/>
                  <a:gd name="T37" fmla="*/ 928 h 3456"/>
                  <a:gd name="T38" fmla="*/ 3351 w 3461"/>
                  <a:gd name="T39" fmla="*/ 2 h 3456"/>
                  <a:gd name="T40" fmla="*/ 3421 w 3461"/>
                  <a:gd name="T41" fmla="*/ 40 h 3456"/>
                  <a:gd name="T42" fmla="*/ 3459 w 3461"/>
                  <a:gd name="T43" fmla="*/ 111 h 3456"/>
                  <a:gd name="T44" fmla="*/ 3457 w 3461"/>
                  <a:gd name="T45" fmla="*/ 256 h 3456"/>
                  <a:gd name="T46" fmla="*/ 3444 w 3461"/>
                  <a:gd name="T47" fmla="*/ 471 h 3456"/>
                  <a:gd name="T48" fmla="*/ 3416 w 3461"/>
                  <a:gd name="T49" fmla="*/ 722 h 3456"/>
                  <a:gd name="T50" fmla="*/ 3372 w 3461"/>
                  <a:gd name="T51" fmla="*/ 997 h 3456"/>
                  <a:gd name="T52" fmla="*/ 3304 w 3461"/>
                  <a:gd name="T53" fmla="*/ 1283 h 3456"/>
                  <a:gd name="T54" fmla="*/ 3210 w 3461"/>
                  <a:gd name="T55" fmla="*/ 1569 h 3456"/>
                  <a:gd name="T56" fmla="*/ 3083 w 3461"/>
                  <a:gd name="T57" fmla="*/ 1845 h 3456"/>
                  <a:gd name="T58" fmla="*/ 2922 w 3461"/>
                  <a:gd name="T59" fmla="*/ 2094 h 3456"/>
                  <a:gd name="T60" fmla="*/ 2738 w 3461"/>
                  <a:gd name="T61" fmla="*/ 2296 h 3456"/>
                  <a:gd name="T62" fmla="*/ 2592 w 3461"/>
                  <a:gd name="T63" fmla="*/ 2431 h 3456"/>
                  <a:gd name="T64" fmla="*/ 2457 w 3461"/>
                  <a:gd name="T65" fmla="*/ 2538 h 3456"/>
                  <a:gd name="T66" fmla="*/ 2318 w 3461"/>
                  <a:gd name="T67" fmla="*/ 2635 h 3456"/>
                  <a:gd name="T68" fmla="*/ 2156 w 3461"/>
                  <a:gd name="T69" fmla="*/ 2738 h 3456"/>
                  <a:gd name="T70" fmla="*/ 2003 w 3461"/>
                  <a:gd name="T71" fmla="*/ 2833 h 3456"/>
                  <a:gd name="T72" fmla="*/ 1849 w 3461"/>
                  <a:gd name="T73" fmla="*/ 2931 h 3456"/>
                  <a:gd name="T74" fmla="*/ 1665 w 3461"/>
                  <a:gd name="T75" fmla="*/ 3049 h 3456"/>
                  <a:gd name="T76" fmla="*/ 1449 w 3461"/>
                  <a:gd name="T77" fmla="*/ 3193 h 3456"/>
                  <a:gd name="T78" fmla="*/ 1193 w 3461"/>
                  <a:gd name="T79" fmla="*/ 3366 h 3456"/>
                  <a:gd name="T80" fmla="*/ 1048 w 3461"/>
                  <a:gd name="T81" fmla="*/ 3453 h 3456"/>
                  <a:gd name="T82" fmla="*/ 969 w 3461"/>
                  <a:gd name="T83" fmla="*/ 3445 h 3456"/>
                  <a:gd name="T84" fmla="*/ 40 w 3461"/>
                  <a:gd name="T85" fmla="*/ 2534 h 3456"/>
                  <a:gd name="T86" fmla="*/ 3 w 3461"/>
                  <a:gd name="T87" fmla="*/ 2463 h 3456"/>
                  <a:gd name="T88" fmla="*/ 11 w 3461"/>
                  <a:gd name="T89" fmla="*/ 2383 h 3456"/>
                  <a:gd name="T90" fmla="*/ 152 w 3461"/>
                  <a:gd name="T91" fmla="*/ 2175 h 3456"/>
                  <a:gd name="T92" fmla="*/ 315 w 3461"/>
                  <a:gd name="T93" fmla="*/ 1934 h 3456"/>
                  <a:gd name="T94" fmla="*/ 449 w 3461"/>
                  <a:gd name="T95" fmla="*/ 1729 h 3456"/>
                  <a:gd name="T96" fmla="*/ 560 w 3461"/>
                  <a:gd name="T97" fmla="*/ 1556 h 3456"/>
                  <a:gd name="T98" fmla="*/ 653 w 3461"/>
                  <a:gd name="T99" fmla="*/ 1409 h 3456"/>
                  <a:gd name="T100" fmla="*/ 755 w 3461"/>
                  <a:gd name="T101" fmla="*/ 1246 h 3456"/>
                  <a:gd name="T102" fmla="*/ 855 w 3461"/>
                  <a:gd name="T103" fmla="*/ 1094 h 3456"/>
                  <a:gd name="T104" fmla="*/ 953 w 3461"/>
                  <a:gd name="T105" fmla="*/ 957 h 3456"/>
                  <a:gd name="T106" fmla="*/ 1068 w 3461"/>
                  <a:gd name="T107" fmla="*/ 822 h 3456"/>
                  <a:gd name="T108" fmla="*/ 1215 w 3461"/>
                  <a:gd name="T109" fmla="*/ 667 h 3456"/>
                  <a:gd name="T110" fmla="*/ 1442 w 3461"/>
                  <a:gd name="T111" fmla="*/ 480 h 3456"/>
                  <a:gd name="T112" fmla="*/ 1704 w 3461"/>
                  <a:gd name="T113" fmla="*/ 332 h 3456"/>
                  <a:gd name="T114" fmla="*/ 1983 w 3461"/>
                  <a:gd name="T115" fmla="*/ 217 h 3456"/>
                  <a:gd name="T116" fmla="*/ 2272 w 3461"/>
                  <a:gd name="T117" fmla="*/ 131 h 3456"/>
                  <a:gd name="T118" fmla="*/ 2556 w 3461"/>
                  <a:gd name="T119" fmla="*/ 72 h 3456"/>
                  <a:gd name="T120" fmla="*/ 2824 w 3461"/>
                  <a:gd name="T121" fmla="*/ 34 h 3456"/>
                  <a:gd name="T122" fmla="*/ 3065 w 3461"/>
                  <a:gd name="T123" fmla="*/ 11 h 3456"/>
                  <a:gd name="T124" fmla="*/ 3265 w 3461"/>
                  <a:gd name="T125" fmla="*/ 1 h 3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461" h="3456">
                    <a:moveTo>
                      <a:pt x="2076" y="928"/>
                    </a:moveTo>
                    <a:lnTo>
                      <a:pt x="2026" y="931"/>
                    </a:lnTo>
                    <a:lnTo>
                      <a:pt x="1977" y="939"/>
                    </a:lnTo>
                    <a:lnTo>
                      <a:pt x="1928" y="952"/>
                    </a:lnTo>
                    <a:lnTo>
                      <a:pt x="1881" y="972"/>
                    </a:lnTo>
                    <a:lnTo>
                      <a:pt x="1837" y="996"/>
                    </a:lnTo>
                    <a:lnTo>
                      <a:pt x="1794" y="1026"/>
                    </a:lnTo>
                    <a:lnTo>
                      <a:pt x="1754" y="1061"/>
                    </a:lnTo>
                    <a:lnTo>
                      <a:pt x="1719" y="1101"/>
                    </a:lnTo>
                    <a:lnTo>
                      <a:pt x="1689" y="1143"/>
                    </a:lnTo>
                    <a:lnTo>
                      <a:pt x="1665" y="1188"/>
                    </a:lnTo>
                    <a:lnTo>
                      <a:pt x="1646" y="1235"/>
                    </a:lnTo>
                    <a:lnTo>
                      <a:pt x="1632" y="1283"/>
                    </a:lnTo>
                    <a:lnTo>
                      <a:pt x="1624" y="1333"/>
                    </a:lnTo>
                    <a:lnTo>
                      <a:pt x="1621" y="1382"/>
                    </a:lnTo>
                    <a:lnTo>
                      <a:pt x="1624" y="1433"/>
                    </a:lnTo>
                    <a:lnTo>
                      <a:pt x="1632" y="1481"/>
                    </a:lnTo>
                    <a:lnTo>
                      <a:pt x="1646" y="1529"/>
                    </a:lnTo>
                    <a:lnTo>
                      <a:pt x="1665" y="1577"/>
                    </a:lnTo>
                    <a:lnTo>
                      <a:pt x="1689" y="1622"/>
                    </a:lnTo>
                    <a:lnTo>
                      <a:pt x="1719" y="1665"/>
                    </a:lnTo>
                    <a:lnTo>
                      <a:pt x="1754" y="1705"/>
                    </a:lnTo>
                    <a:lnTo>
                      <a:pt x="1794" y="1740"/>
                    </a:lnTo>
                    <a:lnTo>
                      <a:pt x="1837" y="1770"/>
                    </a:lnTo>
                    <a:lnTo>
                      <a:pt x="1881" y="1794"/>
                    </a:lnTo>
                    <a:lnTo>
                      <a:pt x="1928" y="1813"/>
                    </a:lnTo>
                    <a:lnTo>
                      <a:pt x="1977" y="1826"/>
                    </a:lnTo>
                    <a:lnTo>
                      <a:pt x="2026" y="1835"/>
                    </a:lnTo>
                    <a:lnTo>
                      <a:pt x="2076" y="1837"/>
                    </a:lnTo>
                    <a:lnTo>
                      <a:pt x="2127" y="1835"/>
                    </a:lnTo>
                    <a:lnTo>
                      <a:pt x="2175" y="1826"/>
                    </a:lnTo>
                    <a:lnTo>
                      <a:pt x="2225" y="1813"/>
                    </a:lnTo>
                    <a:lnTo>
                      <a:pt x="2270" y="1794"/>
                    </a:lnTo>
                    <a:lnTo>
                      <a:pt x="2316" y="1770"/>
                    </a:lnTo>
                    <a:lnTo>
                      <a:pt x="2359" y="1740"/>
                    </a:lnTo>
                    <a:lnTo>
                      <a:pt x="2399" y="1705"/>
                    </a:lnTo>
                    <a:lnTo>
                      <a:pt x="2434" y="1665"/>
                    </a:lnTo>
                    <a:lnTo>
                      <a:pt x="2464" y="1622"/>
                    </a:lnTo>
                    <a:lnTo>
                      <a:pt x="2488" y="1577"/>
                    </a:lnTo>
                    <a:lnTo>
                      <a:pt x="2507" y="1529"/>
                    </a:lnTo>
                    <a:lnTo>
                      <a:pt x="2521" y="1481"/>
                    </a:lnTo>
                    <a:lnTo>
                      <a:pt x="2529" y="1433"/>
                    </a:lnTo>
                    <a:lnTo>
                      <a:pt x="2532" y="1382"/>
                    </a:lnTo>
                    <a:lnTo>
                      <a:pt x="2529" y="1333"/>
                    </a:lnTo>
                    <a:lnTo>
                      <a:pt x="2521" y="1283"/>
                    </a:lnTo>
                    <a:lnTo>
                      <a:pt x="2507" y="1235"/>
                    </a:lnTo>
                    <a:lnTo>
                      <a:pt x="2488" y="1188"/>
                    </a:lnTo>
                    <a:lnTo>
                      <a:pt x="2464" y="1143"/>
                    </a:lnTo>
                    <a:lnTo>
                      <a:pt x="2434" y="1101"/>
                    </a:lnTo>
                    <a:lnTo>
                      <a:pt x="2399" y="1061"/>
                    </a:lnTo>
                    <a:lnTo>
                      <a:pt x="2359" y="1026"/>
                    </a:lnTo>
                    <a:lnTo>
                      <a:pt x="2316" y="996"/>
                    </a:lnTo>
                    <a:lnTo>
                      <a:pt x="2270" y="972"/>
                    </a:lnTo>
                    <a:lnTo>
                      <a:pt x="2225" y="952"/>
                    </a:lnTo>
                    <a:lnTo>
                      <a:pt x="2175" y="939"/>
                    </a:lnTo>
                    <a:lnTo>
                      <a:pt x="2127" y="931"/>
                    </a:lnTo>
                    <a:lnTo>
                      <a:pt x="2076" y="928"/>
                    </a:lnTo>
                    <a:close/>
                    <a:moveTo>
                      <a:pt x="3322" y="0"/>
                    </a:moveTo>
                    <a:lnTo>
                      <a:pt x="3325" y="0"/>
                    </a:lnTo>
                    <a:lnTo>
                      <a:pt x="3351" y="2"/>
                    </a:lnTo>
                    <a:lnTo>
                      <a:pt x="3377" y="10"/>
                    </a:lnTo>
                    <a:lnTo>
                      <a:pt x="3401" y="23"/>
                    </a:lnTo>
                    <a:lnTo>
                      <a:pt x="3421" y="40"/>
                    </a:lnTo>
                    <a:lnTo>
                      <a:pt x="3438" y="60"/>
                    </a:lnTo>
                    <a:lnTo>
                      <a:pt x="3451" y="86"/>
                    </a:lnTo>
                    <a:lnTo>
                      <a:pt x="3459" y="111"/>
                    </a:lnTo>
                    <a:lnTo>
                      <a:pt x="3461" y="139"/>
                    </a:lnTo>
                    <a:lnTo>
                      <a:pt x="3460" y="194"/>
                    </a:lnTo>
                    <a:lnTo>
                      <a:pt x="3457" y="256"/>
                    </a:lnTo>
                    <a:lnTo>
                      <a:pt x="3454" y="323"/>
                    </a:lnTo>
                    <a:lnTo>
                      <a:pt x="3450" y="395"/>
                    </a:lnTo>
                    <a:lnTo>
                      <a:pt x="3444" y="471"/>
                    </a:lnTo>
                    <a:lnTo>
                      <a:pt x="3437" y="552"/>
                    </a:lnTo>
                    <a:lnTo>
                      <a:pt x="3427" y="635"/>
                    </a:lnTo>
                    <a:lnTo>
                      <a:pt x="3416" y="722"/>
                    </a:lnTo>
                    <a:lnTo>
                      <a:pt x="3404" y="811"/>
                    </a:lnTo>
                    <a:lnTo>
                      <a:pt x="3389" y="903"/>
                    </a:lnTo>
                    <a:lnTo>
                      <a:pt x="3372" y="997"/>
                    </a:lnTo>
                    <a:lnTo>
                      <a:pt x="3351" y="1091"/>
                    </a:lnTo>
                    <a:lnTo>
                      <a:pt x="3329" y="1187"/>
                    </a:lnTo>
                    <a:lnTo>
                      <a:pt x="3304" y="1283"/>
                    </a:lnTo>
                    <a:lnTo>
                      <a:pt x="3275" y="1380"/>
                    </a:lnTo>
                    <a:lnTo>
                      <a:pt x="3244" y="1475"/>
                    </a:lnTo>
                    <a:lnTo>
                      <a:pt x="3210" y="1569"/>
                    </a:lnTo>
                    <a:lnTo>
                      <a:pt x="3171" y="1663"/>
                    </a:lnTo>
                    <a:lnTo>
                      <a:pt x="3129" y="1755"/>
                    </a:lnTo>
                    <a:lnTo>
                      <a:pt x="3083" y="1845"/>
                    </a:lnTo>
                    <a:lnTo>
                      <a:pt x="3033" y="1932"/>
                    </a:lnTo>
                    <a:lnTo>
                      <a:pt x="2980" y="2015"/>
                    </a:lnTo>
                    <a:lnTo>
                      <a:pt x="2922" y="2094"/>
                    </a:lnTo>
                    <a:lnTo>
                      <a:pt x="2859" y="2172"/>
                    </a:lnTo>
                    <a:lnTo>
                      <a:pt x="2793" y="2243"/>
                    </a:lnTo>
                    <a:lnTo>
                      <a:pt x="2738" y="2296"/>
                    </a:lnTo>
                    <a:lnTo>
                      <a:pt x="2686" y="2346"/>
                    </a:lnTo>
                    <a:lnTo>
                      <a:pt x="2638" y="2390"/>
                    </a:lnTo>
                    <a:lnTo>
                      <a:pt x="2592" y="2431"/>
                    </a:lnTo>
                    <a:lnTo>
                      <a:pt x="2546" y="2469"/>
                    </a:lnTo>
                    <a:lnTo>
                      <a:pt x="2501" y="2504"/>
                    </a:lnTo>
                    <a:lnTo>
                      <a:pt x="2457" y="2538"/>
                    </a:lnTo>
                    <a:lnTo>
                      <a:pt x="2412" y="2571"/>
                    </a:lnTo>
                    <a:lnTo>
                      <a:pt x="2366" y="2603"/>
                    </a:lnTo>
                    <a:lnTo>
                      <a:pt x="2318" y="2635"/>
                    </a:lnTo>
                    <a:lnTo>
                      <a:pt x="2267" y="2668"/>
                    </a:lnTo>
                    <a:lnTo>
                      <a:pt x="2214" y="2702"/>
                    </a:lnTo>
                    <a:lnTo>
                      <a:pt x="2156" y="2738"/>
                    </a:lnTo>
                    <a:lnTo>
                      <a:pt x="2094" y="2777"/>
                    </a:lnTo>
                    <a:lnTo>
                      <a:pt x="2050" y="2804"/>
                    </a:lnTo>
                    <a:lnTo>
                      <a:pt x="2003" y="2833"/>
                    </a:lnTo>
                    <a:lnTo>
                      <a:pt x="1955" y="2865"/>
                    </a:lnTo>
                    <a:lnTo>
                      <a:pt x="1903" y="2897"/>
                    </a:lnTo>
                    <a:lnTo>
                      <a:pt x="1849" y="2931"/>
                    </a:lnTo>
                    <a:lnTo>
                      <a:pt x="1791" y="2969"/>
                    </a:lnTo>
                    <a:lnTo>
                      <a:pt x="1729" y="3007"/>
                    </a:lnTo>
                    <a:lnTo>
                      <a:pt x="1665" y="3049"/>
                    </a:lnTo>
                    <a:lnTo>
                      <a:pt x="1597" y="3094"/>
                    </a:lnTo>
                    <a:lnTo>
                      <a:pt x="1525" y="3142"/>
                    </a:lnTo>
                    <a:lnTo>
                      <a:pt x="1449" y="3193"/>
                    </a:lnTo>
                    <a:lnTo>
                      <a:pt x="1368" y="3247"/>
                    </a:lnTo>
                    <a:lnTo>
                      <a:pt x="1283" y="3304"/>
                    </a:lnTo>
                    <a:lnTo>
                      <a:pt x="1193" y="3366"/>
                    </a:lnTo>
                    <a:lnTo>
                      <a:pt x="1099" y="3431"/>
                    </a:lnTo>
                    <a:lnTo>
                      <a:pt x="1074" y="3445"/>
                    </a:lnTo>
                    <a:lnTo>
                      <a:pt x="1048" y="3453"/>
                    </a:lnTo>
                    <a:lnTo>
                      <a:pt x="1021" y="3456"/>
                    </a:lnTo>
                    <a:lnTo>
                      <a:pt x="994" y="3454"/>
                    </a:lnTo>
                    <a:lnTo>
                      <a:pt x="969" y="3445"/>
                    </a:lnTo>
                    <a:lnTo>
                      <a:pt x="946" y="3433"/>
                    </a:lnTo>
                    <a:lnTo>
                      <a:pt x="924" y="3415"/>
                    </a:lnTo>
                    <a:lnTo>
                      <a:pt x="40" y="2534"/>
                    </a:lnTo>
                    <a:lnTo>
                      <a:pt x="23" y="2512"/>
                    </a:lnTo>
                    <a:lnTo>
                      <a:pt x="10" y="2488"/>
                    </a:lnTo>
                    <a:lnTo>
                      <a:pt x="3" y="2463"/>
                    </a:lnTo>
                    <a:lnTo>
                      <a:pt x="0" y="2436"/>
                    </a:lnTo>
                    <a:lnTo>
                      <a:pt x="3" y="2408"/>
                    </a:lnTo>
                    <a:lnTo>
                      <a:pt x="11" y="2383"/>
                    </a:lnTo>
                    <a:lnTo>
                      <a:pt x="25" y="2359"/>
                    </a:lnTo>
                    <a:lnTo>
                      <a:pt x="90" y="2265"/>
                    </a:lnTo>
                    <a:lnTo>
                      <a:pt x="152" y="2175"/>
                    </a:lnTo>
                    <a:lnTo>
                      <a:pt x="210" y="2090"/>
                    </a:lnTo>
                    <a:lnTo>
                      <a:pt x="264" y="2010"/>
                    </a:lnTo>
                    <a:lnTo>
                      <a:pt x="315" y="1934"/>
                    </a:lnTo>
                    <a:lnTo>
                      <a:pt x="362" y="1861"/>
                    </a:lnTo>
                    <a:lnTo>
                      <a:pt x="407" y="1794"/>
                    </a:lnTo>
                    <a:lnTo>
                      <a:pt x="449" y="1729"/>
                    </a:lnTo>
                    <a:lnTo>
                      <a:pt x="489" y="1668"/>
                    </a:lnTo>
                    <a:lnTo>
                      <a:pt x="525" y="1610"/>
                    </a:lnTo>
                    <a:lnTo>
                      <a:pt x="560" y="1556"/>
                    </a:lnTo>
                    <a:lnTo>
                      <a:pt x="593" y="1504"/>
                    </a:lnTo>
                    <a:lnTo>
                      <a:pt x="624" y="1456"/>
                    </a:lnTo>
                    <a:lnTo>
                      <a:pt x="653" y="1409"/>
                    </a:lnTo>
                    <a:lnTo>
                      <a:pt x="681" y="1365"/>
                    </a:lnTo>
                    <a:lnTo>
                      <a:pt x="718" y="1303"/>
                    </a:lnTo>
                    <a:lnTo>
                      <a:pt x="755" y="1246"/>
                    </a:lnTo>
                    <a:lnTo>
                      <a:pt x="790" y="1193"/>
                    </a:lnTo>
                    <a:lnTo>
                      <a:pt x="822" y="1142"/>
                    </a:lnTo>
                    <a:lnTo>
                      <a:pt x="855" y="1094"/>
                    </a:lnTo>
                    <a:lnTo>
                      <a:pt x="886" y="1048"/>
                    </a:lnTo>
                    <a:lnTo>
                      <a:pt x="919" y="1002"/>
                    </a:lnTo>
                    <a:lnTo>
                      <a:pt x="953" y="957"/>
                    </a:lnTo>
                    <a:lnTo>
                      <a:pt x="989" y="914"/>
                    </a:lnTo>
                    <a:lnTo>
                      <a:pt x="1027" y="868"/>
                    </a:lnTo>
                    <a:lnTo>
                      <a:pt x="1068" y="822"/>
                    </a:lnTo>
                    <a:lnTo>
                      <a:pt x="1112" y="773"/>
                    </a:lnTo>
                    <a:lnTo>
                      <a:pt x="1161" y="722"/>
                    </a:lnTo>
                    <a:lnTo>
                      <a:pt x="1215" y="667"/>
                    </a:lnTo>
                    <a:lnTo>
                      <a:pt x="1287" y="601"/>
                    </a:lnTo>
                    <a:lnTo>
                      <a:pt x="1363" y="538"/>
                    </a:lnTo>
                    <a:lnTo>
                      <a:pt x="1442" y="480"/>
                    </a:lnTo>
                    <a:lnTo>
                      <a:pt x="1527" y="427"/>
                    </a:lnTo>
                    <a:lnTo>
                      <a:pt x="1613" y="378"/>
                    </a:lnTo>
                    <a:lnTo>
                      <a:pt x="1704" y="332"/>
                    </a:lnTo>
                    <a:lnTo>
                      <a:pt x="1794" y="290"/>
                    </a:lnTo>
                    <a:lnTo>
                      <a:pt x="1889" y="252"/>
                    </a:lnTo>
                    <a:lnTo>
                      <a:pt x="1983" y="217"/>
                    </a:lnTo>
                    <a:lnTo>
                      <a:pt x="2080" y="186"/>
                    </a:lnTo>
                    <a:lnTo>
                      <a:pt x="2175" y="157"/>
                    </a:lnTo>
                    <a:lnTo>
                      <a:pt x="2272" y="131"/>
                    </a:lnTo>
                    <a:lnTo>
                      <a:pt x="2367" y="110"/>
                    </a:lnTo>
                    <a:lnTo>
                      <a:pt x="2463" y="89"/>
                    </a:lnTo>
                    <a:lnTo>
                      <a:pt x="2556" y="72"/>
                    </a:lnTo>
                    <a:lnTo>
                      <a:pt x="2648" y="57"/>
                    </a:lnTo>
                    <a:lnTo>
                      <a:pt x="2737" y="45"/>
                    </a:lnTo>
                    <a:lnTo>
                      <a:pt x="2824" y="34"/>
                    </a:lnTo>
                    <a:lnTo>
                      <a:pt x="2909" y="24"/>
                    </a:lnTo>
                    <a:lnTo>
                      <a:pt x="2988" y="17"/>
                    </a:lnTo>
                    <a:lnTo>
                      <a:pt x="3065" y="11"/>
                    </a:lnTo>
                    <a:lnTo>
                      <a:pt x="3137" y="6"/>
                    </a:lnTo>
                    <a:lnTo>
                      <a:pt x="3204" y="3"/>
                    </a:lnTo>
                    <a:lnTo>
                      <a:pt x="3265" y="1"/>
                    </a:lnTo>
                    <a:lnTo>
                      <a:pt x="33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8918439" y="3451913"/>
            <a:ext cx="2299761" cy="1114105"/>
            <a:chOff x="8919173" y="3211465"/>
            <a:chExt cx="2300360" cy="1114395"/>
          </a:xfrm>
        </p:grpSpPr>
        <p:sp>
          <p:nvSpPr>
            <p:cNvPr id="25" name="矩形 24"/>
            <p:cNvSpPr/>
            <p:nvPr/>
          </p:nvSpPr>
          <p:spPr>
            <a:xfrm flipV="1">
              <a:off x="8919173" y="3211465"/>
              <a:ext cx="2300360" cy="111439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65"/>
              <a:endParaRPr lang="zh-CN" altLang="en-US" sz="2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6" name="Group 1036"/>
            <p:cNvGrpSpPr>
              <a:grpSpLocks noChangeAspect="1"/>
            </p:cNvGrpSpPr>
            <p:nvPr/>
          </p:nvGrpSpPr>
          <p:grpSpPr bwMode="auto">
            <a:xfrm>
              <a:off x="9881147" y="3523321"/>
              <a:ext cx="509129" cy="506030"/>
              <a:chOff x="9876" y="-1946"/>
              <a:chExt cx="822" cy="817"/>
            </a:xfrm>
            <a:solidFill>
              <a:schemeClr val="bg1"/>
            </a:solidFill>
          </p:grpSpPr>
          <p:sp>
            <p:nvSpPr>
              <p:cNvPr id="27" name="Freeform 1038"/>
              <p:cNvSpPr/>
              <p:nvPr/>
            </p:nvSpPr>
            <p:spPr bwMode="auto">
              <a:xfrm>
                <a:off x="10016" y="-1801"/>
                <a:ext cx="356" cy="75"/>
              </a:xfrm>
              <a:custGeom>
                <a:avLst/>
                <a:gdLst>
                  <a:gd name="T0" fmla="*/ 149 w 1421"/>
                  <a:gd name="T1" fmla="*/ 0 h 298"/>
                  <a:gd name="T2" fmla="*/ 1272 w 1421"/>
                  <a:gd name="T3" fmla="*/ 0 h 298"/>
                  <a:gd name="T4" fmla="*/ 1302 w 1421"/>
                  <a:gd name="T5" fmla="*/ 3 h 298"/>
                  <a:gd name="T6" fmla="*/ 1330 w 1421"/>
                  <a:gd name="T7" fmla="*/ 12 h 298"/>
                  <a:gd name="T8" fmla="*/ 1356 w 1421"/>
                  <a:gd name="T9" fmla="*/ 25 h 298"/>
                  <a:gd name="T10" fmla="*/ 1378 w 1421"/>
                  <a:gd name="T11" fmla="*/ 44 h 298"/>
                  <a:gd name="T12" fmla="*/ 1396 w 1421"/>
                  <a:gd name="T13" fmla="*/ 66 h 298"/>
                  <a:gd name="T14" fmla="*/ 1410 w 1421"/>
                  <a:gd name="T15" fmla="*/ 91 h 298"/>
                  <a:gd name="T16" fmla="*/ 1418 w 1421"/>
                  <a:gd name="T17" fmla="*/ 119 h 298"/>
                  <a:gd name="T18" fmla="*/ 1421 w 1421"/>
                  <a:gd name="T19" fmla="*/ 149 h 298"/>
                  <a:gd name="T20" fmla="*/ 1418 w 1421"/>
                  <a:gd name="T21" fmla="*/ 179 h 298"/>
                  <a:gd name="T22" fmla="*/ 1410 w 1421"/>
                  <a:gd name="T23" fmla="*/ 206 h 298"/>
                  <a:gd name="T24" fmla="*/ 1396 w 1421"/>
                  <a:gd name="T25" fmla="*/ 232 h 298"/>
                  <a:gd name="T26" fmla="*/ 1378 w 1421"/>
                  <a:gd name="T27" fmla="*/ 254 h 298"/>
                  <a:gd name="T28" fmla="*/ 1356 w 1421"/>
                  <a:gd name="T29" fmla="*/ 272 h 298"/>
                  <a:gd name="T30" fmla="*/ 1330 w 1421"/>
                  <a:gd name="T31" fmla="*/ 285 h 298"/>
                  <a:gd name="T32" fmla="*/ 1302 w 1421"/>
                  <a:gd name="T33" fmla="*/ 295 h 298"/>
                  <a:gd name="T34" fmla="*/ 1272 w 1421"/>
                  <a:gd name="T35" fmla="*/ 298 h 298"/>
                  <a:gd name="T36" fmla="*/ 149 w 1421"/>
                  <a:gd name="T37" fmla="*/ 298 h 298"/>
                  <a:gd name="T38" fmla="*/ 119 w 1421"/>
                  <a:gd name="T39" fmla="*/ 295 h 298"/>
                  <a:gd name="T40" fmla="*/ 91 w 1421"/>
                  <a:gd name="T41" fmla="*/ 285 h 298"/>
                  <a:gd name="T42" fmla="*/ 65 w 1421"/>
                  <a:gd name="T43" fmla="*/ 272 h 298"/>
                  <a:gd name="T44" fmla="*/ 44 w 1421"/>
                  <a:gd name="T45" fmla="*/ 254 h 298"/>
                  <a:gd name="T46" fmla="*/ 25 w 1421"/>
                  <a:gd name="T47" fmla="*/ 232 h 298"/>
                  <a:gd name="T48" fmla="*/ 11 w 1421"/>
                  <a:gd name="T49" fmla="*/ 206 h 298"/>
                  <a:gd name="T50" fmla="*/ 3 w 1421"/>
                  <a:gd name="T51" fmla="*/ 179 h 298"/>
                  <a:gd name="T52" fmla="*/ 0 w 1421"/>
                  <a:gd name="T53" fmla="*/ 149 h 298"/>
                  <a:gd name="T54" fmla="*/ 3 w 1421"/>
                  <a:gd name="T55" fmla="*/ 119 h 298"/>
                  <a:gd name="T56" fmla="*/ 11 w 1421"/>
                  <a:gd name="T57" fmla="*/ 91 h 298"/>
                  <a:gd name="T58" fmla="*/ 25 w 1421"/>
                  <a:gd name="T59" fmla="*/ 66 h 298"/>
                  <a:gd name="T60" fmla="*/ 44 w 1421"/>
                  <a:gd name="T61" fmla="*/ 44 h 298"/>
                  <a:gd name="T62" fmla="*/ 65 w 1421"/>
                  <a:gd name="T63" fmla="*/ 25 h 298"/>
                  <a:gd name="T64" fmla="*/ 91 w 1421"/>
                  <a:gd name="T65" fmla="*/ 12 h 298"/>
                  <a:gd name="T66" fmla="*/ 119 w 1421"/>
                  <a:gd name="T67" fmla="*/ 3 h 298"/>
                  <a:gd name="T68" fmla="*/ 149 w 1421"/>
                  <a:gd name="T69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21" h="298">
                    <a:moveTo>
                      <a:pt x="149" y="0"/>
                    </a:moveTo>
                    <a:lnTo>
                      <a:pt x="1272" y="0"/>
                    </a:lnTo>
                    <a:lnTo>
                      <a:pt x="1302" y="3"/>
                    </a:lnTo>
                    <a:lnTo>
                      <a:pt x="1330" y="12"/>
                    </a:lnTo>
                    <a:lnTo>
                      <a:pt x="1356" y="25"/>
                    </a:lnTo>
                    <a:lnTo>
                      <a:pt x="1378" y="44"/>
                    </a:lnTo>
                    <a:lnTo>
                      <a:pt x="1396" y="66"/>
                    </a:lnTo>
                    <a:lnTo>
                      <a:pt x="1410" y="91"/>
                    </a:lnTo>
                    <a:lnTo>
                      <a:pt x="1418" y="119"/>
                    </a:lnTo>
                    <a:lnTo>
                      <a:pt x="1421" y="149"/>
                    </a:lnTo>
                    <a:lnTo>
                      <a:pt x="1418" y="179"/>
                    </a:lnTo>
                    <a:lnTo>
                      <a:pt x="1410" y="206"/>
                    </a:lnTo>
                    <a:lnTo>
                      <a:pt x="1396" y="232"/>
                    </a:lnTo>
                    <a:lnTo>
                      <a:pt x="1378" y="254"/>
                    </a:lnTo>
                    <a:lnTo>
                      <a:pt x="1356" y="272"/>
                    </a:lnTo>
                    <a:lnTo>
                      <a:pt x="1330" y="285"/>
                    </a:lnTo>
                    <a:lnTo>
                      <a:pt x="1302" y="295"/>
                    </a:lnTo>
                    <a:lnTo>
                      <a:pt x="1272" y="298"/>
                    </a:lnTo>
                    <a:lnTo>
                      <a:pt x="149" y="298"/>
                    </a:lnTo>
                    <a:lnTo>
                      <a:pt x="119" y="295"/>
                    </a:lnTo>
                    <a:lnTo>
                      <a:pt x="91" y="285"/>
                    </a:lnTo>
                    <a:lnTo>
                      <a:pt x="65" y="272"/>
                    </a:lnTo>
                    <a:lnTo>
                      <a:pt x="44" y="254"/>
                    </a:lnTo>
                    <a:lnTo>
                      <a:pt x="25" y="232"/>
                    </a:lnTo>
                    <a:lnTo>
                      <a:pt x="11" y="206"/>
                    </a:lnTo>
                    <a:lnTo>
                      <a:pt x="3" y="179"/>
                    </a:lnTo>
                    <a:lnTo>
                      <a:pt x="0" y="149"/>
                    </a:lnTo>
                    <a:lnTo>
                      <a:pt x="3" y="119"/>
                    </a:lnTo>
                    <a:lnTo>
                      <a:pt x="11" y="91"/>
                    </a:lnTo>
                    <a:lnTo>
                      <a:pt x="25" y="66"/>
                    </a:lnTo>
                    <a:lnTo>
                      <a:pt x="44" y="44"/>
                    </a:lnTo>
                    <a:lnTo>
                      <a:pt x="65" y="25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8" name="Freeform 1039"/>
              <p:cNvSpPr/>
              <p:nvPr/>
            </p:nvSpPr>
            <p:spPr bwMode="auto">
              <a:xfrm>
                <a:off x="10016" y="-1662"/>
                <a:ext cx="356" cy="75"/>
              </a:xfrm>
              <a:custGeom>
                <a:avLst/>
                <a:gdLst>
                  <a:gd name="T0" fmla="*/ 149 w 1421"/>
                  <a:gd name="T1" fmla="*/ 0 h 298"/>
                  <a:gd name="T2" fmla="*/ 1272 w 1421"/>
                  <a:gd name="T3" fmla="*/ 0 h 298"/>
                  <a:gd name="T4" fmla="*/ 1302 w 1421"/>
                  <a:gd name="T5" fmla="*/ 3 h 298"/>
                  <a:gd name="T6" fmla="*/ 1330 w 1421"/>
                  <a:gd name="T7" fmla="*/ 12 h 298"/>
                  <a:gd name="T8" fmla="*/ 1356 w 1421"/>
                  <a:gd name="T9" fmla="*/ 26 h 298"/>
                  <a:gd name="T10" fmla="*/ 1378 w 1421"/>
                  <a:gd name="T11" fmla="*/ 44 h 298"/>
                  <a:gd name="T12" fmla="*/ 1396 w 1421"/>
                  <a:gd name="T13" fmla="*/ 66 h 298"/>
                  <a:gd name="T14" fmla="*/ 1410 w 1421"/>
                  <a:gd name="T15" fmla="*/ 91 h 298"/>
                  <a:gd name="T16" fmla="*/ 1418 w 1421"/>
                  <a:gd name="T17" fmla="*/ 119 h 298"/>
                  <a:gd name="T18" fmla="*/ 1421 w 1421"/>
                  <a:gd name="T19" fmla="*/ 149 h 298"/>
                  <a:gd name="T20" fmla="*/ 1418 w 1421"/>
                  <a:gd name="T21" fmla="*/ 179 h 298"/>
                  <a:gd name="T22" fmla="*/ 1410 w 1421"/>
                  <a:gd name="T23" fmla="*/ 207 h 298"/>
                  <a:gd name="T24" fmla="*/ 1396 w 1421"/>
                  <a:gd name="T25" fmla="*/ 232 h 298"/>
                  <a:gd name="T26" fmla="*/ 1378 w 1421"/>
                  <a:gd name="T27" fmla="*/ 255 h 298"/>
                  <a:gd name="T28" fmla="*/ 1356 w 1421"/>
                  <a:gd name="T29" fmla="*/ 272 h 298"/>
                  <a:gd name="T30" fmla="*/ 1330 w 1421"/>
                  <a:gd name="T31" fmla="*/ 287 h 298"/>
                  <a:gd name="T32" fmla="*/ 1302 w 1421"/>
                  <a:gd name="T33" fmla="*/ 295 h 298"/>
                  <a:gd name="T34" fmla="*/ 1272 w 1421"/>
                  <a:gd name="T35" fmla="*/ 298 h 298"/>
                  <a:gd name="T36" fmla="*/ 149 w 1421"/>
                  <a:gd name="T37" fmla="*/ 298 h 298"/>
                  <a:gd name="T38" fmla="*/ 119 w 1421"/>
                  <a:gd name="T39" fmla="*/ 295 h 298"/>
                  <a:gd name="T40" fmla="*/ 91 w 1421"/>
                  <a:gd name="T41" fmla="*/ 287 h 298"/>
                  <a:gd name="T42" fmla="*/ 65 w 1421"/>
                  <a:gd name="T43" fmla="*/ 272 h 298"/>
                  <a:gd name="T44" fmla="*/ 44 w 1421"/>
                  <a:gd name="T45" fmla="*/ 255 h 298"/>
                  <a:gd name="T46" fmla="*/ 25 w 1421"/>
                  <a:gd name="T47" fmla="*/ 232 h 298"/>
                  <a:gd name="T48" fmla="*/ 11 w 1421"/>
                  <a:gd name="T49" fmla="*/ 207 h 298"/>
                  <a:gd name="T50" fmla="*/ 3 w 1421"/>
                  <a:gd name="T51" fmla="*/ 179 h 298"/>
                  <a:gd name="T52" fmla="*/ 0 w 1421"/>
                  <a:gd name="T53" fmla="*/ 149 h 298"/>
                  <a:gd name="T54" fmla="*/ 3 w 1421"/>
                  <a:gd name="T55" fmla="*/ 119 h 298"/>
                  <a:gd name="T56" fmla="*/ 11 w 1421"/>
                  <a:gd name="T57" fmla="*/ 91 h 298"/>
                  <a:gd name="T58" fmla="*/ 25 w 1421"/>
                  <a:gd name="T59" fmla="*/ 66 h 298"/>
                  <a:gd name="T60" fmla="*/ 44 w 1421"/>
                  <a:gd name="T61" fmla="*/ 44 h 298"/>
                  <a:gd name="T62" fmla="*/ 65 w 1421"/>
                  <a:gd name="T63" fmla="*/ 26 h 298"/>
                  <a:gd name="T64" fmla="*/ 91 w 1421"/>
                  <a:gd name="T65" fmla="*/ 12 h 298"/>
                  <a:gd name="T66" fmla="*/ 119 w 1421"/>
                  <a:gd name="T67" fmla="*/ 3 h 298"/>
                  <a:gd name="T68" fmla="*/ 149 w 1421"/>
                  <a:gd name="T69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21" h="298">
                    <a:moveTo>
                      <a:pt x="149" y="0"/>
                    </a:moveTo>
                    <a:lnTo>
                      <a:pt x="1272" y="0"/>
                    </a:lnTo>
                    <a:lnTo>
                      <a:pt x="1302" y="3"/>
                    </a:lnTo>
                    <a:lnTo>
                      <a:pt x="1330" y="12"/>
                    </a:lnTo>
                    <a:lnTo>
                      <a:pt x="1356" y="26"/>
                    </a:lnTo>
                    <a:lnTo>
                      <a:pt x="1378" y="44"/>
                    </a:lnTo>
                    <a:lnTo>
                      <a:pt x="1396" y="66"/>
                    </a:lnTo>
                    <a:lnTo>
                      <a:pt x="1410" y="91"/>
                    </a:lnTo>
                    <a:lnTo>
                      <a:pt x="1418" y="119"/>
                    </a:lnTo>
                    <a:lnTo>
                      <a:pt x="1421" y="149"/>
                    </a:lnTo>
                    <a:lnTo>
                      <a:pt x="1418" y="179"/>
                    </a:lnTo>
                    <a:lnTo>
                      <a:pt x="1410" y="207"/>
                    </a:lnTo>
                    <a:lnTo>
                      <a:pt x="1396" y="232"/>
                    </a:lnTo>
                    <a:lnTo>
                      <a:pt x="1378" y="255"/>
                    </a:lnTo>
                    <a:lnTo>
                      <a:pt x="1356" y="272"/>
                    </a:lnTo>
                    <a:lnTo>
                      <a:pt x="1330" y="287"/>
                    </a:lnTo>
                    <a:lnTo>
                      <a:pt x="1302" y="295"/>
                    </a:lnTo>
                    <a:lnTo>
                      <a:pt x="1272" y="298"/>
                    </a:lnTo>
                    <a:lnTo>
                      <a:pt x="149" y="298"/>
                    </a:lnTo>
                    <a:lnTo>
                      <a:pt x="119" y="295"/>
                    </a:lnTo>
                    <a:lnTo>
                      <a:pt x="91" y="287"/>
                    </a:lnTo>
                    <a:lnTo>
                      <a:pt x="65" y="272"/>
                    </a:lnTo>
                    <a:lnTo>
                      <a:pt x="44" y="255"/>
                    </a:lnTo>
                    <a:lnTo>
                      <a:pt x="25" y="232"/>
                    </a:lnTo>
                    <a:lnTo>
                      <a:pt x="11" y="207"/>
                    </a:lnTo>
                    <a:lnTo>
                      <a:pt x="3" y="179"/>
                    </a:lnTo>
                    <a:lnTo>
                      <a:pt x="0" y="149"/>
                    </a:lnTo>
                    <a:lnTo>
                      <a:pt x="3" y="119"/>
                    </a:lnTo>
                    <a:lnTo>
                      <a:pt x="11" y="91"/>
                    </a:lnTo>
                    <a:lnTo>
                      <a:pt x="25" y="66"/>
                    </a:lnTo>
                    <a:lnTo>
                      <a:pt x="44" y="44"/>
                    </a:lnTo>
                    <a:lnTo>
                      <a:pt x="65" y="26"/>
                    </a:lnTo>
                    <a:lnTo>
                      <a:pt x="91" y="12"/>
                    </a:lnTo>
                    <a:lnTo>
                      <a:pt x="119" y="3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Freeform 1040"/>
              <p:cNvSpPr/>
              <p:nvPr/>
            </p:nvSpPr>
            <p:spPr bwMode="auto">
              <a:xfrm>
                <a:off x="10016" y="-1522"/>
                <a:ext cx="215" cy="74"/>
              </a:xfrm>
              <a:custGeom>
                <a:avLst/>
                <a:gdLst>
                  <a:gd name="T0" fmla="*/ 149 w 860"/>
                  <a:gd name="T1" fmla="*/ 0 h 297"/>
                  <a:gd name="T2" fmla="*/ 711 w 860"/>
                  <a:gd name="T3" fmla="*/ 0 h 297"/>
                  <a:gd name="T4" fmla="*/ 741 w 860"/>
                  <a:gd name="T5" fmla="*/ 3 h 297"/>
                  <a:gd name="T6" fmla="*/ 769 w 860"/>
                  <a:gd name="T7" fmla="*/ 11 h 297"/>
                  <a:gd name="T8" fmla="*/ 795 w 860"/>
                  <a:gd name="T9" fmla="*/ 26 h 297"/>
                  <a:gd name="T10" fmla="*/ 817 w 860"/>
                  <a:gd name="T11" fmla="*/ 43 h 297"/>
                  <a:gd name="T12" fmla="*/ 835 w 860"/>
                  <a:gd name="T13" fmla="*/ 66 h 297"/>
                  <a:gd name="T14" fmla="*/ 849 w 860"/>
                  <a:gd name="T15" fmla="*/ 90 h 297"/>
                  <a:gd name="T16" fmla="*/ 857 w 860"/>
                  <a:gd name="T17" fmla="*/ 118 h 297"/>
                  <a:gd name="T18" fmla="*/ 860 w 860"/>
                  <a:gd name="T19" fmla="*/ 149 h 297"/>
                  <a:gd name="T20" fmla="*/ 857 w 860"/>
                  <a:gd name="T21" fmla="*/ 179 h 297"/>
                  <a:gd name="T22" fmla="*/ 849 w 860"/>
                  <a:gd name="T23" fmla="*/ 207 h 297"/>
                  <a:gd name="T24" fmla="*/ 835 w 860"/>
                  <a:gd name="T25" fmla="*/ 231 h 297"/>
                  <a:gd name="T26" fmla="*/ 817 w 860"/>
                  <a:gd name="T27" fmla="*/ 254 h 297"/>
                  <a:gd name="T28" fmla="*/ 795 w 860"/>
                  <a:gd name="T29" fmla="*/ 271 h 297"/>
                  <a:gd name="T30" fmla="*/ 769 w 860"/>
                  <a:gd name="T31" fmla="*/ 286 h 297"/>
                  <a:gd name="T32" fmla="*/ 741 w 860"/>
                  <a:gd name="T33" fmla="*/ 294 h 297"/>
                  <a:gd name="T34" fmla="*/ 711 w 860"/>
                  <a:gd name="T35" fmla="*/ 297 h 297"/>
                  <a:gd name="T36" fmla="*/ 149 w 860"/>
                  <a:gd name="T37" fmla="*/ 297 h 297"/>
                  <a:gd name="T38" fmla="*/ 119 w 860"/>
                  <a:gd name="T39" fmla="*/ 294 h 297"/>
                  <a:gd name="T40" fmla="*/ 91 w 860"/>
                  <a:gd name="T41" fmla="*/ 286 h 297"/>
                  <a:gd name="T42" fmla="*/ 65 w 860"/>
                  <a:gd name="T43" fmla="*/ 271 h 297"/>
                  <a:gd name="T44" fmla="*/ 44 w 860"/>
                  <a:gd name="T45" fmla="*/ 254 h 297"/>
                  <a:gd name="T46" fmla="*/ 25 w 860"/>
                  <a:gd name="T47" fmla="*/ 231 h 297"/>
                  <a:gd name="T48" fmla="*/ 11 w 860"/>
                  <a:gd name="T49" fmla="*/ 207 h 297"/>
                  <a:gd name="T50" fmla="*/ 3 w 860"/>
                  <a:gd name="T51" fmla="*/ 179 h 297"/>
                  <a:gd name="T52" fmla="*/ 0 w 860"/>
                  <a:gd name="T53" fmla="*/ 149 h 297"/>
                  <a:gd name="T54" fmla="*/ 3 w 860"/>
                  <a:gd name="T55" fmla="*/ 118 h 297"/>
                  <a:gd name="T56" fmla="*/ 11 w 860"/>
                  <a:gd name="T57" fmla="*/ 90 h 297"/>
                  <a:gd name="T58" fmla="*/ 25 w 860"/>
                  <a:gd name="T59" fmla="*/ 66 h 297"/>
                  <a:gd name="T60" fmla="*/ 44 w 860"/>
                  <a:gd name="T61" fmla="*/ 43 h 297"/>
                  <a:gd name="T62" fmla="*/ 65 w 860"/>
                  <a:gd name="T63" fmla="*/ 26 h 297"/>
                  <a:gd name="T64" fmla="*/ 91 w 860"/>
                  <a:gd name="T65" fmla="*/ 11 h 297"/>
                  <a:gd name="T66" fmla="*/ 119 w 860"/>
                  <a:gd name="T67" fmla="*/ 3 h 297"/>
                  <a:gd name="T68" fmla="*/ 149 w 860"/>
                  <a:gd name="T69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60" h="297">
                    <a:moveTo>
                      <a:pt x="149" y="0"/>
                    </a:moveTo>
                    <a:lnTo>
                      <a:pt x="711" y="0"/>
                    </a:lnTo>
                    <a:lnTo>
                      <a:pt x="741" y="3"/>
                    </a:lnTo>
                    <a:lnTo>
                      <a:pt x="769" y="11"/>
                    </a:lnTo>
                    <a:lnTo>
                      <a:pt x="795" y="26"/>
                    </a:lnTo>
                    <a:lnTo>
                      <a:pt x="817" y="43"/>
                    </a:lnTo>
                    <a:lnTo>
                      <a:pt x="835" y="66"/>
                    </a:lnTo>
                    <a:lnTo>
                      <a:pt x="849" y="90"/>
                    </a:lnTo>
                    <a:lnTo>
                      <a:pt x="857" y="118"/>
                    </a:lnTo>
                    <a:lnTo>
                      <a:pt x="860" y="149"/>
                    </a:lnTo>
                    <a:lnTo>
                      <a:pt x="857" y="179"/>
                    </a:lnTo>
                    <a:lnTo>
                      <a:pt x="849" y="207"/>
                    </a:lnTo>
                    <a:lnTo>
                      <a:pt x="835" y="231"/>
                    </a:lnTo>
                    <a:lnTo>
                      <a:pt x="817" y="254"/>
                    </a:lnTo>
                    <a:lnTo>
                      <a:pt x="795" y="271"/>
                    </a:lnTo>
                    <a:lnTo>
                      <a:pt x="769" y="286"/>
                    </a:lnTo>
                    <a:lnTo>
                      <a:pt x="741" y="294"/>
                    </a:lnTo>
                    <a:lnTo>
                      <a:pt x="711" y="297"/>
                    </a:lnTo>
                    <a:lnTo>
                      <a:pt x="149" y="297"/>
                    </a:lnTo>
                    <a:lnTo>
                      <a:pt x="119" y="294"/>
                    </a:lnTo>
                    <a:lnTo>
                      <a:pt x="91" y="286"/>
                    </a:lnTo>
                    <a:lnTo>
                      <a:pt x="65" y="271"/>
                    </a:lnTo>
                    <a:lnTo>
                      <a:pt x="44" y="254"/>
                    </a:lnTo>
                    <a:lnTo>
                      <a:pt x="25" y="231"/>
                    </a:lnTo>
                    <a:lnTo>
                      <a:pt x="11" y="207"/>
                    </a:lnTo>
                    <a:lnTo>
                      <a:pt x="3" y="179"/>
                    </a:lnTo>
                    <a:lnTo>
                      <a:pt x="0" y="149"/>
                    </a:lnTo>
                    <a:lnTo>
                      <a:pt x="3" y="118"/>
                    </a:lnTo>
                    <a:lnTo>
                      <a:pt x="11" y="90"/>
                    </a:lnTo>
                    <a:lnTo>
                      <a:pt x="25" y="66"/>
                    </a:lnTo>
                    <a:lnTo>
                      <a:pt x="44" y="43"/>
                    </a:lnTo>
                    <a:lnTo>
                      <a:pt x="65" y="26"/>
                    </a:lnTo>
                    <a:lnTo>
                      <a:pt x="91" y="11"/>
                    </a:lnTo>
                    <a:lnTo>
                      <a:pt x="119" y="3"/>
                    </a:lnTo>
                    <a:lnTo>
                      <a:pt x="1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0" name="Freeform 1041"/>
              <p:cNvSpPr/>
              <p:nvPr/>
            </p:nvSpPr>
            <p:spPr bwMode="auto">
              <a:xfrm>
                <a:off x="9876" y="-1946"/>
                <a:ext cx="636" cy="817"/>
              </a:xfrm>
              <a:custGeom>
                <a:avLst/>
                <a:gdLst>
                  <a:gd name="T0" fmla="*/ 150 w 2545"/>
                  <a:gd name="T1" fmla="*/ 0 h 3271"/>
                  <a:gd name="T2" fmla="*/ 2395 w 2545"/>
                  <a:gd name="T3" fmla="*/ 0 h 3271"/>
                  <a:gd name="T4" fmla="*/ 2425 w 2545"/>
                  <a:gd name="T5" fmla="*/ 3 h 3271"/>
                  <a:gd name="T6" fmla="*/ 2453 w 2545"/>
                  <a:gd name="T7" fmla="*/ 11 h 3271"/>
                  <a:gd name="T8" fmla="*/ 2479 w 2545"/>
                  <a:gd name="T9" fmla="*/ 26 h 3271"/>
                  <a:gd name="T10" fmla="*/ 2501 w 2545"/>
                  <a:gd name="T11" fmla="*/ 43 h 3271"/>
                  <a:gd name="T12" fmla="*/ 2520 w 2545"/>
                  <a:gd name="T13" fmla="*/ 66 h 3271"/>
                  <a:gd name="T14" fmla="*/ 2533 w 2545"/>
                  <a:gd name="T15" fmla="*/ 90 h 3271"/>
                  <a:gd name="T16" fmla="*/ 2542 w 2545"/>
                  <a:gd name="T17" fmla="*/ 118 h 3271"/>
                  <a:gd name="T18" fmla="*/ 2545 w 2545"/>
                  <a:gd name="T19" fmla="*/ 148 h 3271"/>
                  <a:gd name="T20" fmla="*/ 2545 w 2545"/>
                  <a:gd name="T21" fmla="*/ 369 h 3271"/>
                  <a:gd name="T22" fmla="*/ 2246 w 2545"/>
                  <a:gd name="T23" fmla="*/ 885 h 3271"/>
                  <a:gd name="T24" fmla="*/ 2246 w 2545"/>
                  <a:gd name="T25" fmla="*/ 297 h 3271"/>
                  <a:gd name="T26" fmla="*/ 300 w 2545"/>
                  <a:gd name="T27" fmla="*/ 297 h 3271"/>
                  <a:gd name="T28" fmla="*/ 300 w 2545"/>
                  <a:gd name="T29" fmla="*/ 2973 h 3271"/>
                  <a:gd name="T30" fmla="*/ 2246 w 2545"/>
                  <a:gd name="T31" fmla="*/ 2973 h 3271"/>
                  <a:gd name="T32" fmla="*/ 2246 w 2545"/>
                  <a:gd name="T33" fmla="*/ 2603 h 3271"/>
                  <a:gd name="T34" fmla="*/ 2403 w 2545"/>
                  <a:gd name="T35" fmla="*/ 2500 h 3271"/>
                  <a:gd name="T36" fmla="*/ 2430 w 2545"/>
                  <a:gd name="T37" fmla="*/ 2478 h 3271"/>
                  <a:gd name="T38" fmla="*/ 2454 w 2545"/>
                  <a:gd name="T39" fmla="*/ 2453 h 3271"/>
                  <a:gd name="T40" fmla="*/ 2474 w 2545"/>
                  <a:gd name="T41" fmla="*/ 2425 h 3271"/>
                  <a:gd name="T42" fmla="*/ 2545 w 2545"/>
                  <a:gd name="T43" fmla="*/ 2302 h 3271"/>
                  <a:gd name="T44" fmla="*/ 2545 w 2545"/>
                  <a:gd name="T45" fmla="*/ 3122 h 3271"/>
                  <a:gd name="T46" fmla="*/ 2542 w 2545"/>
                  <a:gd name="T47" fmla="*/ 3151 h 3271"/>
                  <a:gd name="T48" fmla="*/ 2533 w 2545"/>
                  <a:gd name="T49" fmla="*/ 3179 h 3271"/>
                  <a:gd name="T50" fmla="*/ 2520 w 2545"/>
                  <a:gd name="T51" fmla="*/ 3205 h 3271"/>
                  <a:gd name="T52" fmla="*/ 2501 w 2545"/>
                  <a:gd name="T53" fmla="*/ 3226 h 3271"/>
                  <a:gd name="T54" fmla="*/ 2479 w 2545"/>
                  <a:gd name="T55" fmla="*/ 3245 h 3271"/>
                  <a:gd name="T56" fmla="*/ 2453 w 2545"/>
                  <a:gd name="T57" fmla="*/ 3258 h 3271"/>
                  <a:gd name="T58" fmla="*/ 2425 w 2545"/>
                  <a:gd name="T59" fmla="*/ 3268 h 3271"/>
                  <a:gd name="T60" fmla="*/ 2395 w 2545"/>
                  <a:gd name="T61" fmla="*/ 3271 h 3271"/>
                  <a:gd name="T62" fmla="*/ 150 w 2545"/>
                  <a:gd name="T63" fmla="*/ 3271 h 3271"/>
                  <a:gd name="T64" fmla="*/ 120 w 2545"/>
                  <a:gd name="T65" fmla="*/ 3268 h 3271"/>
                  <a:gd name="T66" fmla="*/ 92 w 2545"/>
                  <a:gd name="T67" fmla="*/ 3258 h 3271"/>
                  <a:gd name="T68" fmla="*/ 66 w 2545"/>
                  <a:gd name="T69" fmla="*/ 3245 h 3271"/>
                  <a:gd name="T70" fmla="*/ 44 w 2545"/>
                  <a:gd name="T71" fmla="*/ 3226 h 3271"/>
                  <a:gd name="T72" fmla="*/ 26 w 2545"/>
                  <a:gd name="T73" fmla="*/ 3205 h 3271"/>
                  <a:gd name="T74" fmla="*/ 12 w 2545"/>
                  <a:gd name="T75" fmla="*/ 3179 h 3271"/>
                  <a:gd name="T76" fmla="*/ 3 w 2545"/>
                  <a:gd name="T77" fmla="*/ 3151 h 3271"/>
                  <a:gd name="T78" fmla="*/ 0 w 2545"/>
                  <a:gd name="T79" fmla="*/ 3122 h 3271"/>
                  <a:gd name="T80" fmla="*/ 0 w 2545"/>
                  <a:gd name="T81" fmla="*/ 148 h 3271"/>
                  <a:gd name="T82" fmla="*/ 3 w 2545"/>
                  <a:gd name="T83" fmla="*/ 118 h 3271"/>
                  <a:gd name="T84" fmla="*/ 12 w 2545"/>
                  <a:gd name="T85" fmla="*/ 90 h 3271"/>
                  <a:gd name="T86" fmla="*/ 26 w 2545"/>
                  <a:gd name="T87" fmla="*/ 66 h 3271"/>
                  <a:gd name="T88" fmla="*/ 44 w 2545"/>
                  <a:gd name="T89" fmla="*/ 43 h 3271"/>
                  <a:gd name="T90" fmla="*/ 66 w 2545"/>
                  <a:gd name="T91" fmla="*/ 26 h 3271"/>
                  <a:gd name="T92" fmla="*/ 92 w 2545"/>
                  <a:gd name="T93" fmla="*/ 11 h 3271"/>
                  <a:gd name="T94" fmla="*/ 120 w 2545"/>
                  <a:gd name="T95" fmla="*/ 3 h 3271"/>
                  <a:gd name="T96" fmla="*/ 150 w 2545"/>
                  <a:gd name="T97" fmla="*/ 0 h 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45" h="3271">
                    <a:moveTo>
                      <a:pt x="150" y="0"/>
                    </a:moveTo>
                    <a:lnTo>
                      <a:pt x="2395" y="0"/>
                    </a:lnTo>
                    <a:lnTo>
                      <a:pt x="2425" y="3"/>
                    </a:lnTo>
                    <a:lnTo>
                      <a:pt x="2453" y="11"/>
                    </a:lnTo>
                    <a:lnTo>
                      <a:pt x="2479" y="26"/>
                    </a:lnTo>
                    <a:lnTo>
                      <a:pt x="2501" y="43"/>
                    </a:lnTo>
                    <a:lnTo>
                      <a:pt x="2520" y="66"/>
                    </a:lnTo>
                    <a:lnTo>
                      <a:pt x="2533" y="90"/>
                    </a:lnTo>
                    <a:lnTo>
                      <a:pt x="2542" y="118"/>
                    </a:lnTo>
                    <a:lnTo>
                      <a:pt x="2545" y="148"/>
                    </a:lnTo>
                    <a:lnTo>
                      <a:pt x="2545" y="369"/>
                    </a:lnTo>
                    <a:lnTo>
                      <a:pt x="2246" y="885"/>
                    </a:lnTo>
                    <a:lnTo>
                      <a:pt x="2246" y="297"/>
                    </a:lnTo>
                    <a:lnTo>
                      <a:pt x="300" y="297"/>
                    </a:lnTo>
                    <a:lnTo>
                      <a:pt x="300" y="2973"/>
                    </a:lnTo>
                    <a:lnTo>
                      <a:pt x="2246" y="2973"/>
                    </a:lnTo>
                    <a:lnTo>
                      <a:pt x="2246" y="2603"/>
                    </a:lnTo>
                    <a:lnTo>
                      <a:pt x="2403" y="2500"/>
                    </a:lnTo>
                    <a:lnTo>
                      <a:pt x="2430" y="2478"/>
                    </a:lnTo>
                    <a:lnTo>
                      <a:pt x="2454" y="2453"/>
                    </a:lnTo>
                    <a:lnTo>
                      <a:pt x="2474" y="2425"/>
                    </a:lnTo>
                    <a:lnTo>
                      <a:pt x="2545" y="2302"/>
                    </a:lnTo>
                    <a:lnTo>
                      <a:pt x="2545" y="3122"/>
                    </a:lnTo>
                    <a:lnTo>
                      <a:pt x="2542" y="3151"/>
                    </a:lnTo>
                    <a:lnTo>
                      <a:pt x="2533" y="3179"/>
                    </a:lnTo>
                    <a:lnTo>
                      <a:pt x="2520" y="3205"/>
                    </a:lnTo>
                    <a:lnTo>
                      <a:pt x="2501" y="3226"/>
                    </a:lnTo>
                    <a:lnTo>
                      <a:pt x="2479" y="3245"/>
                    </a:lnTo>
                    <a:lnTo>
                      <a:pt x="2453" y="3258"/>
                    </a:lnTo>
                    <a:lnTo>
                      <a:pt x="2425" y="3268"/>
                    </a:lnTo>
                    <a:lnTo>
                      <a:pt x="2395" y="3271"/>
                    </a:lnTo>
                    <a:lnTo>
                      <a:pt x="150" y="3271"/>
                    </a:lnTo>
                    <a:lnTo>
                      <a:pt x="120" y="3268"/>
                    </a:lnTo>
                    <a:lnTo>
                      <a:pt x="92" y="3258"/>
                    </a:lnTo>
                    <a:lnTo>
                      <a:pt x="66" y="3245"/>
                    </a:lnTo>
                    <a:lnTo>
                      <a:pt x="44" y="3226"/>
                    </a:lnTo>
                    <a:lnTo>
                      <a:pt x="26" y="3205"/>
                    </a:lnTo>
                    <a:lnTo>
                      <a:pt x="12" y="3179"/>
                    </a:lnTo>
                    <a:lnTo>
                      <a:pt x="3" y="3151"/>
                    </a:lnTo>
                    <a:lnTo>
                      <a:pt x="0" y="3122"/>
                    </a:lnTo>
                    <a:lnTo>
                      <a:pt x="0" y="148"/>
                    </a:lnTo>
                    <a:lnTo>
                      <a:pt x="3" y="118"/>
                    </a:lnTo>
                    <a:lnTo>
                      <a:pt x="12" y="90"/>
                    </a:lnTo>
                    <a:lnTo>
                      <a:pt x="26" y="66"/>
                    </a:lnTo>
                    <a:lnTo>
                      <a:pt x="44" y="43"/>
                    </a:lnTo>
                    <a:lnTo>
                      <a:pt x="66" y="26"/>
                    </a:lnTo>
                    <a:lnTo>
                      <a:pt x="92" y="11"/>
                    </a:lnTo>
                    <a:lnTo>
                      <a:pt x="120" y="3"/>
                    </a:lnTo>
                    <a:lnTo>
                      <a:pt x="1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 dirty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1" name="Freeform 1042"/>
              <p:cNvSpPr>
                <a:spLocks noEditPoints="1"/>
              </p:cNvSpPr>
              <p:nvPr/>
            </p:nvSpPr>
            <p:spPr bwMode="auto">
              <a:xfrm>
                <a:off x="10305" y="-1855"/>
                <a:ext cx="393" cy="586"/>
              </a:xfrm>
              <a:custGeom>
                <a:avLst/>
                <a:gdLst>
                  <a:gd name="T0" fmla="*/ 130 w 1574"/>
                  <a:gd name="T1" fmla="*/ 1973 h 2342"/>
                  <a:gd name="T2" fmla="*/ 221 w 1574"/>
                  <a:gd name="T3" fmla="*/ 2017 h 2342"/>
                  <a:gd name="T4" fmla="*/ 305 w 1574"/>
                  <a:gd name="T5" fmla="*/ 2073 h 2342"/>
                  <a:gd name="T6" fmla="*/ 434 w 1574"/>
                  <a:gd name="T7" fmla="*/ 1957 h 2342"/>
                  <a:gd name="T8" fmla="*/ 385 w 1574"/>
                  <a:gd name="T9" fmla="*/ 1912 h 2342"/>
                  <a:gd name="T10" fmla="*/ 311 w 1574"/>
                  <a:gd name="T11" fmla="*/ 1861 h 2342"/>
                  <a:gd name="T12" fmla="*/ 242 w 1574"/>
                  <a:gd name="T13" fmla="*/ 1827 h 2342"/>
                  <a:gd name="T14" fmla="*/ 186 w 1574"/>
                  <a:gd name="T15" fmla="*/ 1808 h 2342"/>
                  <a:gd name="T16" fmla="*/ 140 w 1574"/>
                  <a:gd name="T17" fmla="*/ 1799 h 2342"/>
                  <a:gd name="T18" fmla="*/ 1106 w 1574"/>
                  <a:gd name="T19" fmla="*/ 0 h 2342"/>
                  <a:gd name="T20" fmla="*/ 1161 w 1574"/>
                  <a:gd name="T21" fmla="*/ 7 h 2342"/>
                  <a:gd name="T22" fmla="*/ 1227 w 1574"/>
                  <a:gd name="T23" fmla="*/ 25 h 2342"/>
                  <a:gd name="T24" fmla="*/ 1305 w 1574"/>
                  <a:gd name="T25" fmla="*/ 56 h 2342"/>
                  <a:gd name="T26" fmla="*/ 1391 w 1574"/>
                  <a:gd name="T27" fmla="*/ 107 h 2342"/>
                  <a:gd name="T28" fmla="*/ 1462 w 1574"/>
                  <a:gd name="T29" fmla="*/ 161 h 2342"/>
                  <a:gd name="T30" fmla="*/ 1512 w 1574"/>
                  <a:gd name="T31" fmla="*/ 213 h 2342"/>
                  <a:gd name="T32" fmla="*/ 1544 w 1574"/>
                  <a:gd name="T33" fmla="*/ 258 h 2342"/>
                  <a:gd name="T34" fmla="*/ 1562 w 1574"/>
                  <a:gd name="T35" fmla="*/ 294 h 2342"/>
                  <a:gd name="T36" fmla="*/ 1571 w 1574"/>
                  <a:gd name="T37" fmla="*/ 316 h 2342"/>
                  <a:gd name="T38" fmla="*/ 1574 w 1574"/>
                  <a:gd name="T39" fmla="*/ 340 h 2342"/>
                  <a:gd name="T40" fmla="*/ 1563 w 1574"/>
                  <a:gd name="T41" fmla="*/ 375 h 2342"/>
                  <a:gd name="T42" fmla="*/ 618 w 1574"/>
                  <a:gd name="T43" fmla="*/ 1998 h 2342"/>
                  <a:gd name="T44" fmla="*/ 115 w 1574"/>
                  <a:gd name="T45" fmla="*/ 2330 h 2342"/>
                  <a:gd name="T46" fmla="*/ 77 w 1574"/>
                  <a:gd name="T47" fmla="*/ 2342 h 2342"/>
                  <a:gd name="T48" fmla="*/ 36 w 1574"/>
                  <a:gd name="T49" fmla="*/ 2332 h 2342"/>
                  <a:gd name="T50" fmla="*/ 13 w 1574"/>
                  <a:gd name="T51" fmla="*/ 2311 h 2342"/>
                  <a:gd name="T52" fmla="*/ 0 w 1574"/>
                  <a:gd name="T53" fmla="*/ 2280 h 2342"/>
                  <a:gd name="T54" fmla="*/ 34 w 1574"/>
                  <a:gd name="T55" fmla="*/ 1683 h 2342"/>
                  <a:gd name="T56" fmla="*/ 45 w 1574"/>
                  <a:gd name="T57" fmla="*/ 1651 h 2342"/>
                  <a:gd name="T58" fmla="*/ 991 w 1574"/>
                  <a:gd name="T59" fmla="*/ 27 h 2342"/>
                  <a:gd name="T60" fmla="*/ 1023 w 1574"/>
                  <a:gd name="T61" fmla="*/ 7 h 2342"/>
                  <a:gd name="T62" fmla="*/ 1036 w 1574"/>
                  <a:gd name="T63" fmla="*/ 4 h 2342"/>
                  <a:gd name="T64" fmla="*/ 1064 w 1574"/>
                  <a:gd name="T65" fmla="*/ 0 h 2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74" h="2342">
                    <a:moveTo>
                      <a:pt x="140" y="1799"/>
                    </a:moveTo>
                    <a:lnTo>
                      <a:pt x="130" y="1973"/>
                    </a:lnTo>
                    <a:lnTo>
                      <a:pt x="175" y="1993"/>
                    </a:lnTo>
                    <a:lnTo>
                      <a:pt x="221" y="2017"/>
                    </a:lnTo>
                    <a:lnTo>
                      <a:pt x="264" y="2043"/>
                    </a:lnTo>
                    <a:lnTo>
                      <a:pt x="305" y="2073"/>
                    </a:lnTo>
                    <a:lnTo>
                      <a:pt x="451" y="1976"/>
                    </a:lnTo>
                    <a:lnTo>
                      <a:pt x="434" y="1957"/>
                    </a:lnTo>
                    <a:lnTo>
                      <a:pt x="412" y="1935"/>
                    </a:lnTo>
                    <a:lnTo>
                      <a:pt x="385" y="1912"/>
                    </a:lnTo>
                    <a:lnTo>
                      <a:pt x="351" y="1887"/>
                    </a:lnTo>
                    <a:lnTo>
                      <a:pt x="311" y="1861"/>
                    </a:lnTo>
                    <a:lnTo>
                      <a:pt x="276" y="1843"/>
                    </a:lnTo>
                    <a:lnTo>
                      <a:pt x="242" y="1827"/>
                    </a:lnTo>
                    <a:lnTo>
                      <a:pt x="212" y="1816"/>
                    </a:lnTo>
                    <a:lnTo>
                      <a:pt x="186" y="1808"/>
                    </a:lnTo>
                    <a:lnTo>
                      <a:pt x="162" y="1803"/>
                    </a:lnTo>
                    <a:lnTo>
                      <a:pt x="140" y="1799"/>
                    </a:lnTo>
                    <a:close/>
                    <a:moveTo>
                      <a:pt x="1083" y="0"/>
                    </a:moveTo>
                    <a:lnTo>
                      <a:pt x="1106" y="0"/>
                    </a:lnTo>
                    <a:lnTo>
                      <a:pt x="1132" y="2"/>
                    </a:lnTo>
                    <a:lnTo>
                      <a:pt x="1161" y="7"/>
                    </a:lnTo>
                    <a:lnTo>
                      <a:pt x="1192" y="14"/>
                    </a:lnTo>
                    <a:lnTo>
                      <a:pt x="1227" y="25"/>
                    </a:lnTo>
                    <a:lnTo>
                      <a:pt x="1264" y="39"/>
                    </a:lnTo>
                    <a:lnTo>
                      <a:pt x="1305" y="56"/>
                    </a:lnTo>
                    <a:lnTo>
                      <a:pt x="1347" y="80"/>
                    </a:lnTo>
                    <a:lnTo>
                      <a:pt x="1391" y="107"/>
                    </a:lnTo>
                    <a:lnTo>
                      <a:pt x="1430" y="135"/>
                    </a:lnTo>
                    <a:lnTo>
                      <a:pt x="1462" y="161"/>
                    </a:lnTo>
                    <a:lnTo>
                      <a:pt x="1489" y="188"/>
                    </a:lnTo>
                    <a:lnTo>
                      <a:pt x="1512" y="213"/>
                    </a:lnTo>
                    <a:lnTo>
                      <a:pt x="1529" y="236"/>
                    </a:lnTo>
                    <a:lnTo>
                      <a:pt x="1544" y="258"/>
                    </a:lnTo>
                    <a:lnTo>
                      <a:pt x="1554" y="277"/>
                    </a:lnTo>
                    <a:lnTo>
                      <a:pt x="1562" y="294"/>
                    </a:lnTo>
                    <a:lnTo>
                      <a:pt x="1567" y="307"/>
                    </a:lnTo>
                    <a:lnTo>
                      <a:pt x="1571" y="316"/>
                    </a:lnTo>
                    <a:lnTo>
                      <a:pt x="1572" y="322"/>
                    </a:lnTo>
                    <a:lnTo>
                      <a:pt x="1574" y="340"/>
                    </a:lnTo>
                    <a:lnTo>
                      <a:pt x="1571" y="359"/>
                    </a:lnTo>
                    <a:lnTo>
                      <a:pt x="1563" y="375"/>
                    </a:lnTo>
                    <a:lnTo>
                      <a:pt x="628" y="1985"/>
                    </a:lnTo>
                    <a:lnTo>
                      <a:pt x="618" y="1998"/>
                    </a:lnTo>
                    <a:lnTo>
                      <a:pt x="605" y="2009"/>
                    </a:lnTo>
                    <a:lnTo>
                      <a:pt x="115" y="2330"/>
                    </a:lnTo>
                    <a:lnTo>
                      <a:pt x="97" y="2339"/>
                    </a:lnTo>
                    <a:lnTo>
                      <a:pt x="77" y="2342"/>
                    </a:lnTo>
                    <a:lnTo>
                      <a:pt x="56" y="2340"/>
                    </a:lnTo>
                    <a:lnTo>
                      <a:pt x="36" y="2332"/>
                    </a:lnTo>
                    <a:lnTo>
                      <a:pt x="23" y="2323"/>
                    </a:lnTo>
                    <a:lnTo>
                      <a:pt x="13" y="2311"/>
                    </a:lnTo>
                    <a:lnTo>
                      <a:pt x="5" y="2296"/>
                    </a:lnTo>
                    <a:lnTo>
                      <a:pt x="0" y="2280"/>
                    </a:lnTo>
                    <a:lnTo>
                      <a:pt x="0" y="2263"/>
                    </a:lnTo>
                    <a:lnTo>
                      <a:pt x="34" y="1683"/>
                    </a:lnTo>
                    <a:lnTo>
                      <a:pt x="38" y="1666"/>
                    </a:lnTo>
                    <a:lnTo>
                      <a:pt x="45" y="1651"/>
                    </a:lnTo>
                    <a:lnTo>
                      <a:pt x="981" y="41"/>
                    </a:lnTo>
                    <a:lnTo>
                      <a:pt x="991" y="27"/>
                    </a:lnTo>
                    <a:lnTo>
                      <a:pt x="1005" y="15"/>
                    </a:lnTo>
                    <a:lnTo>
                      <a:pt x="1023" y="7"/>
                    </a:lnTo>
                    <a:lnTo>
                      <a:pt x="1027" y="6"/>
                    </a:lnTo>
                    <a:lnTo>
                      <a:pt x="1036" y="4"/>
                    </a:lnTo>
                    <a:lnTo>
                      <a:pt x="1049" y="2"/>
                    </a:lnTo>
                    <a:lnTo>
                      <a:pt x="1064" y="0"/>
                    </a:lnTo>
                    <a:lnTo>
                      <a:pt x="108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1043"/>
              <p:cNvSpPr/>
              <p:nvPr/>
            </p:nvSpPr>
            <p:spPr bwMode="auto">
              <a:xfrm>
                <a:off x="9995" y="-1385"/>
                <a:ext cx="286" cy="146"/>
              </a:xfrm>
              <a:custGeom>
                <a:avLst/>
                <a:gdLst>
                  <a:gd name="T0" fmla="*/ 551 w 1143"/>
                  <a:gd name="T1" fmla="*/ 5 h 585"/>
                  <a:gd name="T2" fmla="*/ 577 w 1143"/>
                  <a:gd name="T3" fmla="*/ 28 h 585"/>
                  <a:gd name="T4" fmla="*/ 585 w 1143"/>
                  <a:gd name="T5" fmla="*/ 110 h 585"/>
                  <a:gd name="T6" fmla="*/ 554 w 1143"/>
                  <a:gd name="T7" fmla="*/ 197 h 585"/>
                  <a:gd name="T8" fmla="*/ 563 w 1143"/>
                  <a:gd name="T9" fmla="*/ 239 h 585"/>
                  <a:gd name="T10" fmla="*/ 581 w 1143"/>
                  <a:gd name="T11" fmla="*/ 267 h 585"/>
                  <a:gd name="T12" fmla="*/ 631 w 1143"/>
                  <a:gd name="T13" fmla="*/ 275 h 585"/>
                  <a:gd name="T14" fmla="*/ 674 w 1143"/>
                  <a:gd name="T15" fmla="*/ 319 h 585"/>
                  <a:gd name="T16" fmla="*/ 685 w 1143"/>
                  <a:gd name="T17" fmla="*/ 353 h 585"/>
                  <a:gd name="T18" fmla="*/ 838 w 1143"/>
                  <a:gd name="T19" fmla="*/ 347 h 585"/>
                  <a:gd name="T20" fmla="*/ 986 w 1143"/>
                  <a:gd name="T21" fmla="*/ 362 h 585"/>
                  <a:gd name="T22" fmla="*/ 1106 w 1143"/>
                  <a:gd name="T23" fmla="*/ 369 h 585"/>
                  <a:gd name="T24" fmla="*/ 1137 w 1143"/>
                  <a:gd name="T25" fmla="*/ 396 h 585"/>
                  <a:gd name="T26" fmla="*/ 1142 w 1143"/>
                  <a:gd name="T27" fmla="*/ 436 h 585"/>
                  <a:gd name="T28" fmla="*/ 1119 w 1143"/>
                  <a:gd name="T29" fmla="*/ 470 h 585"/>
                  <a:gd name="T30" fmla="*/ 1055 w 1143"/>
                  <a:gd name="T31" fmla="*/ 477 h 585"/>
                  <a:gd name="T32" fmla="*/ 946 w 1143"/>
                  <a:gd name="T33" fmla="*/ 461 h 585"/>
                  <a:gd name="T34" fmla="*/ 834 w 1143"/>
                  <a:gd name="T35" fmla="*/ 447 h 585"/>
                  <a:gd name="T36" fmla="*/ 730 w 1143"/>
                  <a:gd name="T37" fmla="*/ 456 h 585"/>
                  <a:gd name="T38" fmla="*/ 672 w 1143"/>
                  <a:gd name="T39" fmla="*/ 481 h 585"/>
                  <a:gd name="T40" fmla="*/ 630 w 1143"/>
                  <a:gd name="T41" fmla="*/ 486 h 585"/>
                  <a:gd name="T42" fmla="*/ 596 w 1143"/>
                  <a:gd name="T43" fmla="*/ 472 h 585"/>
                  <a:gd name="T44" fmla="*/ 571 w 1143"/>
                  <a:gd name="T45" fmla="*/ 449 h 585"/>
                  <a:gd name="T46" fmla="*/ 565 w 1143"/>
                  <a:gd name="T47" fmla="*/ 403 h 585"/>
                  <a:gd name="T48" fmla="*/ 531 w 1143"/>
                  <a:gd name="T49" fmla="*/ 452 h 585"/>
                  <a:gd name="T50" fmla="*/ 490 w 1143"/>
                  <a:gd name="T51" fmla="*/ 465 h 585"/>
                  <a:gd name="T52" fmla="*/ 450 w 1143"/>
                  <a:gd name="T53" fmla="*/ 451 h 585"/>
                  <a:gd name="T54" fmla="*/ 435 w 1143"/>
                  <a:gd name="T55" fmla="*/ 414 h 585"/>
                  <a:gd name="T56" fmla="*/ 445 w 1143"/>
                  <a:gd name="T57" fmla="*/ 385 h 585"/>
                  <a:gd name="T58" fmla="*/ 454 w 1143"/>
                  <a:gd name="T59" fmla="*/ 365 h 585"/>
                  <a:gd name="T60" fmla="*/ 417 w 1143"/>
                  <a:gd name="T61" fmla="*/ 400 h 585"/>
                  <a:gd name="T62" fmla="*/ 375 w 1143"/>
                  <a:gd name="T63" fmla="*/ 423 h 585"/>
                  <a:gd name="T64" fmla="*/ 331 w 1143"/>
                  <a:gd name="T65" fmla="*/ 412 h 585"/>
                  <a:gd name="T66" fmla="*/ 311 w 1143"/>
                  <a:gd name="T67" fmla="*/ 375 h 585"/>
                  <a:gd name="T68" fmla="*/ 360 w 1143"/>
                  <a:gd name="T69" fmla="*/ 285 h 585"/>
                  <a:gd name="T70" fmla="*/ 250 w 1143"/>
                  <a:gd name="T71" fmla="*/ 388 h 585"/>
                  <a:gd name="T72" fmla="*/ 95 w 1143"/>
                  <a:gd name="T73" fmla="*/ 574 h 585"/>
                  <a:gd name="T74" fmla="*/ 49 w 1143"/>
                  <a:gd name="T75" fmla="*/ 584 h 585"/>
                  <a:gd name="T76" fmla="*/ 9 w 1143"/>
                  <a:gd name="T77" fmla="*/ 562 h 585"/>
                  <a:gd name="T78" fmla="*/ 2 w 1143"/>
                  <a:gd name="T79" fmla="*/ 521 h 585"/>
                  <a:gd name="T80" fmla="*/ 137 w 1143"/>
                  <a:gd name="T81" fmla="*/ 347 h 585"/>
                  <a:gd name="T82" fmla="*/ 341 w 1143"/>
                  <a:gd name="T83" fmla="*/ 122 h 585"/>
                  <a:gd name="T84" fmla="*/ 395 w 1143"/>
                  <a:gd name="T85" fmla="*/ 70 h 585"/>
                  <a:gd name="T86" fmla="*/ 458 w 1143"/>
                  <a:gd name="T87" fmla="*/ 20 h 585"/>
                  <a:gd name="T88" fmla="*/ 528 w 1143"/>
                  <a:gd name="T89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43" h="585">
                    <a:moveTo>
                      <a:pt x="528" y="0"/>
                    </a:moveTo>
                    <a:lnTo>
                      <a:pt x="539" y="2"/>
                    </a:lnTo>
                    <a:lnTo>
                      <a:pt x="551" y="5"/>
                    </a:lnTo>
                    <a:lnTo>
                      <a:pt x="561" y="10"/>
                    </a:lnTo>
                    <a:lnTo>
                      <a:pt x="571" y="18"/>
                    </a:lnTo>
                    <a:lnTo>
                      <a:pt x="577" y="28"/>
                    </a:lnTo>
                    <a:lnTo>
                      <a:pt x="585" y="53"/>
                    </a:lnTo>
                    <a:lnTo>
                      <a:pt x="587" y="81"/>
                    </a:lnTo>
                    <a:lnTo>
                      <a:pt x="585" y="110"/>
                    </a:lnTo>
                    <a:lnTo>
                      <a:pt x="578" y="139"/>
                    </a:lnTo>
                    <a:lnTo>
                      <a:pt x="567" y="168"/>
                    </a:lnTo>
                    <a:lnTo>
                      <a:pt x="554" y="197"/>
                    </a:lnTo>
                    <a:lnTo>
                      <a:pt x="537" y="227"/>
                    </a:lnTo>
                    <a:lnTo>
                      <a:pt x="551" y="232"/>
                    </a:lnTo>
                    <a:lnTo>
                      <a:pt x="563" y="239"/>
                    </a:lnTo>
                    <a:lnTo>
                      <a:pt x="573" y="252"/>
                    </a:lnTo>
                    <a:lnTo>
                      <a:pt x="577" y="260"/>
                    </a:lnTo>
                    <a:lnTo>
                      <a:pt x="581" y="267"/>
                    </a:lnTo>
                    <a:lnTo>
                      <a:pt x="597" y="266"/>
                    </a:lnTo>
                    <a:lnTo>
                      <a:pt x="614" y="269"/>
                    </a:lnTo>
                    <a:lnTo>
                      <a:pt x="631" y="275"/>
                    </a:lnTo>
                    <a:lnTo>
                      <a:pt x="646" y="286"/>
                    </a:lnTo>
                    <a:lnTo>
                      <a:pt x="661" y="300"/>
                    </a:lnTo>
                    <a:lnTo>
                      <a:pt x="674" y="319"/>
                    </a:lnTo>
                    <a:lnTo>
                      <a:pt x="681" y="334"/>
                    </a:lnTo>
                    <a:lnTo>
                      <a:pt x="684" y="345"/>
                    </a:lnTo>
                    <a:lnTo>
                      <a:pt x="685" y="353"/>
                    </a:lnTo>
                    <a:lnTo>
                      <a:pt x="738" y="347"/>
                    </a:lnTo>
                    <a:lnTo>
                      <a:pt x="789" y="346"/>
                    </a:lnTo>
                    <a:lnTo>
                      <a:pt x="838" y="347"/>
                    </a:lnTo>
                    <a:lnTo>
                      <a:pt x="887" y="351"/>
                    </a:lnTo>
                    <a:lnTo>
                      <a:pt x="936" y="356"/>
                    </a:lnTo>
                    <a:lnTo>
                      <a:pt x="986" y="362"/>
                    </a:lnTo>
                    <a:lnTo>
                      <a:pt x="1036" y="365"/>
                    </a:lnTo>
                    <a:lnTo>
                      <a:pt x="1089" y="367"/>
                    </a:lnTo>
                    <a:lnTo>
                      <a:pt x="1106" y="369"/>
                    </a:lnTo>
                    <a:lnTo>
                      <a:pt x="1119" y="375"/>
                    </a:lnTo>
                    <a:lnTo>
                      <a:pt x="1130" y="384"/>
                    </a:lnTo>
                    <a:lnTo>
                      <a:pt x="1137" y="396"/>
                    </a:lnTo>
                    <a:lnTo>
                      <a:pt x="1142" y="408"/>
                    </a:lnTo>
                    <a:lnTo>
                      <a:pt x="1143" y="422"/>
                    </a:lnTo>
                    <a:lnTo>
                      <a:pt x="1142" y="436"/>
                    </a:lnTo>
                    <a:lnTo>
                      <a:pt x="1137" y="449"/>
                    </a:lnTo>
                    <a:lnTo>
                      <a:pt x="1130" y="460"/>
                    </a:lnTo>
                    <a:lnTo>
                      <a:pt x="1119" y="470"/>
                    </a:lnTo>
                    <a:lnTo>
                      <a:pt x="1106" y="476"/>
                    </a:lnTo>
                    <a:lnTo>
                      <a:pt x="1089" y="478"/>
                    </a:lnTo>
                    <a:lnTo>
                      <a:pt x="1055" y="477"/>
                    </a:lnTo>
                    <a:lnTo>
                      <a:pt x="1020" y="473"/>
                    </a:lnTo>
                    <a:lnTo>
                      <a:pt x="983" y="467"/>
                    </a:lnTo>
                    <a:lnTo>
                      <a:pt x="946" y="461"/>
                    </a:lnTo>
                    <a:lnTo>
                      <a:pt x="909" y="455"/>
                    </a:lnTo>
                    <a:lnTo>
                      <a:pt x="872" y="450"/>
                    </a:lnTo>
                    <a:lnTo>
                      <a:pt x="834" y="447"/>
                    </a:lnTo>
                    <a:lnTo>
                      <a:pt x="798" y="446"/>
                    </a:lnTo>
                    <a:lnTo>
                      <a:pt x="763" y="449"/>
                    </a:lnTo>
                    <a:lnTo>
                      <a:pt x="730" y="456"/>
                    </a:lnTo>
                    <a:lnTo>
                      <a:pt x="698" y="469"/>
                    </a:lnTo>
                    <a:lnTo>
                      <a:pt x="685" y="475"/>
                    </a:lnTo>
                    <a:lnTo>
                      <a:pt x="672" y="481"/>
                    </a:lnTo>
                    <a:lnTo>
                      <a:pt x="657" y="486"/>
                    </a:lnTo>
                    <a:lnTo>
                      <a:pt x="644" y="488"/>
                    </a:lnTo>
                    <a:lnTo>
                      <a:pt x="630" y="486"/>
                    </a:lnTo>
                    <a:lnTo>
                      <a:pt x="619" y="482"/>
                    </a:lnTo>
                    <a:lnTo>
                      <a:pt x="608" y="477"/>
                    </a:lnTo>
                    <a:lnTo>
                      <a:pt x="596" y="472"/>
                    </a:lnTo>
                    <a:lnTo>
                      <a:pt x="586" y="465"/>
                    </a:lnTo>
                    <a:lnTo>
                      <a:pt x="578" y="458"/>
                    </a:lnTo>
                    <a:lnTo>
                      <a:pt x="571" y="449"/>
                    </a:lnTo>
                    <a:lnTo>
                      <a:pt x="566" y="437"/>
                    </a:lnTo>
                    <a:lnTo>
                      <a:pt x="565" y="418"/>
                    </a:lnTo>
                    <a:lnTo>
                      <a:pt x="565" y="403"/>
                    </a:lnTo>
                    <a:lnTo>
                      <a:pt x="554" y="422"/>
                    </a:lnTo>
                    <a:lnTo>
                      <a:pt x="542" y="441"/>
                    </a:lnTo>
                    <a:lnTo>
                      <a:pt x="531" y="452"/>
                    </a:lnTo>
                    <a:lnTo>
                      <a:pt x="519" y="460"/>
                    </a:lnTo>
                    <a:lnTo>
                      <a:pt x="504" y="464"/>
                    </a:lnTo>
                    <a:lnTo>
                      <a:pt x="490" y="465"/>
                    </a:lnTo>
                    <a:lnTo>
                      <a:pt x="475" y="463"/>
                    </a:lnTo>
                    <a:lnTo>
                      <a:pt x="462" y="458"/>
                    </a:lnTo>
                    <a:lnTo>
                      <a:pt x="450" y="451"/>
                    </a:lnTo>
                    <a:lnTo>
                      <a:pt x="441" y="441"/>
                    </a:lnTo>
                    <a:lnTo>
                      <a:pt x="436" y="428"/>
                    </a:lnTo>
                    <a:lnTo>
                      <a:pt x="435" y="414"/>
                    </a:lnTo>
                    <a:lnTo>
                      <a:pt x="439" y="398"/>
                    </a:lnTo>
                    <a:lnTo>
                      <a:pt x="442" y="391"/>
                    </a:lnTo>
                    <a:lnTo>
                      <a:pt x="445" y="385"/>
                    </a:lnTo>
                    <a:lnTo>
                      <a:pt x="445" y="385"/>
                    </a:lnTo>
                    <a:lnTo>
                      <a:pt x="444" y="385"/>
                    </a:lnTo>
                    <a:lnTo>
                      <a:pt x="454" y="365"/>
                    </a:lnTo>
                    <a:lnTo>
                      <a:pt x="440" y="374"/>
                    </a:lnTo>
                    <a:lnTo>
                      <a:pt x="428" y="385"/>
                    </a:lnTo>
                    <a:lnTo>
                      <a:pt x="417" y="400"/>
                    </a:lnTo>
                    <a:lnTo>
                      <a:pt x="405" y="412"/>
                    </a:lnTo>
                    <a:lnTo>
                      <a:pt x="390" y="420"/>
                    </a:lnTo>
                    <a:lnTo>
                      <a:pt x="375" y="423"/>
                    </a:lnTo>
                    <a:lnTo>
                      <a:pt x="359" y="423"/>
                    </a:lnTo>
                    <a:lnTo>
                      <a:pt x="345" y="419"/>
                    </a:lnTo>
                    <a:lnTo>
                      <a:pt x="331" y="412"/>
                    </a:lnTo>
                    <a:lnTo>
                      <a:pt x="321" y="402"/>
                    </a:lnTo>
                    <a:lnTo>
                      <a:pt x="314" y="389"/>
                    </a:lnTo>
                    <a:lnTo>
                      <a:pt x="311" y="375"/>
                    </a:lnTo>
                    <a:lnTo>
                      <a:pt x="313" y="360"/>
                    </a:lnTo>
                    <a:lnTo>
                      <a:pt x="320" y="343"/>
                    </a:lnTo>
                    <a:lnTo>
                      <a:pt x="360" y="285"/>
                    </a:lnTo>
                    <a:lnTo>
                      <a:pt x="400" y="224"/>
                    </a:lnTo>
                    <a:lnTo>
                      <a:pt x="323" y="305"/>
                    </a:lnTo>
                    <a:lnTo>
                      <a:pt x="250" y="388"/>
                    </a:lnTo>
                    <a:lnTo>
                      <a:pt x="177" y="475"/>
                    </a:lnTo>
                    <a:lnTo>
                      <a:pt x="108" y="562"/>
                    </a:lnTo>
                    <a:lnTo>
                      <a:pt x="95" y="574"/>
                    </a:lnTo>
                    <a:lnTo>
                      <a:pt x="80" y="582"/>
                    </a:lnTo>
                    <a:lnTo>
                      <a:pt x="64" y="585"/>
                    </a:lnTo>
                    <a:lnTo>
                      <a:pt x="49" y="584"/>
                    </a:lnTo>
                    <a:lnTo>
                      <a:pt x="33" y="580"/>
                    </a:lnTo>
                    <a:lnTo>
                      <a:pt x="21" y="572"/>
                    </a:lnTo>
                    <a:lnTo>
                      <a:pt x="9" y="562"/>
                    </a:lnTo>
                    <a:lnTo>
                      <a:pt x="2" y="550"/>
                    </a:lnTo>
                    <a:lnTo>
                      <a:pt x="0" y="535"/>
                    </a:lnTo>
                    <a:lnTo>
                      <a:pt x="2" y="521"/>
                    </a:lnTo>
                    <a:lnTo>
                      <a:pt x="12" y="506"/>
                    </a:lnTo>
                    <a:lnTo>
                      <a:pt x="74" y="426"/>
                    </a:lnTo>
                    <a:lnTo>
                      <a:pt x="137" y="347"/>
                    </a:lnTo>
                    <a:lnTo>
                      <a:pt x="202" y="270"/>
                    </a:lnTo>
                    <a:lnTo>
                      <a:pt x="270" y="194"/>
                    </a:lnTo>
                    <a:lnTo>
                      <a:pt x="341" y="122"/>
                    </a:lnTo>
                    <a:lnTo>
                      <a:pt x="357" y="106"/>
                    </a:lnTo>
                    <a:lnTo>
                      <a:pt x="376" y="88"/>
                    </a:lnTo>
                    <a:lnTo>
                      <a:pt x="395" y="70"/>
                    </a:lnTo>
                    <a:lnTo>
                      <a:pt x="414" y="51"/>
                    </a:lnTo>
                    <a:lnTo>
                      <a:pt x="435" y="35"/>
                    </a:lnTo>
                    <a:lnTo>
                      <a:pt x="458" y="20"/>
                    </a:lnTo>
                    <a:lnTo>
                      <a:pt x="480" y="9"/>
                    </a:lnTo>
                    <a:lnTo>
                      <a:pt x="504" y="2"/>
                    </a:lnTo>
                    <a:lnTo>
                      <a:pt x="52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en-US" sz="180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3638306" y="3451913"/>
            <a:ext cx="2299761" cy="1114105"/>
            <a:chOff x="3637665" y="3211465"/>
            <a:chExt cx="2300360" cy="1114395"/>
          </a:xfrm>
        </p:grpSpPr>
        <p:sp>
          <p:nvSpPr>
            <p:cNvPr id="34" name="矩形 33"/>
            <p:cNvSpPr/>
            <p:nvPr/>
          </p:nvSpPr>
          <p:spPr>
            <a:xfrm flipV="1">
              <a:off x="3637665" y="3211465"/>
              <a:ext cx="2300360" cy="1114395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565"/>
              <a:endParaRPr lang="zh-CN" altLang="en-US" sz="24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171"/>
            <p:cNvSpPr/>
            <p:nvPr/>
          </p:nvSpPr>
          <p:spPr bwMode="auto">
            <a:xfrm>
              <a:off x="4466919" y="3555809"/>
              <a:ext cx="641852" cy="481334"/>
            </a:xfrm>
            <a:custGeom>
              <a:avLst/>
              <a:gdLst>
                <a:gd name="T0" fmla="*/ 6189 w 6231"/>
                <a:gd name="T1" fmla="*/ 0 h 4673"/>
                <a:gd name="T2" fmla="*/ 6206 w 6231"/>
                <a:gd name="T3" fmla="*/ 6 h 4673"/>
                <a:gd name="T4" fmla="*/ 6219 w 6231"/>
                <a:gd name="T5" fmla="*/ 17 h 4673"/>
                <a:gd name="T6" fmla="*/ 6229 w 6231"/>
                <a:gd name="T7" fmla="*/ 34 h 4673"/>
                <a:gd name="T8" fmla="*/ 6231 w 6231"/>
                <a:gd name="T9" fmla="*/ 53 h 4673"/>
                <a:gd name="T10" fmla="*/ 6223 w 6231"/>
                <a:gd name="T11" fmla="*/ 72 h 4673"/>
                <a:gd name="T12" fmla="*/ 3477 w 6231"/>
                <a:gd name="T13" fmla="*/ 4603 h 4673"/>
                <a:gd name="T14" fmla="*/ 3455 w 6231"/>
                <a:gd name="T15" fmla="*/ 4631 h 4673"/>
                <a:gd name="T16" fmla="*/ 3428 w 6231"/>
                <a:gd name="T17" fmla="*/ 4652 h 4673"/>
                <a:gd name="T18" fmla="*/ 3398 w 6231"/>
                <a:gd name="T19" fmla="*/ 4665 h 4673"/>
                <a:gd name="T20" fmla="*/ 3366 w 6231"/>
                <a:gd name="T21" fmla="*/ 4673 h 4673"/>
                <a:gd name="T22" fmla="*/ 3332 w 6231"/>
                <a:gd name="T23" fmla="*/ 4673 h 4673"/>
                <a:gd name="T24" fmla="*/ 3300 w 6231"/>
                <a:gd name="T25" fmla="*/ 4664 h 4673"/>
                <a:gd name="T26" fmla="*/ 3269 w 6231"/>
                <a:gd name="T27" fmla="*/ 4648 h 4673"/>
                <a:gd name="T28" fmla="*/ 2513 w 6231"/>
                <a:gd name="T29" fmla="*/ 4132 h 4673"/>
                <a:gd name="T30" fmla="*/ 1745 w 6231"/>
                <a:gd name="T31" fmla="*/ 4641 h 4673"/>
                <a:gd name="T32" fmla="*/ 1717 w 6231"/>
                <a:gd name="T33" fmla="*/ 4654 h 4673"/>
                <a:gd name="T34" fmla="*/ 1690 w 6231"/>
                <a:gd name="T35" fmla="*/ 4656 h 4673"/>
                <a:gd name="T36" fmla="*/ 1664 w 6231"/>
                <a:gd name="T37" fmla="*/ 4650 h 4673"/>
                <a:gd name="T38" fmla="*/ 1639 w 6231"/>
                <a:gd name="T39" fmla="*/ 4639 h 4673"/>
                <a:gd name="T40" fmla="*/ 1621 w 6231"/>
                <a:gd name="T41" fmla="*/ 4618 h 4673"/>
                <a:gd name="T42" fmla="*/ 1609 w 6231"/>
                <a:gd name="T43" fmla="*/ 4595 h 4673"/>
                <a:gd name="T44" fmla="*/ 1603 w 6231"/>
                <a:gd name="T45" fmla="*/ 4565 h 4673"/>
                <a:gd name="T46" fmla="*/ 1603 w 6231"/>
                <a:gd name="T47" fmla="*/ 3511 h 4673"/>
                <a:gd name="T48" fmla="*/ 5090 w 6231"/>
                <a:gd name="T49" fmla="*/ 905 h 4673"/>
                <a:gd name="T50" fmla="*/ 972 w 6231"/>
                <a:gd name="T51" fmla="*/ 3077 h 4673"/>
                <a:gd name="T52" fmla="*/ 64 w 6231"/>
                <a:gd name="T53" fmla="*/ 2459 h 4673"/>
                <a:gd name="T54" fmla="*/ 36 w 6231"/>
                <a:gd name="T55" fmla="*/ 2434 h 4673"/>
                <a:gd name="T56" fmla="*/ 15 w 6231"/>
                <a:gd name="T57" fmla="*/ 2404 h 4673"/>
                <a:gd name="T58" fmla="*/ 4 w 6231"/>
                <a:gd name="T59" fmla="*/ 2370 h 4673"/>
                <a:gd name="T60" fmla="*/ 0 w 6231"/>
                <a:gd name="T61" fmla="*/ 2335 h 4673"/>
                <a:gd name="T62" fmla="*/ 0 w 6231"/>
                <a:gd name="T63" fmla="*/ 2335 h 4673"/>
                <a:gd name="T64" fmla="*/ 4 w 6231"/>
                <a:gd name="T65" fmla="*/ 2301 h 4673"/>
                <a:gd name="T66" fmla="*/ 17 w 6231"/>
                <a:gd name="T67" fmla="*/ 2269 h 4673"/>
                <a:gd name="T68" fmla="*/ 36 w 6231"/>
                <a:gd name="T69" fmla="*/ 2241 h 4673"/>
                <a:gd name="T70" fmla="*/ 62 w 6231"/>
                <a:gd name="T71" fmla="*/ 2216 h 4673"/>
                <a:gd name="T72" fmla="*/ 96 w 6231"/>
                <a:gd name="T73" fmla="*/ 2199 h 4673"/>
                <a:gd name="T74" fmla="*/ 6168 w 6231"/>
                <a:gd name="T75" fmla="*/ 4 h 4673"/>
                <a:gd name="T76" fmla="*/ 6189 w 6231"/>
                <a:gd name="T77" fmla="*/ 0 h 4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231" h="4673">
                  <a:moveTo>
                    <a:pt x="6189" y="0"/>
                  </a:moveTo>
                  <a:lnTo>
                    <a:pt x="6206" y="6"/>
                  </a:lnTo>
                  <a:lnTo>
                    <a:pt x="6219" y="17"/>
                  </a:lnTo>
                  <a:lnTo>
                    <a:pt x="6229" y="34"/>
                  </a:lnTo>
                  <a:lnTo>
                    <a:pt x="6231" y="53"/>
                  </a:lnTo>
                  <a:lnTo>
                    <a:pt x="6223" y="72"/>
                  </a:lnTo>
                  <a:lnTo>
                    <a:pt x="3477" y="4603"/>
                  </a:lnTo>
                  <a:lnTo>
                    <a:pt x="3455" y="4631"/>
                  </a:lnTo>
                  <a:lnTo>
                    <a:pt x="3428" y="4652"/>
                  </a:lnTo>
                  <a:lnTo>
                    <a:pt x="3398" y="4665"/>
                  </a:lnTo>
                  <a:lnTo>
                    <a:pt x="3366" y="4673"/>
                  </a:lnTo>
                  <a:lnTo>
                    <a:pt x="3332" y="4673"/>
                  </a:lnTo>
                  <a:lnTo>
                    <a:pt x="3300" y="4664"/>
                  </a:lnTo>
                  <a:lnTo>
                    <a:pt x="3269" y="4648"/>
                  </a:lnTo>
                  <a:lnTo>
                    <a:pt x="2513" y="4132"/>
                  </a:lnTo>
                  <a:lnTo>
                    <a:pt x="1745" y="4641"/>
                  </a:lnTo>
                  <a:lnTo>
                    <a:pt x="1717" y="4654"/>
                  </a:lnTo>
                  <a:lnTo>
                    <a:pt x="1690" y="4656"/>
                  </a:lnTo>
                  <a:lnTo>
                    <a:pt x="1664" y="4650"/>
                  </a:lnTo>
                  <a:lnTo>
                    <a:pt x="1639" y="4639"/>
                  </a:lnTo>
                  <a:lnTo>
                    <a:pt x="1621" y="4618"/>
                  </a:lnTo>
                  <a:lnTo>
                    <a:pt x="1609" y="4595"/>
                  </a:lnTo>
                  <a:lnTo>
                    <a:pt x="1603" y="4565"/>
                  </a:lnTo>
                  <a:lnTo>
                    <a:pt x="1603" y="3511"/>
                  </a:lnTo>
                  <a:lnTo>
                    <a:pt x="5090" y="905"/>
                  </a:lnTo>
                  <a:lnTo>
                    <a:pt x="972" y="3077"/>
                  </a:lnTo>
                  <a:lnTo>
                    <a:pt x="64" y="2459"/>
                  </a:lnTo>
                  <a:lnTo>
                    <a:pt x="36" y="2434"/>
                  </a:lnTo>
                  <a:lnTo>
                    <a:pt x="15" y="2404"/>
                  </a:lnTo>
                  <a:lnTo>
                    <a:pt x="4" y="2370"/>
                  </a:lnTo>
                  <a:lnTo>
                    <a:pt x="0" y="2335"/>
                  </a:lnTo>
                  <a:lnTo>
                    <a:pt x="0" y="2335"/>
                  </a:lnTo>
                  <a:lnTo>
                    <a:pt x="4" y="2301"/>
                  </a:lnTo>
                  <a:lnTo>
                    <a:pt x="17" y="2269"/>
                  </a:lnTo>
                  <a:lnTo>
                    <a:pt x="36" y="2241"/>
                  </a:lnTo>
                  <a:lnTo>
                    <a:pt x="62" y="2216"/>
                  </a:lnTo>
                  <a:lnTo>
                    <a:pt x="96" y="2199"/>
                  </a:lnTo>
                  <a:lnTo>
                    <a:pt x="6168" y="4"/>
                  </a:lnTo>
                  <a:lnTo>
                    <a:pt x="618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8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275434" y="2027887"/>
            <a:ext cx="1970782" cy="1026616"/>
            <a:chOff x="1274178" y="1787070"/>
            <a:chExt cx="1971295" cy="1026884"/>
          </a:xfrm>
        </p:grpSpPr>
        <p:sp>
          <p:nvSpPr>
            <p:cNvPr id="37" name="1"/>
            <p:cNvSpPr txBox="1">
              <a:spLocks noChangeArrowheads="1"/>
            </p:cNvSpPr>
            <p:nvPr/>
          </p:nvSpPr>
          <p:spPr bwMode="auto">
            <a:xfrm>
              <a:off x="1274178" y="1787070"/>
              <a:ext cx="89728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6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01</a:t>
              </a:r>
              <a:r>
                <a:rPr lang="zh-CN" altLang="en-US" sz="16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月</a:t>
              </a:r>
              <a:endParaRPr lang="en-US" altLang="zh-CN" sz="1600" b="1" dirty="0">
                <a:solidFill>
                  <a:srgbClr val="404040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1"/>
            <p:cNvSpPr txBox="1">
              <a:spLocks noChangeArrowheads="1"/>
            </p:cNvSpPr>
            <p:nvPr/>
          </p:nvSpPr>
          <p:spPr bwMode="auto">
            <a:xfrm>
              <a:off x="1276849" y="2082216"/>
              <a:ext cx="1968624" cy="73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10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929869" y="4929905"/>
            <a:ext cx="1970782" cy="1026616"/>
            <a:chOff x="3929304" y="4689846"/>
            <a:chExt cx="1971295" cy="1026884"/>
          </a:xfrm>
        </p:grpSpPr>
        <p:sp>
          <p:nvSpPr>
            <p:cNvPr id="40" name="1"/>
            <p:cNvSpPr txBox="1">
              <a:spLocks noChangeArrowheads="1"/>
            </p:cNvSpPr>
            <p:nvPr/>
          </p:nvSpPr>
          <p:spPr bwMode="auto">
            <a:xfrm>
              <a:off x="3929304" y="4689846"/>
              <a:ext cx="89728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6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03</a:t>
              </a:r>
              <a:r>
                <a:rPr lang="zh-CN" altLang="en-US" sz="16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月</a:t>
              </a:r>
              <a:endParaRPr lang="en-US" altLang="zh-CN" sz="1600" b="1" dirty="0">
                <a:solidFill>
                  <a:srgbClr val="404040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1"/>
            <p:cNvSpPr txBox="1">
              <a:spLocks noChangeArrowheads="1"/>
            </p:cNvSpPr>
            <p:nvPr/>
          </p:nvSpPr>
          <p:spPr bwMode="auto">
            <a:xfrm>
              <a:off x="3931975" y="4984992"/>
              <a:ext cx="1968624" cy="73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10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555567" y="1964399"/>
            <a:ext cx="1970782" cy="1026616"/>
            <a:chOff x="6555686" y="1723565"/>
            <a:chExt cx="1971295" cy="1026884"/>
          </a:xfrm>
        </p:grpSpPr>
        <p:sp>
          <p:nvSpPr>
            <p:cNvPr id="43" name="1"/>
            <p:cNvSpPr txBox="1">
              <a:spLocks noChangeArrowheads="1"/>
            </p:cNvSpPr>
            <p:nvPr/>
          </p:nvSpPr>
          <p:spPr bwMode="auto">
            <a:xfrm>
              <a:off x="6555686" y="1723565"/>
              <a:ext cx="89728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6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05</a:t>
              </a:r>
              <a:r>
                <a:rPr lang="zh-CN" altLang="en-US" sz="16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月</a:t>
              </a:r>
              <a:endParaRPr lang="en-US" altLang="zh-CN" sz="1600" b="1" dirty="0">
                <a:solidFill>
                  <a:srgbClr val="404040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1"/>
            <p:cNvSpPr txBox="1">
              <a:spLocks noChangeArrowheads="1"/>
            </p:cNvSpPr>
            <p:nvPr/>
          </p:nvSpPr>
          <p:spPr bwMode="auto">
            <a:xfrm>
              <a:off x="6558357" y="2018711"/>
              <a:ext cx="1968624" cy="73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9210001" y="4866417"/>
            <a:ext cx="1970782" cy="1026616"/>
            <a:chOff x="9210812" y="4626341"/>
            <a:chExt cx="1971295" cy="1026884"/>
          </a:xfrm>
        </p:grpSpPr>
        <p:sp>
          <p:nvSpPr>
            <p:cNvPr id="46" name="1"/>
            <p:cNvSpPr txBox="1">
              <a:spLocks noChangeArrowheads="1"/>
            </p:cNvSpPr>
            <p:nvPr/>
          </p:nvSpPr>
          <p:spPr bwMode="auto">
            <a:xfrm>
              <a:off x="9210812" y="4626341"/>
              <a:ext cx="89728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zh-CN" sz="16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06</a:t>
              </a:r>
              <a:r>
                <a:rPr lang="zh-CN" altLang="en-US" sz="16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月</a:t>
              </a:r>
              <a:endParaRPr lang="en-US" altLang="zh-CN" sz="1600" b="1" dirty="0">
                <a:solidFill>
                  <a:srgbClr val="404040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1"/>
            <p:cNvSpPr txBox="1">
              <a:spLocks noChangeArrowheads="1"/>
            </p:cNvSpPr>
            <p:nvPr/>
          </p:nvSpPr>
          <p:spPr bwMode="auto">
            <a:xfrm>
              <a:off x="9213483" y="4921487"/>
              <a:ext cx="1968624" cy="731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1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您的内容打在这里，或者通过复制您的文本后，在此框中选择粘贴，并选择只保留文字。</a:t>
              </a:r>
            </a:p>
          </p:txBody>
        </p:sp>
      </p:grpSp>
      <p:sp>
        <p:nvSpPr>
          <p:cNvPr id="49" name="矩形 48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40139" y="2089798"/>
            <a:ext cx="2561887" cy="4248195"/>
            <a:chOff x="638717" y="1635760"/>
            <a:chExt cx="2562554" cy="4249302"/>
          </a:xfrm>
        </p:grpSpPr>
        <p:sp>
          <p:nvSpPr>
            <p:cNvPr id="3" name="矩形 2"/>
            <p:cNvSpPr/>
            <p:nvPr/>
          </p:nvSpPr>
          <p:spPr>
            <a:xfrm>
              <a:off x="638717" y="1635760"/>
              <a:ext cx="2562554" cy="1555226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" name="原创作者QQ：598969553                   _6"/>
            <p:cNvSpPr/>
            <p:nvPr/>
          </p:nvSpPr>
          <p:spPr>
            <a:xfrm>
              <a:off x="638717" y="3749001"/>
              <a:ext cx="2562554" cy="2136061"/>
            </a:xfrm>
            <a:prstGeom prst="rect">
              <a:avLst/>
            </a:prstGeom>
            <a:solidFill>
              <a:srgbClr val="BAD7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原创作者QQ：598969553                   _7"/>
            <p:cNvSpPr/>
            <p:nvPr/>
          </p:nvSpPr>
          <p:spPr>
            <a:xfrm>
              <a:off x="638717" y="3190986"/>
              <a:ext cx="2562554" cy="565037"/>
            </a:xfrm>
            <a:prstGeom prst="rect">
              <a:avLst/>
            </a:prstGeom>
            <a:solidFill>
              <a:srgbClr val="DDC0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6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6" name="1"/>
            <p:cNvSpPr txBox="1">
              <a:spLocks noChangeArrowheads="1"/>
            </p:cNvSpPr>
            <p:nvPr/>
          </p:nvSpPr>
          <p:spPr bwMode="auto">
            <a:xfrm>
              <a:off x="1136044" y="3335574"/>
              <a:ext cx="1584024" cy="239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defTabSz="914400">
                <a:lnSpc>
                  <a:spcPct val="120000"/>
                </a:lnSpc>
                <a:defRPr/>
              </a:pPr>
              <a:r>
                <a:rPr lang="zh-CN" altLang="en-US" sz="1400" b="1">
                  <a:solidFill>
                    <a:srgbClr val="FFFFFF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标题文字添加</a:t>
              </a:r>
              <a:endParaRPr lang="zh-CN" altLang="en-US" sz="1400" b="1" dirty="0">
                <a:solidFill>
                  <a:srgbClr val="FFFFFF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1"/>
            <p:cNvSpPr txBox="1">
              <a:spLocks noChangeArrowheads="1"/>
            </p:cNvSpPr>
            <p:nvPr/>
          </p:nvSpPr>
          <p:spPr bwMode="auto">
            <a:xfrm>
              <a:off x="898959" y="4200815"/>
              <a:ext cx="2138882" cy="1075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  <a:spcBef>
                  <a:spcPct val="20000"/>
                </a:spcBef>
              </a:pPr>
              <a:r>
                <a:rPr lang="zh-CN" altLang="en-US" sz="1200" dirty="0">
                  <a:solidFill>
                    <a:srgbClr val="FFFFFF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建议使用微软雅黑字体。您的内容打在这里，或者通过复制您的文本后，在此框中选择粘贴，并选择只保留文字。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423510" y="2089458"/>
            <a:ext cx="2576292" cy="4248535"/>
            <a:chOff x="3422813" y="1635420"/>
            <a:chExt cx="2576963" cy="4249642"/>
          </a:xfrm>
        </p:grpSpPr>
        <p:sp>
          <p:nvSpPr>
            <p:cNvPr id="9" name="原创作者QQ：598969553                   _8"/>
            <p:cNvSpPr/>
            <p:nvPr/>
          </p:nvSpPr>
          <p:spPr>
            <a:xfrm>
              <a:off x="3422814" y="3749001"/>
              <a:ext cx="2576962" cy="2136061"/>
            </a:xfrm>
            <a:prstGeom prst="rect">
              <a:avLst/>
            </a:prstGeom>
            <a:solidFill>
              <a:srgbClr val="BAD7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原创作者QQ：598969553                   _9"/>
            <p:cNvSpPr/>
            <p:nvPr/>
          </p:nvSpPr>
          <p:spPr>
            <a:xfrm>
              <a:off x="3422813" y="3190986"/>
              <a:ext cx="2569758" cy="565037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6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1"/>
            <p:cNvSpPr txBox="1">
              <a:spLocks noChangeArrowheads="1"/>
            </p:cNvSpPr>
            <p:nvPr/>
          </p:nvSpPr>
          <p:spPr bwMode="auto">
            <a:xfrm>
              <a:off x="3887912" y="3335574"/>
              <a:ext cx="1584024" cy="239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defTabSz="914400">
                <a:lnSpc>
                  <a:spcPct val="120000"/>
                </a:lnSpc>
                <a:defRPr/>
              </a:pPr>
              <a:r>
                <a:rPr lang="zh-CN" altLang="en-US" sz="1400" b="1">
                  <a:solidFill>
                    <a:srgbClr val="FFFFFF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标题文字添加</a:t>
              </a:r>
              <a:endParaRPr lang="zh-CN" altLang="en-US" sz="1400" b="1" dirty="0">
                <a:solidFill>
                  <a:srgbClr val="FFFFFF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1"/>
            <p:cNvSpPr txBox="1">
              <a:spLocks noChangeArrowheads="1"/>
            </p:cNvSpPr>
            <p:nvPr/>
          </p:nvSpPr>
          <p:spPr bwMode="auto">
            <a:xfrm>
              <a:off x="3650827" y="4200815"/>
              <a:ext cx="2138882" cy="1075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algn="ctr" defTabSz="1216025">
                <a:lnSpc>
                  <a:spcPct val="150000"/>
                </a:lnSpc>
                <a:spcBef>
                  <a:spcPct val="20000"/>
                </a:spcBef>
                <a:defRPr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zh-CN" altLang="en-US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建议使用微软雅黑字体。您的内容打在这里，或者通过复制您的文本后，在此框中选择粘贴，并选择只保留文字。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3432972" y="1635420"/>
              <a:ext cx="2562554" cy="155522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203927" y="2089288"/>
            <a:ext cx="2579248" cy="4248705"/>
            <a:chOff x="6203955" y="1635250"/>
            <a:chExt cx="2579920" cy="4249812"/>
          </a:xfrm>
        </p:grpSpPr>
        <p:sp>
          <p:nvSpPr>
            <p:cNvPr id="15" name="原创作者QQ：598969553                   _10"/>
            <p:cNvSpPr/>
            <p:nvPr/>
          </p:nvSpPr>
          <p:spPr>
            <a:xfrm>
              <a:off x="6221320" y="3749001"/>
              <a:ext cx="2562554" cy="2136061"/>
            </a:xfrm>
            <a:prstGeom prst="rect">
              <a:avLst/>
            </a:prstGeom>
            <a:solidFill>
              <a:srgbClr val="BAD7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原创作者QQ：598969553                   _11"/>
            <p:cNvSpPr/>
            <p:nvPr/>
          </p:nvSpPr>
          <p:spPr>
            <a:xfrm>
              <a:off x="6206910" y="3190986"/>
              <a:ext cx="2576965" cy="565037"/>
            </a:xfrm>
            <a:prstGeom prst="rect">
              <a:avLst/>
            </a:prstGeom>
            <a:solidFill>
              <a:srgbClr val="DDC07A">
                <a:alpha val="9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6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1"/>
            <p:cNvSpPr txBox="1">
              <a:spLocks noChangeArrowheads="1"/>
            </p:cNvSpPr>
            <p:nvPr/>
          </p:nvSpPr>
          <p:spPr bwMode="auto">
            <a:xfrm>
              <a:off x="6702475" y="3335574"/>
              <a:ext cx="1584024" cy="239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defTabSz="914400">
                <a:lnSpc>
                  <a:spcPct val="120000"/>
                </a:lnSpc>
                <a:defRPr/>
              </a:pPr>
              <a:r>
                <a:rPr lang="zh-CN" altLang="en-US" sz="1400" b="1">
                  <a:solidFill>
                    <a:srgbClr val="FFFFFF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标题文字添加</a:t>
              </a:r>
              <a:endParaRPr lang="zh-CN" altLang="en-US" sz="1400" b="1" dirty="0">
                <a:solidFill>
                  <a:srgbClr val="FFFFFF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1"/>
            <p:cNvSpPr txBox="1">
              <a:spLocks noChangeArrowheads="1"/>
            </p:cNvSpPr>
            <p:nvPr/>
          </p:nvSpPr>
          <p:spPr bwMode="auto">
            <a:xfrm>
              <a:off x="6465390" y="4200815"/>
              <a:ext cx="2138882" cy="1075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algn="ctr" defTabSz="1216025">
                <a:lnSpc>
                  <a:spcPct val="150000"/>
                </a:lnSpc>
                <a:spcBef>
                  <a:spcPct val="20000"/>
                </a:spcBef>
                <a:defRPr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建议使用微软雅黑字体。您的内容打在这里，或者通过复制您的文本后，在此框中选择粘贴，并选择只保留文字。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203955" y="1635250"/>
              <a:ext cx="2562554" cy="1555226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997455" y="2088948"/>
            <a:ext cx="2583496" cy="4249045"/>
            <a:chOff x="8998210" y="1634910"/>
            <a:chExt cx="2584169" cy="4250152"/>
          </a:xfrm>
        </p:grpSpPr>
        <p:sp>
          <p:nvSpPr>
            <p:cNvPr id="21" name="原创作者QQ：598969553                   _12"/>
            <p:cNvSpPr/>
            <p:nvPr/>
          </p:nvSpPr>
          <p:spPr>
            <a:xfrm>
              <a:off x="9019825" y="3749001"/>
              <a:ext cx="2562554" cy="2136061"/>
            </a:xfrm>
            <a:prstGeom prst="rect">
              <a:avLst/>
            </a:prstGeom>
            <a:solidFill>
              <a:srgbClr val="BAD7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原创作者QQ：598969553                   _13"/>
            <p:cNvSpPr/>
            <p:nvPr/>
          </p:nvSpPr>
          <p:spPr>
            <a:xfrm>
              <a:off x="9005416" y="3190986"/>
              <a:ext cx="2576963" cy="565037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sz="16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1"/>
            <p:cNvSpPr txBox="1">
              <a:spLocks noChangeArrowheads="1"/>
            </p:cNvSpPr>
            <p:nvPr/>
          </p:nvSpPr>
          <p:spPr bwMode="auto">
            <a:xfrm>
              <a:off x="9530291" y="3325003"/>
              <a:ext cx="1584024" cy="239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 defTabSz="914400">
                <a:lnSpc>
                  <a:spcPct val="120000"/>
                </a:lnSpc>
                <a:defRPr/>
              </a:pPr>
              <a:r>
                <a:rPr lang="zh-CN" altLang="en-US" sz="1400" b="1">
                  <a:solidFill>
                    <a:srgbClr val="FFFFFF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标题文字添加</a:t>
              </a:r>
              <a:endParaRPr lang="zh-CN" altLang="en-US" sz="1400" b="1" dirty="0">
                <a:solidFill>
                  <a:srgbClr val="FFFFFF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1"/>
            <p:cNvSpPr txBox="1">
              <a:spLocks noChangeArrowheads="1"/>
            </p:cNvSpPr>
            <p:nvPr/>
          </p:nvSpPr>
          <p:spPr bwMode="auto">
            <a:xfrm>
              <a:off x="9293206" y="4242488"/>
              <a:ext cx="2138882" cy="1075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algn="ctr" defTabSz="1216025">
                <a:lnSpc>
                  <a:spcPct val="150000"/>
                </a:lnSpc>
                <a:spcBef>
                  <a:spcPct val="20000"/>
                </a:spcBef>
                <a:defRPr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zh-CN" altLang="en-US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建议使用微软雅黑字体。您的内容打在这里，或者通过复制您的文本后，在此框中选择粘贴，并选择只保留文字。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998210" y="1634910"/>
              <a:ext cx="2562554" cy="1555226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1" r="9619"/>
          <a:stretch>
            <a:fillRect/>
          </a:stretch>
        </p:blipFill>
        <p:spPr>
          <a:xfrm>
            <a:off x="7199585" y="-1"/>
            <a:ext cx="4992415" cy="685799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068956" y="0"/>
            <a:ext cx="145143" cy="6858000"/>
          </a:xfrm>
          <a:prstGeom prst="rect">
            <a:avLst/>
          </a:prstGeom>
          <a:solidFill>
            <a:srgbClr val="DDC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19433" y="445819"/>
            <a:ext cx="1238866" cy="246221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000" dirty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YOUR LOGO</a:t>
            </a:r>
            <a:endParaRPr kumimoji="0" lang="zh-CN" altLang="en-US" sz="10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  <a:alpha val="50000"/>
                </a:schemeClr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906690" y="2722807"/>
            <a:ext cx="574675" cy="0"/>
          </a:xfrm>
          <a:prstGeom prst="line">
            <a:avLst/>
          </a:prstGeom>
          <a:ln w="76200">
            <a:solidFill>
              <a:srgbClr val="DDC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795565" y="1970099"/>
            <a:ext cx="229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spc="600" dirty="0"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Part 04</a:t>
            </a:r>
            <a:endParaRPr lang="zh-CN" altLang="en-US" sz="4400" spc="600" dirty="0"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95565" y="2985202"/>
            <a:ext cx="3863521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有效管理</a:t>
            </a:r>
          </a:p>
        </p:txBody>
      </p:sp>
      <p:sp>
        <p:nvSpPr>
          <p:cNvPr id="35" name="矩形 34"/>
          <p:cNvSpPr/>
          <p:nvPr/>
        </p:nvSpPr>
        <p:spPr>
          <a:xfrm>
            <a:off x="795565" y="4000865"/>
            <a:ext cx="5508625" cy="573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Click here to enter your text and change the color or size of the text. Insert the data text icon</a:t>
            </a:r>
            <a:endParaRPr lang="zh-CN" altLang="en-US" sz="1100" spc="300" dirty="0">
              <a:solidFill>
                <a:schemeClr val="tx1">
                  <a:lumMod val="65000"/>
                  <a:lumOff val="3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8" grpId="0"/>
      <p:bldP spid="3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/>
        </p:nvGraphicFramePr>
        <p:xfrm>
          <a:off x="3580665" y="2443383"/>
          <a:ext cx="4517816" cy="3000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连接符: 肘形 106"/>
          <p:cNvCxnSpPr/>
          <p:nvPr/>
        </p:nvCxnSpPr>
        <p:spPr>
          <a:xfrm rot="10800000">
            <a:off x="3543999" y="2376329"/>
            <a:ext cx="1888368" cy="508398"/>
          </a:xfrm>
          <a:prstGeom prst="bentConnector3">
            <a:avLst>
              <a:gd name="adj1" fmla="val 100"/>
            </a:avLst>
          </a:prstGeom>
          <a:ln w="25400"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867721" y="2172495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2722" y="2699118"/>
            <a:ext cx="3561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.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9" name="连接符: 肘形 114"/>
          <p:cNvCxnSpPr/>
          <p:nvPr/>
        </p:nvCxnSpPr>
        <p:spPr>
          <a:xfrm rot="10800000" flipV="1">
            <a:off x="4244455" y="4729604"/>
            <a:ext cx="814378" cy="580529"/>
          </a:xfrm>
          <a:prstGeom prst="bentConnector3">
            <a:avLst>
              <a:gd name="adj1" fmla="val -1449"/>
            </a:avLst>
          </a:prstGeom>
          <a:ln w="25400">
            <a:solidFill>
              <a:srgbClr val="3C43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887905" y="4558324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64388" y="5090890"/>
            <a:ext cx="3561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.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2" name="连接符: 肘形 123"/>
          <p:cNvCxnSpPr/>
          <p:nvPr/>
        </p:nvCxnSpPr>
        <p:spPr>
          <a:xfrm flipV="1">
            <a:off x="6473803" y="2340018"/>
            <a:ext cx="2180953" cy="1089420"/>
          </a:xfrm>
          <a:prstGeom prst="bentConnector3">
            <a:avLst>
              <a:gd name="adj1" fmla="val 225"/>
            </a:avLst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9086227" y="2136994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901228" y="2663617"/>
            <a:ext cx="3561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.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5" name="连接符: 肘形 130"/>
          <p:cNvCxnSpPr/>
          <p:nvPr/>
        </p:nvCxnSpPr>
        <p:spPr>
          <a:xfrm>
            <a:off x="6465169" y="4636293"/>
            <a:ext cx="1336898" cy="714236"/>
          </a:xfrm>
          <a:prstGeom prst="bentConnector3">
            <a:avLst>
              <a:gd name="adj1" fmla="val 140"/>
            </a:avLst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9142030" y="4524863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957031" y="5051486"/>
            <a:ext cx="3561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单击此处添加内容，内容要与标题相符，可以直接复制粘贴，要选择有用的关键词录入。单击此处添加内容，内容要与标题相符</a:t>
            </a:r>
            <a:r>
              <a:rPr lang="en-US" altLang="zh-CN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.</a:t>
            </a:r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  <p:bldP spid="8" grpId="0"/>
      <p:bldP spid="10" grpId="0"/>
      <p:bldP spid="11" grpId="0"/>
      <p:bldP spid="13" grpId="0"/>
      <p:bldP spid="14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 rot="21046167">
            <a:off x="-180072" y="3448375"/>
            <a:ext cx="12394063" cy="1264477"/>
          </a:xfrm>
          <a:custGeom>
            <a:avLst/>
            <a:gdLst>
              <a:gd name="connsiteX0" fmla="*/ 9738888 w 12397291"/>
              <a:gd name="connsiteY0" fmla="*/ 462570 h 1264806"/>
              <a:gd name="connsiteX1" fmla="*/ 10273176 w 12397291"/>
              <a:gd name="connsiteY1" fmla="*/ 550556 h 1264806"/>
              <a:gd name="connsiteX2" fmla="*/ 11731887 w 12397291"/>
              <a:gd name="connsiteY2" fmla="*/ 833930 h 1264806"/>
              <a:gd name="connsiteX3" fmla="*/ 12397291 w 12397291"/>
              <a:gd name="connsiteY3" fmla="*/ 985778 h 1264806"/>
              <a:gd name="connsiteX4" fmla="*/ 12356648 w 12397291"/>
              <a:gd name="connsiteY4" fmla="*/ 1235875 h 1264806"/>
              <a:gd name="connsiteX5" fmla="*/ 12299675 w 12397291"/>
              <a:gd name="connsiteY5" fmla="*/ 1225979 h 1264806"/>
              <a:gd name="connsiteX6" fmla="*/ 6261220 w 12397291"/>
              <a:gd name="connsiteY6" fmla="*/ 745576 h 1264806"/>
              <a:gd name="connsiteX7" fmla="*/ 120034 w 12397291"/>
              <a:gd name="connsiteY7" fmla="*/ 1243081 h 1264806"/>
              <a:gd name="connsiteX8" fmla="*/ 0 w 12397291"/>
              <a:gd name="connsiteY8" fmla="*/ 1264806 h 1264806"/>
              <a:gd name="connsiteX9" fmla="*/ 177144 w 12397291"/>
              <a:gd name="connsiteY9" fmla="*/ 174767 h 1264806"/>
              <a:gd name="connsiteX10" fmla="*/ 506098 w 12397291"/>
              <a:gd name="connsiteY10" fmla="*/ 141453 h 1264806"/>
              <a:gd name="connsiteX11" fmla="*/ 5829476 w 12397291"/>
              <a:gd name="connsiteY11" fmla="*/ 55603 h 1264806"/>
              <a:gd name="connsiteX12" fmla="*/ 9738888 w 12397291"/>
              <a:gd name="connsiteY12" fmla="*/ 462570 h 126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97291" h="1264806">
                <a:moveTo>
                  <a:pt x="9738888" y="462570"/>
                </a:moveTo>
                <a:cubicBezTo>
                  <a:pt x="9918097" y="490710"/>
                  <a:pt x="10096207" y="520046"/>
                  <a:pt x="10273176" y="550556"/>
                </a:cubicBezTo>
                <a:cubicBezTo>
                  <a:pt x="10768690" y="635984"/>
                  <a:pt x="11255252" y="730613"/>
                  <a:pt x="11731887" y="833930"/>
                </a:cubicBezTo>
                <a:lnTo>
                  <a:pt x="12397291" y="985778"/>
                </a:lnTo>
                <a:lnTo>
                  <a:pt x="12356648" y="1235875"/>
                </a:lnTo>
                <a:lnTo>
                  <a:pt x="12299675" y="1225979"/>
                </a:lnTo>
                <a:cubicBezTo>
                  <a:pt x="10413586" y="915010"/>
                  <a:pt x="8380507" y="745575"/>
                  <a:pt x="6261220" y="745576"/>
                </a:cubicBezTo>
                <a:cubicBezTo>
                  <a:pt x="4103400" y="745575"/>
                  <a:pt x="2034953" y="921227"/>
                  <a:pt x="120034" y="1243081"/>
                </a:cubicBezTo>
                <a:lnTo>
                  <a:pt x="0" y="1264806"/>
                </a:lnTo>
                <a:lnTo>
                  <a:pt x="177144" y="174767"/>
                </a:lnTo>
                <a:lnTo>
                  <a:pt x="506098" y="141453"/>
                </a:lnTo>
                <a:cubicBezTo>
                  <a:pt x="2194294" y="-8605"/>
                  <a:pt x="3982529" y="-42680"/>
                  <a:pt x="5829476" y="55603"/>
                </a:cubicBezTo>
                <a:cubicBezTo>
                  <a:pt x="7176206" y="127268"/>
                  <a:pt x="8484432" y="265594"/>
                  <a:pt x="9738888" y="462570"/>
                </a:cubicBezTo>
                <a:close/>
              </a:path>
            </a:pathLst>
          </a:cu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475875" y="2531943"/>
            <a:ext cx="1587516" cy="2920479"/>
            <a:chOff x="1474671" y="2283994"/>
            <a:chExt cx="1587930" cy="2921240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2268636" y="3850996"/>
              <a:ext cx="0" cy="135423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任意多边形 7"/>
            <p:cNvSpPr/>
            <p:nvPr/>
          </p:nvSpPr>
          <p:spPr>
            <a:xfrm>
              <a:off x="1474671" y="2283994"/>
              <a:ext cx="1587930" cy="1916803"/>
            </a:xfrm>
            <a:custGeom>
              <a:avLst/>
              <a:gdLst>
                <a:gd name="connsiteX0" fmla="*/ 794420 w 1587930"/>
                <a:gd name="connsiteY0" fmla="*/ 0 h 1916803"/>
                <a:gd name="connsiteX1" fmla="*/ 1355705 w 1587930"/>
                <a:gd name="connsiteY1" fmla="*/ 232869 h 1916803"/>
                <a:gd name="connsiteX2" fmla="*/ 1355062 w 1587930"/>
                <a:gd name="connsiteY2" fmla="*/ 1355706 h 1916803"/>
                <a:gd name="connsiteX3" fmla="*/ 793323 w 1587930"/>
                <a:gd name="connsiteY3" fmla="*/ 1916803 h 1916803"/>
                <a:gd name="connsiteX4" fmla="*/ 232225 w 1587930"/>
                <a:gd name="connsiteY4" fmla="*/ 1355064 h 1916803"/>
                <a:gd name="connsiteX5" fmla="*/ 232868 w 1587930"/>
                <a:gd name="connsiteY5" fmla="*/ 232226 h 1916803"/>
                <a:gd name="connsiteX6" fmla="*/ 794420 w 1587930"/>
                <a:gd name="connsiteY6" fmla="*/ 0 h 1916803"/>
                <a:gd name="connsiteX7" fmla="*/ 793966 w 1587930"/>
                <a:gd name="connsiteY7" fmla="*/ 163145 h 1916803"/>
                <a:gd name="connsiteX8" fmla="*/ 163145 w 1587930"/>
                <a:gd name="connsiteY8" fmla="*/ 793966 h 1916803"/>
                <a:gd name="connsiteX9" fmla="*/ 793966 w 1587930"/>
                <a:gd name="connsiteY9" fmla="*/ 1424787 h 1916803"/>
                <a:gd name="connsiteX10" fmla="*/ 1424787 w 1587930"/>
                <a:gd name="connsiteY10" fmla="*/ 793966 h 1916803"/>
                <a:gd name="connsiteX11" fmla="*/ 793966 w 1587930"/>
                <a:gd name="connsiteY11" fmla="*/ 163145 h 191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7930" h="1916803">
                  <a:moveTo>
                    <a:pt x="794420" y="0"/>
                  </a:moveTo>
                  <a:cubicBezTo>
                    <a:pt x="997613" y="116"/>
                    <a:pt x="1200763" y="77748"/>
                    <a:pt x="1355705" y="232869"/>
                  </a:cubicBezTo>
                  <a:cubicBezTo>
                    <a:pt x="1665590" y="543109"/>
                    <a:pt x="1665303" y="1045821"/>
                    <a:pt x="1355062" y="1355706"/>
                  </a:cubicBezTo>
                  <a:lnTo>
                    <a:pt x="793323" y="1916803"/>
                  </a:lnTo>
                  <a:lnTo>
                    <a:pt x="232225" y="1355064"/>
                  </a:lnTo>
                  <a:cubicBezTo>
                    <a:pt x="-77660" y="1044823"/>
                    <a:pt x="-77373" y="542112"/>
                    <a:pt x="232868" y="232226"/>
                  </a:cubicBezTo>
                  <a:cubicBezTo>
                    <a:pt x="387988" y="77283"/>
                    <a:pt x="591226" y="-116"/>
                    <a:pt x="794420" y="0"/>
                  </a:cubicBezTo>
                  <a:close/>
                  <a:moveTo>
                    <a:pt x="793966" y="163145"/>
                  </a:moveTo>
                  <a:cubicBezTo>
                    <a:pt x="445573" y="163145"/>
                    <a:pt x="163145" y="445573"/>
                    <a:pt x="163145" y="793966"/>
                  </a:cubicBezTo>
                  <a:cubicBezTo>
                    <a:pt x="163145" y="1142359"/>
                    <a:pt x="445573" y="1424787"/>
                    <a:pt x="793966" y="1424787"/>
                  </a:cubicBezTo>
                  <a:cubicBezTo>
                    <a:pt x="1142359" y="1424787"/>
                    <a:pt x="1424787" y="1142359"/>
                    <a:pt x="1424787" y="793966"/>
                  </a:cubicBezTo>
                  <a:cubicBezTo>
                    <a:pt x="1424787" y="445573"/>
                    <a:pt x="1142359" y="163145"/>
                    <a:pt x="793966" y="163145"/>
                  </a:cubicBezTo>
                  <a:close/>
                </a:path>
              </a:pathLst>
            </a:custGeom>
            <a:solidFill>
              <a:srgbClr val="DDC0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big-magnifying-glass_14073"/>
            <p:cNvSpPr>
              <a:spLocks noChangeAspect="1"/>
            </p:cNvSpPr>
            <p:nvPr/>
          </p:nvSpPr>
          <p:spPr bwMode="auto">
            <a:xfrm>
              <a:off x="1963793" y="2778550"/>
              <a:ext cx="609685" cy="605599"/>
            </a:xfrm>
            <a:custGeom>
              <a:avLst/>
              <a:gdLst>
                <a:gd name="T0" fmla="*/ 526 w 551"/>
                <a:gd name="T1" fmla="*/ 466 h 548"/>
                <a:gd name="T2" fmla="*/ 448 w 551"/>
                <a:gd name="T3" fmla="*/ 388 h 548"/>
                <a:gd name="T4" fmla="*/ 435 w 551"/>
                <a:gd name="T5" fmla="*/ 303 h 548"/>
                <a:gd name="T6" fmla="*/ 449 w 551"/>
                <a:gd name="T7" fmla="*/ 224 h 548"/>
                <a:gd name="T8" fmla="*/ 383 w 551"/>
                <a:gd name="T9" fmla="*/ 65 h 548"/>
                <a:gd name="T10" fmla="*/ 224 w 551"/>
                <a:gd name="T11" fmla="*/ 0 h 548"/>
                <a:gd name="T12" fmla="*/ 66 w 551"/>
                <a:gd name="T13" fmla="*/ 65 h 548"/>
                <a:gd name="T14" fmla="*/ 0 w 551"/>
                <a:gd name="T15" fmla="*/ 224 h 548"/>
                <a:gd name="T16" fmla="*/ 66 w 551"/>
                <a:gd name="T17" fmla="*/ 383 h 548"/>
                <a:gd name="T18" fmla="*/ 224 w 551"/>
                <a:gd name="T19" fmla="*/ 448 h 548"/>
                <a:gd name="T20" fmla="*/ 307 w 551"/>
                <a:gd name="T21" fmla="*/ 433 h 548"/>
                <a:gd name="T22" fmla="*/ 392 w 551"/>
                <a:gd name="T23" fmla="*/ 445 h 548"/>
                <a:gd name="T24" fmla="*/ 470 w 551"/>
                <a:gd name="T25" fmla="*/ 523 h 548"/>
                <a:gd name="T26" fmla="*/ 536 w 551"/>
                <a:gd name="T27" fmla="*/ 532 h 548"/>
                <a:gd name="T28" fmla="*/ 526 w 551"/>
                <a:gd name="T29" fmla="*/ 466 h 548"/>
                <a:gd name="T30" fmla="*/ 224 w 551"/>
                <a:gd name="T31" fmla="*/ 368 h 548"/>
                <a:gd name="T32" fmla="*/ 122 w 551"/>
                <a:gd name="T33" fmla="*/ 326 h 548"/>
                <a:gd name="T34" fmla="*/ 80 w 551"/>
                <a:gd name="T35" fmla="*/ 224 h 548"/>
                <a:gd name="T36" fmla="*/ 122 w 551"/>
                <a:gd name="T37" fmla="*/ 122 h 548"/>
                <a:gd name="T38" fmla="*/ 224 w 551"/>
                <a:gd name="T39" fmla="*/ 80 h 548"/>
                <a:gd name="T40" fmla="*/ 327 w 551"/>
                <a:gd name="T41" fmla="*/ 122 h 548"/>
                <a:gd name="T42" fmla="*/ 369 w 551"/>
                <a:gd name="T43" fmla="*/ 224 h 548"/>
                <a:gd name="T44" fmla="*/ 327 w 551"/>
                <a:gd name="T45" fmla="*/ 326 h 548"/>
                <a:gd name="T46" fmla="*/ 224 w 551"/>
                <a:gd name="T47" fmla="*/ 368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51" h="548">
                  <a:moveTo>
                    <a:pt x="526" y="466"/>
                  </a:moveTo>
                  <a:lnTo>
                    <a:pt x="448" y="388"/>
                  </a:lnTo>
                  <a:cubicBezTo>
                    <a:pt x="427" y="367"/>
                    <a:pt x="424" y="330"/>
                    <a:pt x="435" y="303"/>
                  </a:cubicBezTo>
                  <a:cubicBezTo>
                    <a:pt x="444" y="278"/>
                    <a:pt x="449" y="251"/>
                    <a:pt x="449" y="224"/>
                  </a:cubicBezTo>
                  <a:cubicBezTo>
                    <a:pt x="449" y="164"/>
                    <a:pt x="426" y="108"/>
                    <a:pt x="383" y="65"/>
                  </a:cubicBezTo>
                  <a:cubicBezTo>
                    <a:pt x="341" y="23"/>
                    <a:pt x="284" y="0"/>
                    <a:pt x="224" y="0"/>
                  </a:cubicBezTo>
                  <a:cubicBezTo>
                    <a:pt x="164" y="0"/>
                    <a:pt x="108" y="23"/>
                    <a:pt x="66" y="65"/>
                  </a:cubicBezTo>
                  <a:cubicBezTo>
                    <a:pt x="23" y="108"/>
                    <a:pt x="0" y="164"/>
                    <a:pt x="0" y="224"/>
                  </a:cubicBezTo>
                  <a:cubicBezTo>
                    <a:pt x="0" y="284"/>
                    <a:pt x="23" y="340"/>
                    <a:pt x="66" y="383"/>
                  </a:cubicBezTo>
                  <a:cubicBezTo>
                    <a:pt x="108" y="425"/>
                    <a:pt x="164" y="448"/>
                    <a:pt x="224" y="448"/>
                  </a:cubicBezTo>
                  <a:cubicBezTo>
                    <a:pt x="253" y="448"/>
                    <a:pt x="281" y="443"/>
                    <a:pt x="307" y="433"/>
                  </a:cubicBezTo>
                  <a:cubicBezTo>
                    <a:pt x="335" y="422"/>
                    <a:pt x="371" y="424"/>
                    <a:pt x="392" y="445"/>
                  </a:cubicBezTo>
                  <a:lnTo>
                    <a:pt x="470" y="523"/>
                  </a:lnTo>
                  <a:cubicBezTo>
                    <a:pt x="490" y="543"/>
                    <a:pt x="520" y="548"/>
                    <a:pt x="536" y="532"/>
                  </a:cubicBezTo>
                  <a:cubicBezTo>
                    <a:pt x="551" y="516"/>
                    <a:pt x="547" y="487"/>
                    <a:pt x="526" y="466"/>
                  </a:cubicBezTo>
                  <a:close/>
                  <a:moveTo>
                    <a:pt x="224" y="368"/>
                  </a:moveTo>
                  <a:cubicBezTo>
                    <a:pt x="186" y="368"/>
                    <a:pt x="150" y="353"/>
                    <a:pt x="122" y="326"/>
                  </a:cubicBezTo>
                  <a:cubicBezTo>
                    <a:pt x="95" y="299"/>
                    <a:pt x="80" y="263"/>
                    <a:pt x="80" y="224"/>
                  </a:cubicBezTo>
                  <a:cubicBezTo>
                    <a:pt x="80" y="185"/>
                    <a:pt x="95" y="149"/>
                    <a:pt x="122" y="122"/>
                  </a:cubicBezTo>
                  <a:cubicBezTo>
                    <a:pt x="150" y="95"/>
                    <a:pt x="186" y="80"/>
                    <a:pt x="224" y="80"/>
                  </a:cubicBezTo>
                  <a:cubicBezTo>
                    <a:pt x="263" y="80"/>
                    <a:pt x="299" y="95"/>
                    <a:pt x="327" y="122"/>
                  </a:cubicBezTo>
                  <a:cubicBezTo>
                    <a:pt x="354" y="149"/>
                    <a:pt x="369" y="185"/>
                    <a:pt x="369" y="224"/>
                  </a:cubicBezTo>
                  <a:cubicBezTo>
                    <a:pt x="369" y="263"/>
                    <a:pt x="354" y="299"/>
                    <a:pt x="327" y="326"/>
                  </a:cubicBezTo>
                  <a:cubicBezTo>
                    <a:pt x="299" y="353"/>
                    <a:pt x="263" y="368"/>
                    <a:pt x="224" y="368"/>
                  </a:cubicBezTo>
                  <a:close/>
                </a:path>
              </a:pathLst>
            </a:custGeom>
            <a:solidFill>
              <a:srgbClr val="DDC07A"/>
            </a:solidFill>
            <a:ln>
              <a:noFill/>
            </a:ln>
          </p:spPr>
          <p:txBody>
            <a:bodyPr/>
            <a:lstStyle/>
            <a:p>
              <a:endParaRPr lang="zh-CN" alt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1327662" y="5569597"/>
            <a:ext cx="1920485" cy="1122938"/>
            <a:chOff x="1326419" y="5322442"/>
            <a:chExt cx="1920985" cy="1123231"/>
          </a:xfrm>
        </p:grpSpPr>
        <p:sp>
          <p:nvSpPr>
            <p:cNvPr id="11" name="1"/>
            <p:cNvSpPr txBox="1">
              <a:spLocks noChangeArrowheads="1"/>
            </p:cNvSpPr>
            <p:nvPr/>
          </p:nvSpPr>
          <p:spPr bwMode="auto">
            <a:xfrm>
              <a:off x="1514338" y="5322442"/>
              <a:ext cx="1508596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添加标题</a:t>
              </a:r>
              <a:endParaRPr lang="en-US" altLang="zh-CN" sz="1400" b="1" dirty="0">
                <a:solidFill>
                  <a:srgbClr val="000000">
                    <a:lumMod val="75000"/>
                    <a:lumOff val="25000"/>
                  </a:srgbClr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1"/>
            <p:cNvSpPr txBox="1">
              <a:spLocks noChangeArrowheads="1"/>
            </p:cNvSpPr>
            <p:nvPr/>
          </p:nvSpPr>
          <p:spPr bwMode="auto">
            <a:xfrm>
              <a:off x="1326419" y="5647426"/>
              <a:ext cx="1920985" cy="79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单击此处可编辑内容，单击此处可编辑内容。单击添加项目内容。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977278" y="2209935"/>
            <a:ext cx="1587516" cy="2874310"/>
            <a:chOff x="3976726" y="1961902"/>
            <a:chExt cx="1587930" cy="2875059"/>
          </a:xfrm>
        </p:grpSpPr>
        <p:sp>
          <p:nvSpPr>
            <p:cNvPr id="14" name="soup-bowl_44116"/>
            <p:cNvSpPr>
              <a:spLocks noChangeAspect="1"/>
            </p:cNvSpPr>
            <p:nvPr/>
          </p:nvSpPr>
          <p:spPr bwMode="auto">
            <a:xfrm>
              <a:off x="4460760" y="2422197"/>
              <a:ext cx="609685" cy="600563"/>
            </a:xfrm>
            <a:custGeom>
              <a:avLst/>
              <a:gdLst>
                <a:gd name="connsiteX0" fmla="*/ 0 w 608487"/>
                <a:gd name="connsiteY0" fmla="*/ 548152 h 599383"/>
                <a:gd name="connsiteX1" fmla="*/ 605239 w 608487"/>
                <a:gd name="connsiteY1" fmla="*/ 548152 h 599383"/>
                <a:gd name="connsiteX2" fmla="*/ 605239 w 608487"/>
                <a:gd name="connsiteY2" fmla="*/ 599383 h 599383"/>
                <a:gd name="connsiteX3" fmla="*/ 0 w 608487"/>
                <a:gd name="connsiteY3" fmla="*/ 599383 h 599383"/>
                <a:gd name="connsiteX4" fmla="*/ 0 w 608487"/>
                <a:gd name="connsiteY4" fmla="*/ 211908 h 599383"/>
                <a:gd name="connsiteX5" fmla="*/ 349886 w 608487"/>
                <a:gd name="connsiteY5" fmla="*/ 211908 h 599383"/>
                <a:gd name="connsiteX6" fmla="*/ 394554 w 608487"/>
                <a:gd name="connsiteY6" fmla="*/ 211908 h 599383"/>
                <a:gd name="connsiteX7" fmla="*/ 605239 w 608487"/>
                <a:gd name="connsiteY7" fmla="*/ 211908 h 599383"/>
                <a:gd name="connsiteX8" fmla="*/ 302620 w 608487"/>
                <a:gd name="connsiteY8" fmla="*/ 514069 h 599383"/>
                <a:gd name="connsiteX9" fmla="*/ 0 w 608487"/>
                <a:gd name="connsiteY9" fmla="*/ 211908 h 599383"/>
                <a:gd name="connsiteX10" fmla="*/ 596231 w 608487"/>
                <a:gd name="connsiteY10" fmla="*/ 36105 h 599383"/>
                <a:gd name="connsiteX11" fmla="*/ 599507 w 608487"/>
                <a:gd name="connsiteY11" fmla="*/ 65804 h 599383"/>
                <a:gd name="connsiteX12" fmla="*/ 410520 w 608487"/>
                <a:gd name="connsiteY12" fmla="*/ 194831 h 599383"/>
                <a:gd name="connsiteX13" fmla="*/ 364258 w 608487"/>
                <a:gd name="connsiteY13" fmla="*/ 194831 h 599383"/>
                <a:gd name="connsiteX14" fmla="*/ 582243 w 608487"/>
                <a:gd name="connsiteY14" fmla="*/ 36351 h 599383"/>
                <a:gd name="connsiteX15" fmla="*/ 596231 w 608487"/>
                <a:gd name="connsiteY15" fmla="*/ 36105 h 599383"/>
                <a:gd name="connsiteX16" fmla="*/ 325339 w 608487"/>
                <a:gd name="connsiteY16" fmla="*/ 0 h 599383"/>
                <a:gd name="connsiteX17" fmla="*/ 327769 w 608487"/>
                <a:gd name="connsiteY17" fmla="*/ 837 h 599383"/>
                <a:gd name="connsiteX18" fmla="*/ 333971 w 608487"/>
                <a:gd name="connsiteY18" fmla="*/ 4101 h 599383"/>
                <a:gd name="connsiteX19" fmla="*/ 351235 w 608487"/>
                <a:gd name="connsiteY19" fmla="*/ 22009 h 599383"/>
                <a:gd name="connsiteX20" fmla="*/ 357855 w 608487"/>
                <a:gd name="connsiteY20" fmla="*/ 38746 h 599383"/>
                <a:gd name="connsiteX21" fmla="*/ 358190 w 608487"/>
                <a:gd name="connsiteY21" fmla="*/ 60505 h 599383"/>
                <a:gd name="connsiteX22" fmla="*/ 349558 w 608487"/>
                <a:gd name="connsiteY22" fmla="*/ 82765 h 599383"/>
                <a:gd name="connsiteX23" fmla="*/ 334306 w 608487"/>
                <a:gd name="connsiteY23" fmla="*/ 100255 h 599383"/>
                <a:gd name="connsiteX24" fmla="*/ 329948 w 608487"/>
                <a:gd name="connsiteY24" fmla="*/ 103602 h 599383"/>
                <a:gd name="connsiteX25" fmla="*/ 327434 w 608487"/>
                <a:gd name="connsiteY25" fmla="*/ 105527 h 599383"/>
                <a:gd name="connsiteX26" fmla="*/ 324082 w 608487"/>
                <a:gd name="connsiteY26" fmla="*/ 107954 h 599383"/>
                <a:gd name="connsiteX27" fmla="*/ 322322 w 608487"/>
                <a:gd name="connsiteY27" fmla="*/ 109209 h 599383"/>
                <a:gd name="connsiteX28" fmla="*/ 320981 w 608487"/>
                <a:gd name="connsiteY28" fmla="*/ 110214 h 599383"/>
                <a:gd name="connsiteX29" fmla="*/ 317713 w 608487"/>
                <a:gd name="connsiteY29" fmla="*/ 112473 h 599383"/>
                <a:gd name="connsiteX30" fmla="*/ 314193 w 608487"/>
                <a:gd name="connsiteY30" fmla="*/ 115318 h 599383"/>
                <a:gd name="connsiteX31" fmla="*/ 311176 w 608487"/>
                <a:gd name="connsiteY31" fmla="*/ 118080 h 599383"/>
                <a:gd name="connsiteX32" fmla="*/ 309835 w 608487"/>
                <a:gd name="connsiteY32" fmla="*/ 119419 h 599383"/>
                <a:gd name="connsiteX33" fmla="*/ 308578 w 608487"/>
                <a:gd name="connsiteY33" fmla="*/ 120842 h 599383"/>
                <a:gd name="connsiteX34" fmla="*/ 307321 w 608487"/>
                <a:gd name="connsiteY34" fmla="*/ 122515 h 599383"/>
                <a:gd name="connsiteX35" fmla="*/ 306231 w 608487"/>
                <a:gd name="connsiteY35" fmla="*/ 124273 h 599383"/>
                <a:gd name="connsiteX36" fmla="*/ 305142 w 608487"/>
                <a:gd name="connsiteY36" fmla="*/ 126197 h 599383"/>
                <a:gd name="connsiteX37" fmla="*/ 304388 w 608487"/>
                <a:gd name="connsiteY37" fmla="*/ 128373 h 599383"/>
                <a:gd name="connsiteX38" fmla="*/ 302544 w 608487"/>
                <a:gd name="connsiteY38" fmla="*/ 137830 h 599383"/>
                <a:gd name="connsiteX39" fmla="*/ 302376 w 608487"/>
                <a:gd name="connsiteY39" fmla="*/ 142516 h 599383"/>
                <a:gd name="connsiteX40" fmla="*/ 302544 w 608487"/>
                <a:gd name="connsiteY40" fmla="*/ 146784 h 599383"/>
                <a:gd name="connsiteX41" fmla="*/ 303047 w 608487"/>
                <a:gd name="connsiteY41" fmla="*/ 153311 h 599383"/>
                <a:gd name="connsiteX42" fmla="*/ 303298 w 608487"/>
                <a:gd name="connsiteY42" fmla="*/ 155738 h 599383"/>
                <a:gd name="connsiteX43" fmla="*/ 300868 w 608487"/>
                <a:gd name="connsiteY43" fmla="*/ 155320 h 599383"/>
                <a:gd name="connsiteX44" fmla="*/ 294163 w 608487"/>
                <a:gd name="connsiteY44" fmla="*/ 152893 h 599383"/>
                <a:gd name="connsiteX45" fmla="*/ 289722 w 608487"/>
                <a:gd name="connsiteY45" fmla="*/ 150382 h 599383"/>
                <a:gd name="connsiteX46" fmla="*/ 284861 w 608487"/>
                <a:gd name="connsiteY46" fmla="*/ 146784 h 599383"/>
                <a:gd name="connsiteX47" fmla="*/ 279917 w 608487"/>
                <a:gd name="connsiteY47" fmla="*/ 141595 h 599383"/>
                <a:gd name="connsiteX48" fmla="*/ 275391 w 608487"/>
                <a:gd name="connsiteY48" fmla="*/ 134566 h 599383"/>
                <a:gd name="connsiteX49" fmla="*/ 273380 w 608487"/>
                <a:gd name="connsiteY49" fmla="*/ 130382 h 599383"/>
                <a:gd name="connsiteX50" fmla="*/ 271871 w 608487"/>
                <a:gd name="connsiteY50" fmla="*/ 125695 h 599383"/>
                <a:gd name="connsiteX51" fmla="*/ 270363 w 608487"/>
                <a:gd name="connsiteY51" fmla="*/ 115067 h 599383"/>
                <a:gd name="connsiteX52" fmla="*/ 270279 w 608487"/>
                <a:gd name="connsiteY52" fmla="*/ 112222 h 599383"/>
                <a:gd name="connsiteX53" fmla="*/ 270530 w 608487"/>
                <a:gd name="connsiteY53" fmla="*/ 109377 h 599383"/>
                <a:gd name="connsiteX54" fmla="*/ 271369 w 608487"/>
                <a:gd name="connsiteY54" fmla="*/ 103519 h 599383"/>
                <a:gd name="connsiteX55" fmla="*/ 272961 w 608487"/>
                <a:gd name="connsiteY55" fmla="*/ 97828 h 599383"/>
                <a:gd name="connsiteX56" fmla="*/ 274972 w 608487"/>
                <a:gd name="connsiteY56" fmla="*/ 92221 h 599383"/>
                <a:gd name="connsiteX57" fmla="*/ 280587 w 608487"/>
                <a:gd name="connsiteY57" fmla="*/ 81928 h 599383"/>
                <a:gd name="connsiteX58" fmla="*/ 288716 w 608487"/>
                <a:gd name="connsiteY58" fmla="*/ 72304 h 599383"/>
                <a:gd name="connsiteX59" fmla="*/ 290392 w 608487"/>
                <a:gd name="connsiteY59" fmla="*/ 70463 h 599383"/>
                <a:gd name="connsiteX60" fmla="*/ 291985 w 608487"/>
                <a:gd name="connsiteY60" fmla="*/ 69040 h 599383"/>
                <a:gd name="connsiteX61" fmla="*/ 295085 w 608487"/>
                <a:gd name="connsiteY61" fmla="*/ 66279 h 599383"/>
                <a:gd name="connsiteX62" fmla="*/ 296594 w 608487"/>
                <a:gd name="connsiteY62" fmla="*/ 64856 h 599383"/>
                <a:gd name="connsiteX63" fmla="*/ 297013 w 608487"/>
                <a:gd name="connsiteY63" fmla="*/ 64521 h 599383"/>
                <a:gd name="connsiteX64" fmla="*/ 297097 w 608487"/>
                <a:gd name="connsiteY64" fmla="*/ 64438 h 599383"/>
                <a:gd name="connsiteX65" fmla="*/ 298437 w 608487"/>
                <a:gd name="connsiteY65" fmla="*/ 63434 h 599383"/>
                <a:gd name="connsiteX66" fmla="*/ 298521 w 608487"/>
                <a:gd name="connsiteY66" fmla="*/ 63266 h 599383"/>
                <a:gd name="connsiteX67" fmla="*/ 299108 w 608487"/>
                <a:gd name="connsiteY67" fmla="*/ 62848 h 599383"/>
                <a:gd name="connsiteX68" fmla="*/ 301371 w 608487"/>
                <a:gd name="connsiteY68" fmla="*/ 61007 h 599383"/>
                <a:gd name="connsiteX69" fmla="*/ 308913 w 608487"/>
                <a:gd name="connsiteY69" fmla="*/ 54061 h 599383"/>
                <a:gd name="connsiteX70" fmla="*/ 314696 w 608487"/>
                <a:gd name="connsiteY70" fmla="*/ 47282 h 599383"/>
                <a:gd name="connsiteX71" fmla="*/ 319305 w 608487"/>
                <a:gd name="connsiteY71" fmla="*/ 39081 h 599383"/>
                <a:gd name="connsiteX72" fmla="*/ 322489 w 608487"/>
                <a:gd name="connsiteY72" fmla="*/ 28872 h 599383"/>
                <a:gd name="connsiteX73" fmla="*/ 325004 w 608487"/>
                <a:gd name="connsiteY73" fmla="*/ 9038 h 599383"/>
                <a:gd name="connsiteX74" fmla="*/ 325255 w 608487"/>
                <a:gd name="connsiteY74" fmla="*/ 2427 h 599383"/>
                <a:gd name="connsiteX75" fmla="*/ 325339 w 608487"/>
                <a:gd name="connsiteY75" fmla="*/ 0 h 599383"/>
                <a:gd name="connsiteX76" fmla="*/ 227322 w 608487"/>
                <a:gd name="connsiteY76" fmla="*/ 0 h 599383"/>
                <a:gd name="connsiteX77" fmla="*/ 229669 w 608487"/>
                <a:gd name="connsiteY77" fmla="*/ 837 h 599383"/>
                <a:gd name="connsiteX78" fmla="*/ 235870 w 608487"/>
                <a:gd name="connsiteY78" fmla="*/ 4101 h 599383"/>
                <a:gd name="connsiteX79" fmla="*/ 253218 w 608487"/>
                <a:gd name="connsiteY79" fmla="*/ 22009 h 599383"/>
                <a:gd name="connsiteX80" fmla="*/ 259755 w 608487"/>
                <a:gd name="connsiteY80" fmla="*/ 38746 h 599383"/>
                <a:gd name="connsiteX81" fmla="*/ 260090 w 608487"/>
                <a:gd name="connsiteY81" fmla="*/ 60505 h 599383"/>
                <a:gd name="connsiteX82" fmla="*/ 251542 w 608487"/>
                <a:gd name="connsiteY82" fmla="*/ 82765 h 599383"/>
                <a:gd name="connsiteX83" fmla="*/ 236289 w 608487"/>
                <a:gd name="connsiteY83" fmla="*/ 100255 h 599383"/>
                <a:gd name="connsiteX84" fmla="*/ 231848 w 608487"/>
                <a:gd name="connsiteY84" fmla="*/ 103602 h 599383"/>
                <a:gd name="connsiteX85" fmla="*/ 229417 w 608487"/>
                <a:gd name="connsiteY85" fmla="*/ 105527 h 599383"/>
                <a:gd name="connsiteX86" fmla="*/ 225981 w 608487"/>
                <a:gd name="connsiteY86" fmla="*/ 107954 h 599383"/>
                <a:gd name="connsiteX87" fmla="*/ 224305 w 608487"/>
                <a:gd name="connsiteY87" fmla="*/ 109209 h 599383"/>
                <a:gd name="connsiteX88" fmla="*/ 222965 w 608487"/>
                <a:gd name="connsiteY88" fmla="*/ 110214 h 599383"/>
                <a:gd name="connsiteX89" fmla="*/ 219696 w 608487"/>
                <a:gd name="connsiteY89" fmla="*/ 112473 h 599383"/>
                <a:gd name="connsiteX90" fmla="*/ 216093 w 608487"/>
                <a:gd name="connsiteY90" fmla="*/ 115318 h 599383"/>
                <a:gd name="connsiteX91" fmla="*/ 213076 w 608487"/>
                <a:gd name="connsiteY91" fmla="*/ 118080 h 599383"/>
                <a:gd name="connsiteX92" fmla="*/ 211818 w 608487"/>
                <a:gd name="connsiteY92" fmla="*/ 119419 h 599383"/>
                <a:gd name="connsiteX93" fmla="*/ 210478 w 608487"/>
                <a:gd name="connsiteY93" fmla="*/ 120842 h 599383"/>
                <a:gd name="connsiteX94" fmla="*/ 209221 w 608487"/>
                <a:gd name="connsiteY94" fmla="*/ 122515 h 599383"/>
                <a:gd name="connsiteX95" fmla="*/ 208215 w 608487"/>
                <a:gd name="connsiteY95" fmla="*/ 124273 h 599383"/>
                <a:gd name="connsiteX96" fmla="*/ 207125 w 608487"/>
                <a:gd name="connsiteY96" fmla="*/ 126197 h 599383"/>
                <a:gd name="connsiteX97" fmla="*/ 206371 w 608487"/>
                <a:gd name="connsiteY97" fmla="*/ 128373 h 599383"/>
                <a:gd name="connsiteX98" fmla="*/ 204527 w 608487"/>
                <a:gd name="connsiteY98" fmla="*/ 137830 h 599383"/>
                <a:gd name="connsiteX99" fmla="*/ 204360 w 608487"/>
                <a:gd name="connsiteY99" fmla="*/ 142516 h 599383"/>
                <a:gd name="connsiteX100" fmla="*/ 204444 w 608487"/>
                <a:gd name="connsiteY100" fmla="*/ 146784 h 599383"/>
                <a:gd name="connsiteX101" fmla="*/ 204946 w 608487"/>
                <a:gd name="connsiteY101" fmla="*/ 153311 h 599383"/>
                <a:gd name="connsiteX102" fmla="*/ 205282 w 608487"/>
                <a:gd name="connsiteY102" fmla="*/ 155738 h 599383"/>
                <a:gd name="connsiteX103" fmla="*/ 202768 w 608487"/>
                <a:gd name="connsiteY103" fmla="*/ 155320 h 599383"/>
                <a:gd name="connsiteX104" fmla="*/ 196147 w 608487"/>
                <a:gd name="connsiteY104" fmla="*/ 152893 h 599383"/>
                <a:gd name="connsiteX105" fmla="*/ 191705 w 608487"/>
                <a:gd name="connsiteY105" fmla="*/ 150382 h 599383"/>
                <a:gd name="connsiteX106" fmla="*/ 186761 w 608487"/>
                <a:gd name="connsiteY106" fmla="*/ 146784 h 599383"/>
                <a:gd name="connsiteX107" fmla="*/ 181816 w 608487"/>
                <a:gd name="connsiteY107" fmla="*/ 141595 h 599383"/>
                <a:gd name="connsiteX108" fmla="*/ 177291 w 608487"/>
                <a:gd name="connsiteY108" fmla="*/ 134566 h 599383"/>
                <a:gd name="connsiteX109" fmla="*/ 175363 w 608487"/>
                <a:gd name="connsiteY109" fmla="*/ 130382 h 599383"/>
                <a:gd name="connsiteX110" fmla="*/ 173855 w 608487"/>
                <a:gd name="connsiteY110" fmla="*/ 125695 h 599383"/>
                <a:gd name="connsiteX111" fmla="*/ 172263 w 608487"/>
                <a:gd name="connsiteY111" fmla="*/ 115067 h 599383"/>
                <a:gd name="connsiteX112" fmla="*/ 172179 w 608487"/>
                <a:gd name="connsiteY112" fmla="*/ 112222 h 599383"/>
                <a:gd name="connsiteX113" fmla="*/ 172514 w 608487"/>
                <a:gd name="connsiteY113" fmla="*/ 109377 h 599383"/>
                <a:gd name="connsiteX114" fmla="*/ 173268 w 608487"/>
                <a:gd name="connsiteY114" fmla="*/ 103519 h 599383"/>
                <a:gd name="connsiteX115" fmla="*/ 174861 w 608487"/>
                <a:gd name="connsiteY115" fmla="*/ 97828 h 599383"/>
                <a:gd name="connsiteX116" fmla="*/ 176872 w 608487"/>
                <a:gd name="connsiteY116" fmla="*/ 92221 h 599383"/>
                <a:gd name="connsiteX117" fmla="*/ 182571 w 608487"/>
                <a:gd name="connsiteY117" fmla="*/ 81928 h 599383"/>
                <a:gd name="connsiteX118" fmla="*/ 190616 w 608487"/>
                <a:gd name="connsiteY118" fmla="*/ 72304 h 599383"/>
                <a:gd name="connsiteX119" fmla="*/ 192376 w 608487"/>
                <a:gd name="connsiteY119" fmla="*/ 70463 h 599383"/>
                <a:gd name="connsiteX120" fmla="*/ 193884 w 608487"/>
                <a:gd name="connsiteY120" fmla="*/ 69040 h 599383"/>
                <a:gd name="connsiteX121" fmla="*/ 196985 w 608487"/>
                <a:gd name="connsiteY121" fmla="*/ 66279 h 599383"/>
                <a:gd name="connsiteX122" fmla="*/ 198577 w 608487"/>
                <a:gd name="connsiteY122" fmla="*/ 64856 h 599383"/>
                <a:gd name="connsiteX123" fmla="*/ 198996 w 608487"/>
                <a:gd name="connsiteY123" fmla="*/ 64521 h 599383"/>
                <a:gd name="connsiteX124" fmla="*/ 199080 w 608487"/>
                <a:gd name="connsiteY124" fmla="*/ 64438 h 599383"/>
                <a:gd name="connsiteX125" fmla="*/ 200337 w 608487"/>
                <a:gd name="connsiteY125" fmla="*/ 63434 h 599383"/>
                <a:gd name="connsiteX126" fmla="*/ 200505 w 608487"/>
                <a:gd name="connsiteY126" fmla="*/ 63266 h 599383"/>
                <a:gd name="connsiteX127" fmla="*/ 201008 w 608487"/>
                <a:gd name="connsiteY127" fmla="*/ 62848 h 599383"/>
                <a:gd name="connsiteX128" fmla="*/ 203354 w 608487"/>
                <a:gd name="connsiteY128" fmla="*/ 61007 h 599383"/>
                <a:gd name="connsiteX129" fmla="*/ 210897 w 608487"/>
                <a:gd name="connsiteY129" fmla="*/ 54061 h 599383"/>
                <a:gd name="connsiteX130" fmla="*/ 216679 w 608487"/>
                <a:gd name="connsiteY130" fmla="*/ 47282 h 599383"/>
                <a:gd name="connsiteX131" fmla="*/ 221288 w 608487"/>
                <a:gd name="connsiteY131" fmla="*/ 39081 h 599383"/>
                <a:gd name="connsiteX132" fmla="*/ 224473 w 608487"/>
                <a:gd name="connsiteY132" fmla="*/ 28872 h 599383"/>
                <a:gd name="connsiteX133" fmla="*/ 226903 w 608487"/>
                <a:gd name="connsiteY133" fmla="*/ 9038 h 599383"/>
                <a:gd name="connsiteX134" fmla="*/ 227239 w 608487"/>
                <a:gd name="connsiteY134" fmla="*/ 2427 h 599383"/>
                <a:gd name="connsiteX135" fmla="*/ 227322 w 608487"/>
                <a:gd name="connsiteY135" fmla="*/ 0 h 599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608487" h="599383">
                  <a:moveTo>
                    <a:pt x="0" y="548152"/>
                  </a:moveTo>
                  <a:lnTo>
                    <a:pt x="605239" y="548152"/>
                  </a:lnTo>
                  <a:lnTo>
                    <a:pt x="605239" y="599383"/>
                  </a:lnTo>
                  <a:lnTo>
                    <a:pt x="0" y="599383"/>
                  </a:lnTo>
                  <a:close/>
                  <a:moveTo>
                    <a:pt x="0" y="211908"/>
                  </a:moveTo>
                  <a:lnTo>
                    <a:pt x="349886" y="211908"/>
                  </a:lnTo>
                  <a:lnTo>
                    <a:pt x="394554" y="211908"/>
                  </a:lnTo>
                  <a:lnTo>
                    <a:pt x="605239" y="211908"/>
                  </a:lnTo>
                  <a:cubicBezTo>
                    <a:pt x="605239" y="378762"/>
                    <a:pt x="469727" y="514069"/>
                    <a:pt x="302620" y="514069"/>
                  </a:cubicBezTo>
                  <a:cubicBezTo>
                    <a:pt x="135512" y="514069"/>
                    <a:pt x="0" y="378762"/>
                    <a:pt x="0" y="211908"/>
                  </a:cubicBezTo>
                  <a:close/>
                  <a:moveTo>
                    <a:pt x="596231" y="36105"/>
                  </a:moveTo>
                  <a:cubicBezTo>
                    <a:pt x="608637" y="41157"/>
                    <a:pt x="614656" y="59340"/>
                    <a:pt x="599507" y="65804"/>
                  </a:cubicBezTo>
                  <a:cubicBezTo>
                    <a:pt x="528438" y="96178"/>
                    <a:pt x="464157" y="140024"/>
                    <a:pt x="410520" y="194831"/>
                  </a:cubicBezTo>
                  <a:lnTo>
                    <a:pt x="364258" y="194831"/>
                  </a:lnTo>
                  <a:cubicBezTo>
                    <a:pt x="424097" y="126803"/>
                    <a:pt x="498351" y="72164"/>
                    <a:pt x="582243" y="36351"/>
                  </a:cubicBezTo>
                  <a:cubicBezTo>
                    <a:pt x="587251" y="34196"/>
                    <a:pt x="592096" y="34421"/>
                    <a:pt x="596231" y="36105"/>
                  </a:cubicBezTo>
                  <a:close/>
                  <a:moveTo>
                    <a:pt x="325339" y="0"/>
                  </a:moveTo>
                  <a:cubicBezTo>
                    <a:pt x="325339" y="0"/>
                    <a:pt x="326261" y="168"/>
                    <a:pt x="327769" y="837"/>
                  </a:cubicBezTo>
                  <a:cubicBezTo>
                    <a:pt x="329194" y="1507"/>
                    <a:pt x="331457" y="2427"/>
                    <a:pt x="333971" y="4101"/>
                  </a:cubicBezTo>
                  <a:cubicBezTo>
                    <a:pt x="338999" y="7281"/>
                    <a:pt x="345703" y="12720"/>
                    <a:pt x="351235" y="22009"/>
                  </a:cubicBezTo>
                  <a:cubicBezTo>
                    <a:pt x="354000" y="26612"/>
                    <a:pt x="356514" y="32219"/>
                    <a:pt x="357855" y="38746"/>
                  </a:cubicBezTo>
                  <a:cubicBezTo>
                    <a:pt x="359196" y="45274"/>
                    <a:pt x="359531" y="52806"/>
                    <a:pt x="358190" y="60505"/>
                  </a:cubicBezTo>
                  <a:cubicBezTo>
                    <a:pt x="356849" y="68204"/>
                    <a:pt x="353833" y="75903"/>
                    <a:pt x="349558" y="82765"/>
                  </a:cubicBezTo>
                  <a:cubicBezTo>
                    <a:pt x="345368" y="89543"/>
                    <a:pt x="340005" y="95401"/>
                    <a:pt x="334306" y="100255"/>
                  </a:cubicBezTo>
                  <a:lnTo>
                    <a:pt x="329948" y="103602"/>
                  </a:lnTo>
                  <a:lnTo>
                    <a:pt x="327434" y="105527"/>
                  </a:lnTo>
                  <a:cubicBezTo>
                    <a:pt x="326345" y="106364"/>
                    <a:pt x="325171" y="107201"/>
                    <a:pt x="324082" y="107954"/>
                  </a:cubicBezTo>
                  <a:lnTo>
                    <a:pt x="322322" y="109209"/>
                  </a:lnTo>
                  <a:cubicBezTo>
                    <a:pt x="321819" y="109628"/>
                    <a:pt x="321065" y="110046"/>
                    <a:pt x="320981" y="110214"/>
                  </a:cubicBezTo>
                  <a:cubicBezTo>
                    <a:pt x="320059" y="111050"/>
                    <a:pt x="318970" y="111804"/>
                    <a:pt x="317713" y="112473"/>
                  </a:cubicBezTo>
                  <a:cubicBezTo>
                    <a:pt x="316707" y="113477"/>
                    <a:pt x="315534" y="114398"/>
                    <a:pt x="314193" y="115318"/>
                  </a:cubicBezTo>
                  <a:cubicBezTo>
                    <a:pt x="313355" y="116239"/>
                    <a:pt x="312181" y="117159"/>
                    <a:pt x="311176" y="118080"/>
                  </a:cubicBezTo>
                  <a:cubicBezTo>
                    <a:pt x="310757" y="118498"/>
                    <a:pt x="310338" y="118917"/>
                    <a:pt x="309835" y="119419"/>
                  </a:cubicBezTo>
                  <a:cubicBezTo>
                    <a:pt x="309332" y="119837"/>
                    <a:pt x="308829" y="120339"/>
                    <a:pt x="308578" y="120842"/>
                  </a:cubicBezTo>
                  <a:cubicBezTo>
                    <a:pt x="308159" y="121427"/>
                    <a:pt x="307824" y="121929"/>
                    <a:pt x="307321" y="122515"/>
                  </a:cubicBezTo>
                  <a:cubicBezTo>
                    <a:pt x="306734" y="123017"/>
                    <a:pt x="306650" y="123687"/>
                    <a:pt x="306231" y="124273"/>
                  </a:cubicBezTo>
                  <a:cubicBezTo>
                    <a:pt x="305896" y="124858"/>
                    <a:pt x="305477" y="125528"/>
                    <a:pt x="305142" y="126197"/>
                  </a:cubicBezTo>
                  <a:cubicBezTo>
                    <a:pt x="304974" y="126951"/>
                    <a:pt x="304723" y="127620"/>
                    <a:pt x="304388" y="128373"/>
                  </a:cubicBezTo>
                  <a:cubicBezTo>
                    <a:pt x="303298" y="131302"/>
                    <a:pt x="302879" y="134650"/>
                    <a:pt x="302544" y="137830"/>
                  </a:cubicBezTo>
                  <a:cubicBezTo>
                    <a:pt x="302544" y="139503"/>
                    <a:pt x="302460" y="141093"/>
                    <a:pt x="302376" y="142516"/>
                  </a:cubicBezTo>
                  <a:cubicBezTo>
                    <a:pt x="302460" y="144106"/>
                    <a:pt x="302460" y="145529"/>
                    <a:pt x="302544" y="146784"/>
                  </a:cubicBezTo>
                  <a:cubicBezTo>
                    <a:pt x="302712" y="149462"/>
                    <a:pt x="302795" y="151805"/>
                    <a:pt x="303047" y="153311"/>
                  </a:cubicBezTo>
                  <a:cubicBezTo>
                    <a:pt x="303214" y="154901"/>
                    <a:pt x="303298" y="155738"/>
                    <a:pt x="303298" y="155738"/>
                  </a:cubicBezTo>
                  <a:cubicBezTo>
                    <a:pt x="303298" y="155738"/>
                    <a:pt x="302460" y="155655"/>
                    <a:pt x="300868" y="155320"/>
                  </a:cubicBezTo>
                  <a:cubicBezTo>
                    <a:pt x="299359" y="154818"/>
                    <a:pt x="296929" y="154232"/>
                    <a:pt x="294163" y="152893"/>
                  </a:cubicBezTo>
                  <a:cubicBezTo>
                    <a:pt x="292739" y="152223"/>
                    <a:pt x="291398" y="151387"/>
                    <a:pt x="289722" y="150382"/>
                  </a:cubicBezTo>
                  <a:cubicBezTo>
                    <a:pt x="288129" y="149378"/>
                    <a:pt x="286621" y="148123"/>
                    <a:pt x="284861" y="146784"/>
                  </a:cubicBezTo>
                  <a:cubicBezTo>
                    <a:pt x="283269" y="145278"/>
                    <a:pt x="281593" y="143604"/>
                    <a:pt x="279917" y="141595"/>
                  </a:cubicBezTo>
                  <a:cubicBezTo>
                    <a:pt x="278408" y="139503"/>
                    <a:pt x="276648" y="137328"/>
                    <a:pt x="275391" y="134566"/>
                  </a:cubicBezTo>
                  <a:cubicBezTo>
                    <a:pt x="274637" y="133311"/>
                    <a:pt x="274050" y="131888"/>
                    <a:pt x="273380" y="130382"/>
                  </a:cubicBezTo>
                  <a:cubicBezTo>
                    <a:pt x="272793" y="128959"/>
                    <a:pt x="272374" y="127285"/>
                    <a:pt x="271871" y="125695"/>
                  </a:cubicBezTo>
                  <a:cubicBezTo>
                    <a:pt x="270866" y="122432"/>
                    <a:pt x="270530" y="118833"/>
                    <a:pt x="270363" y="115067"/>
                  </a:cubicBezTo>
                  <a:cubicBezTo>
                    <a:pt x="270279" y="114147"/>
                    <a:pt x="270195" y="113143"/>
                    <a:pt x="270279" y="112222"/>
                  </a:cubicBezTo>
                  <a:cubicBezTo>
                    <a:pt x="270363" y="111218"/>
                    <a:pt x="270447" y="110297"/>
                    <a:pt x="270530" y="109377"/>
                  </a:cubicBezTo>
                  <a:cubicBezTo>
                    <a:pt x="270698" y="107452"/>
                    <a:pt x="271033" y="105527"/>
                    <a:pt x="271369" y="103519"/>
                  </a:cubicBezTo>
                  <a:cubicBezTo>
                    <a:pt x="271620" y="101510"/>
                    <a:pt x="272374" y="99753"/>
                    <a:pt x="272961" y="97828"/>
                  </a:cubicBezTo>
                  <a:cubicBezTo>
                    <a:pt x="273547" y="95987"/>
                    <a:pt x="274218" y="94062"/>
                    <a:pt x="274972" y="92221"/>
                  </a:cubicBezTo>
                  <a:cubicBezTo>
                    <a:pt x="276648" y="88790"/>
                    <a:pt x="278492" y="85359"/>
                    <a:pt x="280587" y="81928"/>
                  </a:cubicBezTo>
                  <a:cubicBezTo>
                    <a:pt x="283101" y="78664"/>
                    <a:pt x="285783" y="75401"/>
                    <a:pt x="288716" y="72304"/>
                  </a:cubicBezTo>
                  <a:cubicBezTo>
                    <a:pt x="289470" y="71384"/>
                    <a:pt x="289889" y="70965"/>
                    <a:pt x="290392" y="70463"/>
                  </a:cubicBezTo>
                  <a:lnTo>
                    <a:pt x="291985" y="69040"/>
                  </a:lnTo>
                  <a:cubicBezTo>
                    <a:pt x="292990" y="68120"/>
                    <a:pt x="293996" y="67199"/>
                    <a:pt x="295085" y="66279"/>
                  </a:cubicBezTo>
                  <a:lnTo>
                    <a:pt x="296594" y="64856"/>
                  </a:lnTo>
                  <a:lnTo>
                    <a:pt x="297013" y="64521"/>
                  </a:lnTo>
                  <a:lnTo>
                    <a:pt x="297097" y="64438"/>
                  </a:lnTo>
                  <a:lnTo>
                    <a:pt x="298437" y="63434"/>
                  </a:lnTo>
                  <a:lnTo>
                    <a:pt x="298521" y="63266"/>
                  </a:lnTo>
                  <a:lnTo>
                    <a:pt x="299108" y="62848"/>
                  </a:lnTo>
                  <a:lnTo>
                    <a:pt x="301371" y="61007"/>
                  </a:lnTo>
                  <a:cubicBezTo>
                    <a:pt x="304220" y="58580"/>
                    <a:pt x="306734" y="56237"/>
                    <a:pt x="308913" y="54061"/>
                  </a:cubicBezTo>
                  <a:cubicBezTo>
                    <a:pt x="311092" y="51801"/>
                    <a:pt x="312936" y="49709"/>
                    <a:pt x="314696" y="47282"/>
                  </a:cubicBezTo>
                  <a:cubicBezTo>
                    <a:pt x="316456" y="44939"/>
                    <a:pt x="318048" y="42178"/>
                    <a:pt x="319305" y="39081"/>
                  </a:cubicBezTo>
                  <a:cubicBezTo>
                    <a:pt x="320646" y="35985"/>
                    <a:pt x="321735" y="32470"/>
                    <a:pt x="322489" y="28872"/>
                  </a:cubicBezTo>
                  <a:cubicBezTo>
                    <a:pt x="324082" y="21758"/>
                    <a:pt x="324668" y="14394"/>
                    <a:pt x="325004" y="9038"/>
                  </a:cubicBezTo>
                  <a:cubicBezTo>
                    <a:pt x="325087" y="6277"/>
                    <a:pt x="325339" y="4017"/>
                    <a:pt x="325255" y="2427"/>
                  </a:cubicBezTo>
                  <a:cubicBezTo>
                    <a:pt x="325339" y="837"/>
                    <a:pt x="325339" y="0"/>
                    <a:pt x="325339" y="0"/>
                  </a:cubicBezTo>
                  <a:close/>
                  <a:moveTo>
                    <a:pt x="227322" y="0"/>
                  </a:moveTo>
                  <a:cubicBezTo>
                    <a:pt x="227322" y="0"/>
                    <a:pt x="228160" y="168"/>
                    <a:pt x="229669" y="837"/>
                  </a:cubicBezTo>
                  <a:cubicBezTo>
                    <a:pt x="231094" y="1507"/>
                    <a:pt x="233356" y="2427"/>
                    <a:pt x="235870" y="4101"/>
                  </a:cubicBezTo>
                  <a:cubicBezTo>
                    <a:pt x="240899" y="7281"/>
                    <a:pt x="247687" y="12720"/>
                    <a:pt x="253218" y="22009"/>
                  </a:cubicBezTo>
                  <a:cubicBezTo>
                    <a:pt x="255900" y="26612"/>
                    <a:pt x="258414" y="32219"/>
                    <a:pt x="259755" y="38746"/>
                  </a:cubicBezTo>
                  <a:cubicBezTo>
                    <a:pt x="261180" y="45274"/>
                    <a:pt x="261515" y="52806"/>
                    <a:pt x="260090" y="60505"/>
                  </a:cubicBezTo>
                  <a:cubicBezTo>
                    <a:pt x="258749" y="68204"/>
                    <a:pt x="255816" y="75903"/>
                    <a:pt x="251542" y="82765"/>
                  </a:cubicBezTo>
                  <a:cubicBezTo>
                    <a:pt x="247268" y="89543"/>
                    <a:pt x="241988" y="95401"/>
                    <a:pt x="236289" y="100255"/>
                  </a:cubicBezTo>
                  <a:lnTo>
                    <a:pt x="231848" y="103602"/>
                  </a:lnTo>
                  <a:lnTo>
                    <a:pt x="229417" y="105527"/>
                  </a:lnTo>
                  <a:cubicBezTo>
                    <a:pt x="228244" y="106364"/>
                    <a:pt x="227155" y="107201"/>
                    <a:pt x="225981" y="107954"/>
                  </a:cubicBezTo>
                  <a:lnTo>
                    <a:pt x="224305" y="109209"/>
                  </a:lnTo>
                  <a:cubicBezTo>
                    <a:pt x="223719" y="109628"/>
                    <a:pt x="223048" y="110046"/>
                    <a:pt x="222965" y="110214"/>
                  </a:cubicBezTo>
                  <a:cubicBezTo>
                    <a:pt x="222043" y="111050"/>
                    <a:pt x="220953" y="111804"/>
                    <a:pt x="219696" y="112473"/>
                  </a:cubicBezTo>
                  <a:cubicBezTo>
                    <a:pt x="218607" y="113477"/>
                    <a:pt x="217433" y="114398"/>
                    <a:pt x="216093" y="115318"/>
                  </a:cubicBezTo>
                  <a:cubicBezTo>
                    <a:pt x="215254" y="116239"/>
                    <a:pt x="214081" y="117159"/>
                    <a:pt x="213076" y="118080"/>
                  </a:cubicBezTo>
                  <a:cubicBezTo>
                    <a:pt x="212740" y="118498"/>
                    <a:pt x="212321" y="118917"/>
                    <a:pt x="211818" y="119419"/>
                  </a:cubicBezTo>
                  <a:cubicBezTo>
                    <a:pt x="211316" y="119837"/>
                    <a:pt x="210813" y="120339"/>
                    <a:pt x="210478" y="120842"/>
                  </a:cubicBezTo>
                  <a:cubicBezTo>
                    <a:pt x="210142" y="121427"/>
                    <a:pt x="209723" y="121929"/>
                    <a:pt x="209221" y="122515"/>
                  </a:cubicBezTo>
                  <a:cubicBezTo>
                    <a:pt x="208718" y="123017"/>
                    <a:pt x="208634" y="123687"/>
                    <a:pt x="208215" y="124273"/>
                  </a:cubicBezTo>
                  <a:cubicBezTo>
                    <a:pt x="207880" y="124858"/>
                    <a:pt x="207377" y="125528"/>
                    <a:pt x="207125" y="126197"/>
                  </a:cubicBezTo>
                  <a:cubicBezTo>
                    <a:pt x="206874" y="126951"/>
                    <a:pt x="206706" y="127620"/>
                    <a:pt x="206371" y="128373"/>
                  </a:cubicBezTo>
                  <a:cubicBezTo>
                    <a:pt x="205282" y="131302"/>
                    <a:pt x="204863" y="134650"/>
                    <a:pt x="204527" y="137830"/>
                  </a:cubicBezTo>
                  <a:cubicBezTo>
                    <a:pt x="204444" y="139503"/>
                    <a:pt x="204360" y="141093"/>
                    <a:pt x="204360" y="142516"/>
                  </a:cubicBezTo>
                  <a:cubicBezTo>
                    <a:pt x="204360" y="144106"/>
                    <a:pt x="204444" y="145529"/>
                    <a:pt x="204444" y="146784"/>
                  </a:cubicBezTo>
                  <a:cubicBezTo>
                    <a:pt x="204611" y="149462"/>
                    <a:pt x="204695" y="151805"/>
                    <a:pt x="204946" y="153311"/>
                  </a:cubicBezTo>
                  <a:cubicBezTo>
                    <a:pt x="205198" y="154901"/>
                    <a:pt x="205282" y="155738"/>
                    <a:pt x="205282" y="155738"/>
                  </a:cubicBezTo>
                  <a:cubicBezTo>
                    <a:pt x="205282" y="155738"/>
                    <a:pt x="204360" y="155655"/>
                    <a:pt x="202768" y="155320"/>
                  </a:cubicBezTo>
                  <a:cubicBezTo>
                    <a:pt x="201259" y="154818"/>
                    <a:pt x="198829" y="154232"/>
                    <a:pt x="196147" y="152893"/>
                  </a:cubicBezTo>
                  <a:cubicBezTo>
                    <a:pt x="194722" y="152223"/>
                    <a:pt x="193298" y="151387"/>
                    <a:pt x="191705" y="150382"/>
                  </a:cubicBezTo>
                  <a:cubicBezTo>
                    <a:pt x="190113" y="149378"/>
                    <a:pt x="188521" y="148123"/>
                    <a:pt x="186761" y="146784"/>
                  </a:cubicBezTo>
                  <a:cubicBezTo>
                    <a:pt x="185169" y="145278"/>
                    <a:pt x="183492" y="143604"/>
                    <a:pt x="181816" y="141595"/>
                  </a:cubicBezTo>
                  <a:cubicBezTo>
                    <a:pt x="180308" y="139503"/>
                    <a:pt x="178632" y="137328"/>
                    <a:pt x="177291" y="134566"/>
                  </a:cubicBezTo>
                  <a:cubicBezTo>
                    <a:pt x="176620" y="133311"/>
                    <a:pt x="175950" y="131888"/>
                    <a:pt x="175363" y="130382"/>
                  </a:cubicBezTo>
                  <a:cubicBezTo>
                    <a:pt x="174693" y="128959"/>
                    <a:pt x="174358" y="127285"/>
                    <a:pt x="173855" y="125695"/>
                  </a:cubicBezTo>
                  <a:cubicBezTo>
                    <a:pt x="172765" y="122432"/>
                    <a:pt x="172430" y="118833"/>
                    <a:pt x="172263" y="115067"/>
                  </a:cubicBezTo>
                  <a:cubicBezTo>
                    <a:pt x="172263" y="114147"/>
                    <a:pt x="172179" y="113143"/>
                    <a:pt x="172179" y="112222"/>
                  </a:cubicBezTo>
                  <a:cubicBezTo>
                    <a:pt x="172263" y="111218"/>
                    <a:pt x="172346" y="110297"/>
                    <a:pt x="172514" y="109377"/>
                  </a:cubicBezTo>
                  <a:cubicBezTo>
                    <a:pt x="172682" y="107452"/>
                    <a:pt x="172933" y="105527"/>
                    <a:pt x="173268" y="103519"/>
                  </a:cubicBezTo>
                  <a:cubicBezTo>
                    <a:pt x="173603" y="101510"/>
                    <a:pt x="174274" y="99753"/>
                    <a:pt x="174861" y="97828"/>
                  </a:cubicBezTo>
                  <a:cubicBezTo>
                    <a:pt x="175447" y="95987"/>
                    <a:pt x="176118" y="94062"/>
                    <a:pt x="176872" y="92221"/>
                  </a:cubicBezTo>
                  <a:cubicBezTo>
                    <a:pt x="178548" y="88790"/>
                    <a:pt x="180475" y="85359"/>
                    <a:pt x="182571" y="81928"/>
                  </a:cubicBezTo>
                  <a:cubicBezTo>
                    <a:pt x="185001" y="78664"/>
                    <a:pt x="187766" y="75401"/>
                    <a:pt x="190616" y="72304"/>
                  </a:cubicBezTo>
                  <a:cubicBezTo>
                    <a:pt x="191454" y="71384"/>
                    <a:pt x="191873" y="70965"/>
                    <a:pt x="192376" y="70463"/>
                  </a:cubicBezTo>
                  <a:lnTo>
                    <a:pt x="193884" y="69040"/>
                  </a:lnTo>
                  <a:cubicBezTo>
                    <a:pt x="194890" y="68120"/>
                    <a:pt x="195979" y="67199"/>
                    <a:pt x="196985" y="66279"/>
                  </a:cubicBezTo>
                  <a:lnTo>
                    <a:pt x="198577" y="64856"/>
                  </a:lnTo>
                  <a:lnTo>
                    <a:pt x="198996" y="64521"/>
                  </a:lnTo>
                  <a:lnTo>
                    <a:pt x="199080" y="64438"/>
                  </a:lnTo>
                  <a:lnTo>
                    <a:pt x="200337" y="63434"/>
                  </a:lnTo>
                  <a:lnTo>
                    <a:pt x="200505" y="63266"/>
                  </a:lnTo>
                  <a:lnTo>
                    <a:pt x="201008" y="62848"/>
                  </a:lnTo>
                  <a:lnTo>
                    <a:pt x="203354" y="61007"/>
                  </a:lnTo>
                  <a:cubicBezTo>
                    <a:pt x="206204" y="58580"/>
                    <a:pt x="208718" y="56237"/>
                    <a:pt x="210897" y="54061"/>
                  </a:cubicBezTo>
                  <a:cubicBezTo>
                    <a:pt x="212992" y="51801"/>
                    <a:pt x="214919" y="49709"/>
                    <a:pt x="216679" y="47282"/>
                  </a:cubicBezTo>
                  <a:cubicBezTo>
                    <a:pt x="218355" y="44939"/>
                    <a:pt x="219948" y="42178"/>
                    <a:pt x="221288" y="39081"/>
                  </a:cubicBezTo>
                  <a:cubicBezTo>
                    <a:pt x="222629" y="35985"/>
                    <a:pt x="223719" y="32470"/>
                    <a:pt x="224473" y="28872"/>
                  </a:cubicBezTo>
                  <a:cubicBezTo>
                    <a:pt x="225981" y="21758"/>
                    <a:pt x="226568" y="14394"/>
                    <a:pt x="226903" y="9038"/>
                  </a:cubicBezTo>
                  <a:cubicBezTo>
                    <a:pt x="226987" y="6277"/>
                    <a:pt x="227239" y="4017"/>
                    <a:pt x="227239" y="2427"/>
                  </a:cubicBezTo>
                  <a:cubicBezTo>
                    <a:pt x="227239" y="837"/>
                    <a:pt x="227322" y="0"/>
                    <a:pt x="227322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endParaRPr lang="zh-CN" alt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4770691" y="3482723"/>
              <a:ext cx="0" cy="135423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任意多边形 15"/>
            <p:cNvSpPr/>
            <p:nvPr/>
          </p:nvSpPr>
          <p:spPr>
            <a:xfrm>
              <a:off x="3976726" y="1961902"/>
              <a:ext cx="1587930" cy="1916803"/>
            </a:xfrm>
            <a:custGeom>
              <a:avLst/>
              <a:gdLst>
                <a:gd name="connsiteX0" fmla="*/ 794420 w 1587930"/>
                <a:gd name="connsiteY0" fmla="*/ 0 h 1916803"/>
                <a:gd name="connsiteX1" fmla="*/ 1355705 w 1587930"/>
                <a:gd name="connsiteY1" fmla="*/ 232869 h 1916803"/>
                <a:gd name="connsiteX2" fmla="*/ 1355062 w 1587930"/>
                <a:gd name="connsiteY2" fmla="*/ 1355706 h 1916803"/>
                <a:gd name="connsiteX3" fmla="*/ 793323 w 1587930"/>
                <a:gd name="connsiteY3" fmla="*/ 1916803 h 1916803"/>
                <a:gd name="connsiteX4" fmla="*/ 232225 w 1587930"/>
                <a:gd name="connsiteY4" fmla="*/ 1355064 h 1916803"/>
                <a:gd name="connsiteX5" fmla="*/ 232868 w 1587930"/>
                <a:gd name="connsiteY5" fmla="*/ 232226 h 1916803"/>
                <a:gd name="connsiteX6" fmla="*/ 794420 w 1587930"/>
                <a:gd name="connsiteY6" fmla="*/ 0 h 1916803"/>
                <a:gd name="connsiteX7" fmla="*/ 793966 w 1587930"/>
                <a:gd name="connsiteY7" fmla="*/ 163145 h 1916803"/>
                <a:gd name="connsiteX8" fmla="*/ 163145 w 1587930"/>
                <a:gd name="connsiteY8" fmla="*/ 793966 h 1916803"/>
                <a:gd name="connsiteX9" fmla="*/ 793966 w 1587930"/>
                <a:gd name="connsiteY9" fmla="*/ 1424787 h 1916803"/>
                <a:gd name="connsiteX10" fmla="*/ 1424787 w 1587930"/>
                <a:gd name="connsiteY10" fmla="*/ 793966 h 1916803"/>
                <a:gd name="connsiteX11" fmla="*/ 793966 w 1587930"/>
                <a:gd name="connsiteY11" fmla="*/ 163145 h 191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7930" h="1916803">
                  <a:moveTo>
                    <a:pt x="794420" y="0"/>
                  </a:moveTo>
                  <a:cubicBezTo>
                    <a:pt x="997613" y="116"/>
                    <a:pt x="1200763" y="77748"/>
                    <a:pt x="1355705" y="232869"/>
                  </a:cubicBezTo>
                  <a:cubicBezTo>
                    <a:pt x="1665590" y="543109"/>
                    <a:pt x="1665303" y="1045821"/>
                    <a:pt x="1355062" y="1355706"/>
                  </a:cubicBezTo>
                  <a:lnTo>
                    <a:pt x="793323" y="1916803"/>
                  </a:lnTo>
                  <a:lnTo>
                    <a:pt x="232225" y="1355064"/>
                  </a:lnTo>
                  <a:cubicBezTo>
                    <a:pt x="-77660" y="1044823"/>
                    <a:pt x="-77373" y="542112"/>
                    <a:pt x="232868" y="232226"/>
                  </a:cubicBezTo>
                  <a:cubicBezTo>
                    <a:pt x="387988" y="77283"/>
                    <a:pt x="591226" y="-116"/>
                    <a:pt x="794420" y="0"/>
                  </a:cubicBezTo>
                  <a:close/>
                  <a:moveTo>
                    <a:pt x="793966" y="163145"/>
                  </a:moveTo>
                  <a:cubicBezTo>
                    <a:pt x="445573" y="163145"/>
                    <a:pt x="163145" y="445573"/>
                    <a:pt x="163145" y="793966"/>
                  </a:cubicBezTo>
                  <a:cubicBezTo>
                    <a:pt x="163145" y="1142359"/>
                    <a:pt x="445573" y="1424787"/>
                    <a:pt x="793966" y="1424787"/>
                  </a:cubicBezTo>
                  <a:cubicBezTo>
                    <a:pt x="1142359" y="1424787"/>
                    <a:pt x="1424787" y="1142359"/>
                    <a:pt x="1424787" y="793966"/>
                  </a:cubicBezTo>
                  <a:cubicBezTo>
                    <a:pt x="1424787" y="445573"/>
                    <a:pt x="1142359" y="163145"/>
                    <a:pt x="793966" y="163145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829066" y="5247589"/>
            <a:ext cx="1920485" cy="1122938"/>
            <a:chOff x="3828474" y="5000350"/>
            <a:chExt cx="1920985" cy="1123231"/>
          </a:xfrm>
        </p:grpSpPr>
        <p:sp>
          <p:nvSpPr>
            <p:cNvPr id="19" name="1"/>
            <p:cNvSpPr txBox="1">
              <a:spLocks noChangeArrowheads="1"/>
            </p:cNvSpPr>
            <p:nvPr/>
          </p:nvSpPr>
          <p:spPr bwMode="auto">
            <a:xfrm>
              <a:off x="4016393" y="5000350"/>
              <a:ext cx="1508596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添加标题</a:t>
              </a:r>
              <a:endParaRPr lang="en-US" altLang="zh-CN" sz="1400" b="1" dirty="0">
                <a:solidFill>
                  <a:srgbClr val="000000">
                    <a:lumMod val="75000"/>
                    <a:lumOff val="25000"/>
                  </a:srgbClr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1"/>
            <p:cNvSpPr txBox="1">
              <a:spLocks noChangeArrowheads="1"/>
            </p:cNvSpPr>
            <p:nvPr/>
          </p:nvSpPr>
          <p:spPr bwMode="auto">
            <a:xfrm>
              <a:off x="3828474" y="5325334"/>
              <a:ext cx="1920985" cy="79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单击此处可编辑内容，单击此处可编辑内容。单击添加项目内容。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513257" y="1715507"/>
            <a:ext cx="1587516" cy="2874310"/>
            <a:chOff x="6513365" y="1467346"/>
            <a:chExt cx="1587930" cy="2875059"/>
          </a:xfrm>
        </p:grpSpPr>
        <p:sp>
          <p:nvSpPr>
            <p:cNvPr id="22" name="group_126413"/>
            <p:cNvSpPr>
              <a:spLocks noChangeAspect="1"/>
            </p:cNvSpPr>
            <p:nvPr/>
          </p:nvSpPr>
          <p:spPr bwMode="auto">
            <a:xfrm>
              <a:off x="7002487" y="2039693"/>
              <a:ext cx="609685" cy="363806"/>
            </a:xfrm>
            <a:custGeom>
              <a:avLst/>
              <a:gdLst>
                <a:gd name="connsiteX0" fmla="*/ 304490 w 608979"/>
                <a:gd name="connsiteY0" fmla="*/ 195651 h 363385"/>
                <a:gd name="connsiteX1" fmla="*/ 304583 w 608979"/>
                <a:gd name="connsiteY1" fmla="*/ 195651 h 363385"/>
                <a:gd name="connsiteX2" fmla="*/ 304770 w 608979"/>
                <a:gd name="connsiteY2" fmla="*/ 195651 h 363385"/>
                <a:gd name="connsiteX3" fmla="*/ 312252 w 608979"/>
                <a:gd name="connsiteY3" fmla="*/ 237304 h 363385"/>
                <a:gd name="connsiteX4" fmla="*/ 328430 w 608979"/>
                <a:gd name="connsiteY4" fmla="*/ 283254 h 363385"/>
                <a:gd name="connsiteX5" fmla="*/ 356111 w 608979"/>
                <a:gd name="connsiteY5" fmla="*/ 195744 h 363385"/>
                <a:gd name="connsiteX6" fmla="*/ 422040 w 608979"/>
                <a:gd name="connsiteY6" fmla="*/ 232261 h 363385"/>
                <a:gd name="connsiteX7" fmla="*/ 430830 w 608979"/>
                <a:gd name="connsiteY7" fmla="*/ 238425 h 363385"/>
                <a:gd name="connsiteX8" fmla="*/ 450001 w 608979"/>
                <a:gd name="connsiteY8" fmla="*/ 228619 h 363385"/>
                <a:gd name="connsiteX9" fmla="*/ 472352 w 608979"/>
                <a:gd name="connsiteY9" fmla="*/ 299131 h 363385"/>
                <a:gd name="connsiteX10" fmla="*/ 485257 w 608979"/>
                <a:gd name="connsiteY10" fmla="*/ 262240 h 363385"/>
                <a:gd name="connsiteX11" fmla="*/ 491242 w 608979"/>
                <a:gd name="connsiteY11" fmla="*/ 228712 h 363385"/>
                <a:gd name="connsiteX12" fmla="*/ 491429 w 608979"/>
                <a:gd name="connsiteY12" fmla="*/ 228712 h 363385"/>
                <a:gd name="connsiteX13" fmla="*/ 491523 w 608979"/>
                <a:gd name="connsiteY13" fmla="*/ 228712 h 363385"/>
                <a:gd name="connsiteX14" fmla="*/ 497508 w 608979"/>
                <a:gd name="connsiteY14" fmla="*/ 262240 h 363385"/>
                <a:gd name="connsiteX15" fmla="*/ 510506 w 608979"/>
                <a:gd name="connsiteY15" fmla="*/ 299224 h 363385"/>
                <a:gd name="connsiteX16" fmla="*/ 532763 w 608979"/>
                <a:gd name="connsiteY16" fmla="*/ 228712 h 363385"/>
                <a:gd name="connsiteX17" fmla="*/ 585881 w 608979"/>
                <a:gd name="connsiteY17" fmla="*/ 258038 h 363385"/>
                <a:gd name="connsiteX18" fmla="*/ 608886 w 608979"/>
                <a:gd name="connsiteY18" fmla="*/ 301092 h 363385"/>
                <a:gd name="connsiteX19" fmla="*/ 608979 w 608979"/>
                <a:gd name="connsiteY19" fmla="*/ 363385 h 363385"/>
                <a:gd name="connsiteX20" fmla="*/ 491242 w 608979"/>
                <a:gd name="connsiteY20" fmla="*/ 363385 h 363385"/>
                <a:gd name="connsiteX21" fmla="*/ 450469 w 608979"/>
                <a:gd name="connsiteY21" fmla="*/ 363385 h 363385"/>
                <a:gd name="connsiteX22" fmla="*/ 373785 w 608979"/>
                <a:gd name="connsiteY22" fmla="*/ 363385 h 363385"/>
                <a:gd name="connsiteX23" fmla="*/ 304209 w 608979"/>
                <a:gd name="connsiteY23" fmla="*/ 363385 h 363385"/>
                <a:gd name="connsiteX24" fmla="*/ 234633 w 608979"/>
                <a:gd name="connsiteY24" fmla="*/ 363385 h 363385"/>
                <a:gd name="connsiteX25" fmla="*/ 158230 w 608979"/>
                <a:gd name="connsiteY25" fmla="*/ 363385 h 363385"/>
                <a:gd name="connsiteX26" fmla="*/ 117176 w 608979"/>
                <a:gd name="connsiteY26" fmla="*/ 363385 h 363385"/>
                <a:gd name="connsiteX27" fmla="*/ 0 w 608979"/>
                <a:gd name="connsiteY27" fmla="*/ 363385 h 363385"/>
                <a:gd name="connsiteX28" fmla="*/ 0 w 608979"/>
                <a:gd name="connsiteY28" fmla="*/ 300998 h 363385"/>
                <a:gd name="connsiteX29" fmla="*/ 22911 w 608979"/>
                <a:gd name="connsiteY29" fmla="*/ 257851 h 363385"/>
                <a:gd name="connsiteX30" fmla="*/ 76029 w 608979"/>
                <a:gd name="connsiteY30" fmla="*/ 228619 h 363385"/>
                <a:gd name="connsiteX31" fmla="*/ 98380 w 608979"/>
                <a:gd name="connsiteY31" fmla="*/ 299131 h 363385"/>
                <a:gd name="connsiteX32" fmla="*/ 111378 w 608979"/>
                <a:gd name="connsiteY32" fmla="*/ 262240 h 363385"/>
                <a:gd name="connsiteX33" fmla="*/ 117363 w 608979"/>
                <a:gd name="connsiteY33" fmla="*/ 228712 h 363385"/>
                <a:gd name="connsiteX34" fmla="*/ 117457 w 608979"/>
                <a:gd name="connsiteY34" fmla="*/ 228712 h 363385"/>
                <a:gd name="connsiteX35" fmla="*/ 117550 w 608979"/>
                <a:gd name="connsiteY35" fmla="*/ 228712 h 363385"/>
                <a:gd name="connsiteX36" fmla="*/ 123535 w 608979"/>
                <a:gd name="connsiteY36" fmla="*/ 262240 h 363385"/>
                <a:gd name="connsiteX37" fmla="*/ 136534 w 608979"/>
                <a:gd name="connsiteY37" fmla="*/ 299131 h 363385"/>
                <a:gd name="connsiteX38" fmla="*/ 158885 w 608979"/>
                <a:gd name="connsiteY38" fmla="*/ 228619 h 363385"/>
                <a:gd name="connsiteX39" fmla="*/ 178336 w 608979"/>
                <a:gd name="connsiteY39" fmla="*/ 238612 h 363385"/>
                <a:gd name="connsiteX40" fmla="*/ 187127 w 608979"/>
                <a:gd name="connsiteY40" fmla="*/ 232261 h 363385"/>
                <a:gd name="connsiteX41" fmla="*/ 253149 w 608979"/>
                <a:gd name="connsiteY41" fmla="*/ 195744 h 363385"/>
                <a:gd name="connsiteX42" fmla="*/ 280830 w 608979"/>
                <a:gd name="connsiteY42" fmla="*/ 283254 h 363385"/>
                <a:gd name="connsiteX43" fmla="*/ 297008 w 608979"/>
                <a:gd name="connsiteY43" fmla="*/ 237304 h 363385"/>
                <a:gd name="connsiteX44" fmla="*/ 304490 w 608979"/>
                <a:gd name="connsiteY44" fmla="*/ 195651 h 363385"/>
                <a:gd name="connsiteX45" fmla="*/ 491441 w 608979"/>
                <a:gd name="connsiteY45" fmla="*/ 71099 h 363385"/>
                <a:gd name="connsiteX46" fmla="*/ 546818 w 608979"/>
                <a:gd name="connsiteY46" fmla="*/ 127774 h 363385"/>
                <a:gd name="connsiteX47" fmla="*/ 491815 w 608979"/>
                <a:gd name="connsiteY47" fmla="*/ 214140 h 363385"/>
                <a:gd name="connsiteX48" fmla="*/ 491441 w 608979"/>
                <a:gd name="connsiteY48" fmla="*/ 214140 h 363385"/>
                <a:gd name="connsiteX49" fmla="*/ 491067 w 608979"/>
                <a:gd name="connsiteY49" fmla="*/ 214140 h 363385"/>
                <a:gd name="connsiteX50" fmla="*/ 436064 w 608979"/>
                <a:gd name="connsiteY50" fmla="*/ 127774 h 363385"/>
                <a:gd name="connsiteX51" fmla="*/ 491441 w 608979"/>
                <a:gd name="connsiteY51" fmla="*/ 71099 h 363385"/>
                <a:gd name="connsiteX52" fmla="*/ 117056 w 608979"/>
                <a:gd name="connsiteY52" fmla="*/ 71099 h 363385"/>
                <a:gd name="connsiteX53" fmla="*/ 172424 w 608979"/>
                <a:gd name="connsiteY53" fmla="*/ 127774 h 363385"/>
                <a:gd name="connsiteX54" fmla="*/ 117431 w 608979"/>
                <a:gd name="connsiteY54" fmla="*/ 214140 h 363385"/>
                <a:gd name="connsiteX55" fmla="*/ 117056 w 608979"/>
                <a:gd name="connsiteY55" fmla="*/ 214140 h 363385"/>
                <a:gd name="connsiteX56" fmla="*/ 116682 w 608979"/>
                <a:gd name="connsiteY56" fmla="*/ 214140 h 363385"/>
                <a:gd name="connsiteX57" fmla="*/ 61689 w 608979"/>
                <a:gd name="connsiteY57" fmla="*/ 127774 h 363385"/>
                <a:gd name="connsiteX58" fmla="*/ 117056 w 608979"/>
                <a:gd name="connsiteY58" fmla="*/ 71099 h 363385"/>
                <a:gd name="connsiteX59" fmla="*/ 304490 w 608979"/>
                <a:gd name="connsiteY59" fmla="*/ 38 h 363385"/>
                <a:gd name="connsiteX60" fmla="*/ 373335 w 608979"/>
                <a:gd name="connsiteY60" fmla="*/ 70367 h 363385"/>
                <a:gd name="connsiteX61" fmla="*/ 304957 w 608979"/>
                <a:gd name="connsiteY61" fmla="*/ 177869 h 363385"/>
                <a:gd name="connsiteX62" fmla="*/ 304490 w 608979"/>
                <a:gd name="connsiteY62" fmla="*/ 177869 h 363385"/>
                <a:gd name="connsiteX63" fmla="*/ 304022 w 608979"/>
                <a:gd name="connsiteY63" fmla="*/ 177869 h 363385"/>
                <a:gd name="connsiteX64" fmla="*/ 235644 w 608979"/>
                <a:gd name="connsiteY64" fmla="*/ 70367 h 363385"/>
                <a:gd name="connsiteX65" fmla="*/ 304490 w 608979"/>
                <a:gd name="connsiteY65" fmla="*/ 38 h 36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608979" h="363385">
                  <a:moveTo>
                    <a:pt x="304490" y="195651"/>
                  </a:moveTo>
                  <a:lnTo>
                    <a:pt x="304583" y="195651"/>
                  </a:lnTo>
                  <a:lnTo>
                    <a:pt x="304770" y="195651"/>
                  </a:lnTo>
                  <a:cubicBezTo>
                    <a:pt x="310194" y="195744"/>
                    <a:pt x="340681" y="197706"/>
                    <a:pt x="312252" y="237304"/>
                  </a:cubicBezTo>
                  <a:lnTo>
                    <a:pt x="328430" y="283254"/>
                  </a:lnTo>
                  <a:lnTo>
                    <a:pt x="356111" y="195744"/>
                  </a:lnTo>
                  <a:cubicBezTo>
                    <a:pt x="356111" y="195744"/>
                    <a:pt x="390899" y="212649"/>
                    <a:pt x="422040" y="232261"/>
                  </a:cubicBezTo>
                  <a:cubicBezTo>
                    <a:pt x="425313" y="234222"/>
                    <a:pt x="428212" y="236370"/>
                    <a:pt x="430830" y="238425"/>
                  </a:cubicBezTo>
                  <a:cubicBezTo>
                    <a:pt x="442052" y="232448"/>
                    <a:pt x="450001" y="228619"/>
                    <a:pt x="450001" y="228619"/>
                  </a:cubicBezTo>
                  <a:lnTo>
                    <a:pt x="472352" y="299131"/>
                  </a:lnTo>
                  <a:lnTo>
                    <a:pt x="485257" y="262240"/>
                  </a:lnTo>
                  <a:cubicBezTo>
                    <a:pt x="462439" y="230393"/>
                    <a:pt x="486940" y="228712"/>
                    <a:pt x="491242" y="228712"/>
                  </a:cubicBezTo>
                  <a:lnTo>
                    <a:pt x="491429" y="228712"/>
                  </a:lnTo>
                  <a:lnTo>
                    <a:pt x="491523" y="228712"/>
                  </a:lnTo>
                  <a:cubicBezTo>
                    <a:pt x="495918" y="228712"/>
                    <a:pt x="520326" y="230393"/>
                    <a:pt x="497508" y="262240"/>
                  </a:cubicBezTo>
                  <a:lnTo>
                    <a:pt x="510506" y="299224"/>
                  </a:lnTo>
                  <a:lnTo>
                    <a:pt x="532763" y="228712"/>
                  </a:lnTo>
                  <a:cubicBezTo>
                    <a:pt x="532763" y="228712"/>
                    <a:pt x="560818" y="242348"/>
                    <a:pt x="585881" y="258038"/>
                  </a:cubicBezTo>
                  <a:cubicBezTo>
                    <a:pt x="604771" y="269805"/>
                    <a:pt x="608325" y="282693"/>
                    <a:pt x="608886" y="301092"/>
                  </a:cubicBezTo>
                  <a:lnTo>
                    <a:pt x="608979" y="363385"/>
                  </a:lnTo>
                  <a:lnTo>
                    <a:pt x="491242" y="363385"/>
                  </a:lnTo>
                  <a:lnTo>
                    <a:pt x="450469" y="363385"/>
                  </a:lnTo>
                  <a:lnTo>
                    <a:pt x="373785" y="363385"/>
                  </a:lnTo>
                  <a:lnTo>
                    <a:pt x="304209" y="363385"/>
                  </a:lnTo>
                  <a:lnTo>
                    <a:pt x="234633" y="363385"/>
                  </a:lnTo>
                  <a:lnTo>
                    <a:pt x="158230" y="363385"/>
                  </a:lnTo>
                  <a:lnTo>
                    <a:pt x="117176" y="363385"/>
                  </a:lnTo>
                  <a:lnTo>
                    <a:pt x="0" y="363385"/>
                  </a:lnTo>
                  <a:lnTo>
                    <a:pt x="0" y="300998"/>
                  </a:lnTo>
                  <a:cubicBezTo>
                    <a:pt x="467" y="282507"/>
                    <a:pt x="4021" y="269712"/>
                    <a:pt x="22911" y="257851"/>
                  </a:cubicBezTo>
                  <a:cubicBezTo>
                    <a:pt x="47974" y="242161"/>
                    <a:pt x="76029" y="228619"/>
                    <a:pt x="76029" y="228619"/>
                  </a:cubicBezTo>
                  <a:lnTo>
                    <a:pt x="98380" y="299131"/>
                  </a:lnTo>
                  <a:lnTo>
                    <a:pt x="111378" y="262240"/>
                  </a:lnTo>
                  <a:cubicBezTo>
                    <a:pt x="88560" y="230393"/>
                    <a:pt x="112968" y="228712"/>
                    <a:pt x="117363" y="228712"/>
                  </a:cubicBezTo>
                  <a:lnTo>
                    <a:pt x="117457" y="228712"/>
                  </a:lnTo>
                  <a:lnTo>
                    <a:pt x="117550" y="228712"/>
                  </a:lnTo>
                  <a:cubicBezTo>
                    <a:pt x="121946" y="228712"/>
                    <a:pt x="146353" y="230393"/>
                    <a:pt x="123535" y="262240"/>
                  </a:cubicBezTo>
                  <a:lnTo>
                    <a:pt x="136534" y="299131"/>
                  </a:lnTo>
                  <a:lnTo>
                    <a:pt x="158885" y="228619"/>
                  </a:lnTo>
                  <a:cubicBezTo>
                    <a:pt x="158885" y="228619"/>
                    <a:pt x="166927" y="232448"/>
                    <a:pt x="178336" y="238612"/>
                  </a:cubicBezTo>
                  <a:cubicBezTo>
                    <a:pt x="180955" y="236464"/>
                    <a:pt x="183760" y="234316"/>
                    <a:pt x="187127" y="232261"/>
                  </a:cubicBezTo>
                  <a:cubicBezTo>
                    <a:pt x="218361" y="212649"/>
                    <a:pt x="253149" y="195744"/>
                    <a:pt x="253149" y="195744"/>
                  </a:cubicBezTo>
                  <a:lnTo>
                    <a:pt x="280830" y="283254"/>
                  </a:lnTo>
                  <a:lnTo>
                    <a:pt x="297008" y="237304"/>
                  </a:lnTo>
                  <a:cubicBezTo>
                    <a:pt x="268579" y="197612"/>
                    <a:pt x="298972" y="195651"/>
                    <a:pt x="304490" y="195651"/>
                  </a:cubicBezTo>
                  <a:close/>
                  <a:moveTo>
                    <a:pt x="491441" y="71099"/>
                  </a:moveTo>
                  <a:cubicBezTo>
                    <a:pt x="496118" y="71006"/>
                    <a:pt x="544199" y="70539"/>
                    <a:pt x="546818" y="127774"/>
                  </a:cubicBezTo>
                  <a:cubicBezTo>
                    <a:pt x="546818" y="127774"/>
                    <a:pt x="555985" y="213580"/>
                    <a:pt x="491815" y="214140"/>
                  </a:cubicBezTo>
                  <a:lnTo>
                    <a:pt x="491441" y="214140"/>
                  </a:lnTo>
                  <a:lnTo>
                    <a:pt x="491067" y="214140"/>
                  </a:lnTo>
                  <a:cubicBezTo>
                    <a:pt x="426709" y="213580"/>
                    <a:pt x="436064" y="127867"/>
                    <a:pt x="436064" y="127774"/>
                  </a:cubicBezTo>
                  <a:cubicBezTo>
                    <a:pt x="438683" y="70539"/>
                    <a:pt x="486670" y="70913"/>
                    <a:pt x="491441" y="71099"/>
                  </a:cubicBezTo>
                  <a:close/>
                  <a:moveTo>
                    <a:pt x="117056" y="71099"/>
                  </a:moveTo>
                  <a:cubicBezTo>
                    <a:pt x="121826" y="71006"/>
                    <a:pt x="169805" y="70539"/>
                    <a:pt x="172424" y="127774"/>
                  </a:cubicBezTo>
                  <a:cubicBezTo>
                    <a:pt x="172424" y="127774"/>
                    <a:pt x="181776" y="213580"/>
                    <a:pt x="117431" y="214140"/>
                  </a:cubicBezTo>
                  <a:lnTo>
                    <a:pt x="117056" y="214140"/>
                  </a:lnTo>
                  <a:lnTo>
                    <a:pt x="116682" y="214140"/>
                  </a:lnTo>
                  <a:cubicBezTo>
                    <a:pt x="52430" y="213580"/>
                    <a:pt x="61689" y="127867"/>
                    <a:pt x="61689" y="127774"/>
                  </a:cubicBezTo>
                  <a:cubicBezTo>
                    <a:pt x="64308" y="70539"/>
                    <a:pt x="112287" y="70913"/>
                    <a:pt x="117056" y="71099"/>
                  </a:cubicBezTo>
                  <a:close/>
                  <a:moveTo>
                    <a:pt x="304490" y="38"/>
                  </a:moveTo>
                  <a:cubicBezTo>
                    <a:pt x="310383" y="-243"/>
                    <a:pt x="370061" y="-803"/>
                    <a:pt x="373335" y="70367"/>
                  </a:cubicBezTo>
                  <a:cubicBezTo>
                    <a:pt x="373335" y="70367"/>
                    <a:pt x="384934" y="177028"/>
                    <a:pt x="304957" y="177869"/>
                  </a:cubicBezTo>
                  <a:lnTo>
                    <a:pt x="304490" y="177869"/>
                  </a:lnTo>
                  <a:lnTo>
                    <a:pt x="304022" y="177869"/>
                  </a:lnTo>
                  <a:cubicBezTo>
                    <a:pt x="224045" y="177122"/>
                    <a:pt x="235644" y="70554"/>
                    <a:pt x="235644" y="70367"/>
                  </a:cubicBezTo>
                  <a:cubicBezTo>
                    <a:pt x="239012" y="-803"/>
                    <a:pt x="298597" y="-243"/>
                    <a:pt x="304490" y="38"/>
                  </a:cubicBezTo>
                  <a:close/>
                </a:path>
              </a:pathLst>
            </a:custGeom>
            <a:solidFill>
              <a:srgbClr val="DDC07A"/>
            </a:solidFill>
            <a:ln>
              <a:noFill/>
            </a:ln>
          </p:spPr>
          <p:txBody>
            <a:bodyPr/>
            <a:lstStyle/>
            <a:p>
              <a:endParaRPr lang="zh-CN" alt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7307330" y="2988167"/>
              <a:ext cx="0" cy="135423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任意多边形 23"/>
            <p:cNvSpPr/>
            <p:nvPr/>
          </p:nvSpPr>
          <p:spPr>
            <a:xfrm>
              <a:off x="6513365" y="1467346"/>
              <a:ext cx="1587930" cy="1916803"/>
            </a:xfrm>
            <a:custGeom>
              <a:avLst/>
              <a:gdLst>
                <a:gd name="connsiteX0" fmla="*/ 794420 w 1587930"/>
                <a:gd name="connsiteY0" fmla="*/ 0 h 1916803"/>
                <a:gd name="connsiteX1" fmla="*/ 1355705 w 1587930"/>
                <a:gd name="connsiteY1" fmla="*/ 232869 h 1916803"/>
                <a:gd name="connsiteX2" fmla="*/ 1355062 w 1587930"/>
                <a:gd name="connsiteY2" fmla="*/ 1355706 h 1916803"/>
                <a:gd name="connsiteX3" fmla="*/ 793323 w 1587930"/>
                <a:gd name="connsiteY3" fmla="*/ 1916803 h 1916803"/>
                <a:gd name="connsiteX4" fmla="*/ 232225 w 1587930"/>
                <a:gd name="connsiteY4" fmla="*/ 1355064 h 1916803"/>
                <a:gd name="connsiteX5" fmla="*/ 232868 w 1587930"/>
                <a:gd name="connsiteY5" fmla="*/ 232226 h 1916803"/>
                <a:gd name="connsiteX6" fmla="*/ 794420 w 1587930"/>
                <a:gd name="connsiteY6" fmla="*/ 0 h 1916803"/>
                <a:gd name="connsiteX7" fmla="*/ 793966 w 1587930"/>
                <a:gd name="connsiteY7" fmla="*/ 163145 h 1916803"/>
                <a:gd name="connsiteX8" fmla="*/ 163145 w 1587930"/>
                <a:gd name="connsiteY8" fmla="*/ 793966 h 1916803"/>
                <a:gd name="connsiteX9" fmla="*/ 793966 w 1587930"/>
                <a:gd name="connsiteY9" fmla="*/ 1424787 h 1916803"/>
                <a:gd name="connsiteX10" fmla="*/ 1424787 w 1587930"/>
                <a:gd name="connsiteY10" fmla="*/ 793966 h 1916803"/>
                <a:gd name="connsiteX11" fmla="*/ 793966 w 1587930"/>
                <a:gd name="connsiteY11" fmla="*/ 163145 h 191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7930" h="1916803">
                  <a:moveTo>
                    <a:pt x="794420" y="0"/>
                  </a:moveTo>
                  <a:cubicBezTo>
                    <a:pt x="997613" y="116"/>
                    <a:pt x="1200763" y="77748"/>
                    <a:pt x="1355705" y="232869"/>
                  </a:cubicBezTo>
                  <a:cubicBezTo>
                    <a:pt x="1665590" y="543109"/>
                    <a:pt x="1665303" y="1045821"/>
                    <a:pt x="1355062" y="1355706"/>
                  </a:cubicBezTo>
                  <a:lnTo>
                    <a:pt x="793323" y="1916803"/>
                  </a:lnTo>
                  <a:lnTo>
                    <a:pt x="232225" y="1355064"/>
                  </a:lnTo>
                  <a:cubicBezTo>
                    <a:pt x="-77660" y="1044823"/>
                    <a:pt x="-77373" y="542112"/>
                    <a:pt x="232868" y="232226"/>
                  </a:cubicBezTo>
                  <a:cubicBezTo>
                    <a:pt x="387988" y="77283"/>
                    <a:pt x="591226" y="-116"/>
                    <a:pt x="794420" y="0"/>
                  </a:cubicBezTo>
                  <a:close/>
                  <a:moveTo>
                    <a:pt x="793966" y="163145"/>
                  </a:moveTo>
                  <a:cubicBezTo>
                    <a:pt x="445573" y="163145"/>
                    <a:pt x="163145" y="445573"/>
                    <a:pt x="163145" y="793966"/>
                  </a:cubicBezTo>
                  <a:cubicBezTo>
                    <a:pt x="163145" y="1142359"/>
                    <a:pt x="445573" y="1424787"/>
                    <a:pt x="793966" y="1424787"/>
                  </a:cubicBezTo>
                  <a:cubicBezTo>
                    <a:pt x="1142359" y="1424787"/>
                    <a:pt x="1424787" y="1142359"/>
                    <a:pt x="1424787" y="793966"/>
                  </a:cubicBezTo>
                  <a:cubicBezTo>
                    <a:pt x="1424787" y="445573"/>
                    <a:pt x="1142359" y="163145"/>
                    <a:pt x="793966" y="163145"/>
                  </a:cubicBezTo>
                  <a:close/>
                </a:path>
              </a:pathLst>
            </a:custGeom>
            <a:solidFill>
              <a:srgbClr val="DDC0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6365044" y="4753161"/>
            <a:ext cx="1920485" cy="1122938"/>
            <a:chOff x="6365113" y="4505794"/>
            <a:chExt cx="1920985" cy="1123231"/>
          </a:xfrm>
        </p:grpSpPr>
        <p:sp>
          <p:nvSpPr>
            <p:cNvPr id="26" name="1"/>
            <p:cNvSpPr txBox="1">
              <a:spLocks noChangeArrowheads="1"/>
            </p:cNvSpPr>
            <p:nvPr/>
          </p:nvSpPr>
          <p:spPr bwMode="auto">
            <a:xfrm>
              <a:off x="6553032" y="4505794"/>
              <a:ext cx="1508596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添加标题</a:t>
              </a:r>
              <a:endParaRPr lang="en-US" altLang="zh-CN" sz="1400" b="1" dirty="0">
                <a:solidFill>
                  <a:srgbClr val="000000">
                    <a:lumMod val="75000"/>
                    <a:lumOff val="25000"/>
                  </a:srgbClr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1"/>
            <p:cNvSpPr txBox="1">
              <a:spLocks noChangeArrowheads="1"/>
            </p:cNvSpPr>
            <p:nvPr/>
          </p:nvSpPr>
          <p:spPr bwMode="auto">
            <a:xfrm>
              <a:off x="6365113" y="4830778"/>
              <a:ext cx="1920985" cy="79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单击此处可编辑内容，单击此处可编辑内容。单击添加项目内容。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009577" y="1461478"/>
            <a:ext cx="1587516" cy="2874310"/>
            <a:chOff x="9010336" y="1213250"/>
            <a:chExt cx="1587930" cy="2875059"/>
          </a:xfrm>
        </p:grpSpPr>
        <p:sp>
          <p:nvSpPr>
            <p:cNvPr id="29" name="verification-symbol-in-a-square-box_37892"/>
            <p:cNvSpPr>
              <a:spLocks noChangeAspect="1"/>
            </p:cNvSpPr>
            <p:nvPr/>
          </p:nvSpPr>
          <p:spPr bwMode="auto">
            <a:xfrm>
              <a:off x="9517733" y="1709131"/>
              <a:ext cx="609685" cy="512465"/>
            </a:xfrm>
            <a:custGeom>
              <a:avLst/>
              <a:gdLst>
                <a:gd name="connsiteX0" fmla="*/ 536415 w 607227"/>
                <a:gd name="connsiteY0" fmla="*/ 12631 h 510399"/>
                <a:gd name="connsiteX1" fmla="*/ 557192 w 607227"/>
                <a:gd name="connsiteY1" fmla="*/ 21221 h 510399"/>
                <a:gd name="connsiteX2" fmla="*/ 598584 w 607227"/>
                <a:gd name="connsiteY2" fmla="*/ 62633 h 510399"/>
                <a:gd name="connsiteX3" fmla="*/ 598584 w 607227"/>
                <a:gd name="connsiteY3" fmla="*/ 104044 h 510399"/>
                <a:gd name="connsiteX4" fmla="*/ 511175 w 607227"/>
                <a:gd name="connsiteY4" fmla="*/ 191324 h 510399"/>
                <a:gd name="connsiteX5" fmla="*/ 444948 w 607227"/>
                <a:gd name="connsiteY5" fmla="*/ 257453 h 510399"/>
                <a:gd name="connsiteX6" fmla="*/ 339441 w 607227"/>
                <a:gd name="connsiteY6" fmla="*/ 362805 h 510399"/>
                <a:gd name="connsiteX7" fmla="*/ 297968 w 607227"/>
                <a:gd name="connsiteY7" fmla="*/ 404217 h 510399"/>
                <a:gd name="connsiteX8" fmla="*/ 277191 w 607227"/>
                <a:gd name="connsiteY8" fmla="*/ 412807 h 510399"/>
                <a:gd name="connsiteX9" fmla="*/ 256495 w 607227"/>
                <a:gd name="connsiteY9" fmla="*/ 404217 h 510399"/>
                <a:gd name="connsiteX10" fmla="*/ 215023 w 607227"/>
                <a:gd name="connsiteY10" fmla="*/ 362805 h 510399"/>
                <a:gd name="connsiteX11" fmla="*/ 138814 w 607227"/>
                <a:gd name="connsiteY11" fmla="*/ 286790 h 510399"/>
                <a:gd name="connsiteX12" fmla="*/ 138814 w 607227"/>
                <a:gd name="connsiteY12" fmla="*/ 245378 h 510399"/>
                <a:gd name="connsiteX13" fmla="*/ 180286 w 607227"/>
                <a:gd name="connsiteY13" fmla="*/ 203967 h 510399"/>
                <a:gd name="connsiteX14" fmla="*/ 201063 w 607227"/>
                <a:gd name="connsiteY14" fmla="*/ 195376 h 510399"/>
                <a:gd name="connsiteX15" fmla="*/ 221759 w 607227"/>
                <a:gd name="connsiteY15" fmla="*/ 203967 h 510399"/>
                <a:gd name="connsiteX16" fmla="*/ 277191 w 607227"/>
                <a:gd name="connsiteY16" fmla="*/ 259317 h 510399"/>
                <a:gd name="connsiteX17" fmla="*/ 444948 w 607227"/>
                <a:gd name="connsiteY17" fmla="*/ 91807 h 510399"/>
                <a:gd name="connsiteX18" fmla="*/ 503951 w 607227"/>
                <a:gd name="connsiteY18" fmla="*/ 32891 h 510399"/>
                <a:gd name="connsiteX19" fmla="*/ 515719 w 607227"/>
                <a:gd name="connsiteY19" fmla="*/ 21221 h 510399"/>
                <a:gd name="connsiteX20" fmla="*/ 536415 w 607227"/>
                <a:gd name="connsiteY20" fmla="*/ 12631 h 510399"/>
                <a:gd name="connsiteX21" fmla="*/ 61847 w 607227"/>
                <a:gd name="connsiteY21" fmla="*/ 0 h 510399"/>
                <a:gd name="connsiteX22" fmla="*/ 449328 w 607227"/>
                <a:gd name="connsiteY22" fmla="*/ 0 h 510399"/>
                <a:gd name="connsiteX23" fmla="*/ 491858 w 607227"/>
                <a:gd name="connsiteY23" fmla="*/ 17019 h 510399"/>
                <a:gd name="connsiteX24" fmla="*/ 442591 w 607227"/>
                <a:gd name="connsiteY24" fmla="*/ 66130 h 510399"/>
                <a:gd name="connsiteX25" fmla="*/ 66230 w 607227"/>
                <a:gd name="connsiteY25" fmla="*/ 66130 h 510399"/>
                <a:gd name="connsiteX26" fmla="*/ 66230 w 607227"/>
                <a:gd name="connsiteY26" fmla="*/ 444269 h 510399"/>
                <a:gd name="connsiteX27" fmla="*/ 444945 w 607227"/>
                <a:gd name="connsiteY27" fmla="*/ 444269 h 510399"/>
                <a:gd name="connsiteX28" fmla="*/ 444945 w 607227"/>
                <a:gd name="connsiteY28" fmla="*/ 285590 h 510399"/>
                <a:gd name="connsiteX29" fmla="*/ 511175 w 607227"/>
                <a:gd name="connsiteY29" fmla="*/ 219460 h 510399"/>
                <a:gd name="connsiteX30" fmla="*/ 511175 w 607227"/>
                <a:gd name="connsiteY30" fmla="*/ 448645 h 510399"/>
                <a:gd name="connsiteX31" fmla="*/ 449328 w 607227"/>
                <a:gd name="connsiteY31" fmla="*/ 510399 h 510399"/>
                <a:gd name="connsiteX32" fmla="*/ 61847 w 607227"/>
                <a:gd name="connsiteY32" fmla="*/ 510399 h 510399"/>
                <a:gd name="connsiteX33" fmla="*/ 0 w 607227"/>
                <a:gd name="connsiteY33" fmla="*/ 448645 h 510399"/>
                <a:gd name="connsiteX34" fmla="*/ 0 w 607227"/>
                <a:gd name="connsiteY34" fmla="*/ 61673 h 510399"/>
                <a:gd name="connsiteX35" fmla="*/ 61847 w 607227"/>
                <a:gd name="connsiteY35" fmla="*/ 0 h 510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07227" h="510399">
                  <a:moveTo>
                    <a:pt x="536415" y="12631"/>
                  </a:moveTo>
                  <a:cubicBezTo>
                    <a:pt x="543882" y="12631"/>
                    <a:pt x="551430" y="15467"/>
                    <a:pt x="557192" y="21221"/>
                  </a:cubicBezTo>
                  <a:lnTo>
                    <a:pt x="598584" y="62633"/>
                  </a:lnTo>
                  <a:cubicBezTo>
                    <a:pt x="610108" y="74059"/>
                    <a:pt x="610108" y="92618"/>
                    <a:pt x="598584" y="104044"/>
                  </a:cubicBezTo>
                  <a:lnTo>
                    <a:pt x="511175" y="191324"/>
                  </a:lnTo>
                  <a:lnTo>
                    <a:pt x="444948" y="257453"/>
                  </a:lnTo>
                  <a:lnTo>
                    <a:pt x="339441" y="362805"/>
                  </a:lnTo>
                  <a:lnTo>
                    <a:pt x="297968" y="404217"/>
                  </a:lnTo>
                  <a:cubicBezTo>
                    <a:pt x="292206" y="409971"/>
                    <a:pt x="284739" y="412807"/>
                    <a:pt x="277191" y="412807"/>
                  </a:cubicBezTo>
                  <a:cubicBezTo>
                    <a:pt x="269724" y="412807"/>
                    <a:pt x="262177" y="409971"/>
                    <a:pt x="256495" y="404217"/>
                  </a:cubicBezTo>
                  <a:lnTo>
                    <a:pt x="215023" y="362805"/>
                  </a:lnTo>
                  <a:lnTo>
                    <a:pt x="138814" y="286790"/>
                  </a:lnTo>
                  <a:cubicBezTo>
                    <a:pt x="127370" y="275363"/>
                    <a:pt x="127370" y="256805"/>
                    <a:pt x="138814" y="245378"/>
                  </a:cubicBezTo>
                  <a:lnTo>
                    <a:pt x="180286" y="203967"/>
                  </a:lnTo>
                  <a:cubicBezTo>
                    <a:pt x="186049" y="198213"/>
                    <a:pt x="193515" y="195376"/>
                    <a:pt x="201063" y="195376"/>
                  </a:cubicBezTo>
                  <a:cubicBezTo>
                    <a:pt x="208530" y="195376"/>
                    <a:pt x="215997" y="198213"/>
                    <a:pt x="221759" y="203967"/>
                  </a:cubicBezTo>
                  <a:lnTo>
                    <a:pt x="277191" y="259317"/>
                  </a:lnTo>
                  <a:lnTo>
                    <a:pt x="444948" y="91807"/>
                  </a:lnTo>
                  <a:lnTo>
                    <a:pt x="503951" y="32891"/>
                  </a:lnTo>
                  <a:lnTo>
                    <a:pt x="515719" y="21221"/>
                  </a:lnTo>
                  <a:cubicBezTo>
                    <a:pt x="521401" y="15467"/>
                    <a:pt x="528949" y="12631"/>
                    <a:pt x="536415" y="12631"/>
                  </a:cubicBezTo>
                  <a:close/>
                  <a:moveTo>
                    <a:pt x="61847" y="0"/>
                  </a:moveTo>
                  <a:lnTo>
                    <a:pt x="449328" y="0"/>
                  </a:lnTo>
                  <a:cubicBezTo>
                    <a:pt x="465804" y="0"/>
                    <a:pt x="480738" y="6483"/>
                    <a:pt x="491858" y="17019"/>
                  </a:cubicBezTo>
                  <a:lnTo>
                    <a:pt x="442591" y="66130"/>
                  </a:lnTo>
                  <a:lnTo>
                    <a:pt x="66230" y="66130"/>
                  </a:lnTo>
                  <a:lnTo>
                    <a:pt x="66230" y="444269"/>
                  </a:lnTo>
                  <a:lnTo>
                    <a:pt x="444945" y="444269"/>
                  </a:lnTo>
                  <a:lnTo>
                    <a:pt x="444945" y="285590"/>
                  </a:lnTo>
                  <a:lnTo>
                    <a:pt x="511175" y="219460"/>
                  </a:lnTo>
                  <a:lnTo>
                    <a:pt x="511175" y="448645"/>
                  </a:lnTo>
                  <a:cubicBezTo>
                    <a:pt x="511175" y="482683"/>
                    <a:pt x="483417" y="510399"/>
                    <a:pt x="449328" y="510399"/>
                  </a:cubicBezTo>
                  <a:lnTo>
                    <a:pt x="61847" y="510399"/>
                  </a:lnTo>
                  <a:cubicBezTo>
                    <a:pt x="27758" y="510399"/>
                    <a:pt x="0" y="482683"/>
                    <a:pt x="0" y="448645"/>
                  </a:cubicBezTo>
                  <a:lnTo>
                    <a:pt x="0" y="61673"/>
                  </a:lnTo>
                  <a:cubicBezTo>
                    <a:pt x="0" y="27635"/>
                    <a:pt x="27758" y="0"/>
                    <a:pt x="61847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txBody>
            <a:bodyPr/>
            <a:lstStyle/>
            <a:p>
              <a:endParaRPr lang="zh-CN" alt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9804301" y="2734071"/>
              <a:ext cx="0" cy="1354238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任意多边形 30"/>
            <p:cNvSpPr/>
            <p:nvPr/>
          </p:nvSpPr>
          <p:spPr>
            <a:xfrm>
              <a:off x="9010336" y="1213250"/>
              <a:ext cx="1587930" cy="1916803"/>
            </a:xfrm>
            <a:custGeom>
              <a:avLst/>
              <a:gdLst>
                <a:gd name="connsiteX0" fmla="*/ 794420 w 1587930"/>
                <a:gd name="connsiteY0" fmla="*/ 0 h 1916803"/>
                <a:gd name="connsiteX1" fmla="*/ 1355705 w 1587930"/>
                <a:gd name="connsiteY1" fmla="*/ 232869 h 1916803"/>
                <a:gd name="connsiteX2" fmla="*/ 1355062 w 1587930"/>
                <a:gd name="connsiteY2" fmla="*/ 1355706 h 1916803"/>
                <a:gd name="connsiteX3" fmla="*/ 793323 w 1587930"/>
                <a:gd name="connsiteY3" fmla="*/ 1916803 h 1916803"/>
                <a:gd name="connsiteX4" fmla="*/ 232225 w 1587930"/>
                <a:gd name="connsiteY4" fmla="*/ 1355064 h 1916803"/>
                <a:gd name="connsiteX5" fmla="*/ 232868 w 1587930"/>
                <a:gd name="connsiteY5" fmla="*/ 232226 h 1916803"/>
                <a:gd name="connsiteX6" fmla="*/ 794420 w 1587930"/>
                <a:gd name="connsiteY6" fmla="*/ 0 h 1916803"/>
                <a:gd name="connsiteX7" fmla="*/ 793966 w 1587930"/>
                <a:gd name="connsiteY7" fmla="*/ 163145 h 1916803"/>
                <a:gd name="connsiteX8" fmla="*/ 163145 w 1587930"/>
                <a:gd name="connsiteY8" fmla="*/ 793966 h 1916803"/>
                <a:gd name="connsiteX9" fmla="*/ 793966 w 1587930"/>
                <a:gd name="connsiteY9" fmla="*/ 1424787 h 1916803"/>
                <a:gd name="connsiteX10" fmla="*/ 1424787 w 1587930"/>
                <a:gd name="connsiteY10" fmla="*/ 793966 h 1916803"/>
                <a:gd name="connsiteX11" fmla="*/ 793966 w 1587930"/>
                <a:gd name="connsiteY11" fmla="*/ 163145 h 191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87930" h="1916803">
                  <a:moveTo>
                    <a:pt x="794420" y="0"/>
                  </a:moveTo>
                  <a:cubicBezTo>
                    <a:pt x="997613" y="116"/>
                    <a:pt x="1200763" y="77748"/>
                    <a:pt x="1355705" y="232869"/>
                  </a:cubicBezTo>
                  <a:cubicBezTo>
                    <a:pt x="1665590" y="543109"/>
                    <a:pt x="1665303" y="1045821"/>
                    <a:pt x="1355062" y="1355706"/>
                  </a:cubicBezTo>
                  <a:lnTo>
                    <a:pt x="793323" y="1916803"/>
                  </a:lnTo>
                  <a:lnTo>
                    <a:pt x="232225" y="1355064"/>
                  </a:lnTo>
                  <a:cubicBezTo>
                    <a:pt x="-77660" y="1044823"/>
                    <a:pt x="-77373" y="542112"/>
                    <a:pt x="232868" y="232226"/>
                  </a:cubicBezTo>
                  <a:cubicBezTo>
                    <a:pt x="387988" y="77283"/>
                    <a:pt x="591226" y="-116"/>
                    <a:pt x="794420" y="0"/>
                  </a:cubicBezTo>
                  <a:close/>
                  <a:moveTo>
                    <a:pt x="793966" y="163145"/>
                  </a:moveTo>
                  <a:cubicBezTo>
                    <a:pt x="445573" y="163145"/>
                    <a:pt x="163145" y="445573"/>
                    <a:pt x="163145" y="793966"/>
                  </a:cubicBezTo>
                  <a:cubicBezTo>
                    <a:pt x="163145" y="1142359"/>
                    <a:pt x="445573" y="1424787"/>
                    <a:pt x="793966" y="1424787"/>
                  </a:cubicBezTo>
                  <a:cubicBezTo>
                    <a:pt x="1142359" y="1424787"/>
                    <a:pt x="1424787" y="1142359"/>
                    <a:pt x="1424787" y="793966"/>
                  </a:cubicBezTo>
                  <a:cubicBezTo>
                    <a:pt x="1424787" y="445573"/>
                    <a:pt x="1142359" y="163145"/>
                    <a:pt x="793966" y="163145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8861365" y="4499131"/>
            <a:ext cx="1920485" cy="1122938"/>
            <a:chOff x="8862084" y="4251698"/>
            <a:chExt cx="1920985" cy="1123231"/>
          </a:xfrm>
        </p:grpSpPr>
        <p:sp>
          <p:nvSpPr>
            <p:cNvPr id="33" name="1"/>
            <p:cNvSpPr txBox="1">
              <a:spLocks noChangeArrowheads="1"/>
            </p:cNvSpPr>
            <p:nvPr/>
          </p:nvSpPr>
          <p:spPr bwMode="auto">
            <a:xfrm>
              <a:off x="9050003" y="4251698"/>
              <a:ext cx="1508596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添加标题</a:t>
              </a:r>
              <a:endParaRPr lang="en-US" altLang="zh-CN" sz="1400" b="1" dirty="0">
                <a:solidFill>
                  <a:srgbClr val="000000">
                    <a:lumMod val="75000"/>
                    <a:lumOff val="25000"/>
                  </a:srgbClr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1"/>
            <p:cNvSpPr txBox="1">
              <a:spLocks noChangeArrowheads="1"/>
            </p:cNvSpPr>
            <p:nvPr/>
          </p:nvSpPr>
          <p:spPr bwMode="auto">
            <a:xfrm>
              <a:off x="8862084" y="4576682"/>
              <a:ext cx="1920985" cy="798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单击此处可编辑内容，单击此处可编辑内容。单击添加项目内容。</a:t>
              </a:r>
            </a:p>
          </p:txBody>
        </p:sp>
      </p:grpSp>
      <p:sp>
        <p:nvSpPr>
          <p:cNvPr id="35" name="矩形 34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表 10"/>
          <p:cNvGraphicFramePr/>
          <p:nvPr/>
        </p:nvGraphicFramePr>
        <p:xfrm>
          <a:off x="1051492" y="2471683"/>
          <a:ext cx="5820814" cy="358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矩形 11"/>
          <p:cNvSpPr/>
          <p:nvPr/>
        </p:nvSpPr>
        <p:spPr>
          <a:xfrm>
            <a:off x="7191388" y="1802320"/>
            <a:ext cx="120414" cy="486069"/>
          </a:xfrm>
          <a:prstGeom prst="rect">
            <a:avLst/>
          </a:prstGeom>
          <a:solidFill>
            <a:srgbClr val="93C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355891" y="1826845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176471" y="2325922"/>
            <a:ext cx="4033558" cy="61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5" name="矩形 14"/>
          <p:cNvSpPr/>
          <p:nvPr/>
        </p:nvSpPr>
        <p:spPr>
          <a:xfrm>
            <a:off x="7243281" y="3280555"/>
            <a:ext cx="120414" cy="486069"/>
          </a:xfrm>
          <a:prstGeom prst="rect">
            <a:avLst/>
          </a:prstGeom>
          <a:solidFill>
            <a:srgbClr val="DBB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07785" y="3305080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228365" y="3804157"/>
            <a:ext cx="4033558" cy="61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19" name="矩形 18"/>
          <p:cNvSpPr/>
          <p:nvPr/>
        </p:nvSpPr>
        <p:spPr>
          <a:xfrm>
            <a:off x="7243281" y="4775392"/>
            <a:ext cx="120414" cy="486069"/>
          </a:xfrm>
          <a:prstGeom prst="rect">
            <a:avLst/>
          </a:prstGeom>
          <a:solidFill>
            <a:srgbClr val="B7D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7407785" y="4799917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228365" y="5298994"/>
            <a:ext cx="4033558" cy="616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22" name="矩形 21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  <p:bldP spid="13" grpId="0"/>
      <p:bldP spid="14" grpId="0"/>
      <p:bldP spid="15" grpId="0" animBg="1"/>
      <p:bldP spid="16" grpId="0"/>
      <p:bldP spid="17" grpId="0"/>
      <p:bldP spid="19" grpId="0" animBg="1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 flipH="1">
            <a:off x="403049" y="5013564"/>
            <a:ext cx="2822575" cy="416531"/>
          </a:xfrm>
          <a:prstGeom prst="rect">
            <a:avLst/>
          </a:prstGeom>
          <a:gradFill>
            <a:gsLst>
              <a:gs pos="0">
                <a:srgbClr val="DDC07A"/>
              </a:gs>
              <a:gs pos="100000">
                <a:srgbClr val="DDC07A">
                  <a:alpha val="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zh-CN" altLang="en-US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主讲人：</a:t>
            </a:r>
            <a:r>
              <a:rPr lang="en-US" altLang="zh-CN">
                <a:solidFill>
                  <a:schemeClr val="tx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xiazaii</a:t>
            </a:r>
            <a:endParaRPr lang="zh-CN" altLang="en-US" dirty="0">
              <a:solidFill>
                <a:schemeClr val="tx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1" r="9619"/>
          <a:stretch>
            <a:fillRect/>
          </a:stretch>
        </p:blipFill>
        <p:spPr>
          <a:xfrm>
            <a:off x="7199585" y="-1"/>
            <a:ext cx="4992415" cy="685799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068956" y="0"/>
            <a:ext cx="145143" cy="6858000"/>
          </a:xfrm>
          <a:prstGeom prst="rect">
            <a:avLst/>
          </a:prstGeom>
          <a:solidFill>
            <a:srgbClr val="DDC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319788" y="1746951"/>
            <a:ext cx="3861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DDC07A"/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时间管理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316159" y="2678752"/>
            <a:ext cx="6818222" cy="1889809"/>
            <a:chOff x="754155" y="2326327"/>
            <a:chExt cx="6818222" cy="1889809"/>
          </a:xfrm>
        </p:grpSpPr>
        <p:sp>
          <p:nvSpPr>
            <p:cNvPr id="41" name="文本框 40"/>
            <p:cNvSpPr txBox="1"/>
            <p:nvPr/>
          </p:nvSpPr>
          <p:spPr>
            <a:xfrm>
              <a:off x="754155" y="2326327"/>
              <a:ext cx="681822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高效工作</a:t>
              </a:r>
              <a:r>
                <a:rPr lang="en-US" altLang="zh-CN" sz="8000" dirty="0">
                  <a:solidFill>
                    <a:srgbClr val="DDC07A"/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4</a:t>
              </a:r>
              <a:r>
                <a:rPr lang="zh-CN" altLang="en-US" sz="6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优设标题黑" panose="00000500000000000000" pitchFamily="2" charset="-122"/>
                  <a:ea typeface="优设标题黑" panose="00000500000000000000" pitchFamily="2" charset="-122"/>
                </a:rPr>
                <a:t>个小技巧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782458" y="3954526"/>
              <a:ext cx="460692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11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PPT TEMPLATE FOR QUARTERLY WORK REPORT X</a:t>
              </a:r>
              <a:endParaRPr lang="zh-CN" altLang="en-US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 rot="10800000" flipV="1">
              <a:off x="841046" y="3674581"/>
              <a:ext cx="6240955" cy="57314"/>
            </a:xfrm>
            <a:prstGeom prst="rect">
              <a:avLst/>
            </a:prstGeom>
            <a:solidFill>
              <a:srgbClr val="DDC07A"/>
            </a:solidFill>
            <a:ln>
              <a:solidFill>
                <a:srgbClr val="DDC0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思源黑体 CN Regular" panose="020B0500000000000000" pitchFamily="34" charset="-122"/>
                <a:ea typeface="思源黑体 CN Regular" panose="020B0500000000000000" pitchFamily="34" charset="-122"/>
              </a:endParaRPr>
            </a:p>
          </p:txBody>
        </p:sp>
      </p:grpSp>
      <p:sp>
        <p:nvSpPr>
          <p:cNvPr id="47" name="矩形 46"/>
          <p:cNvSpPr/>
          <p:nvPr/>
        </p:nvSpPr>
        <p:spPr>
          <a:xfrm>
            <a:off x="619433" y="445819"/>
            <a:ext cx="1238866" cy="246221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000" dirty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YOUR LOGO</a:t>
            </a:r>
            <a:endParaRPr kumimoji="0" lang="zh-CN" altLang="en-US" sz="10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  <a:alpha val="50000"/>
                </a:schemeClr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9" grpId="0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1" r="9619"/>
          <a:stretch>
            <a:fillRect/>
          </a:stretch>
        </p:blipFill>
        <p:spPr>
          <a:xfrm>
            <a:off x="7199585" y="-1"/>
            <a:ext cx="4992415" cy="685799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068956" y="0"/>
            <a:ext cx="145143" cy="6858000"/>
          </a:xfrm>
          <a:prstGeom prst="rect">
            <a:avLst/>
          </a:prstGeom>
          <a:solidFill>
            <a:srgbClr val="DDC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19433" y="445819"/>
            <a:ext cx="1238866" cy="246221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000" dirty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YOUR LOGO</a:t>
            </a:r>
            <a:endParaRPr kumimoji="0" lang="zh-CN" altLang="en-US" sz="10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  <a:alpha val="50000"/>
                </a:schemeClr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88251" y="2536601"/>
            <a:ext cx="611073" cy="389789"/>
          </a:xfrm>
          <a:prstGeom prst="rect">
            <a:avLst/>
          </a:prstGeom>
          <a:noFill/>
          <a:ln w="15875" cap="flat" cmpd="sng" algn="ctr">
            <a:solidFill>
              <a:srgbClr val="DDC07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rgbClr val="DDC07A"/>
              </a:solidFill>
              <a:effectLst/>
              <a:uLnTx/>
              <a:uFillTx/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902559" y="2543740"/>
            <a:ext cx="590416" cy="369332"/>
          </a:xfrm>
          <a:prstGeom prst="rect">
            <a:avLst/>
          </a:prstGeom>
          <a:noFill/>
          <a:ln>
            <a:solidFill>
              <a:srgbClr val="DDC07A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0" cap="none" spc="0" normalizeH="0" baseline="0" noProof="0" dirty="0">
                <a:ln>
                  <a:noFill/>
                </a:ln>
                <a:solidFill>
                  <a:srgbClr val="DDC07A"/>
                </a:solidFill>
                <a:effectLst/>
                <a:uLnTx/>
                <a:uFillTx/>
                <a:latin typeface="优设标题黑" panose="00000500000000000000" pitchFamily="2" charset="-122"/>
                <a:ea typeface="优设标题黑" panose="00000500000000000000" pitchFamily="2" charset="-122"/>
              </a:rPr>
              <a:t>01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rgbClr val="DDC07A"/>
              </a:solidFill>
              <a:effectLst/>
              <a:uLnTx/>
              <a:uFillTx/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867914" y="2468595"/>
            <a:ext cx="1562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记录时间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468355" y="2657730"/>
            <a:ext cx="17903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i="1" dirty="0">
                <a:solidFill>
                  <a:schemeClr val="bg1">
                    <a:lumMod val="6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RECORDING TIME</a:t>
            </a:r>
          </a:p>
        </p:txBody>
      </p:sp>
      <p:sp>
        <p:nvSpPr>
          <p:cNvPr id="19" name="矩形 18"/>
          <p:cNvSpPr/>
          <p:nvPr/>
        </p:nvSpPr>
        <p:spPr>
          <a:xfrm>
            <a:off x="888251" y="3536949"/>
            <a:ext cx="611073" cy="389789"/>
          </a:xfrm>
          <a:prstGeom prst="rect">
            <a:avLst/>
          </a:prstGeom>
          <a:noFill/>
          <a:ln w="15875" cap="flat" cmpd="sng" algn="ctr">
            <a:solidFill>
              <a:srgbClr val="DDC07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rgbClr val="DDC07A"/>
              </a:solidFill>
              <a:effectLst/>
              <a:uLnTx/>
              <a:uFillTx/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02559" y="3544088"/>
            <a:ext cx="590416" cy="369332"/>
          </a:xfrm>
          <a:prstGeom prst="rect">
            <a:avLst/>
          </a:prstGeom>
          <a:noFill/>
          <a:ln>
            <a:solidFill>
              <a:srgbClr val="DDC07A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0" cap="none" spc="0" normalizeH="0" baseline="0" noProof="0" dirty="0">
                <a:ln>
                  <a:noFill/>
                </a:ln>
                <a:solidFill>
                  <a:srgbClr val="DDC07A"/>
                </a:solidFill>
                <a:effectLst/>
                <a:uLnTx/>
                <a:uFillTx/>
                <a:latin typeface="优设标题黑" panose="00000500000000000000" pitchFamily="2" charset="-122"/>
                <a:ea typeface="优设标题黑" panose="00000500000000000000" pitchFamily="2" charset="-122"/>
              </a:rPr>
              <a:t>02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rgbClr val="DDC07A"/>
              </a:solidFill>
              <a:effectLst/>
              <a:uLnTx/>
              <a:uFillTx/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867914" y="3468943"/>
            <a:ext cx="1562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要事为先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468355" y="3658078"/>
            <a:ext cx="17903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i="1" dirty="0">
                <a:solidFill>
                  <a:schemeClr val="bg1">
                    <a:lumMod val="6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THE MAIN THING IS FIRST</a:t>
            </a:r>
          </a:p>
        </p:txBody>
      </p:sp>
      <p:sp>
        <p:nvSpPr>
          <p:cNvPr id="24" name="矩形 23"/>
          <p:cNvSpPr/>
          <p:nvPr/>
        </p:nvSpPr>
        <p:spPr>
          <a:xfrm>
            <a:off x="888251" y="4537297"/>
            <a:ext cx="611073" cy="389789"/>
          </a:xfrm>
          <a:prstGeom prst="rect">
            <a:avLst/>
          </a:prstGeom>
          <a:noFill/>
          <a:ln w="15875" cap="flat" cmpd="sng" algn="ctr">
            <a:solidFill>
              <a:srgbClr val="DDC07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rgbClr val="DDC07A"/>
              </a:solidFill>
              <a:effectLst/>
              <a:uLnTx/>
              <a:uFillTx/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02559" y="4544436"/>
            <a:ext cx="590416" cy="369332"/>
          </a:xfrm>
          <a:prstGeom prst="rect">
            <a:avLst/>
          </a:prstGeom>
          <a:noFill/>
          <a:ln>
            <a:solidFill>
              <a:srgbClr val="DDC07A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0" cap="none" spc="0" normalizeH="0" baseline="0" noProof="0" dirty="0">
                <a:ln>
                  <a:noFill/>
                </a:ln>
                <a:solidFill>
                  <a:srgbClr val="DDC07A"/>
                </a:solidFill>
                <a:effectLst/>
                <a:uLnTx/>
                <a:uFillTx/>
                <a:latin typeface="优设标题黑" panose="00000500000000000000" pitchFamily="2" charset="-122"/>
                <a:ea typeface="优设标题黑" panose="00000500000000000000" pitchFamily="2" charset="-122"/>
              </a:rPr>
              <a:t>03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rgbClr val="DDC07A"/>
              </a:solidFill>
              <a:effectLst/>
              <a:uLnTx/>
              <a:uFillTx/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867914" y="4469291"/>
            <a:ext cx="156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二八原则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3468354" y="4658426"/>
            <a:ext cx="179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i="1" dirty="0">
                <a:solidFill>
                  <a:schemeClr val="bg1">
                    <a:lumMod val="6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28 PRINCIPLES</a:t>
            </a:r>
          </a:p>
        </p:txBody>
      </p:sp>
      <p:sp>
        <p:nvSpPr>
          <p:cNvPr id="29" name="矩形 28"/>
          <p:cNvSpPr/>
          <p:nvPr/>
        </p:nvSpPr>
        <p:spPr>
          <a:xfrm>
            <a:off x="888251" y="5537644"/>
            <a:ext cx="611073" cy="389789"/>
          </a:xfrm>
          <a:prstGeom prst="rect">
            <a:avLst/>
          </a:prstGeom>
          <a:noFill/>
          <a:ln w="15875" cap="flat" cmpd="sng" algn="ctr">
            <a:solidFill>
              <a:srgbClr val="DDC07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rgbClr val="DDC07A"/>
              </a:solidFill>
              <a:effectLst/>
              <a:uLnTx/>
              <a:uFillTx/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02559" y="5544783"/>
            <a:ext cx="590416" cy="369332"/>
          </a:xfrm>
          <a:prstGeom prst="rect">
            <a:avLst/>
          </a:prstGeom>
          <a:noFill/>
          <a:ln>
            <a:solidFill>
              <a:srgbClr val="DDC07A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b="1" i="0" u="none" strike="noStrike" kern="0" cap="none" spc="0" normalizeH="0" baseline="0" noProof="0" dirty="0">
                <a:ln>
                  <a:noFill/>
                </a:ln>
                <a:solidFill>
                  <a:srgbClr val="DDC07A"/>
                </a:solidFill>
                <a:effectLst/>
                <a:uLnTx/>
                <a:uFillTx/>
                <a:latin typeface="优设标题黑" panose="00000500000000000000" pitchFamily="2" charset="-122"/>
                <a:ea typeface="优设标题黑" panose="00000500000000000000" pitchFamily="2" charset="-122"/>
              </a:rPr>
              <a:t>04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rgbClr val="DDC07A"/>
              </a:solidFill>
              <a:effectLst/>
              <a:uLnTx/>
              <a:uFillTx/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867914" y="5469638"/>
            <a:ext cx="156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有效管理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468355" y="5658773"/>
            <a:ext cx="179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i="1" dirty="0">
                <a:solidFill>
                  <a:schemeClr val="bg1">
                    <a:lumMod val="6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EFFECTIVE MANAGEMENT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18163" y="1291415"/>
            <a:ext cx="3861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rgbClr val="DDC07A"/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4" grpId="0" animBg="1"/>
      <p:bldP spid="15" grpId="0" animBg="1"/>
      <p:bldP spid="16" grpId="0"/>
      <p:bldP spid="17" grpId="0"/>
      <p:bldP spid="19" grpId="0" animBg="1"/>
      <p:bldP spid="20" grpId="0" animBg="1"/>
      <p:bldP spid="21" grpId="0"/>
      <p:bldP spid="22" grpId="0"/>
      <p:bldP spid="24" grpId="0" animBg="1"/>
      <p:bldP spid="25" grpId="0" animBg="1"/>
      <p:bldP spid="26" grpId="0"/>
      <p:bldP spid="27" grpId="0"/>
      <p:bldP spid="29" grpId="0" animBg="1"/>
      <p:bldP spid="30" grpId="0" animBg="1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1" r="9619"/>
          <a:stretch>
            <a:fillRect/>
          </a:stretch>
        </p:blipFill>
        <p:spPr>
          <a:xfrm>
            <a:off x="7199585" y="-1"/>
            <a:ext cx="4992415" cy="685799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068956" y="0"/>
            <a:ext cx="145143" cy="6858000"/>
          </a:xfrm>
          <a:prstGeom prst="rect">
            <a:avLst/>
          </a:prstGeom>
          <a:solidFill>
            <a:srgbClr val="DDC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19433" y="445819"/>
            <a:ext cx="1238866" cy="246221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000" dirty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YOUR LOGO</a:t>
            </a:r>
            <a:endParaRPr kumimoji="0" lang="zh-CN" altLang="en-US" sz="10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  <a:alpha val="50000"/>
                </a:schemeClr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906690" y="2722807"/>
            <a:ext cx="574675" cy="0"/>
          </a:xfrm>
          <a:prstGeom prst="line">
            <a:avLst/>
          </a:prstGeom>
          <a:ln w="76200">
            <a:solidFill>
              <a:srgbClr val="DDC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795565" y="1970099"/>
            <a:ext cx="229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spc="600" dirty="0"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Part 01</a:t>
            </a:r>
            <a:endParaRPr lang="zh-CN" altLang="en-US" sz="4400" spc="600" dirty="0"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95565" y="2985202"/>
            <a:ext cx="3863521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记录时间</a:t>
            </a:r>
          </a:p>
        </p:txBody>
      </p:sp>
      <p:sp>
        <p:nvSpPr>
          <p:cNvPr id="35" name="矩形 34"/>
          <p:cNvSpPr/>
          <p:nvPr/>
        </p:nvSpPr>
        <p:spPr>
          <a:xfrm>
            <a:off x="795565" y="4000865"/>
            <a:ext cx="5508625" cy="573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Click here to enter your text and change the color or size of the text. Insert the data text icon</a:t>
            </a:r>
            <a:endParaRPr lang="zh-CN" altLang="en-US" sz="1100" spc="300" dirty="0">
              <a:solidFill>
                <a:schemeClr val="tx1">
                  <a:lumMod val="65000"/>
                  <a:lumOff val="3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8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4415708" y="3054075"/>
            <a:ext cx="1415351" cy="1415351"/>
            <a:chOff x="4415269" y="3053976"/>
            <a:chExt cx="1415720" cy="1415720"/>
          </a:xfrm>
        </p:grpSpPr>
        <p:sp>
          <p:nvSpPr>
            <p:cNvPr id="7" name="菱形 6"/>
            <p:cNvSpPr/>
            <p:nvPr/>
          </p:nvSpPr>
          <p:spPr>
            <a:xfrm>
              <a:off x="4415269" y="3053976"/>
              <a:ext cx="1415720" cy="1415720"/>
            </a:xfrm>
            <a:prstGeom prst="diamon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4822967" y="3451393"/>
              <a:ext cx="598171" cy="600009"/>
            </a:xfrm>
            <a:prstGeom prst="rect">
              <a:avLst/>
            </a:prstGeom>
          </p:spPr>
        </p:pic>
      </p:grpSp>
      <p:grpSp>
        <p:nvGrpSpPr>
          <p:cNvPr id="9" name="组合 8"/>
          <p:cNvGrpSpPr/>
          <p:nvPr/>
        </p:nvGrpSpPr>
        <p:grpSpPr>
          <a:xfrm>
            <a:off x="5275466" y="2103114"/>
            <a:ext cx="1415351" cy="1415351"/>
            <a:chOff x="5275251" y="2102767"/>
            <a:chExt cx="1415720" cy="1415720"/>
          </a:xfrm>
        </p:grpSpPr>
        <p:sp>
          <p:nvSpPr>
            <p:cNvPr id="10" name="菱形 9"/>
            <p:cNvSpPr/>
            <p:nvPr/>
          </p:nvSpPr>
          <p:spPr>
            <a:xfrm>
              <a:off x="5275251" y="2102767"/>
              <a:ext cx="1415720" cy="1415720"/>
            </a:xfrm>
            <a:prstGeom prst="diamond">
              <a:avLst/>
            </a:prstGeom>
            <a:solidFill>
              <a:srgbClr val="DDC0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5687384" y="2533438"/>
              <a:ext cx="552679" cy="554378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5275466" y="3907848"/>
            <a:ext cx="1415351" cy="1415351"/>
            <a:chOff x="5275251" y="3907972"/>
            <a:chExt cx="1415720" cy="1415720"/>
          </a:xfrm>
        </p:grpSpPr>
        <p:sp>
          <p:nvSpPr>
            <p:cNvPr id="13" name="菱形 12"/>
            <p:cNvSpPr/>
            <p:nvPr/>
          </p:nvSpPr>
          <p:spPr>
            <a:xfrm>
              <a:off x="5275251" y="3907972"/>
              <a:ext cx="1415720" cy="1415720"/>
            </a:xfrm>
            <a:prstGeom prst="diamond">
              <a:avLst/>
            </a:prstGeom>
            <a:solidFill>
              <a:srgbClr val="DDC0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7657" y="4326812"/>
              <a:ext cx="673042" cy="617408"/>
            </a:xfrm>
            <a:prstGeom prst="rect">
              <a:avLst/>
            </a:prstGeom>
          </p:spPr>
        </p:pic>
      </p:grpSp>
      <p:grpSp>
        <p:nvGrpSpPr>
          <p:cNvPr id="15" name="组合 14"/>
          <p:cNvGrpSpPr/>
          <p:nvPr/>
        </p:nvGrpSpPr>
        <p:grpSpPr>
          <a:xfrm>
            <a:off x="6126709" y="3054075"/>
            <a:ext cx="1415351" cy="1415351"/>
            <a:chOff x="6126716" y="3053976"/>
            <a:chExt cx="1415720" cy="1415720"/>
          </a:xfrm>
        </p:grpSpPr>
        <p:sp>
          <p:nvSpPr>
            <p:cNvPr id="16" name="菱形 15"/>
            <p:cNvSpPr/>
            <p:nvPr/>
          </p:nvSpPr>
          <p:spPr>
            <a:xfrm>
              <a:off x="6126716" y="3053976"/>
              <a:ext cx="1415720" cy="1415720"/>
            </a:xfrm>
            <a:prstGeom prst="diamond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80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96168" y="3451393"/>
              <a:ext cx="552680" cy="625734"/>
            </a:xfrm>
            <a:prstGeom prst="rect">
              <a:avLst/>
            </a:prstGeom>
          </p:spPr>
        </p:pic>
      </p:grpSp>
      <p:sp>
        <p:nvSpPr>
          <p:cNvPr id="19" name="文本框 18"/>
          <p:cNvSpPr txBox="1"/>
          <p:nvPr/>
        </p:nvSpPr>
        <p:spPr>
          <a:xfrm>
            <a:off x="1599759" y="2259461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060802" y="2713640"/>
            <a:ext cx="2716915" cy="82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668964" y="4219653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130007" y="4673832"/>
            <a:ext cx="2716915" cy="82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550347" y="2271984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011391" y="2726163"/>
            <a:ext cx="2716915" cy="82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8619552" y="4232176"/>
            <a:ext cx="1639000" cy="46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8080596" y="4686355"/>
            <a:ext cx="2716915" cy="82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1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单击此处添加内容，内容要与标题相符，可以直接复制粘贴，要选择有用的关键词录入。单击此处添加内容。</a:t>
            </a:r>
          </a:p>
        </p:txBody>
      </p:sp>
      <p:sp>
        <p:nvSpPr>
          <p:cNvPr id="2" name="矩形 1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588" y="3489436"/>
            <a:ext cx="12188825" cy="941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FFFF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Freeform 22"/>
          <p:cNvSpPr/>
          <p:nvPr/>
        </p:nvSpPr>
        <p:spPr bwMode="auto">
          <a:xfrm>
            <a:off x="2634609" y="4921862"/>
            <a:ext cx="236025" cy="203469"/>
          </a:xfrm>
          <a:custGeom>
            <a:avLst/>
            <a:gdLst>
              <a:gd name="T0" fmla="*/ 87 w 174"/>
              <a:gd name="T1" fmla="*/ 150 h 150"/>
              <a:gd name="T2" fmla="*/ 174 w 174"/>
              <a:gd name="T3" fmla="*/ 0 h 150"/>
              <a:gd name="T4" fmla="*/ 0 w 174"/>
              <a:gd name="T5" fmla="*/ 0 h 150"/>
              <a:gd name="T6" fmla="*/ 87 w 174"/>
              <a:gd name="T7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" h="150">
                <a:moveTo>
                  <a:pt x="87" y="150"/>
                </a:moveTo>
                <a:lnTo>
                  <a:pt x="174" y="0"/>
                </a:lnTo>
                <a:lnTo>
                  <a:pt x="0" y="0"/>
                </a:lnTo>
                <a:lnTo>
                  <a:pt x="87" y="150"/>
                </a:lnTo>
                <a:close/>
              </a:path>
            </a:pathLst>
          </a:custGeom>
          <a:solidFill>
            <a:srgbClr val="DDC07A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23"/>
          <p:cNvSpPr/>
          <p:nvPr/>
        </p:nvSpPr>
        <p:spPr bwMode="auto">
          <a:xfrm>
            <a:off x="4909399" y="2822554"/>
            <a:ext cx="236025" cy="204826"/>
          </a:xfrm>
          <a:custGeom>
            <a:avLst/>
            <a:gdLst>
              <a:gd name="T0" fmla="*/ 87 w 174"/>
              <a:gd name="T1" fmla="*/ 0 h 151"/>
              <a:gd name="T2" fmla="*/ 0 w 174"/>
              <a:gd name="T3" fmla="*/ 151 h 151"/>
              <a:gd name="T4" fmla="*/ 174 w 174"/>
              <a:gd name="T5" fmla="*/ 151 h 151"/>
              <a:gd name="T6" fmla="*/ 87 w 174"/>
              <a:gd name="T7" fmla="*/ 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" h="151">
                <a:moveTo>
                  <a:pt x="87" y="0"/>
                </a:moveTo>
                <a:lnTo>
                  <a:pt x="0" y="151"/>
                </a:lnTo>
                <a:lnTo>
                  <a:pt x="174" y="151"/>
                </a:lnTo>
                <a:lnTo>
                  <a:pt x="87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24"/>
          <p:cNvSpPr/>
          <p:nvPr/>
        </p:nvSpPr>
        <p:spPr bwMode="auto">
          <a:xfrm>
            <a:off x="7181474" y="4921862"/>
            <a:ext cx="236025" cy="203469"/>
          </a:xfrm>
          <a:custGeom>
            <a:avLst/>
            <a:gdLst>
              <a:gd name="T0" fmla="*/ 87 w 174"/>
              <a:gd name="T1" fmla="*/ 150 h 150"/>
              <a:gd name="T2" fmla="*/ 174 w 174"/>
              <a:gd name="T3" fmla="*/ 0 h 150"/>
              <a:gd name="T4" fmla="*/ 0 w 174"/>
              <a:gd name="T5" fmla="*/ 0 h 150"/>
              <a:gd name="T6" fmla="*/ 87 w 174"/>
              <a:gd name="T7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" h="150">
                <a:moveTo>
                  <a:pt x="87" y="150"/>
                </a:moveTo>
                <a:lnTo>
                  <a:pt x="174" y="0"/>
                </a:lnTo>
                <a:lnTo>
                  <a:pt x="0" y="0"/>
                </a:lnTo>
                <a:lnTo>
                  <a:pt x="87" y="150"/>
                </a:lnTo>
                <a:close/>
              </a:path>
            </a:pathLst>
          </a:custGeom>
          <a:solidFill>
            <a:srgbClr val="DDC07A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25"/>
          <p:cNvSpPr/>
          <p:nvPr/>
        </p:nvSpPr>
        <p:spPr bwMode="auto">
          <a:xfrm>
            <a:off x="9457619" y="2818486"/>
            <a:ext cx="236025" cy="203469"/>
          </a:xfrm>
          <a:custGeom>
            <a:avLst/>
            <a:gdLst>
              <a:gd name="T0" fmla="*/ 86 w 174"/>
              <a:gd name="T1" fmla="*/ 0 h 150"/>
              <a:gd name="T2" fmla="*/ 0 w 174"/>
              <a:gd name="T3" fmla="*/ 150 h 150"/>
              <a:gd name="T4" fmla="*/ 174 w 174"/>
              <a:gd name="T5" fmla="*/ 150 h 150"/>
              <a:gd name="T6" fmla="*/ 86 w 174"/>
              <a:gd name="T7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4" h="150">
                <a:moveTo>
                  <a:pt x="86" y="0"/>
                </a:moveTo>
                <a:lnTo>
                  <a:pt x="0" y="150"/>
                </a:lnTo>
                <a:lnTo>
                  <a:pt x="174" y="150"/>
                </a:lnTo>
                <a:lnTo>
                  <a:pt x="86" y="0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</p:spPr>
        <p:txBody>
          <a:bodyPr vert="horz" wrap="square" lIns="91416" tIns="45708" rIns="91416" bIns="45708" numCol="1" anchor="t" anchorCtr="0" compatLnSpc="1"/>
          <a:lstStyle/>
          <a:p>
            <a:endParaRPr lang="en-US" sz="1600">
              <a:solidFill>
                <a:srgbClr val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1994359" y="3207805"/>
            <a:ext cx="1516526" cy="1515169"/>
            <a:chOff x="1993290" y="3093416"/>
            <a:chExt cx="1516921" cy="1515564"/>
          </a:xfrm>
        </p:grpSpPr>
        <p:sp>
          <p:nvSpPr>
            <p:cNvPr id="11" name="Oval 19"/>
            <p:cNvSpPr>
              <a:spLocks noChangeArrowheads="1"/>
            </p:cNvSpPr>
            <p:nvPr/>
          </p:nvSpPr>
          <p:spPr bwMode="auto">
            <a:xfrm>
              <a:off x="1993290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Oval 20"/>
            <p:cNvSpPr>
              <a:spLocks noChangeArrowheads="1"/>
            </p:cNvSpPr>
            <p:nvPr/>
          </p:nvSpPr>
          <p:spPr bwMode="auto">
            <a:xfrm>
              <a:off x="2086910" y="3185679"/>
              <a:ext cx="1329680" cy="1329680"/>
            </a:xfrm>
            <a:prstGeom prst="ellipse">
              <a:avLst/>
            </a:prstGeom>
            <a:solidFill>
              <a:srgbClr val="DDC07A"/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87"/>
            <p:cNvSpPr>
              <a:spLocks noEditPoints="1"/>
            </p:cNvSpPr>
            <p:nvPr/>
          </p:nvSpPr>
          <p:spPr bwMode="auto">
            <a:xfrm>
              <a:off x="2403355" y="3658167"/>
              <a:ext cx="598460" cy="386759"/>
            </a:xfrm>
            <a:custGeom>
              <a:avLst/>
              <a:gdLst/>
              <a:ahLst/>
              <a:cxnLst>
                <a:cxn ang="0">
                  <a:pos x="68" y="25"/>
                </a:cxn>
                <a:cxn ang="0">
                  <a:pos x="34" y="44"/>
                </a:cxn>
                <a:cxn ang="0">
                  <a:pos x="1" y="25"/>
                </a:cxn>
                <a:cxn ang="0">
                  <a:pos x="0" y="22"/>
                </a:cxn>
                <a:cxn ang="0">
                  <a:pos x="1" y="20"/>
                </a:cxn>
                <a:cxn ang="0">
                  <a:pos x="34" y="0"/>
                </a:cxn>
                <a:cxn ang="0">
                  <a:pos x="68" y="20"/>
                </a:cxn>
                <a:cxn ang="0">
                  <a:pos x="68" y="22"/>
                </a:cxn>
                <a:cxn ang="0">
                  <a:pos x="68" y="25"/>
                </a:cxn>
                <a:cxn ang="0">
                  <a:pos x="49" y="9"/>
                </a:cxn>
                <a:cxn ang="0">
                  <a:pos x="51" y="17"/>
                </a:cxn>
                <a:cxn ang="0">
                  <a:pos x="34" y="34"/>
                </a:cxn>
                <a:cxn ang="0">
                  <a:pos x="17" y="17"/>
                </a:cxn>
                <a:cxn ang="0">
                  <a:pos x="20" y="9"/>
                </a:cxn>
                <a:cxn ang="0">
                  <a:pos x="5" y="22"/>
                </a:cxn>
                <a:cxn ang="0">
                  <a:pos x="34" y="39"/>
                </a:cxn>
                <a:cxn ang="0">
                  <a:pos x="64" y="22"/>
                </a:cxn>
                <a:cxn ang="0">
                  <a:pos x="49" y="9"/>
                </a:cxn>
                <a:cxn ang="0">
                  <a:pos x="34" y="6"/>
                </a:cxn>
                <a:cxn ang="0">
                  <a:pos x="23" y="17"/>
                </a:cxn>
                <a:cxn ang="0">
                  <a:pos x="25" y="19"/>
                </a:cxn>
                <a:cxn ang="0">
                  <a:pos x="27" y="17"/>
                </a:cxn>
                <a:cxn ang="0">
                  <a:pos x="34" y="9"/>
                </a:cxn>
                <a:cxn ang="0">
                  <a:pos x="36" y="8"/>
                </a:cxn>
                <a:cxn ang="0">
                  <a:pos x="34" y="6"/>
                </a:cxn>
              </a:cxnLst>
              <a:rect l="0" t="0" r="r" b="b"/>
              <a:pathLst>
                <a:path w="68" h="44">
                  <a:moveTo>
                    <a:pt x="68" y="25"/>
                  </a:moveTo>
                  <a:cubicBezTo>
                    <a:pt x="61" y="36"/>
                    <a:pt x="48" y="44"/>
                    <a:pt x="34" y="44"/>
                  </a:cubicBezTo>
                  <a:cubicBezTo>
                    <a:pt x="21" y="44"/>
                    <a:pt x="8" y="36"/>
                    <a:pt x="1" y="25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1"/>
                    <a:pt x="1" y="20"/>
                    <a:pt x="1" y="20"/>
                  </a:cubicBezTo>
                  <a:cubicBezTo>
                    <a:pt x="8" y="8"/>
                    <a:pt x="21" y="0"/>
                    <a:pt x="34" y="0"/>
                  </a:cubicBezTo>
                  <a:cubicBezTo>
                    <a:pt x="48" y="0"/>
                    <a:pt x="61" y="8"/>
                    <a:pt x="68" y="20"/>
                  </a:cubicBezTo>
                  <a:cubicBezTo>
                    <a:pt x="68" y="20"/>
                    <a:pt x="68" y="21"/>
                    <a:pt x="68" y="22"/>
                  </a:cubicBezTo>
                  <a:cubicBezTo>
                    <a:pt x="68" y="23"/>
                    <a:pt x="68" y="24"/>
                    <a:pt x="68" y="25"/>
                  </a:cubicBezTo>
                  <a:close/>
                  <a:moveTo>
                    <a:pt x="49" y="9"/>
                  </a:moveTo>
                  <a:cubicBezTo>
                    <a:pt x="51" y="11"/>
                    <a:pt x="51" y="14"/>
                    <a:pt x="51" y="17"/>
                  </a:cubicBezTo>
                  <a:cubicBezTo>
                    <a:pt x="51" y="27"/>
                    <a:pt x="44" y="34"/>
                    <a:pt x="34" y="34"/>
                  </a:cubicBezTo>
                  <a:cubicBezTo>
                    <a:pt x="25" y="34"/>
                    <a:pt x="17" y="27"/>
                    <a:pt x="17" y="17"/>
                  </a:cubicBezTo>
                  <a:cubicBezTo>
                    <a:pt x="17" y="14"/>
                    <a:pt x="18" y="11"/>
                    <a:pt x="20" y="9"/>
                  </a:cubicBezTo>
                  <a:cubicBezTo>
                    <a:pt x="14" y="12"/>
                    <a:pt x="9" y="17"/>
                    <a:pt x="5" y="22"/>
                  </a:cubicBezTo>
                  <a:cubicBezTo>
                    <a:pt x="12" y="32"/>
                    <a:pt x="22" y="39"/>
                    <a:pt x="34" y="39"/>
                  </a:cubicBezTo>
                  <a:cubicBezTo>
                    <a:pt x="47" y="39"/>
                    <a:pt x="57" y="32"/>
                    <a:pt x="64" y="22"/>
                  </a:cubicBezTo>
                  <a:cubicBezTo>
                    <a:pt x="60" y="17"/>
                    <a:pt x="55" y="12"/>
                    <a:pt x="49" y="9"/>
                  </a:cubicBezTo>
                  <a:close/>
                  <a:moveTo>
                    <a:pt x="34" y="6"/>
                  </a:moveTo>
                  <a:cubicBezTo>
                    <a:pt x="28" y="6"/>
                    <a:pt x="23" y="11"/>
                    <a:pt x="23" y="17"/>
                  </a:cubicBezTo>
                  <a:cubicBezTo>
                    <a:pt x="23" y="18"/>
                    <a:pt x="24" y="19"/>
                    <a:pt x="25" y="19"/>
                  </a:cubicBezTo>
                  <a:cubicBezTo>
                    <a:pt x="26" y="19"/>
                    <a:pt x="27" y="18"/>
                    <a:pt x="27" y="17"/>
                  </a:cubicBezTo>
                  <a:cubicBezTo>
                    <a:pt x="27" y="13"/>
                    <a:pt x="30" y="9"/>
                    <a:pt x="34" y="9"/>
                  </a:cubicBezTo>
                  <a:cubicBezTo>
                    <a:pt x="35" y="9"/>
                    <a:pt x="36" y="9"/>
                    <a:pt x="36" y="8"/>
                  </a:cubicBezTo>
                  <a:cubicBezTo>
                    <a:pt x="36" y="7"/>
                    <a:pt x="35" y="6"/>
                    <a:pt x="34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8" tIns="60944" rIns="121888" bIns="60944" numCol="1" anchor="t" anchorCtr="0" compatLnSpc="1"/>
            <a:lstStyle/>
            <a:p>
              <a:pPr defTabSz="1374775"/>
              <a:endParaRPr lang="en-US" sz="2400">
                <a:solidFill>
                  <a:srgbClr val="262626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269147" y="3207805"/>
            <a:ext cx="1516526" cy="1515169"/>
            <a:chOff x="4268671" y="3093416"/>
            <a:chExt cx="1516921" cy="1515564"/>
          </a:xfrm>
        </p:grpSpPr>
        <p:sp>
          <p:nvSpPr>
            <p:cNvPr id="15" name="Oval 6"/>
            <p:cNvSpPr>
              <a:spLocks noChangeArrowheads="1"/>
            </p:cNvSpPr>
            <p:nvPr/>
          </p:nvSpPr>
          <p:spPr bwMode="auto">
            <a:xfrm>
              <a:off x="4268671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362292" y="3185679"/>
              <a:ext cx="1329680" cy="1329680"/>
            </a:xfrm>
            <a:prstGeom prst="ellipse">
              <a:avLst/>
            </a:prstGeom>
            <a:solidFill>
              <a:srgbClr val="FBC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268671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Oval 9"/>
            <p:cNvSpPr>
              <a:spLocks noChangeArrowheads="1"/>
            </p:cNvSpPr>
            <p:nvPr/>
          </p:nvSpPr>
          <p:spPr bwMode="auto">
            <a:xfrm>
              <a:off x="4362292" y="3185679"/>
              <a:ext cx="1329680" cy="1329680"/>
            </a:xfrm>
            <a:prstGeom prst="ellipse">
              <a:avLst/>
            </a:prstGeom>
            <a:solidFill>
              <a:srgbClr val="FBC6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Oval 10"/>
            <p:cNvSpPr>
              <a:spLocks noChangeArrowheads="1"/>
            </p:cNvSpPr>
            <p:nvPr/>
          </p:nvSpPr>
          <p:spPr bwMode="auto">
            <a:xfrm>
              <a:off x="4362292" y="3185679"/>
              <a:ext cx="1329680" cy="132968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2"/>
            <p:cNvSpPr>
              <a:spLocks noEditPoints="1"/>
            </p:cNvSpPr>
            <p:nvPr/>
          </p:nvSpPr>
          <p:spPr bwMode="auto">
            <a:xfrm>
              <a:off x="4743740" y="3593436"/>
              <a:ext cx="545413" cy="545411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27" y="8"/>
                </a:cxn>
                <a:cxn ang="0">
                  <a:pos x="8" y="27"/>
                </a:cxn>
                <a:cxn ang="0">
                  <a:pos x="27" y="47"/>
                </a:cxn>
                <a:cxn ang="0">
                  <a:pos x="47" y="27"/>
                </a:cxn>
                <a:cxn ang="0">
                  <a:pos x="27" y="8"/>
                </a:cxn>
                <a:cxn ang="0">
                  <a:pos x="32" y="31"/>
                </a:cxn>
                <a:cxn ang="0">
                  <a:pos x="31" y="32"/>
                </a:cxn>
                <a:cxn ang="0">
                  <a:pos x="19" y="32"/>
                </a:cxn>
                <a:cxn ang="0">
                  <a:pos x="18" y="31"/>
                </a:cxn>
                <a:cxn ang="0">
                  <a:pos x="18" y="28"/>
                </a:cxn>
                <a:cxn ang="0">
                  <a:pos x="19" y="27"/>
                </a:cxn>
                <a:cxn ang="0">
                  <a:pos x="27" y="27"/>
                </a:cxn>
                <a:cxn ang="0">
                  <a:pos x="27" y="15"/>
                </a:cxn>
                <a:cxn ang="0">
                  <a:pos x="28" y="14"/>
                </a:cxn>
                <a:cxn ang="0">
                  <a:pos x="31" y="14"/>
                </a:cxn>
                <a:cxn ang="0">
                  <a:pos x="32" y="15"/>
                </a:cxn>
                <a:cxn ang="0">
                  <a:pos x="32" y="31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27" y="8"/>
                  </a:moveTo>
                  <a:cubicBezTo>
                    <a:pt x="16" y="8"/>
                    <a:pt x="8" y="17"/>
                    <a:pt x="8" y="27"/>
                  </a:cubicBezTo>
                  <a:cubicBezTo>
                    <a:pt x="8" y="38"/>
                    <a:pt x="16" y="47"/>
                    <a:pt x="27" y="47"/>
                  </a:cubicBezTo>
                  <a:cubicBezTo>
                    <a:pt x="38" y="47"/>
                    <a:pt x="47" y="38"/>
                    <a:pt x="47" y="27"/>
                  </a:cubicBezTo>
                  <a:cubicBezTo>
                    <a:pt x="47" y="17"/>
                    <a:pt x="38" y="8"/>
                    <a:pt x="27" y="8"/>
                  </a:cubicBezTo>
                  <a:close/>
                  <a:moveTo>
                    <a:pt x="32" y="31"/>
                  </a:moveTo>
                  <a:cubicBezTo>
                    <a:pt x="32" y="31"/>
                    <a:pt x="31" y="32"/>
                    <a:pt x="31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32"/>
                    <a:pt x="18" y="31"/>
                    <a:pt x="18" y="31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9" y="27"/>
                    <a:pt x="19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4"/>
                    <a:pt x="28" y="14"/>
                    <a:pt x="28" y="14"/>
                  </a:cubicBezTo>
                  <a:cubicBezTo>
                    <a:pt x="31" y="14"/>
                    <a:pt x="31" y="14"/>
                    <a:pt x="31" y="14"/>
                  </a:cubicBezTo>
                  <a:cubicBezTo>
                    <a:pt x="31" y="14"/>
                    <a:pt x="32" y="14"/>
                    <a:pt x="32" y="15"/>
                  </a:cubicBezTo>
                  <a:lnTo>
                    <a:pt x="32" y="3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8" tIns="60944" rIns="121888" bIns="60944" numCol="1" anchor="t" anchorCtr="0" compatLnSpc="1"/>
            <a:lstStyle/>
            <a:p>
              <a:pPr defTabSz="1374775"/>
              <a:endParaRPr lang="en-US" sz="2400">
                <a:solidFill>
                  <a:srgbClr val="262626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543936" y="3207805"/>
            <a:ext cx="1516526" cy="1515169"/>
            <a:chOff x="6544052" y="3093416"/>
            <a:chExt cx="1516921" cy="1515564"/>
          </a:xfrm>
        </p:grpSpPr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6544052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6636316" y="3185679"/>
              <a:ext cx="1331037" cy="1329680"/>
            </a:xfrm>
            <a:prstGeom prst="ellipse">
              <a:avLst/>
            </a:prstGeom>
            <a:solidFill>
              <a:srgbClr val="DDC07A"/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56"/>
            <p:cNvSpPr>
              <a:spLocks noEditPoints="1"/>
            </p:cNvSpPr>
            <p:nvPr/>
          </p:nvSpPr>
          <p:spPr bwMode="auto">
            <a:xfrm>
              <a:off x="7047949" y="3602878"/>
              <a:ext cx="522273" cy="522271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8" tIns="60944" rIns="121888" bIns="60944" numCol="1" anchor="t" anchorCtr="0" compatLnSpc="1"/>
            <a:lstStyle/>
            <a:p>
              <a:pPr defTabSz="1374775"/>
              <a:endParaRPr lang="en-US" sz="2400">
                <a:solidFill>
                  <a:srgbClr val="262626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818724" y="3207805"/>
            <a:ext cx="1516526" cy="1515169"/>
            <a:chOff x="8819433" y="3093416"/>
            <a:chExt cx="1516921" cy="1515564"/>
          </a:xfrm>
        </p:grpSpPr>
        <p:sp>
          <p:nvSpPr>
            <p:cNvPr id="27" name="Oval 15"/>
            <p:cNvSpPr>
              <a:spLocks noChangeArrowheads="1"/>
            </p:cNvSpPr>
            <p:nvPr/>
          </p:nvSpPr>
          <p:spPr bwMode="auto">
            <a:xfrm>
              <a:off x="8819433" y="3093416"/>
              <a:ext cx="1516921" cy="15155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Oval 16"/>
            <p:cNvSpPr>
              <a:spLocks noChangeArrowheads="1"/>
            </p:cNvSpPr>
            <p:nvPr/>
          </p:nvSpPr>
          <p:spPr bwMode="auto">
            <a:xfrm>
              <a:off x="8913054" y="3185679"/>
              <a:ext cx="1329680" cy="1329680"/>
            </a:xfrm>
            <a:prstGeom prst="ellipse">
              <a:avLst/>
            </a:prstGeom>
            <a:solidFill>
              <a:srgbClr val="E23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Oval 17"/>
            <p:cNvSpPr>
              <a:spLocks noChangeArrowheads="1"/>
            </p:cNvSpPr>
            <p:nvPr/>
          </p:nvSpPr>
          <p:spPr bwMode="auto">
            <a:xfrm>
              <a:off x="8913054" y="3185679"/>
              <a:ext cx="1329680" cy="132968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16" tIns="45708" rIns="91416" bIns="45708" numCol="1" anchor="t" anchorCtr="0" compatLnSpc="1"/>
            <a:lstStyle/>
            <a:p>
              <a:endParaRPr lang="en-US" sz="160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Freeform 152"/>
            <p:cNvSpPr>
              <a:spLocks noEditPoints="1"/>
            </p:cNvSpPr>
            <p:nvPr/>
          </p:nvSpPr>
          <p:spPr bwMode="auto">
            <a:xfrm>
              <a:off x="9355073" y="3632981"/>
              <a:ext cx="509808" cy="471130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8" tIns="60944" rIns="121888" bIns="60944" numCol="1" anchor="t" anchorCtr="0" compatLnSpc="1"/>
            <a:lstStyle/>
            <a:p>
              <a:pPr defTabSz="1374775"/>
              <a:endParaRPr lang="en-US" sz="2400">
                <a:solidFill>
                  <a:srgbClr val="262626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3692514" y="1671037"/>
            <a:ext cx="2702668" cy="987338"/>
            <a:chOff x="3691888" y="1556249"/>
            <a:chExt cx="2703372" cy="987595"/>
          </a:xfrm>
        </p:grpSpPr>
        <p:sp>
          <p:nvSpPr>
            <p:cNvPr id="32" name="1"/>
            <p:cNvSpPr txBox="1">
              <a:spLocks noChangeArrowheads="1"/>
            </p:cNvSpPr>
            <p:nvPr/>
          </p:nvSpPr>
          <p:spPr bwMode="auto">
            <a:xfrm>
              <a:off x="4594934" y="1556249"/>
              <a:ext cx="897281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</a:t>
              </a:r>
              <a:endParaRPr lang="en-US" altLang="zh-CN" sz="1400" b="1" dirty="0">
                <a:solidFill>
                  <a:srgbClr val="404040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1"/>
            <p:cNvSpPr txBox="1">
              <a:spLocks noChangeArrowheads="1"/>
            </p:cNvSpPr>
            <p:nvPr/>
          </p:nvSpPr>
          <p:spPr bwMode="auto">
            <a:xfrm>
              <a:off x="3691888" y="1845329"/>
              <a:ext cx="2703372" cy="698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05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您的内容打在这里，或者通过复制您的文本后，在此框中选择粘贴，并选择只保留文字，建议在此使用微软雅黑字体。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185332" y="1677032"/>
            <a:ext cx="2702668" cy="987339"/>
            <a:chOff x="8185876" y="1562244"/>
            <a:chExt cx="2703372" cy="987596"/>
          </a:xfrm>
        </p:grpSpPr>
        <p:sp>
          <p:nvSpPr>
            <p:cNvPr id="35" name="1"/>
            <p:cNvSpPr txBox="1">
              <a:spLocks noChangeArrowheads="1"/>
            </p:cNvSpPr>
            <p:nvPr/>
          </p:nvSpPr>
          <p:spPr bwMode="auto">
            <a:xfrm>
              <a:off x="9088922" y="1562244"/>
              <a:ext cx="897281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</a:t>
              </a:r>
              <a:endParaRPr lang="en-US" altLang="zh-CN" sz="1400" b="1" dirty="0">
                <a:solidFill>
                  <a:srgbClr val="404040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1"/>
            <p:cNvSpPr txBox="1">
              <a:spLocks noChangeArrowheads="1"/>
            </p:cNvSpPr>
            <p:nvPr/>
          </p:nvSpPr>
          <p:spPr bwMode="auto">
            <a:xfrm>
              <a:off x="8185876" y="1851325"/>
              <a:ext cx="2703372" cy="698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05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您的内容打在这里，或者通过复制您的文本后，在此框中选择粘贴，并选择只保留文字，建议在此使用微软雅黑字体。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401287" y="5256367"/>
            <a:ext cx="2702668" cy="987339"/>
            <a:chOff x="1424360" y="5136514"/>
            <a:chExt cx="2703372" cy="987596"/>
          </a:xfrm>
        </p:grpSpPr>
        <p:sp>
          <p:nvSpPr>
            <p:cNvPr id="38" name="1"/>
            <p:cNvSpPr txBox="1">
              <a:spLocks noChangeArrowheads="1"/>
            </p:cNvSpPr>
            <p:nvPr/>
          </p:nvSpPr>
          <p:spPr bwMode="auto">
            <a:xfrm>
              <a:off x="2327406" y="5136514"/>
              <a:ext cx="897281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</a:t>
              </a:r>
              <a:endParaRPr lang="en-US" altLang="zh-CN" sz="1400" b="1" dirty="0">
                <a:solidFill>
                  <a:srgbClr val="404040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1"/>
            <p:cNvSpPr txBox="1">
              <a:spLocks noChangeArrowheads="1"/>
            </p:cNvSpPr>
            <p:nvPr/>
          </p:nvSpPr>
          <p:spPr bwMode="auto">
            <a:xfrm>
              <a:off x="1424360" y="5425595"/>
              <a:ext cx="2703372" cy="698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05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您的内容打在这里，或者通过复制您的文本后，在此框中选择粘贴，并选择只保留文字，建议在此使用微软雅黑字体。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918394" y="5256366"/>
            <a:ext cx="2702668" cy="987338"/>
            <a:chOff x="5918348" y="5142509"/>
            <a:chExt cx="2703372" cy="987595"/>
          </a:xfrm>
        </p:grpSpPr>
        <p:sp>
          <p:nvSpPr>
            <p:cNvPr id="41" name="1"/>
            <p:cNvSpPr txBox="1">
              <a:spLocks noChangeArrowheads="1"/>
            </p:cNvSpPr>
            <p:nvPr/>
          </p:nvSpPr>
          <p:spPr bwMode="auto">
            <a:xfrm>
              <a:off x="6821394" y="5142509"/>
              <a:ext cx="897281" cy="21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zh-CN" altLang="en-US" sz="1400" b="1" dirty="0">
                  <a:solidFill>
                    <a:srgbClr val="404040"/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</a:t>
              </a:r>
              <a:endParaRPr lang="en-US" altLang="zh-CN" sz="1400" b="1" dirty="0">
                <a:solidFill>
                  <a:srgbClr val="404040"/>
                </a:solidFill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1"/>
            <p:cNvSpPr txBox="1">
              <a:spLocks noChangeArrowheads="1"/>
            </p:cNvSpPr>
            <p:nvPr/>
          </p:nvSpPr>
          <p:spPr bwMode="auto">
            <a:xfrm>
              <a:off x="5918348" y="5431589"/>
              <a:ext cx="2703372" cy="6985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defTabSz="121602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defTabSz="12160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zh-CN" altLang="en-US" sz="1050" dirty="0">
                  <a:solidFill>
                    <a:srgbClr val="000000">
                      <a:lumMod val="75000"/>
                      <a:lumOff val="25000"/>
                    </a:srgbClr>
                  </a:solidFill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您的内容打在这里，或者通过复制您的文本后，在此框中选择粘贴，并选择只保留文字，建议在此使用微软雅黑字体。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1" r="9619"/>
          <a:stretch>
            <a:fillRect/>
          </a:stretch>
        </p:blipFill>
        <p:spPr>
          <a:xfrm>
            <a:off x="7199585" y="-1"/>
            <a:ext cx="4992415" cy="685799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068956" y="0"/>
            <a:ext cx="145143" cy="6858000"/>
          </a:xfrm>
          <a:prstGeom prst="rect">
            <a:avLst/>
          </a:prstGeom>
          <a:solidFill>
            <a:srgbClr val="DDC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19433" y="445819"/>
            <a:ext cx="1238866" cy="246221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000" dirty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YOUR LOGO</a:t>
            </a:r>
            <a:endParaRPr kumimoji="0" lang="zh-CN" altLang="en-US" sz="10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  <a:alpha val="50000"/>
                </a:schemeClr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906690" y="2722807"/>
            <a:ext cx="574675" cy="0"/>
          </a:xfrm>
          <a:prstGeom prst="line">
            <a:avLst/>
          </a:prstGeom>
          <a:ln w="76200">
            <a:solidFill>
              <a:srgbClr val="DDC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795565" y="1970099"/>
            <a:ext cx="229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spc="600" dirty="0"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Part 02</a:t>
            </a:r>
            <a:endParaRPr lang="zh-CN" altLang="en-US" sz="4400" spc="600" dirty="0"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95565" y="2985202"/>
            <a:ext cx="3863521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要事为先</a:t>
            </a:r>
          </a:p>
        </p:txBody>
      </p:sp>
      <p:sp>
        <p:nvSpPr>
          <p:cNvPr id="35" name="矩形 34"/>
          <p:cNvSpPr/>
          <p:nvPr/>
        </p:nvSpPr>
        <p:spPr>
          <a:xfrm>
            <a:off x="795565" y="4000865"/>
            <a:ext cx="5508625" cy="573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Click here to enter your text and change the color or size of the text. Insert the data text icon</a:t>
            </a:r>
            <a:endParaRPr lang="zh-CN" altLang="en-US" sz="1100" spc="300" dirty="0">
              <a:solidFill>
                <a:schemeClr val="tx1">
                  <a:lumMod val="65000"/>
                  <a:lumOff val="3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8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等腰三角形 24"/>
          <p:cNvSpPr>
            <a:spLocks noChangeArrowheads="1"/>
          </p:cNvSpPr>
          <p:nvPr/>
        </p:nvSpPr>
        <p:spPr bwMode="auto">
          <a:xfrm>
            <a:off x="3615845" y="2445616"/>
            <a:ext cx="990342" cy="853853"/>
          </a:xfrm>
          <a:prstGeom prst="triangle">
            <a:avLst>
              <a:gd name="adj" fmla="val 50000"/>
            </a:avLst>
          </a:prstGeom>
          <a:solidFill>
            <a:srgbClr val="DDC07A"/>
          </a:solidFill>
          <a:ln>
            <a:noFill/>
          </a:ln>
          <a:effectLst/>
        </p:spPr>
        <p:txBody>
          <a:bodyPr anchor="ctr"/>
          <a:lstStyle/>
          <a:p>
            <a:pPr algn="ctr" defTabSz="914400">
              <a:defRPr/>
            </a:pPr>
            <a:endParaRPr lang="zh-CN" altLang="en-US" sz="1600" ker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等腰三角形 25"/>
          <p:cNvSpPr>
            <a:spLocks noChangeArrowheads="1"/>
          </p:cNvSpPr>
          <p:nvPr/>
        </p:nvSpPr>
        <p:spPr bwMode="auto">
          <a:xfrm flipV="1">
            <a:off x="3628541" y="5037328"/>
            <a:ext cx="990342" cy="853853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ffectLst/>
        </p:spPr>
        <p:txBody>
          <a:bodyPr anchor="ctr"/>
          <a:lstStyle/>
          <a:p>
            <a:pPr algn="ctr" defTabSz="914400">
              <a:lnSpc>
                <a:spcPct val="140000"/>
              </a:lnSpc>
              <a:defRPr/>
            </a:pPr>
            <a:endParaRPr lang="zh-CN" altLang="en-US" sz="1400" ker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等腰三角形 26"/>
          <p:cNvSpPr>
            <a:spLocks noChangeArrowheads="1"/>
          </p:cNvSpPr>
          <p:nvPr/>
        </p:nvSpPr>
        <p:spPr bwMode="auto">
          <a:xfrm rot="17794774" flipV="1">
            <a:off x="4741090" y="4372339"/>
            <a:ext cx="990342" cy="853853"/>
          </a:xfrm>
          <a:prstGeom prst="triangle">
            <a:avLst>
              <a:gd name="adj" fmla="val 50000"/>
            </a:avLst>
          </a:prstGeom>
          <a:solidFill>
            <a:srgbClr val="DDC07A"/>
          </a:solidFill>
          <a:ln>
            <a:noFill/>
          </a:ln>
          <a:effectLst/>
        </p:spPr>
        <p:txBody>
          <a:bodyPr anchor="ctr"/>
          <a:lstStyle/>
          <a:p>
            <a:pPr algn="ctr" defTabSz="914400">
              <a:defRPr/>
            </a:pPr>
            <a:endParaRPr lang="zh-CN" altLang="en-US" sz="1600" ker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等腰三角形 27"/>
          <p:cNvSpPr>
            <a:spLocks noChangeArrowheads="1"/>
          </p:cNvSpPr>
          <p:nvPr/>
        </p:nvSpPr>
        <p:spPr bwMode="auto">
          <a:xfrm rot="14521584" flipV="1">
            <a:off x="4721251" y="3101875"/>
            <a:ext cx="990342" cy="855440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ffectLst/>
        </p:spPr>
        <p:txBody>
          <a:bodyPr anchor="ctr"/>
          <a:lstStyle/>
          <a:p>
            <a:pPr algn="ctr" defTabSz="914400">
              <a:lnSpc>
                <a:spcPct val="140000"/>
              </a:lnSpc>
              <a:defRPr/>
            </a:pPr>
            <a:endParaRPr lang="zh-CN" altLang="en-US" sz="1400" ker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等腰三角形 28"/>
          <p:cNvSpPr>
            <a:spLocks noChangeArrowheads="1"/>
          </p:cNvSpPr>
          <p:nvPr/>
        </p:nvSpPr>
        <p:spPr bwMode="auto">
          <a:xfrm rot="17829507">
            <a:off x="2515994" y="3107430"/>
            <a:ext cx="990342" cy="853853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ffectLst/>
        </p:spPr>
        <p:txBody>
          <a:bodyPr anchor="ctr"/>
          <a:lstStyle/>
          <a:p>
            <a:pPr algn="ctr" defTabSz="914400">
              <a:lnSpc>
                <a:spcPct val="140000"/>
              </a:lnSpc>
              <a:defRPr/>
            </a:pPr>
            <a:endParaRPr lang="zh-CN" altLang="en-US" sz="1400" ker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等腰三角形 29"/>
          <p:cNvSpPr>
            <a:spLocks noChangeArrowheads="1"/>
          </p:cNvSpPr>
          <p:nvPr/>
        </p:nvSpPr>
        <p:spPr bwMode="auto">
          <a:xfrm rot="14576656">
            <a:off x="2515994" y="4358054"/>
            <a:ext cx="990342" cy="853853"/>
          </a:xfrm>
          <a:prstGeom prst="triangle">
            <a:avLst>
              <a:gd name="adj" fmla="val 50000"/>
            </a:avLst>
          </a:prstGeom>
          <a:solidFill>
            <a:srgbClr val="DDC07A"/>
          </a:solidFill>
          <a:ln>
            <a:noFill/>
          </a:ln>
          <a:effectLst/>
        </p:spPr>
        <p:txBody>
          <a:bodyPr anchor="ctr"/>
          <a:lstStyle/>
          <a:p>
            <a:pPr algn="ctr" defTabSz="914400">
              <a:defRPr/>
            </a:pPr>
            <a:endParaRPr lang="zh-CN" altLang="en-US" sz="1600" ker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TextBox 20"/>
          <p:cNvSpPr txBox="1">
            <a:spLocks noChangeArrowheads="1"/>
          </p:cNvSpPr>
          <p:nvPr/>
        </p:nvSpPr>
        <p:spPr bwMode="auto">
          <a:xfrm>
            <a:off x="1157448" y="3215353"/>
            <a:ext cx="1483926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1157448" y="4605641"/>
            <a:ext cx="1483926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10" name="TextBox 22"/>
          <p:cNvSpPr txBox="1">
            <a:spLocks noChangeArrowheads="1"/>
          </p:cNvSpPr>
          <p:nvPr/>
        </p:nvSpPr>
        <p:spPr bwMode="auto">
          <a:xfrm>
            <a:off x="3473008" y="5978471"/>
            <a:ext cx="1483925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11" name="TextBox 23"/>
          <p:cNvSpPr txBox="1">
            <a:spLocks noChangeArrowheads="1"/>
          </p:cNvSpPr>
          <p:nvPr/>
        </p:nvSpPr>
        <p:spPr bwMode="auto">
          <a:xfrm>
            <a:off x="5713974" y="4605641"/>
            <a:ext cx="1483925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12" name="TextBox 24"/>
          <p:cNvSpPr txBox="1">
            <a:spLocks noChangeArrowheads="1"/>
          </p:cNvSpPr>
          <p:nvPr/>
        </p:nvSpPr>
        <p:spPr bwMode="auto">
          <a:xfrm>
            <a:off x="5720323" y="3215353"/>
            <a:ext cx="1483925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3377782" y="3697578"/>
            <a:ext cx="1493448" cy="919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>
              <a:lnSpc>
                <a:spcPct val="130000"/>
              </a:lnSpc>
              <a:defRPr/>
            </a:pPr>
            <a:r>
              <a:rPr lang="zh-CN" altLang="en-US" sz="2400" ker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此处输</a:t>
            </a:r>
            <a:endParaRPr lang="en-US" sz="2400" kern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  <a:p>
            <a:pPr algn="ctr" defTabSz="914400">
              <a:lnSpc>
                <a:spcPct val="130000"/>
              </a:lnSpc>
              <a:defRPr/>
            </a:pPr>
            <a:r>
              <a:rPr lang="zh-CN" altLang="en-US" sz="2400" ker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入标题</a:t>
            </a:r>
          </a:p>
        </p:txBody>
      </p:sp>
      <p:sp>
        <p:nvSpPr>
          <p:cNvPr id="14" name="矩形 39"/>
          <p:cNvSpPr>
            <a:spLocks noChangeArrowheads="1"/>
          </p:cNvSpPr>
          <p:nvPr/>
        </p:nvSpPr>
        <p:spPr bwMode="auto">
          <a:xfrm>
            <a:off x="7602825" y="2912219"/>
            <a:ext cx="1618828" cy="425339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txBody>
          <a:bodyPr anchor="ctr"/>
          <a:lstStyle/>
          <a:p>
            <a:pPr algn="ctr" defTabSz="914400">
              <a:defRPr/>
            </a:pPr>
            <a:r>
              <a:rPr lang="zh-CN" altLang="en-US" sz="1800" kern="0" dirty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添加标题</a:t>
            </a:r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1151099" y="3495241"/>
            <a:ext cx="1483926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1151099" y="4885528"/>
            <a:ext cx="1483926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17" name="TextBox 22"/>
          <p:cNvSpPr txBox="1">
            <a:spLocks noChangeArrowheads="1"/>
          </p:cNvSpPr>
          <p:nvPr/>
        </p:nvSpPr>
        <p:spPr bwMode="auto">
          <a:xfrm>
            <a:off x="3466660" y="6258358"/>
            <a:ext cx="1483925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18" name="TextBox 23"/>
          <p:cNvSpPr txBox="1">
            <a:spLocks noChangeArrowheads="1"/>
          </p:cNvSpPr>
          <p:nvPr/>
        </p:nvSpPr>
        <p:spPr bwMode="auto">
          <a:xfrm>
            <a:off x="5707626" y="4885528"/>
            <a:ext cx="1483925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19" name="TextBox 24"/>
          <p:cNvSpPr txBox="1">
            <a:spLocks noChangeArrowheads="1"/>
          </p:cNvSpPr>
          <p:nvPr/>
        </p:nvSpPr>
        <p:spPr bwMode="auto">
          <a:xfrm>
            <a:off x="5713974" y="3495241"/>
            <a:ext cx="1483925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20" name="TextBox 22"/>
          <p:cNvSpPr txBox="1">
            <a:spLocks noChangeArrowheads="1"/>
          </p:cNvSpPr>
          <p:nvPr/>
        </p:nvSpPr>
        <p:spPr bwMode="auto">
          <a:xfrm>
            <a:off x="3460311" y="1713270"/>
            <a:ext cx="1483925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3453963" y="1993157"/>
            <a:ext cx="1483925" cy="31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30000"/>
              </a:lnSpc>
              <a:defRPr/>
            </a:pPr>
            <a:r>
              <a:rPr lang="zh-CN" altLang="en-US" sz="1200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请在此处输入文本</a:t>
            </a:r>
          </a:p>
        </p:txBody>
      </p:sp>
      <p:sp>
        <p:nvSpPr>
          <p:cNvPr id="22" name="TextBox 24"/>
          <p:cNvSpPr txBox="1"/>
          <p:nvPr/>
        </p:nvSpPr>
        <p:spPr>
          <a:xfrm>
            <a:off x="7535361" y="3746685"/>
            <a:ext cx="3372585" cy="1707699"/>
          </a:xfrm>
          <a:prstGeom prst="rect">
            <a:avLst/>
          </a:prstGeom>
          <a:noFill/>
          <a:effectLst/>
        </p:spPr>
        <p:txBody>
          <a:bodyPr wrap="square" lIns="91399" tIns="45700" rIns="91399" bIns="45700" rtlCol="0">
            <a:spAutoFit/>
          </a:bodyPr>
          <a:lstStyle/>
          <a:p>
            <a:pPr defTabSz="1217295">
              <a:lnSpc>
                <a:spcPct val="150000"/>
              </a:lnSpc>
              <a:defRPr/>
            </a:pPr>
            <a:r>
              <a:rPr lang="zh-CN" altLang="en-US" sz="1400" dirty="0">
                <a:solidFill>
                  <a:srgbClr val="FFFFFF">
                    <a:lumMod val="50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请在此处添加具体内容，文字尽量言简意赅，简单说明即可，不必过于繁琐，注意板面美观度。请在此处添加具体内容，文字尽量言简意赅，简单说明即可，不必过于繁琐，注意板面美观度。</a:t>
            </a:r>
          </a:p>
        </p:txBody>
      </p:sp>
      <p:sp>
        <p:nvSpPr>
          <p:cNvPr id="24" name="矩形 23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108024" y="4592994"/>
            <a:ext cx="2336723" cy="1252215"/>
            <a:chOff x="9108807" y="4549740"/>
            <a:chExt cx="2337332" cy="1252541"/>
          </a:xfrm>
        </p:grpSpPr>
        <p:sp>
          <p:nvSpPr>
            <p:cNvPr id="3" name="文本框 2"/>
            <p:cNvSpPr txBox="1"/>
            <p:nvPr/>
          </p:nvSpPr>
          <p:spPr>
            <a:xfrm>
              <a:off x="9122663" y="4549740"/>
              <a:ext cx="2281156" cy="30785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标题文字添加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108807" y="4911677"/>
              <a:ext cx="2337332" cy="89060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单击此处可编辑内容，根据您的需要自由拉伸文本框大小，建议使用微软雅黑。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341485" y="4592994"/>
            <a:ext cx="2336723" cy="1252215"/>
            <a:chOff x="6341548" y="4549740"/>
            <a:chExt cx="2337332" cy="1252541"/>
          </a:xfrm>
        </p:grpSpPr>
        <p:sp>
          <p:nvSpPr>
            <p:cNvPr id="6" name="文本框 5"/>
            <p:cNvSpPr txBox="1"/>
            <p:nvPr/>
          </p:nvSpPr>
          <p:spPr>
            <a:xfrm>
              <a:off x="6355404" y="4549740"/>
              <a:ext cx="2281156" cy="30785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标题文字添加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341548" y="4911677"/>
              <a:ext cx="2337332" cy="89060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单击此处可编辑内容，根据您的需要自由拉伸文本框大小，建议使用微软雅黑。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524159" y="4592994"/>
            <a:ext cx="2336723" cy="1252215"/>
            <a:chOff x="3523488" y="4549740"/>
            <a:chExt cx="2337332" cy="1252541"/>
          </a:xfrm>
        </p:grpSpPr>
        <p:sp>
          <p:nvSpPr>
            <p:cNvPr id="9" name="文本框 8"/>
            <p:cNvSpPr txBox="1"/>
            <p:nvPr/>
          </p:nvSpPr>
          <p:spPr>
            <a:xfrm>
              <a:off x="3537344" y="4549740"/>
              <a:ext cx="2281156" cy="30785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标题文字添加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523488" y="4911677"/>
              <a:ext cx="2337332" cy="890604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>
              <a:defPPr>
                <a:defRPr lang="zh-CN"/>
              </a:defPPr>
              <a:lvl1pPr algn="ctr">
                <a:lnSpc>
                  <a:spcPct val="150000"/>
                </a:lnSpc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sz="12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单击此处可编辑内容，根据您的需要自由拉伸文本框大小，建议使用微软雅黑。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74589" y="4592990"/>
            <a:ext cx="2336723" cy="1252215"/>
            <a:chOff x="873228" y="4549740"/>
            <a:chExt cx="2337332" cy="1252542"/>
          </a:xfrm>
        </p:grpSpPr>
        <p:sp>
          <p:nvSpPr>
            <p:cNvPr id="12" name="文本框 11"/>
            <p:cNvSpPr txBox="1"/>
            <p:nvPr/>
          </p:nvSpPr>
          <p:spPr>
            <a:xfrm>
              <a:off x="887084" y="4549740"/>
              <a:ext cx="2281156" cy="30785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1400" b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标题文字添加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873228" y="4911677"/>
              <a:ext cx="2337332" cy="89060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单击此处可编辑内容，根据您的需要自由拉伸文本框大小，建议使用微软雅黑。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95340" y="1941171"/>
            <a:ext cx="2127082" cy="2127081"/>
            <a:chOff x="893985" y="1897229"/>
            <a:chExt cx="2127636" cy="2127635"/>
          </a:xfrm>
        </p:grpSpPr>
        <p:sp>
          <p:nvSpPr>
            <p:cNvPr id="15" name="BackShape"/>
            <p:cNvSpPr/>
            <p:nvPr/>
          </p:nvSpPr>
          <p:spPr>
            <a:xfrm>
              <a:off x="936808" y="1968762"/>
              <a:ext cx="1984569" cy="19845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ValueShape"/>
            <p:cNvSpPr/>
            <p:nvPr/>
          </p:nvSpPr>
          <p:spPr>
            <a:xfrm>
              <a:off x="893985" y="1897229"/>
              <a:ext cx="2127636" cy="2127635"/>
            </a:xfrm>
            <a:prstGeom prst="pie">
              <a:avLst>
                <a:gd name="adj1" fmla="val 16200000"/>
                <a:gd name="adj2" fmla="val 7776000"/>
              </a:avLst>
            </a:prstGeom>
            <a:solidFill>
              <a:srgbClr val="DDC07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ValueBack"/>
            <p:cNvSpPr/>
            <p:nvPr/>
          </p:nvSpPr>
          <p:spPr>
            <a:xfrm>
              <a:off x="1272655" y="2308433"/>
              <a:ext cx="1305227" cy="1305226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544152" y="2750533"/>
              <a:ext cx="899541" cy="400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63%</a:t>
              </a:r>
              <a:endParaRPr lang="zh-CN" altLang="en-US" sz="20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633105" y="1941171"/>
            <a:ext cx="2127082" cy="2127081"/>
            <a:chOff x="3632463" y="1897229"/>
            <a:chExt cx="2127636" cy="2127635"/>
          </a:xfrm>
        </p:grpSpPr>
        <p:sp>
          <p:nvSpPr>
            <p:cNvPr id="20" name="BackShape"/>
            <p:cNvSpPr/>
            <p:nvPr/>
          </p:nvSpPr>
          <p:spPr>
            <a:xfrm>
              <a:off x="3675285" y="1968762"/>
              <a:ext cx="1984569" cy="19845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ValueShape"/>
            <p:cNvSpPr/>
            <p:nvPr/>
          </p:nvSpPr>
          <p:spPr>
            <a:xfrm>
              <a:off x="3632463" y="1897229"/>
              <a:ext cx="2127636" cy="2127635"/>
            </a:xfrm>
            <a:prstGeom prst="pie">
              <a:avLst>
                <a:gd name="adj1" fmla="val 16200000"/>
                <a:gd name="adj2" fmla="val 367200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ValueBack"/>
            <p:cNvSpPr/>
            <p:nvPr/>
          </p:nvSpPr>
          <p:spPr>
            <a:xfrm>
              <a:off x="4011133" y="2308433"/>
              <a:ext cx="1305227" cy="1305226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256669" y="2750532"/>
              <a:ext cx="899541" cy="400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40%</a:t>
              </a:r>
              <a:endParaRPr lang="zh-CN" altLang="en-US" sz="20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462286" y="1941171"/>
            <a:ext cx="2127082" cy="2127081"/>
            <a:chOff x="6462381" y="1897229"/>
            <a:chExt cx="2127636" cy="2127635"/>
          </a:xfrm>
        </p:grpSpPr>
        <p:sp>
          <p:nvSpPr>
            <p:cNvPr id="25" name="BackShape"/>
            <p:cNvSpPr/>
            <p:nvPr/>
          </p:nvSpPr>
          <p:spPr>
            <a:xfrm>
              <a:off x="6505203" y="1968762"/>
              <a:ext cx="1984569" cy="19845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ValueShape"/>
            <p:cNvSpPr/>
            <p:nvPr/>
          </p:nvSpPr>
          <p:spPr>
            <a:xfrm>
              <a:off x="6462381" y="1897229"/>
              <a:ext cx="2127636" cy="2127635"/>
            </a:xfrm>
            <a:prstGeom prst="pie">
              <a:avLst>
                <a:gd name="adj1" fmla="val 16200000"/>
                <a:gd name="adj2" fmla="val 11880000"/>
              </a:avLst>
            </a:prstGeom>
            <a:solidFill>
              <a:srgbClr val="DDC07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ValueBack"/>
            <p:cNvSpPr/>
            <p:nvPr/>
          </p:nvSpPr>
          <p:spPr>
            <a:xfrm>
              <a:off x="6841051" y="2308433"/>
              <a:ext cx="1305227" cy="1305226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086162" y="2750533"/>
              <a:ext cx="899541" cy="400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80%</a:t>
              </a:r>
              <a:endParaRPr lang="zh-CN" altLang="en-US" sz="20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200050" y="1941171"/>
            <a:ext cx="2127082" cy="2127081"/>
            <a:chOff x="9200859" y="1897229"/>
            <a:chExt cx="2127636" cy="2127635"/>
          </a:xfrm>
        </p:grpSpPr>
        <p:sp>
          <p:nvSpPr>
            <p:cNvPr id="30" name="BackShape"/>
            <p:cNvSpPr/>
            <p:nvPr/>
          </p:nvSpPr>
          <p:spPr>
            <a:xfrm>
              <a:off x="9243681" y="1968762"/>
              <a:ext cx="1984569" cy="19845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1" name="ValueShape"/>
            <p:cNvSpPr/>
            <p:nvPr/>
          </p:nvSpPr>
          <p:spPr>
            <a:xfrm>
              <a:off x="9200859" y="1897229"/>
              <a:ext cx="2127636" cy="2127635"/>
            </a:xfrm>
            <a:prstGeom prst="pie">
              <a:avLst>
                <a:gd name="adj1" fmla="val 16200000"/>
                <a:gd name="adj2" fmla="val 13608000"/>
              </a:avLst>
            </a:prstGeom>
            <a:solidFill>
              <a:srgbClr val="7F7F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2" name="ValueBack"/>
            <p:cNvSpPr/>
            <p:nvPr/>
          </p:nvSpPr>
          <p:spPr>
            <a:xfrm>
              <a:off x="9579529" y="2308433"/>
              <a:ext cx="1305227" cy="1305226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bg1">
                  <a:lumMod val="85000"/>
                  <a:alpha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6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9798679" y="2750532"/>
              <a:ext cx="899541" cy="400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92%</a:t>
              </a:r>
              <a:endParaRPr lang="zh-CN" altLang="en-US" sz="200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1130007" y="354830"/>
            <a:ext cx="23203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800" b="1" dirty="0">
                <a:solidFill>
                  <a:srgbClr val="DDC07A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输入关键字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1" r="9619"/>
          <a:stretch>
            <a:fillRect/>
          </a:stretch>
        </p:blipFill>
        <p:spPr>
          <a:xfrm>
            <a:off x="7199585" y="-1"/>
            <a:ext cx="4992415" cy="685799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068956" y="0"/>
            <a:ext cx="145143" cy="6858000"/>
          </a:xfrm>
          <a:prstGeom prst="rect">
            <a:avLst/>
          </a:prstGeom>
          <a:solidFill>
            <a:srgbClr val="DDC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619433" y="445819"/>
            <a:ext cx="1238866" cy="246221"/>
          </a:xfrm>
          <a:prstGeom prst="rect">
            <a:avLst/>
          </a:prstGeom>
          <a:ln w="6350">
            <a:solidFill>
              <a:schemeClr val="tx1">
                <a:lumMod val="95000"/>
                <a:lumOff val="5000"/>
                <a:alpha val="50000"/>
              </a:schemeClr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000" dirty="0">
                <a:solidFill>
                  <a:schemeClr val="tx1">
                    <a:lumMod val="95000"/>
                    <a:lumOff val="5000"/>
                    <a:alpha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YOUR LOGO</a:t>
            </a:r>
            <a:endParaRPr kumimoji="0" lang="zh-CN" altLang="en-US" sz="1000" i="0" u="none" strike="noStrike" kern="1200" cap="none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  <a:alpha val="50000"/>
                </a:schemeClr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906690" y="2722807"/>
            <a:ext cx="574675" cy="0"/>
          </a:xfrm>
          <a:prstGeom prst="line">
            <a:avLst/>
          </a:prstGeom>
          <a:ln w="76200">
            <a:solidFill>
              <a:srgbClr val="DDC0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795565" y="1970099"/>
            <a:ext cx="2295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spc="600" dirty="0"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Part 03</a:t>
            </a:r>
            <a:endParaRPr lang="zh-CN" altLang="en-US" sz="4400" spc="600" dirty="0"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795565" y="2985202"/>
            <a:ext cx="3863521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二八原则</a:t>
            </a:r>
          </a:p>
        </p:txBody>
      </p:sp>
      <p:sp>
        <p:nvSpPr>
          <p:cNvPr id="35" name="矩形 34"/>
          <p:cNvSpPr/>
          <p:nvPr/>
        </p:nvSpPr>
        <p:spPr>
          <a:xfrm>
            <a:off x="795565" y="4000865"/>
            <a:ext cx="5508625" cy="573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+mn-lt"/>
              </a:rPr>
              <a:t>Click here to enter your text and change the color or size of the text. Insert the data text icon</a:t>
            </a:r>
            <a:endParaRPr lang="zh-CN" altLang="en-US" sz="1100" spc="300" dirty="0">
              <a:solidFill>
                <a:schemeClr val="tx1">
                  <a:lumMod val="65000"/>
                  <a:lumOff val="3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8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MC-欧美风主题色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F5B58"/>
      </a:accent1>
      <a:accent2>
        <a:srgbClr val="866853"/>
      </a:accent2>
      <a:accent3>
        <a:srgbClr val="FF4D5B"/>
      </a:accent3>
      <a:accent4>
        <a:srgbClr val="4F5B58"/>
      </a:accent4>
      <a:accent5>
        <a:srgbClr val="866853"/>
      </a:accent5>
      <a:accent6>
        <a:srgbClr val="FF4D5B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 anchor="ctr">
        <a:spAutoFit/>
      </a:bodyPr>
      <a:lstStyle>
        <a:defPPr>
          <a:lnSpc>
            <a:spcPct val="120000"/>
          </a:lnSpc>
          <a:defRPr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1429</Words>
  <Application>Microsoft Office PowerPoint</Application>
  <PresentationFormat>宽屏</PresentationFormat>
  <Paragraphs>161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思源黑体 CN Light</vt:lpstr>
      <vt:lpstr>思源黑体 CN Regular</vt:lpstr>
      <vt:lpstr>优设标题黑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cp:lastModifiedBy>天 下</cp:lastModifiedBy>
  <cp:revision>34</cp:revision>
  <dcterms:created xsi:type="dcterms:W3CDTF">2020-03-30T10:21:00Z</dcterms:created>
  <dcterms:modified xsi:type="dcterms:W3CDTF">2021-01-05T11:39:04Z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