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76" r:id="rId2"/>
    <p:sldId id="3078" r:id="rId3"/>
    <p:sldId id="3079" r:id="rId4"/>
    <p:sldId id="3083" r:id="rId5"/>
    <p:sldId id="3084" r:id="rId6"/>
    <p:sldId id="3080" r:id="rId7"/>
    <p:sldId id="3085" r:id="rId8"/>
    <p:sldId id="3086" r:id="rId9"/>
    <p:sldId id="3087" r:id="rId10"/>
    <p:sldId id="3081" r:id="rId11"/>
    <p:sldId id="3088" r:id="rId12"/>
    <p:sldId id="3089" r:id="rId13"/>
    <p:sldId id="3082" r:id="rId14"/>
    <p:sldId id="3090" r:id="rId15"/>
    <p:sldId id="3091" r:id="rId16"/>
    <p:sldId id="307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CDDFA-97D8-40D4-B36E-A61582F845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9A0B9-0F67-4EF6-B325-9D1D99D25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2D071FB-FF0E-46A1-A903-51C1EC0E3DB9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B54485E-601F-4925-A2A8-BCB8C748741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4485E-601F-4925-A2A8-BCB8C748741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alpha val="12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lang="en-US" sz="100">
                <a:latin typeface="Abadi" panose="020B0604020104020204" pitchFamily="34" charset="0"/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63381" cy="6629435"/>
          </a:xfrm>
          <a:custGeom>
            <a:avLst/>
            <a:gdLst>
              <a:gd name="connsiteX0" fmla="*/ 4057288 w 8715797"/>
              <a:gd name="connsiteY0" fmla="*/ 0 h 9945687"/>
              <a:gd name="connsiteX1" fmla="*/ 8715797 w 8715797"/>
              <a:gd name="connsiteY1" fmla="*/ 0 h 9945687"/>
              <a:gd name="connsiteX2" fmla="*/ 0 w 8715797"/>
              <a:gd name="connsiteY2" fmla="*/ 9945687 h 9945687"/>
              <a:gd name="connsiteX3" fmla="*/ 0 w 8715797"/>
              <a:gd name="connsiteY3" fmla="*/ 4629813 h 994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5797" h="9945687">
                <a:moveTo>
                  <a:pt x="4057288" y="0"/>
                </a:moveTo>
                <a:lnTo>
                  <a:pt x="8715797" y="0"/>
                </a:lnTo>
                <a:lnTo>
                  <a:pt x="0" y="9945687"/>
                </a:lnTo>
                <a:lnTo>
                  <a:pt x="0" y="4629813"/>
                </a:lnTo>
                <a:close/>
              </a:path>
            </a:pathLst>
          </a:custGeom>
          <a:solidFill>
            <a:schemeClr val="bg1">
              <a:lumMod val="85000"/>
              <a:alpha val="12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lang="en-US" sz="100">
                <a:solidFill>
                  <a:schemeClr val="tx1"/>
                </a:solidFill>
                <a:latin typeface="Abadi" panose="020B0604020104020204" pitchFamily="34" charset="0"/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1pPr>
            <a:lvl2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2pPr>
            <a:lvl3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3pPr>
            <a:lvl4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4pPr>
            <a:lvl5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7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736" r="28544" b="12044"/>
          <a:stretch>
            <a:fillRect/>
          </a:stretch>
        </p:blipFill>
        <p:spPr>
          <a:xfrm>
            <a:off x="-1" y="-1"/>
            <a:ext cx="12192002" cy="6858001"/>
          </a:xfrm>
        </p:spPr>
      </p:pic>
      <p:sp>
        <p:nvSpPr>
          <p:cNvPr id="32" name="Полилиния 31"/>
          <p:cNvSpPr/>
          <p:nvPr/>
        </p:nvSpPr>
        <p:spPr>
          <a:xfrm>
            <a:off x="941" y="0"/>
            <a:ext cx="12190119" cy="6858000"/>
          </a:xfrm>
          <a:custGeom>
            <a:avLst/>
            <a:gdLst>
              <a:gd name="connsiteX0" fmla="*/ 15963105 w 18288000"/>
              <a:gd name="connsiteY0" fmla="*/ 8102600 h 10288588"/>
              <a:gd name="connsiteX1" fmla="*/ 15951199 w 18288000"/>
              <a:gd name="connsiteY1" fmla="*/ 8103394 h 10288588"/>
              <a:gd name="connsiteX2" fmla="*/ 15940087 w 18288000"/>
              <a:gd name="connsiteY2" fmla="*/ 8104983 h 10288588"/>
              <a:gd name="connsiteX3" fmla="*/ 15928180 w 18288000"/>
              <a:gd name="connsiteY3" fmla="*/ 8108160 h 10288588"/>
              <a:gd name="connsiteX4" fmla="*/ 15917068 w 18288000"/>
              <a:gd name="connsiteY4" fmla="*/ 8111336 h 10288588"/>
              <a:gd name="connsiteX5" fmla="*/ 15907543 w 18288000"/>
              <a:gd name="connsiteY5" fmla="*/ 8116896 h 10288588"/>
              <a:gd name="connsiteX6" fmla="*/ 15898018 w 18288000"/>
              <a:gd name="connsiteY6" fmla="*/ 8122455 h 10288588"/>
              <a:gd name="connsiteX7" fmla="*/ 15889287 w 18288000"/>
              <a:gd name="connsiteY7" fmla="*/ 8129603 h 10288588"/>
              <a:gd name="connsiteX8" fmla="*/ 15880555 w 18288000"/>
              <a:gd name="connsiteY8" fmla="*/ 8137545 h 10288588"/>
              <a:gd name="connsiteX9" fmla="*/ 15872618 w 18288000"/>
              <a:gd name="connsiteY9" fmla="*/ 8145487 h 10288588"/>
              <a:gd name="connsiteX10" fmla="*/ 15865474 w 18288000"/>
              <a:gd name="connsiteY10" fmla="*/ 8154223 h 10288588"/>
              <a:gd name="connsiteX11" fmla="*/ 15859918 w 18288000"/>
              <a:gd name="connsiteY11" fmla="*/ 8164548 h 10288588"/>
              <a:gd name="connsiteX12" fmla="*/ 15855949 w 18288000"/>
              <a:gd name="connsiteY12" fmla="*/ 8174079 h 10288588"/>
              <a:gd name="connsiteX13" fmla="*/ 15851187 w 18288000"/>
              <a:gd name="connsiteY13" fmla="*/ 8184403 h 10288588"/>
              <a:gd name="connsiteX14" fmla="*/ 15848805 w 18288000"/>
              <a:gd name="connsiteY14" fmla="*/ 8195522 h 10288588"/>
              <a:gd name="connsiteX15" fmla="*/ 15846424 w 18288000"/>
              <a:gd name="connsiteY15" fmla="*/ 8208229 h 10288588"/>
              <a:gd name="connsiteX16" fmla="*/ 15846424 w 18288000"/>
              <a:gd name="connsiteY16" fmla="*/ 8219348 h 10288588"/>
              <a:gd name="connsiteX17" fmla="*/ 15846424 w 18288000"/>
              <a:gd name="connsiteY17" fmla="*/ 9378090 h 10288588"/>
              <a:gd name="connsiteX18" fmla="*/ 15846424 w 18288000"/>
              <a:gd name="connsiteY18" fmla="*/ 9389209 h 10288588"/>
              <a:gd name="connsiteX19" fmla="*/ 15848805 w 18288000"/>
              <a:gd name="connsiteY19" fmla="*/ 9401916 h 10288588"/>
              <a:gd name="connsiteX20" fmla="*/ 15851187 w 18288000"/>
              <a:gd name="connsiteY20" fmla="*/ 9413035 h 10288588"/>
              <a:gd name="connsiteX21" fmla="*/ 15855949 w 18288000"/>
              <a:gd name="connsiteY21" fmla="*/ 9423360 h 10288588"/>
              <a:gd name="connsiteX22" fmla="*/ 15859918 w 18288000"/>
              <a:gd name="connsiteY22" fmla="*/ 9433684 h 10288588"/>
              <a:gd name="connsiteX23" fmla="*/ 15865474 w 18288000"/>
              <a:gd name="connsiteY23" fmla="*/ 9443215 h 10288588"/>
              <a:gd name="connsiteX24" fmla="*/ 15872618 w 18288000"/>
              <a:gd name="connsiteY24" fmla="*/ 9452745 h 10288588"/>
              <a:gd name="connsiteX25" fmla="*/ 15880555 w 18288000"/>
              <a:gd name="connsiteY25" fmla="*/ 9460687 h 10288588"/>
              <a:gd name="connsiteX26" fmla="*/ 15889287 w 18288000"/>
              <a:gd name="connsiteY26" fmla="*/ 9467835 h 10288588"/>
              <a:gd name="connsiteX27" fmla="*/ 15898018 w 18288000"/>
              <a:gd name="connsiteY27" fmla="*/ 9474983 h 10288588"/>
              <a:gd name="connsiteX28" fmla="*/ 15907543 w 18288000"/>
              <a:gd name="connsiteY28" fmla="*/ 9480542 h 10288588"/>
              <a:gd name="connsiteX29" fmla="*/ 15917068 w 18288000"/>
              <a:gd name="connsiteY29" fmla="*/ 9486102 h 10288588"/>
              <a:gd name="connsiteX30" fmla="*/ 15928180 w 18288000"/>
              <a:gd name="connsiteY30" fmla="*/ 9489279 h 10288588"/>
              <a:gd name="connsiteX31" fmla="*/ 15940087 w 18288000"/>
              <a:gd name="connsiteY31" fmla="*/ 9493250 h 10288588"/>
              <a:gd name="connsiteX32" fmla="*/ 15951199 w 18288000"/>
              <a:gd name="connsiteY32" fmla="*/ 9494044 h 10288588"/>
              <a:gd name="connsiteX33" fmla="*/ 15963105 w 18288000"/>
              <a:gd name="connsiteY33" fmla="*/ 9494838 h 10288588"/>
              <a:gd name="connsiteX34" fmla="*/ 17118804 w 18288000"/>
              <a:gd name="connsiteY34" fmla="*/ 9494838 h 10288588"/>
              <a:gd name="connsiteX35" fmla="*/ 17129920 w 18288000"/>
              <a:gd name="connsiteY35" fmla="*/ 9494044 h 10288588"/>
              <a:gd name="connsiteX36" fmla="*/ 17141032 w 18288000"/>
              <a:gd name="connsiteY36" fmla="*/ 9493250 h 10288588"/>
              <a:gd name="connsiteX37" fmla="*/ 17152936 w 18288000"/>
              <a:gd name="connsiteY37" fmla="*/ 9489279 h 10288588"/>
              <a:gd name="connsiteX38" fmla="*/ 17164048 w 18288000"/>
              <a:gd name="connsiteY38" fmla="*/ 9486102 h 10288588"/>
              <a:gd name="connsiteX39" fmla="*/ 17173576 w 18288000"/>
              <a:gd name="connsiteY39" fmla="*/ 9480542 h 10288588"/>
              <a:gd name="connsiteX40" fmla="*/ 17183892 w 18288000"/>
              <a:gd name="connsiteY40" fmla="*/ 9474983 h 10288588"/>
              <a:gd name="connsiteX41" fmla="*/ 17193420 w 18288000"/>
              <a:gd name="connsiteY41" fmla="*/ 9467835 h 10288588"/>
              <a:gd name="connsiteX42" fmla="*/ 17200564 w 18288000"/>
              <a:gd name="connsiteY42" fmla="*/ 9460687 h 10288588"/>
              <a:gd name="connsiteX43" fmla="*/ 17208500 w 18288000"/>
              <a:gd name="connsiteY43" fmla="*/ 9452745 h 10288588"/>
              <a:gd name="connsiteX44" fmla="*/ 17215644 w 18288000"/>
              <a:gd name="connsiteY44" fmla="*/ 9443215 h 10288588"/>
              <a:gd name="connsiteX45" fmla="*/ 17221200 w 18288000"/>
              <a:gd name="connsiteY45" fmla="*/ 9433684 h 10288588"/>
              <a:gd name="connsiteX46" fmla="*/ 17225964 w 18288000"/>
              <a:gd name="connsiteY46" fmla="*/ 9423360 h 10288588"/>
              <a:gd name="connsiteX47" fmla="*/ 17229932 w 18288000"/>
              <a:gd name="connsiteY47" fmla="*/ 9413035 h 10288588"/>
              <a:gd name="connsiteX48" fmla="*/ 17233104 w 18288000"/>
              <a:gd name="connsiteY48" fmla="*/ 9401916 h 10288588"/>
              <a:gd name="connsiteX49" fmla="*/ 17234692 w 18288000"/>
              <a:gd name="connsiteY49" fmla="*/ 9389209 h 10288588"/>
              <a:gd name="connsiteX50" fmla="*/ 17235488 w 18288000"/>
              <a:gd name="connsiteY50" fmla="*/ 9378090 h 10288588"/>
              <a:gd name="connsiteX51" fmla="*/ 17235488 w 18288000"/>
              <a:gd name="connsiteY51" fmla="*/ 8219348 h 10288588"/>
              <a:gd name="connsiteX52" fmla="*/ 17234692 w 18288000"/>
              <a:gd name="connsiteY52" fmla="*/ 8208229 h 10288588"/>
              <a:gd name="connsiteX53" fmla="*/ 17233104 w 18288000"/>
              <a:gd name="connsiteY53" fmla="*/ 8195522 h 10288588"/>
              <a:gd name="connsiteX54" fmla="*/ 17229932 w 18288000"/>
              <a:gd name="connsiteY54" fmla="*/ 8184403 h 10288588"/>
              <a:gd name="connsiteX55" fmla="*/ 17225964 w 18288000"/>
              <a:gd name="connsiteY55" fmla="*/ 8174079 h 10288588"/>
              <a:gd name="connsiteX56" fmla="*/ 17221200 w 18288000"/>
              <a:gd name="connsiteY56" fmla="*/ 8164548 h 10288588"/>
              <a:gd name="connsiteX57" fmla="*/ 17215644 w 18288000"/>
              <a:gd name="connsiteY57" fmla="*/ 8154223 h 10288588"/>
              <a:gd name="connsiteX58" fmla="*/ 17208500 w 18288000"/>
              <a:gd name="connsiteY58" fmla="*/ 8145487 h 10288588"/>
              <a:gd name="connsiteX59" fmla="*/ 17200564 w 18288000"/>
              <a:gd name="connsiteY59" fmla="*/ 8137545 h 10288588"/>
              <a:gd name="connsiteX60" fmla="*/ 17193420 w 18288000"/>
              <a:gd name="connsiteY60" fmla="*/ 8129603 h 10288588"/>
              <a:gd name="connsiteX61" fmla="*/ 17183892 w 18288000"/>
              <a:gd name="connsiteY61" fmla="*/ 8122455 h 10288588"/>
              <a:gd name="connsiteX62" fmla="*/ 17173576 w 18288000"/>
              <a:gd name="connsiteY62" fmla="*/ 8116896 h 10288588"/>
              <a:gd name="connsiteX63" fmla="*/ 17164048 w 18288000"/>
              <a:gd name="connsiteY63" fmla="*/ 8111336 h 10288588"/>
              <a:gd name="connsiteX64" fmla="*/ 17152936 w 18288000"/>
              <a:gd name="connsiteY64" fmla="*/ 8108160 h 10288588"/>
              <a:gd name="connsiteX65" fmla="*/ 17141032 w 18288000"/>
              <a:gd name="connsiteY65" fmla="*/ 8104983 h 10288588"/>
              <a:gd name="connsiteX66" fmla="*/ 17129920 w 18288000"/>
              <a:gd name="connsiteY66" fmla="*/ 8103394 h 10288588"/>
              <a:gd name="connsiteX67" fmla="*/ 17118804 w 18288000"/>
              <a:gd name="connsiteY67" fmla="*/ 8102600 h 10288588"/>
              <a:gd name="connsiteX68" fmla="*/ 14504193 w 18288000"/>
              <a:gd name="connsiteY68" fmla="*/ 8102600 h 10288588"/>
              <a:gd name="connsiteX69" fmla="*/ 14491493 w 18288000"/>
              <a:gd name="connsiteY69" fmla="*/ 8103394 h 10288588"/>
              <a:gd name="connsiteX70" fmla="*/ 14480381 w 18288000"/>
              <a:gd name="connsiteY70" fmla="*/ 8104983 h 10288588"/>
              <a:gd name="connsiteX71" fmla="*/ 14469268 w 18288000"/>
              <a:gd name="connsiteY71" fmla="*/ 8108160 h 10288588"/>
              <a:gd name="connsiteX72" fmla="*/ 14458156 w 18288000"/>
              <a:gd name="connsiteY72" fmla="*/ 8111336 h 10288588"/>
              <a:gd name="connsiteX73" fmla="*/ 14447837 w 18288000"/>
              <a:gd name="connsiteY73" fmla="*/ 8116896 h 10288588"/>
              <a:gd name="connsiteX74" fmla="*/ 14439106 w 18288000"/>
              <a:gd name="connsiteY74" fmla="*/ 8122455 h 10288588"/>
              <a:gd name="connsiteX75" fmla="*/ 14430375 w 18288000"/>
              <a:gd name="connsiteY75" fmla="*/ 8129603 h 10288588"/>
              <a:gd name="connsiteX76" fmla="*/ 14420850 w 18288000"/>
              <a:gd name="connsiteY76" fmla="*/ 8137545 h 10288588"/>
              <a:gd name="connsiteX77" fmla="*/ 14412912 w 18288000"/>
              <a:gd name="connsiteY77" fmla="*/ 8145487 h 10288588"/>
              <a:gd name="connsiteX78" fmla="*/ 14406562 w 18288000"/>
              <a:gd name="connsiteY78" fmla="*/ 8154223 h 10288588"/>
              <a:gd name="connsiteX79" fmla="*/ 14401006 w 18288000"/>
              <a:gd name="connsiteY79" fmla="*/ 8164548 h 10288588"/>
              <a:gd name="connsiteX80" fmla="*/ 14396243 w 18288000"/>
              <a:gd name="connsiteY80" fmla="*/ 8174079 h 10288588"/>
              <a:gd name="connsiteX81" fmla="*/ 14391481 w 18288000"/>
              <a:gd name="connsiteY81" fmla="*/ 8184403 h 10288588"/>
              <a:gd name="connsiteX82" fmla="*/ 14389893 w 18288000"/>
              <a:gd name="connsiteY82" fmla="*/ 8195522 h 10288588"/>
              <a:gd name="connsiteX83" fmla="*/ 14387512 w 18288000"/>
              <a:gd name="connsiteY83" fmla="*/ 8208229 h 10288588"/>
              <a:gd name="connsiteX84" fmla="*/ 14387512 w 18288000"/>
              <a:gd name="connsiteY84" fmla="*/ 8219348 h 10288588"/>
              <a:gd name="connsiteX85" fmla="*/ 14387512 w 18288000"/>
              <a:gd name="connsiteY85" fmla="*/ 9378090 h 10288588"/>
              <a:gd name="connsiteX86" fmla="*/ 14387512 w 18288000"/>
              <a:gd name="connsiteY86" fmla="*/ 9389209 h 10288588"/>
              <a:gd name="connsiteX87" fmla="*/ 14389893 w 18288000"/>
              <a:gd name="connsiteY87" fmla="*/ 9401916 h 10288588"/>
              <a:gd name="connsiteX88" fmla="*/ 14391481 w 18288000"/>
              <a:gd name="connsiteY88" fmla="*/ 9413035 h 10288588"/>
              <a:gd name="connsiteX89" fmla="*/ 14396243 w 18288000"/>
              <a:gd name="connsiteY89" fmla="*/ 9423360 h 10288588"/>
              <a:gd name="connsiteX90" fmla="*/ 14401006 w 18288000"/>
              <a:gd name="connsiteY90" fmla="*/ 9433684 h 10288588"/>
              <a:gd name="connsiteX91" fmla="*/ 14406562 w 18288000"/>
              <a:gd name="connsiteY91" fmla="*/ 9443215 h 10288588"/>
              <a:gd name="connsiteX92" fmla="*/ 14412912 w 18288000"/>
              <a:gd name="connsiteY92" fmla="*/ 9452745 h 10288588"/>
              <a:gd name="connsiteX93" fmla="*/ 14420850 w 18288000"/>
              <a:gd name="connsiteY93" fmla="*/ 9460687 h 10288588"/>
              <a:gd name="connsiteX94" fmla="*/ 14430375 w 18288000"/>
              <a:gd name="connsiteY94" fmla="*/ 9467835 h 10288588"/>
              <a:gd name="connsiteX95" fmla="*/ 14439106 w 18288000"/>
              <a:gd name="connsiteY95" fmla="*/ 9474983 h 10288588"/>
              <a:gd name="connsiteX96" fmla="*/ 14447837 w 18288000"/>
              <a:gd name="connsiteY96" fmla="*/ 9480542 h 10288588"/>
              <a:gd name="connsiteX97" fmla="*/ 14458156 w 18288000"/>
              <a:gd name="connsiteY97" fmla="*/ 9486102 h 10288588"/>
              <a:gd name="connsiteX98" fmla="*/ 14469268 w 18288000"/>
              <a:gd name="connsiteY98" fmla="*/ 9489279 h 10288588"/>
              <a:gd name="connsiteX99" fmla="*/ 14480381 w 18288000"/>
              <a:gd name="connsiteY99" fmla="*/ 9493250 h 10288588"/>
              <a:gd name="connsiteX100" fmla="*/ 14491493 w 18288000"/>
              <a:gd name="connsiteY100" fmla="*/ 9494044 h 10288588"/>
              <a:gd name="connsiteX101" fmla="*/ 14504193 w 18288000"/>
              <a:gd name="connsiteY101" fmla="*/ 9494838 h 10288588"/>
              <a:gd name="connsiteX102" fmla="*/ 15659894 w 18288000"/>
              <a:gd name="connsiteY102" fmla="*/ 9494838 h 10288588"/>
              <a:gd name="connsiteX103" fmla="*/ 15671006 w 18288000"/>
              <a:gd name="connsiteY103" fmla="*/ 9494044 h 10288588"/>
              <a:gd name="connsiteX104" fmla="*/ 15682119 w 18288000"/>
              <a:gd name="connsiteY104" fmla="*/ 9493250 h 10288588"/>
              <a:gd name="connsiteX105" fmla="*/ 15693231 w 18288000"/>
              <a:gd name="connsiteY105" fmla="*/ 9489279 h 10288588"/>
              <a:gd name="connsiteX106" fmla="*/ 15704344 w 18288000"/>
              <a:gd name="connsiteY106" fmla="*/ 9486102 h 10288588"/>
              <a:gd name="connsiteX107" fmla="*/ 15714663 w 18288000"/>
              <a:gd name="connsiteY107" fmla="*/ 9480542 h 10288588"/>
              <a:gd name="connsiteX108" fmla="*/ 15724981 w 18288000"/>
              <a:gd name="connsiteY108" fmla="*/ 9474983 h 10288588"/>
              <a:gd name="connsiteX109" fmla="*/ 15733713 w 18288000"/>
              <a:gd name="connsiteY109" fmla="*/ 9467835 h 10288588"/>
              <a:gd name="connsiteX110" fmla="*/ 15741650 w 18288000"/>
              <a:gd name="connsiteY110" fmla="*/ 9460687 h 10288588"/>
              <a:gd name="connsiteX111" fmla="*/ 15749587 w 18288000"/>
              <a:gd name="connsiteY111" fmla="*/ 9452745 h 10288588"/>
              <a:gd name="connsiteX112" fmla="*/ 15755937 w 18288000"/>
              <a:gd name="connsiteY112" fmla="*/ 9443215 h 10288588"/>
              <a:gd name="connsiteX113" fmla="*/ 15761494 w 18288000"/>
              <a:gd name="connsiteY113" fmla="*/ 9433684 h 10288588"/>
              <a:gd name="connsiteX114" fmla="*/ 15766256 w 18288000"/>
              <a:gd name="connsiteY114" fmla="*/ 9423360 h 10288588"/>
              <a:gd name="connsiteX115" fmla="*/ 15771019 w 18288000"/>
              <a:gd name="connsiteY115" fmla="*/ 9413035 h 10288588"/>
              <a:gd name="connsiteX116" fmla="*/ 15772606 w 18288000"/>
              <a:gd name="connsiteY116" fmla="*/ 9401916 h 10288588"/>
              <a:gd name="connsiteX117" fmla="*/ 15774987 w 18288000"/>
              <a:gd name="connsiteY117" fmla="*/ 9389209 h 10288588"/>
              <a:gd name="connsiteX118" fmla="*/ 15776575 w 18288000"/>
              <a:gd name="connsiteY118" fmla="*/ 9378090 h 10288588"/>
              <a:gd name="connsiteX119" fmla="*/ 15776575 w 18288000"/>
              <a:gd name="connsiteY119" fmla="*/ 8219348 h 10288588"/>
              <a:gd name="connsiteX120" fmla="*/ 15774987 w 18288000"/>
              <a:gd name="connsiteY120" fmla="*/ 8208229 h 10288588"/>
              <a:gd name="connsiteX121" fmla="*/ 15772606 w 18288000"/>
              <a:gd name="connsiteY121" fmla="*/ 8195522 h 10288588"/>
              <a:gd name="connsiteX122" fmla="*/ 15771019 w 18288000"/>
              <a:gd name="connsiteY122" fmla="*/ 8184403 h 10288588"/>
              <a:gd name="connsiteX123" fmla="*/ 15766256 w 18288000"/>
              <a:gd name="connsiteY123" fmla="*/ 8174079 h 10288588"/>
              <a:gd name="connsiteX124" fmla="*/ 15761494 w 18288000"/>
              <a:gd name="connsiteY124" fmla="*/ 8164548 h 10288588"/>
              <a:gd name="connsiteX125" fmla="*/ 15755937 w 18288000"/>
              <a:gd name="connsiteY125" fmla="*/ 8154223 h 10288588"/>
              <a:gd name="connsiteX126" fmla="*/ 15749587 w 18288000"/>
              <a:gd name="connsiteY126" fmla="*/ 8145487 h 10288588"/>
              <a:gd name="connsiteX127" fmla="*/ 15741650 w 18288000"/>
              <a:gd name="connsiteY127" fmla="*/ 8137545 h 10288588"/>
              <a:gd name="connsiteX128" fmla="*/ 15733713 w 18288000"/>
              <a:gd name="connsiteY128" fmla="*/ 8129603 h 10288588"/>
              <a:gd name="connsiteX129" fmla="*/ 15724981 w 18288000"/>
              <a:gd name="connsiteY129" fmla="*/ 8122455 h 10288588"/>
              <a:gd name="connsiteX130" fmla="*/ 15714663 w 18288000"/>
              <a:gd name="connsiteY130" fmla="*/ 8116896 h 10288588"/>
              <a:gd name="connsiteX131" fmla="*/ 15704344 w 18288000"/>
              <a:gd name="connsiteY131" fmla="*/ 8111336 h 10288588"/>
              <a:gd name="connsiteX132" fmla="*/ 15693231 w 18288000"/>
              <a:gd name="connsiteY132" fmla="*/ 8108160 h 10288588"/>
              <a:gd name="connsiteX133" fmla="*/ 15682119 w 18288000"/>
              <a:gd name="connsiteY133" fmla="*/ 8104983 h 10288588"/>
              <a:gd name="connsiteX134" fmla="*/ 15671006 w 18288000"/>
              <a:gd name="connsiteY134" fmla="*/ 8103394 h 10288588"/>
              <a:gd name="connsiteX135" fmla="*/ 15659894 w 18288000"/>
              <a:gd name="connsiteY135" fmla="*/ 8102600 h 10288588"/>
              <a:gd name="connsiteX136" fmla="*/ 15963105 w 18288000"/>
              <a:gd name="connsiteY136" fmla="*/ 6640513 h 10288588"/>
              <a:gd name="connsiteX137" fmla="*/ 15951199 w 18288000"/>
              <a:gd name="connsiteY137" fmla="*/ 6642101 h 10288588"/>
              <a:gd name="connsiteX138" fmla="*/ 15940087 w 18288000"/>
              <a:gd name="connsiteY138" fmla="*/ 6642895 h 10288588"/>
              <a:gd name="connsiteX139" fmla="*/ 15928180 w 18288000"/>
              <a:gd name="connsiteY139" fmla="*/ 6646070 h 10288588"/>
              <a:gd name="connsiteX140" fmla="*/ 15917068 w 18288000"/>
              <a:gd name="connsiteY140" fmla="*/ 6650038 h 10288588"/>
              <a:gd name="connsiteX141" fmla="*/ 15907543 w 18288000"/>
              <a:gd name="connsiteY141" fmla="*/ 6655595 h 10288588"/>
              <a:gd name="connsiteX142" fmla="*/ 15898018 w 18288000"/>
              <a:gd name="connsiteY142" fmla="*/ 6661151 h 10288588"/>
              <a:gd name="connsiteX143" fmla="*/ 15889287 w 18288000"/>
              <a:gd name="connsiteY143" fmla="*/ 6667501 h 10288588"/>
              <a:gd name="connsiteX144" fmla="*/ 15880555 w 18288000"/>
              <a:gd name="connsiteY144" fmla="*/ 6675438 h 10288588"/>
              <a:gd name="connsiteX145" fmla="*/ 15872618 w 18288000"/>
              <a:gd name="connsiteY145" fmla="*/ 6683376 h 10288588"/>
              <a:gd name="connsiteX146" fmla="*/ 15865474 w 18288000"/>
              <a:gd name="connsiteY146" fmla="*/ 6692107 h 10288588"/>
              <a:gd name="connsiteX147" fmla="*/ 15859918 w 18288000"/>
              <a:gd name="connsiteY147" fmla="*/ 6702426 h 10288588"/>
              <a:gd name="connsiteX148" fmla="*/ 15855949 w 18288000"/>
              <a:gd name="connsiteY148" fmla="*/ 6712745 h 10288588"/>
              <a:gd name="connsiteX149" fmla="*/ 15851187 w 18288000"/>
              <a:gd name="connsiteY149" fmla="*/ 6723063 h 10288588"/>
              <a:gd name="connsiteX150" fmla="*/ 15848805 w 18288000"/>
              <a:gd name="connsiteY150" fmla="*/ 6734176 h 10288588"/>
              <a:gd name="connsiteX151" fmla="*/ 15846424 w 18288000"/>
              <a:gd name="connsiteY151" fmla="*/ 6746082 h 10288588"/>
              <a:gd name="connsiteX152" fmla="*/ 15846424 w 18288000"/>
              <a:gd name="connsiteY152" fmla="*/ 6757988 h 10288588"/>
              <a:gd name="connsiteX153" fmla="*/ 15846424 w 18288000"/>
              <a:gd name="connsiteY153" fmla="*/ 7916070 h 10288588"/>
              <a:gd name="connsiteX154" fmla="*/ 15846424 w 18288000"/>
              <a:gd name="connsiteY154" fmla="*/ 7927976 h 10288588"/>
              <a:gd name="connsiteX155" fmla="*/ 15848805 w 18288000"/>
              <a:gd name="connsiteY155" fmla="*/ 7939089 h 10288588"/>
              <a:gd name="connsiteX156" fmla="*/ 15851187 w 18288000"/>
              <a:gd name="connsiteY156" fmla="*/ 7950995 h 10288588"/>
              <a:gd name="connsiteX157" fmla="*/ 15855949 w 18288000"/>
              <a:gd name="connsiteY157" fmla="*/ 7960520 h 10288588"/>
              <a:gd name="connsiteX158" fmla="*/ 15859918 w 18288000"/>
              <a:gd name="connsiteY158" fmla="*/ 7970839 h 10288588"/>
              <a:gd name="connsiteX159" fmla="*/ 15865474 w 18288000"/>
              <a:gd name="connsiteY159" fmla="*/ 7981157 h 10288588"/>
              <a:gd name="connsiteX160" fmla="*/ 15872618 w 18288000"/>
              <a:gd name="connsiteY160" fmla="*/ 7989889 h 10288588"/>
              <a:gd name="connsiteX161" fmla="*/ 15880555 w 18288000"/>
              <a:gd name="connsiteY161" fmla="*/ 7997826 h 10288588"/>
              <a:gd name="connsiteX162" fmla="*/ 15889287 w 18288000"/>
              <a:gd name="connsiteY162" fmla="*/ 8005764 h 10288588"/>
              <a:gd name="connsiteX163" fmla="*/ 15898018 w 18288000"/>
              <a:gd name="connsiteY163" fmla="*/ 8012907 h 10288588"/>
              <a:gd name="connsiteX164" fmla="*/ 15907543 w 18288000"/>
              <a:gd name="connsiteY164" fmla="*/ 8018464 h 10288588"/>
              <a:gd name="connsiteX165" fmla="*/ 15917068 w 18288000"/>
              <a:gd name="connsiteY165" fmla="*/ 8024020 h 10288588"/>
              <a:gd name="connsiteX166" fmla="*/ 15928180 w 18288000"/>
              <a:gd name="connsiteY166" fmla="*/ 8027195 h 10288588"/>
              <a:gd name="connsiteX167" fmla="*/ 15940087 w 18288000"/>
              <a:gd name="connsiteY167" fmla="*/ 8030370 h 10288588"/>
              <a:gd name="connsiteX168" fmla="*/ 15951199 w 18288000"/>
              <a:gd name="connsiteY168" fmla="*/ 8031957 h 10288588"/>
              <a:gd name="connsiteX169" fmla="*/ 15963105 w 18288000"/>
              <a:gd name="connsiteY169" fmla="*/ 8032751 h 10288588"/>
              <a:gd name="connsiteX170" fmla="*/ 17118804 w 18288000"/>
              <a:gd name="connsiteY170" fmla="*/ 8032751 h 10288588"/>
              <a:gd name="connsiteX171" fmla="*/ 17129920 w 18288000"/>
              <a:gd name="connsiteY171" fmla="*/ 8031957 h 10288588"/>
              <a:gd name="connsiteX172" fmla="*/ 17141032 w 18288000"/>
              <a:gd name="connsiteY172" fmla="*/ 8030370 h 10288588"/>
              <a:gd name="connsiteX173" fmla="*/ 17152936 w 18288000"/>
              <a:gd name="connsiteY173" fmla="*/ 8027195 h 10288588"/>
              <a:gd name="connsiteX174" fmla="*/ 17164048 w 18288000"/>
              <a:gd name="connsiteY174" fmla="*/ 8024020 h 10288588"/>
              <a:gd name="connsiteX175" fmla="*/ 17173576 w 18288000"/>
              <a:gd name="connsiteY175" fmla="*/ 8018464 h 10288588"/>
              <a:gd name="connsiteX176" fmla="*/ 17183892 w 18288000"/>
              <a:gd name="connsiteY176" fmla="*/ 8012907 h 10288588"/>
              <a:gd name="connsiteX177" fmla="*/ 17193420 w 18288000"/>
              <a:gd name="connsiteY177" fmla="*/ 8005764 h 10288588"/>
              <a:gd name="connsiteX178" fmla="*/ 17200564 w 18288000"/>
              <a:gd name="connsiteY178" fmla="*/ 7997826 h 10288588"/>
              <a:gd name="connsiteX179" fmla="*/ 17208500 w 18288000"/>
              <a:gd name="connsiteY179" fmla="*/ 7989889 h 10288588"/>
              <a:gd name="connsiteX180" fmla="*/ 17215644 w 18288000"/>
              <a:gd name="connsiteY180" fmla="*/ 7981157 h 10288588"/>
              <a:gd name="connsiteX181" fmla="*/ 17221200 w 18288000"/>
              <a:gd name="connsiteY181" fmla="*/ 7970839 h 10288588"/>
              <a:gd name="connsiteX182" fmla="*/ 17225964 w 18288000"/>
              <a:gd name="connsiteY182" fmla="*/ 7960520 h 10288588"/>
              <a:gd name="connsiteX183" fmla="*/ 17229932 w 18288000"/>
              <a:gd name="connsiteY183" fmla="*/ 7950995 h 10288588"/>
              <a:gd name="connsiteX184" fmla="*/ 17233104 w 18288000"/>
              <a:gd name="connsiteY184" fmla="*/ 7939089 h 10288588"/>
              <a:gd name="connsiteX185" fmla="*/ 17234692 w 18288000"/>
              <a:gd name="connsiteY185" fmla="*/ 7927976 h 10288588"/>
              <a:gd name="connsiteX186" fmla="*/ 17235488 w 18288000"/>
              <a:gd name="connsiteY186" fmla="*/ 7916070 h 10288588"/>
              <a:gd name="connsiteX187" fmla="*/ 17235488 w 18288000"/>
              <a:gd name="connsiteY187" fmla="*/ 6757988 h 10288588"/>
              <a:gd name="connsiteX188" fmla="*/ 17234692 w 18288000"/>
              <a:gd name="connsiteY188" fmla="*/ 6746082 h 10288588"/>
              <a:gd name="connsiteX189" fmla="*/ 17233104 w 18288000"/>
              <a:gd name="connsiteY189" fmla="*/ 6734176 h 10288588"/>
              <a:gd name="connsiteX190" fmla="*/ 17229932 w 18288000"/>
              <a:gd name="connsiteY190" fmla="*/ 6723063 h 10288588"/>
              <a:gd name="connsiteX191" fmla="*/ 17225964 w 18288000"/>
              <a:gd name="connsiteY191" fmla="*/ 6712745 h 10288588"/>
              <a:gd name="connsiteX192" fmla="*/ 17221200 w 18288000"/>
              <a:gd name="connsiteY192" fmla="*/ 6702426 h 10288588"/>
              <a:gd name="connsiteX193" fmla="*/ 17215644 w 18288000"/>
              <a:gd name="connsiteY193" fmla="*/ 6692107 h 10288588"/>
              <a:gd name="connsiteX194" fmla="*/ 17208500 w 18288000"/>
              <a:gd name="connsiteY194" fmla="*/ 6683376 h 10288588"/>
              <a:gd name="connsiteX195" fmla="*/ 17200564 w 18288000"/>
              <a:gd name="connsiteY195" fmla="*/ 6675438 h 10288588"/>
              <a:gd name="connsiteX196" fmla="*/ 17193420 w 18288000"/>
              <a:gd name="connsiteY196" fmla="*/ 6667501 h 10288588"/>
              <a:gd name="connsiteX197" fmla="*/ 17183892 w 18288000"/>
              <a:gd name="connsiteY197" fmla="*/ 6661151 h 10288588"/>
              <a:gd name="connsiteX198" fmla="*/ 17173576 w 18288000"/>
              <a:gd name="connsiteY198" fmla="*/ 6655595 h 10288588"/>
              <a:gd name="connsiteX199" fmla="*/ 17164048 w 18288000"/>
              <a:gd name="connsiteY199" fmla="*/ 6650038 h 10288588"/>
              <a:gd name="connsiteX200" fmla="*/ 17152936 w 18288000"/>
              <a:gd name="connsiteY200" fmla="*/ 6646070 h 10288588"/>
              <a:gd name="connsiteX201" fmla="*/ 17141032 w 18288000"/>
              <a:gd name="connsiteY201" fmla="*/ 6642895 h 10288588"/>
              <a:gd name="connsiteX202" fmla="*/ 17129920 w 18288000"/>
              <a:gd name="connsiteY202" fmla="*/ 6642101 h 10288588"/>
              <a:gd name="connsiteX203" fmla="*/ 17118804 w 18288000"/>
              <a:gd name="connsiteY203" fmla="*/ 6640513 h 10288588"/>
              <a:gd name="connsiteX204" fmla="*/ 14504193 w 18288000"/>
              <a:gd name="connsiteY204" fmla="*/ 6640513 h 10288588"/>
              <a:gd name="connsiteX205" fmla="*/ 14491493 w 18288000"/>
              <a:gd name="connsiteY205" fmla="*/ 6642101 h 10288588"/>
              <a:gd name="connsiteX206" fmla="*/ 14480381 w 18288000"/>
              <a:gd name="connsiteY206" fmla="*/ 6642895 h 10288588"/>
              <a:gd name="connsiteX207" fmla="*/ 14469268 w 18288000"/>
              <a:gd name="connsiteY207" fmla="*/ 6646070 h 10288588"/>
              <a:gd name="connsiteX208" fmla="*/ 14458156 w 18288000"/>
              <a:gd name="connsiteY208" fmla="*/ 6650038 h 10288588"/>
              <a:gd name="connsiteX209" fmla="*/ 14447837 w 18288000"/>
              <a:gd name="connsiteY209" fmla="*/ 6655595 h 10288588"/>
              <a:gd name="connsiteX210" fmla="*/ 14439106 w 18288000"/>
              <a:gd name="connsiteY210" fmla="*/ 6661151 h 10288588"/>
              <a:gd name="connsiteX211" fmla="*/ 14430375 w 18288000"/>
              <a:gd name="connsiteY211" fmla="*/ 6667501 h 10288588"/>
              <a:gd name="connsiteX212" fmla="*/ 14420850 w 18288000"/>
              <a:gd name="connsiteY212" fmla="*/ 6675438 h 10288588"/>
              <a:gd name="connsiteX213" fmla="*/ 14412912 w 18288000"/>
              <a:gd name="connsiteY213" fmla="*/ 6683376 h 10288588"/>
              <a:gd name="connsiteX214" fmla="*/ 14406562 w 18288000"/>
              <a:gd name="connsiteY214" fmla="*/ 6692107 h 10288588"/>
              <a:gd name="connsiteX215" fmla="*/ 14401006 w 18288000"/>
              <a:gd name="connsiteY215" fmla="*/ 6702426 h 10288588"/>
              <a:gd name="connsiteX216" fmla="*/ 14396243 w 18288000"/>
              <a:gd name="connsiteY216" fmla="*/ 6712745 h 10288588"/>
              <a:gd name="connsiteX217" fmla="*/ 14391481 w 18288000"/>
              <a:gd name="connsiteY217" fmla="*/ 6723063 h 10288588"/>
              <a:gd name="connsiteX218" fmla="*/ 14389893 w 18288000"/>
              <a:gd name="connsiteY218" fmla="*/ 6734176 h 10288588"/>
              <a:gd name="connsiteX219" fmla="*/ 14387512 w 18288000"/>
              <a:gd name="connsiteY219" fmla="*/ 6746082 h 10288588"/>
              <a:gd name="connsiteX220" fmla="*/ 14387512 w 18288000"/>
              <a:gd name="connsiteY220" fmla="*/ 6757988 h 10288588"/>
              <a:gd name="connsiteX221" fmla="*/ 14387512 w 18288000"/>
              <a:gd name="connsiteY221" fmla="*/ 7916070 h 10288588"/>
              <a:gd name="connsiteX222" fmla="*/ 14387512 w 18288000"/>
              <a:gd name="connsiteY222" fmla="*/ 7927976 h 10288588"/>
              <a:gd name="connsiteX223" fmla="*/ 14389893 w 18288000"/>
              <a:gd name="connsiteY223" fmla="*/ 7939089 h 10288588"/>
              <a:gd name="connsiteX224" fmla="*/ 14391481 w 18288000"/>
              <a:gd name="connsiteY224" fmla="*/ 7950995 h 10288588"/>
              <a:gd name="connsiteX225" fmla="*/ 14396243 w 18288000"/>
              <a:gd name="connsiteY225" fmla="*/ 7960520 h 10288588"/>
              <a:gd name="connsiteX226" fmla="*/ 14401006 w 18288000"/>
              <a:gd name="connsiteY226" fmla="*/ 7970839 h 10288588"/>
              <a:gd name="connsiteX227" fmla="*/ 14406562 w 18288000"/>
              <a:gd name="connsiteY227" fmla="*/ 7981157 h 10288588"/>
              <a:gd name="connsiteX228" fmla="*/ 14412912 w 18288000"/>
              <a:gd name="connsiteY228" fmla="*/ 7989889 h 10288588"/>
              <a:gd name="connsiteX229" fmla="*/ 14420850 w 18288000"/>
              <a:gd name="connsiteY229" fmla="*/ 7997826 h 10288588"/>
              <a:gd name="connsiteX230" fmla="*/ 14430375 w 18288000"/>
              <a:gd name="connsiteY230" fmla="*/ 8005764 h 10288588"/>
              <a:gd name="connsiteX231" fmla="*/ 14439106 w 18288000"/>
              <a:gd name="connsiteY231" fmla="*/ 8012907 h 10288588"/>
              <a:gd name="connsiteX232" fmla="*/ 14447837 w 18288000"/>
              <a:gd name="connsiteY232" fmla="*/ 8018464 h 10288588"/>
              <a:gd name="connsiteX233" fmla="*/ 14458156 w 18288000"/>
              <a:gd name="connsiteY233" fmla="*/ 8024020 h 10288588"/>
              <a:gd name="connsiteX234" fmla="*/ 14469268 w 18288000"/>
              <a:gd name="connsiteY234" fmla="*/ 8027195 h 10288588"/>
              <a:gd name="connsiteX235" fmla="*/ 14480381 w 18288000"/>
              <a:gd name="connsiteY235" fmla="*/ 8030370 h 10288588"/>
              <a:gd name="connsiteX236" fmla="*/ 14491493 w 18288000"/>
              <a:gd name="connsiteY236" fmla="*/ 8031957 h 10288588"/>
              <a:gd name="connsiteX237" fmla="*/ 14504193 w 18288000"/>
              <a:gd name="connsiteY237" fmla="*/ 8032751 h 10288588"/>
              <a:gd name="connsiteX238" fmla="*/ 15659894 w 18288000"/>
              <a:gd name="connsiteY238" fmla="*/ 8032751 h 10288588"/>
              <a:gd name="connsiteX239" fmla="*/ 15671006 w 18288000"/>
              <a:gd name="connsiteY239" fmla="*/ 8031957 h 10288588"/>
              <a:gd name="connsiteX240" fmla="*/ 15682119 w 18288000"/>
              <a:gd name="connsiteY240" fmla="*/ 8030370 h 10288588"/>
              <a:gd name="connsiteX241" fmla="*/ 15693231 w 18288000"/>
              <a:gd name="connsiteY241" fmla="*/ 8027195 h 10288588"/>
              <a:gd name="connsiteX242" fmla="*/ 15704344 w 18288000"/>
              <a:gd name="connsiteY242" fmla="*/ 8024020 h 10288588"/>
              <a:gd name="connsiteX243" fmla="*/ 15714663 w 18288000"/>
              <a:gd name="connsiteY243" fmla="*/ 8018464 h 10288588"/>
              <a:gd name="connsiteX244" fmla="*/ 15724981 w 18288000"/>
              <a:gd name="connsiteY244" fmla="*/ 8012907 h 10288588"/>
              <a:gd name="connsiteX245" fmla="*/ 15733713 w 18288000"/>
              <a:gd name="connsiteY245" fmla="*/ 8005764 h 10288588"/>
              <a:gd name="connsiteX246" fmla="*/ 15741650 w 18288000"/>
              <a:gd name="connsiteY246" fmla="*/ 7997826 h 10288588"/>
              <a:gd name="connsiteX247" fmla="*/ 15749587 w 18288000"/>
              <a:gd name="connsiteY247" fmla="*/ 7989889 h 10288588"/>
              <a:gd name="connsiteX248" fmla="*/ 15755937 w 18288000"/>
              <a:gd name="connsiteY248" fmla="*/ 7981157 h 10288588"/>
              <a:gd name="connsiteX249" fmla="*/ 15761494 w 18288000"/>
              <a:gd name="connsiteY249" fmla="*/ 7970839 h 10288588"/>
              <a:gd name="connsiteX250" fmla="*/ 15766256 w 18288000"/>
              <a:gd name="connsiteY250" fmla="*/ 7960520 h 10288588"/>
              <a:gd name="connsiteX251" fmla="*/ 15771019 w 18288000"/>
              <a:gd name="connsiteY251" fmla="*/ 7950995 h 10288588"/>
              <a:gd name="connsiteX252" fmla="*/ 15772606 w 18288000"/>
              <a:gd name="connsiteY252" fmla="*/ 7939089 h 10288588"/>
              <a:gd name="connsiteX253" fmla="*/ 15774987 w 18288000"/>
              <a:gd name="connsiteY253" fmla="*/ 7927976 h 10288588"/>
              <a:gd name="connsiteX254" fmla="*/ 15776575 w 18288000"/>
              <a:gd name="connsiteY254" fmla="*/ 7916070 h 10288588"/>
              <a:gd name="connsiteX255" fmla="*/ 15776575 w 18288000"/>
              <a:gd name="connsiteY255" fmla="*/ 6757988 h 10288588"/>
              <a:gd name="connsiteX256" fmla="*/ 15774987 w 18288000"/>
              <a:gd name="connsiteY256" fmla="*/ 6746082 h 10288588"/>
              <a:gd name="connsiteX257" fmla="*/ 15772606 w 18288000"/>
              <a:gd name="connsiteY257" fmla="*/ 6734176 h 10288588"/>
              <a:gd name="connsiteX258" fmla="*/ 15771019 w 18288000"/>
              <a:gd name="connsiteY258" fmla="*/ 6723063 h 10288588"/>
              <a:gd name="connsiteX259" fmla="*/ 15766256 w 18288000"/>
              <a:gd name="connsiteY259" fmla="*/ 6712745 h 10288588"/>
              <a:gd name="connsiteX260" fmla="*/ 15761494 w 18288000"/>
              <a:gd name="connsiteY260" fmla="*/ 6702426 h 10288588"/>
              <a:gd name="connsiteX261" fmla="*/ 15755937 w 18288000"/>
              <a:gd name="connsiteY261" fmla="*/ 6692107 h 10288588"/>
              <a:gd name="connsiteX262" fmla="*/ 15749587 w 18288000"/>
              <a:gd name="connsiteY262" fmla="*/ 6683376 h 10288588"/>
              <a:gd name="connsiteX263" fmla="*/ 15741650 w 18288000"/>
              <a:gd name="connsiteY263" fmla="*/ 6675438 h 10288588"/>
              <a:gd name="connsiteX264" fmla="*/ 15733713 w 18288000"/>
              <a:gd name="connsiteY264" fmla="*/ 6667501 h 10288588"/>
              <a:gd name="connsiteX265" fmla="*/ 15724981 w 18288000"/>
              <a:gd name="connsiteY265" fmla="*/ 6661151 h 10288588"/>
              <a:gd name="connsiteX266" fmla="*/ 15714663 w 18288000"/>
              <a:gd name="connsiteY266" fmla="*/ 6655595 h 10288588"/>
              <a:gd name="connsiteX267" fmla="*/ 15704344 w 18288000"/>
              <a:gd name="connsiteY267" fmla="*/ 6650038 h 10288588"/>
              <a:gd name="connsiteX268" fmla="*/ 15693231 w 18288000"/>
              <a:gd name="connsiteY268" fmla="*/ 6646070 h 10288588"/>
              <a:gd name="connsiteX269" fmla="*/ 15682119 w 18288000"/>
              <a:gd name="connsiteY269" fmla="*/ 6642895 h 10288588"/>
              <a:gd name="connsiteX270" fmla="*/ 15671006 w 18288000"/>
              <a:gd name="connsiteY270" fmla="*/ 6642101 h 10288588"/>
              <a:gd name="connsiteX271" fmla="*/ 15659894 w 18288000"/>
              <a:gd name="connsiteY271" fmla="*/ 6640513 h 10288588"/>
              <a:gd name="connsiteX272" fmla="*/ 13046141 w 18288000"/>
              <a:gd name="connsiteY272" fmla="*/ 6640513 h 10288588"/>
              <a:gd name="connsiteX273" fmla="*/ 13034228 w 18288000"/>
              <a:gd name="connsiteY273" fmla="*/ 6642101 h 10288588"/>
              <a:gd name="connsiteX274" fmla="*/ 13023109 w 18288000"/>
              <a:gd name="connsiteY274" fmla="*/ 6642895 h 10288588"/>
              <a:gd name="connsiteX275" fmla="*/ 13011990 w 18288000"/>
              <a:gd name="connsiteY275" fmla="*/ 6646070 h 10288588"/>
              <a:gd name="connsiteX276" fmla="*/ 13000077 w 18288000"/>
              <a:gd name="connsiteY276" fmla="*/ 6650038 h 10288588"/>
              <a:gd name="connsiteX277" fmla="*/ 12990547 w 18288000"/>
              <a:gd name="connsiteY277" fmla="*/ 6655595 h 10288588"/>
              <a:gd name="connsiteX278" fmla="*/ 12981016 w 18288000"/>
              <a:gd name="connsiteY278" fmla="*/ 6661151 h 10288588"/>
              <a:gd name="connsiteX279" fmla="*/ 12972280 w 18288000"/>
              <a:gd name="connsiteY279" fmla="*/ 6667501 h 10288588"/>
              <a:gd name="connsiteX280" fmla="*/ 12963544 w 18288000"/>
              <a:gd name="connsiteY280" fmla="*/ 6675438 h 10288588"/>
              <a:gd name="connsiteX281" fmla="*/ 12955602 w 18288000"/>
              <a:gd name="connsiteY281" fmla="*/ 6683376 h 10288588"/>
              <a:gd name="connsiteX282" fmla="*/ 12948454 w 18288000"/>
              <a:gd name="connsiteY282" fmla="*/ 6692107 h 10288588"/>
              <a:gd name="connsiteX283" fmla="*/ 12942895 w 18288000"/>
              <a:gd name="connsiteY283" fmla="*/ 6702426 h 10288588"/>
              <a:gd name="connsiteX284" fmla="*/ 12938924 w 18288000"/>
              <a:gd name="connsiteY284" fmla="*/ 6712745 h 10288588"/>
              <a:gd name="connsiteX285" fmla="*/ 12934158 w 18288000"/>
              <a:gd name="connsiteY285" fmla="*/ 6723063 h 10288588"/>
              <a:gd name="connsiteX286" fmla="*/ 12931776 w 18288000"/>
              <a:gd name="connsiteY286" fmla="*/ 6734176 h 10288588"/>
              <a:gd name="connsiteX287" fmla="*/ 12929393 w 18288000"/>
              <a:gd name="connsiteY287" fmla="*/ 6746082 h 10288588"/>
              <a:gd name="connsiteX288" fmla="*/ 12928599 w 18288000"/>
              <a:gd name="connsiteY288" fmla="*/ 6757988 h 10288588"/>
              <a:gd name="connsiteX289" fmla="*/ 12928599 w 18288000"/>
              <a:gd name="connsiteY289" fmla="*/ 7916070 h 10288588"/>
              <a:gd name="connsiteX290" fmla="*/ 12929393 w 18288000"/>
              <a:gd name="connsiteY290" fmla="*/ 7927976 h 10288588"/>
              <a:gd name="connsiteX291" fmla="*/ 12931776 w 18288000"/>
              <a:gd name="connsiteY291" fmla="*/ 7939089 h 10288588"/>
              <a:gd name="connsiteX292" fmla="*/ 12934158 w 18288000"/>
              <a:gd name="connsiteY292" fmla="*/ 7950995 h 10288588"/>
              <a:gd name="connsiteX293" fmla="*/ 12938924 w 18288000"/>
              <a:gd name="connsiteY293" fmla="*/ 7960520 h 10288588"/>
              <a:gd name="connsiteX294" fmla="*/ 12942895 w 18288000"/>
              <a:gd name="connsiteY294" fmla="*/ 7970839 h 10288588"/>
              <a:gd name="connsiteX295" fmla="*/ 12948454 w 18288000"/>
              <a:gd name="connsiteY295" fmla="*/ 7981157 h 10288588"/>
              <a:gd name="connsiteX296" fmla="*/ 12955602 w 18288000"/>
              <a:gd name="connsiteY296" fmla="*/ 7989889 h 10288588"/>
              <a:gd name="connsiteX297" fmla="*/ 12963544 w 18288000"/>
              <a:gd name="connsiteY297" fmla="*/ 7997826 h 10288588"/>
              <a:gd name="connsiteX298" fmla="*/ 12972280 w 18288000"/>
              <a:gd name="connsiteY298" fmla="*/ 8005764 h 10288588"/>
              <a:gd name="connsiteX299" fmla="*/ 12981016 w 18288000"/>
              <a:gd name="connsiteY299" fmla="*/ 8012907 h 10288588"/>
              <a:gd name="connsiteX300" fmla="*/ 12990547 w 18288000"/>
              <a:gd name="connsiteY300" fmla="*/ 8018464 h 10288588"/>
              <a:gd name="connsiteX301" fmla="*/ 13000077 w 18288000"/>
              <a:gd name="connsiteY301" fmla="*/ 8024020 h 10288588"/>
              <a:gd name="connsiteX302" fmla="*/ 13011990 w 18288000"/>
              <a:gd name="connsiteY302" fmla="*/ 8027195 h 10288588"/>
              <a:gd name="connsiteX303" fmla="*/ 13023109 w 18288000"/>
              <a:gd name="connsiteY303" fmla="*/ 8030370 h 10288588"/>
              <a:gd name="connsiteX304" fmla="*/ 13034228 w 18288000"/>
              <a:gd name="connsiteY304" fmla="*/ 8031957 h 10288588"/>
              <a:gd name="connsiteX305" fmla="*/ 13046141 w 18288000"/>
              <a:gd name="connsiteY305" fmla="*/ 8032751 h 10288588"/>
              <a:gd name="connsiteX306" fmla="*/ 14201707 w 18288000"/>
              <a:gd name="connsiteY306" fmla="*/ 8032751 h 10288588"/>
              <a:gd name="connsiteX307" fmla="*/ 14213620 w 18288000"/>
              <a:gd name="connsiteY307" fmla="*/ 8031957 h 10288588"/>
              <a:gd name="connsiteX308" fmla="*/ 14225533 w 18288000"/>
              <a:gd name="connsiteY308" fmla="*/ 8030370 h 10288588"/>
              <a:gd name="connsiteX309" fmla="*/ 14236652 w 18288000"/>
              <a:gd name="connsiteY309" fmla="*/ 8027195 h 10288588"/>
              <a:gd name="connsiteX310" fmla="*/ 14247771 w 18288000"/>
              <a:gd name="connsiteY310" fmla="*/ 8024020 h 10288588"/>
              <a:gd name="connsiteX311" fmla="*/ 14258095 w 18288000"/>
              <a:gd name="connsiteY311" fmla="*/ 8018464 h 10288588"/>
              <a:gd name="connsiteX312" fmla="*/ 14267626 w 18288000"/>
              <a:gd name="connsiteY312" fmla="*/ 8012907 h 10288588"/>
              <a:gd name="connsiteX313" fmla="*/ 14277156 w 18288000"/>
              <a:gd name="connsiteY313" fmla="*/ 8005764 h 10288588"/>
              <a:gd name="connsiteX314" fmla="*/ 14284304 w 18288000"/>
              <a:gd name="connsiteY314" fmla="*/ 7997826 h 10288588"/>
              <a:gd name="connsiteX315" fmla="*/ 14292246 w 18288000"/>
              <a:gd name="connsiteY315" fmla="*/ 7989889 h 10288588"/>
              <a:gd name="connsiteX316" fmla="*/ 14299394 w 18288000"/>
              <a:gd name="connsiteY316" fmla="*/ 7981157 h 10288588"/>
              <a:gd name="connsiteX317" fmla="*/ 14304953 w 18288000"/>
              <a:gd name="connsiteY317" fmla="*/ 7970839 h 10288588"/>
              <a:gd name="connsiteX318" fmla="*/ 14309719 w 18288000"/>
              <a:gd name="connsiteY318" fmla="*/ 7960520 h 10288588"/>
              <a:gd name="connsiteX319" fmla="*/ 14313690 w 18288000"/>
              <a:gd name="connsiteY319" fmla="*/ 7950995 h 10288588"/>
              <a:gd name="connsiteX320" fmla="*/ 14316072 w 18288000"/>
              <a:gd name="connsiteY320" fmla="*/ 7939089 h 10288588"/>
              <a:gd name="connsiteX321" fmla="*/ 14318455 w 18288000"/>
              <a:gd name="connsiteY321" fmla="*/ 7927976 h 10288588"/>
              <a:gd name="connsiteX322" fmla="*/ 14319249 w 18288000"/>
              <a:gd name="connsiteY322" fmla="*/ 7916070 h 10288588"/>
              <a:gd name="connsiteX323" fmla="*/ 14319249 w 18288000"/>
              <a:gd name="connsiteY323" fmla="*/ 6757988 h 10288588"/>
              <a:gd name="connsiteX324" fmla="*/ 14318455 w 18288000"/>
              <a:gd name="connsiteY324" fmla="*/ 6746082 h 10288588"/>
              <a:gd name="connsiteX325" fmla="*/ 14316072 w 18288000"/>
              <a:gd name="connsiteY325" fmla="*/ 6734176 h 10288588"/>
              <a:gd name="connsiteX326" fmla="*/ 14313690 w 18288000"/>
              <a:gd name="connsiteY326" fmla="*/ 6723063 h 10288588"/>
              <a:gd name="connsiteX327" fmla="*/ 14309719 w 18288000"/>
              <a:gd name="connsiteY327" fmla="*/ 6712745 h 10288588"/>
              <a:gd name="connsiteX328" fmla="*/ 14304953 w 18288000"/>
              <a:gd name="connsiteY328" fmla="*/ 6702426 h 10288588"/>
              <a:gd name="connsiteX329" fmla="*/ 14299394 w 18288000"/>
              <a:gd name="connsiteY329" fmla="*/ 6692107 h 10288588"/>
              <a:gd name="connsiteX330" fmla="*/ 14292246 w 18288000"/>
              <a:gd name="connsiteY330" fmla="*/ 6683376 h 10288588"/>
              <a:gd name="connsiteX331" fmla="*/ 14284304 w 18288000"/>
              <a:gd name="connsiteY331" fmla="*/ 6675438 h 10288588"/>
              <a:gd name="connsiteX332" fmla="*/ 14277156 w 18288000"/>
              <a:gd name="connsiteY332" fmla="*/ 6667501 h 10288588"/>
              <a:gd name="connsiteX333" fmla="*/ 14267626 w 18288000"/>
              <a:gd name="connsiteY333" fmla="*/ 6661151 h 10288588"/>
              <a:gd name="connsiteX334" fmla="*/ 14258095 w 18288000"/>
              <a:gd name="connsiteY334" fmla="*/ 6655595 h 10288588"/>
              <a:gd name="connsiteX335" fmla="*/ 14247771 w 18288000"/>
              <a:gd name="connsiteY335" fmla="*/ 6650038 h 10288588"/>
              <a:gd name="connsiteX336" fmla="*/ 14236652 w 18288000"/>
              <a:gd name="connsiteY336" fmla="*/ 6646070 h 10288588"/>
              <a:gd name="connsiteX337" fmla="*/ 14225533 w 18288000"/>
              <a:gd name="connsiteY337" fmla="*/ 6642895 h 10288588"/>
              <a:gd name="connsiteX338" fmla="*/ 14213620 w 18288000"/>
              <a:gd name="connsiteY338" fmla="*/ 6642101 h 10288588"/>
              <a:gd name="connsiteX339" fmla="*/ 14201707 w 18288000"/>
              <a:gd name="connsiteY339" fmla="*/ 6640513 h 10288588"/>
              <a:gd name="connsiteX340" fmla="*/ 14491493 w 18288000"/>
              <a:gd name="connsiteY340" fmla="*/ 5178425 h 10288588"/>
              <a:gd name="connsiteX341" fmla="*/ 14480381 w 18288000"/>
              <a:gd name="connsiteY341" fmla="*/ 5180807 h 10288588"/>
              <a:gd name="connsiteX342" fmla="*/ 14469268 w 18288000"/>
              <a:gd name="connsiteY342" fmla="*/ 5183982 h 10288588"/>
              <a:gd name="connsiteX343" fmla="*/ 14458156 w 18288000"/>
              <a:gd name="connsiteY343" fmla="*/ 5187157 h 10288588"/>
              <a:gd name="connsiteX344" fmla="*/ 14447837 w 18288000"/>
              <a:gd name="connsiteY344" fmla="*/ 5192713 h 10288588"/>
              <a:gd name="connsiteX345" fmla="*/ 14439106 w 18288000"/>
              <a:gd name="connsiteY345" fmla="*/ 5198269 h 10288588"/>
              <a:gd name="connsiteX346" fmla="*/ 14430375 w 18288000"/>
              <a:gd name="connsiteY346" fmla="*/ 5205413 h 10288588"/>
              <a:gd name="connsiteX347" fmla="*/ 14420850 w 18288000"/>
              <a:gd name="connsiteY347" fmla="*/ 5213350 h 10288588"/>
              <a:gd name="connsiteX348" fmla="*/ 14412912 w 18288000"/>
              <a:gd name="connsiteY348" fmla="*/ 5221288 h 10288588"/>
              <a:gd name="connsiteX349" fmla="*/ 14406562 w 18288000"/>
              <a:gd name="connsiteY349" fmla="*/ 5230019 h 10288588"/>
              <a:gd name="connsiteX350" fmla="*/ 14401006 w 18288000"/>
              <a:gd name="connsiteY350" fmla="*/ 5240338 h 10288588"/>
              <a:gd name="connsiteX351" fmla="*/ 14396243 w 18288000"/>
              <a:gd name="connsiteY351" fmla="*/ 5249863 h 10288588"/>
              <a:gd name="connsiteX352" fmla="*/ 14391481 w 18288000"/>
              <a:gd name="connsiteY352" fmla="*/ 5260182 h 10288588"/>
              <a:gd name="connsiteX353" fmla="*/ 14389893 w 18288000"/>
              <a:gd name="connsiteY353" fmla="*/ 5271294 h 10288588"/>
              <a:gd name="connsiteX354" fmla="*/ 14387512 w 18288000"/>
              <a:gd name="connsiteY354" fmla="*/ 5283994 h 10288588"/>
              <a:gd name="connsiteX355" fmla="*/ 14387512 w 18288000"/>
              <a:gd name="connsiteY355" fmla="*/ 5295107 h 10288588"/>
              <a:gd name="connsiteX356" fmla="*/ 14387512 w 18288000"/>
              <a:gd name="connsiteY356" fmla="*/ 6453188 h 10288588"/>
              <a:gd name="connsiteX357" fmla="*/ 14387512 w 18288000"/>
              <a:gd name="connsiteY357" fmla="*/ 6464301 h 10288588"/>
              <a:gd name="connsiteX358" fmla="*/ 14389893 w 18288000"/>
              <a:gd name="connsiteY358" fmla="*/ 6477001 h 10288588"/>
              <a:gd name="connsiteX359" fmla="*/ 14391481 w 18288000"/>
              <a:gd name="connsiteY359" fmla="*/ 6488113 h 10288588"/>
              <a:gd name="connsiteX360" fmla="*/ 14396243 w 18288000"/>
              <a:gd name="connsiteY360" fmla="*/ 6498432 h 10288588"/>
              <a:gd name="connsiteX361" fmla="*/ 14401006 w 18288000"/>
              <a:gd name="connsiteY361" fmla="*/ 6508751 h 10288588"/>
              <a:gd name="connsiteX362" fmla="*/ 14406562 w 18288000"/>
              <a:gd name="connsiteY362" fmla="*/ 6518276 h 10288588"/>
              <a:gd name="connsiteX363" fmla="*/ 14412912 w 18288000"/>
              <a:gd name="connsiteY363" fmla="*/ 6527801 h 10288588"/>
              <a:gd name="connsiteX364" fmla="*/ 14420850 w 18288000"/>
              <a:gd name="connsiteY364" fmla="*/ 6535738 h 10288588"/>
              <a:gd name="connsiteX365" fmla="*/ 14430375 w 18288000"/>
              <a:gd name="connsiteY365" fmla="*/ 6543676 h 10288588"/>
              <a:gd name="connsiteX366" fmla="*/ 14439106 w 18288000"/>
              <a:gd name="connsiteY366" fmla="*/ 6550026 h 10288588"/>
              <a:gd name="connsiteX367" fmla="*/ 14447837 w 18288000"/>
              <a:gd name="connsiteY367" fmla="*/ 6555582 h 10288588"/>
              <a:gd name="connsiteX368" fmla="*/ 14458156 w 18288000"/>
              <a:gd name="connsiteY368" fmla="*/ 6561138 h 10288588"/>
              <a:gd name="connsiteX369" fmla="*/ 14469268 w 18288000"/>
              <a:gd name="connsiteY369" fmla="*/ 6565107 h 10288588"/>
              <a:gd name="connsiteX370" fmla="*/ 14480381 w 18288000"/>
              <a:gd name="connsiteY370" fmla="*/ 6568282 h 10288588"/>
              <a:gd name="connsiteX371" fmla="*/ 14491493 w 18288000"/>
              <a:gd name="connsiteY371" fmla="*/ 6570663 h 10288588"/>
              <a:gd name="connsiteX372" fmla="*/ 14504193 w 18288000"/>
              <a:gd name="connsiteY372" fmla="*/ 6570663 h 10288588"/>
              <a:gd name="connsiteX373" fmla="*/ 15659894 w 18288000"/>
              <a:gd name="connsiteY373" fmla="*/ 6570663 h 10288588"/>
              <a:gd name="connsiteX374" fmla="*/ 15671006 w 18288000"/>
              <a:gd name="connsiteY374" fmla="*/ 6570663 h 10288588"/>
              <a:gd name="connsiteX375" fmla="*/ 15682119 w 18288000"/>
              <a:gd name="connsiteY375" fmla="*/ 6568282 h 10288588"/>
              <a:gd name="connsiteX376" fmla="*/ 15693231 w 18288000"/>
              <a:gd name="connsiteY376" fmla="*/ 6565107 h 10288588"/>
              <a:gd name="connsiteX377" fmla="*/ 15704344 w 18288000"/>
              <a:gd name="connsiteY377" fmla="*/ 6561138 h 10288588"/>
              <a:gd name="connsiteX378" fmla="*/ 15714663 w 18288000"/>
              <a:gd name="connsiteY378" fmla="*/ 6555582 h 10288588"/>
              <a:gd name="connsiteX379" fmla="*/ 15724981 w 18288000"/>
              <a:gd name="connsiteY379" fmla="*/ 6550026 h 10288588"/>
              <a:gd name="connsiteX380" fmla="*/ 15733713 w 18288000"/>
              <a:gd name="connsiteY380" fmla="*/ 6543676 h 10288588"/>
              <a:gd name="connsiteX381" fmla="*/ 15741650 w 18288000"/>
              <a:gd name="connsiteY381" fmla="*/ 6535738 h 10288588"/>
              <a:gd name="connsiteX382" fmla="*/ 15749587 w 18288000"/>
              <a:gd name="connsiteY382" fmla="*/ 6527801 h 10288588"/>
              <a:gd name="connsiteX383" fmla="*/ 15755937 w 18288000"/>
              <a:gd name="connsiteY383" fmla="*/ 6518276 h 10288588"/>
              <a:gd name="connsiteX384" fmla="*/ 15761494 w 18288000"/>
              <a:gd name="connsiteY384" fmla="*/ 6508751 h 10288588"/>
              <a:gd name="connsiteX385" fmla="*/ 15766256 w 18288000"/>
              <a:gd name="connsiteY385" fmla="*/ 6498432 h 10288588"/>
              <a:gd name="connsiteX386" fmla="*/ 15771019 w 18288000"/>
              <a:gd name="connsiteY386" fmla="*/ 6488113 h 10288588"/>
              <a:gd name="connsiteX387" fmla="*/ 15772606 w 18288000"/>
              <a:gd name="connsiteY387" fmla="*/ 6477001 h 10288588"/>
              <a:gd name="connsiteX388" fmla="*/ 15774987 w 18288000"/>
              <a:gd name="connsiteY388" fmla="*/ 6464301 h 10288588"/>
              <a:gd name="connsiteX389" fmla="*/ 15776575 w 18288000"/>
              <a:gd name="connsiteY389" fmla="*/ 6453188 h 10288588"/>
              <a:gd name="connsiteX390" fmla="*/ 15776575 w 18288000"/>
              <a:gd name="connsiteY390" fmla="*/ 5295107 h 10288588"/>
              <a:gd name="connsiteX391" fmla="*/ 15774987 w 18288000"/>
              <a:gd name="connsiteY391" fmla="*/ 5283994 h 10288588"/>
              <a:gd name="connsiteX392" fmla="*/ 15772606 w 18288000"/>
              <a:gd name="connsiteY392" fmla="*/ 5271294 h 10288588"/>
              <a:gd name="connsiteX393" fmla="*/ 15771019 w 18288000"/>
              <a:gd name="connsiteY393" fmla="*/ 5260182 h 10288588"/>
              <a:gd name="connsiteX394" fmla="*/ 15766256 w 18288000"/>
              <a:gd name="connsiteY394" fmla="*/ 5249863 h 10288588"/>
              <a:gd name="connsiteX395" fmla="*/ 15761494 w 18288000"/>
              <a:gd name="connsiteY395" fmla="*/ 5240338 h 10288588"/>
              <a:gd name="connsiteX396" fmla="*/ 15755937 w 18288000"/>
              <a:gd name="connsiteY396" fmla="*/ 5230019 h 10288588"/>
              <a:gd name="connsiteX397" fmla="*/ 15749587 w 18288000"/>
              <a:gd name="connsiteY397" fmla="*/ 5221288 h 10288588"/>
              <a:gd name="connsiteX398" fmla="*/ 15741650 w 18288000"/>
              <a:gd name="connsiteY398" fmla="*/ 5213350 h 10288588"/>
              <a:gd name="connsiteX399" fmla="*/ 15733713 w 18288000"/>
              <a:gd name="connsiteY399" fmla="*/ 5205413 h 10288588"/>
              <a:gd name="connsiteX400" fmla="*/ 15724981 w 18288000"/>
              <a:gd name="connsiteY400" fmla="*/ 5198269 h 10288588"/>
              <a:gd name="connsiteX401" fmla="*/ 15714663 w 18288000"/>
              <a:gd name="connsiteY401" fmla="*/ 5192713 h 10288588"/>
              <a:gd name="connsiteX402" fmla="*/ 15704344 w 18288000"/>
              <a:gd name="connsiteY402" fmla="*/ 5187157 h 10288588"/>
              <a:gd name="connsiteX403" fmla="*/ 15693231 w 18288000"/>
              <a:gd name="connsiteY403" fmla="*/ 5183982 h 10288588"/>
              <a:gd name="connsiteX404" fmla="*/ 15682119 w 18288000"/>
              <a:gd name="connsiteY404" fmla="*/ 5180807 h 10288588"/>
              <a:gd name="connsiteX405" fmla="*/ 15671006 w 18288000"/>
              <a:gd name="connsiteY405" fmla="*/ 5178425 h 10288588"/>
              <a:gd name="connsiteX406" fmla="*/ 15659894 w 18288000"/>
              <a:gd name="connsiteY406" fmla="*/ 5178425 h 10288588"/>
              <a:gd name="connsiteX407" fmla="*/ 14504193 w 18288000"/>
              <a:gd name="connsiteY407" fmla="*/ 5178425 h 10288588"/>
              <a:gd name="connsiteX408" fmla="*/ 13034228 w 18288000"/>
              <a:gd name="connsiteY408" fmla="*/ 5178425 h 10288588"/>
              <a:gd name="connsiteX409" fmla="*/ 13023109 w 18288000"/>
              <a:gd name="connsiteY409" fmla="*/ 5180807 h 10288588"/>
              <a:gd name="connsiteX410" fmla="*/ 13011990 w 18288000"/>
              <a:gd name="connsiteY410" fmla="*/ 5183982 h 10288588"/>
              <a:gd name="connsiteX411" fmla="*/ 13000077 w 18288000"/>
              <a:gd name="connsiteY411" fmla="*/ 5187157 h 10288588"/>
              <a:gd name="connsiteX412" fmla="*/ 12990547 w 18288000"/>
              <a:gd name="connsiteY412" fmla="*/ 5192713 h 10288588"/>
              <a:gd name="connsiteX413" fmla="*/ 12981016 w 18288000"/>
              <a:gd name="connsiteY413" fmla="*/ 5198269 h 10288588"/>
              <a:gd name="connsiteX414" fmla="*/ 12972280 w 18288000"/>
              <a:gd name="connsiteY414" fmla="*/ 5205413 h 10288588"/>
              <a:gd name="connsiteX415" fmla="*/ 12963544 w 18288000"/>
              <a:gd name="connsiteY415" fmla="*/ 5213350 h 10288588"/>
              <a:gd name="connsiteX416" fmla="*/ 12955602 w 18288000"/>
              <a:gd name="connsiteY416" fmla="*/ 5221288 h 10288588"/>
              <a:gd name="connsiteX417" fmla="*/ 12948454 w 18288000"/>
              <a:gd name="connsiteY417" fmla="*/ 5230019 h 10288588"/>
              <a:gd name="connsiteX418" fmla="*/ 12942895 w 18288000"/>
              <a:gd name="connsiteY418" fmla="*/ 5240338 h 10288588"/>
              <a:gd name="connsiteX419" fmla="*/ 12938924 w 18288000"/>
              <a:gd name="connsiteY419" fmla="*/ 5249863 h 10288588"/>
              <a:gd name="connsiteX420" fmla="*/ 12934158 w 18288000"/>
              <a:gd name="connsiteY420" fmla="*/ 5260182 h 10288588"/>
              <a:gd name="connsiteX421" fmla="*/ 12931776 w 18288000"/>
              <a:gd name="connsiteY421" fmla="*/ 5271294 h 10288588"/>
              <a:gd name="connsiteX422" fmla="*/ 12929393 w 18288000"/>
              <a:gd name="connsiteY422" fmla="*/ 5283994 h 10288588"/>
              <a:gd name="connsiteX423" fmla="*/ 12928599 w 18288000"/>
              <a:gd name="connsiteY423" fmla="*/ 5295107 h 10288588"/>
              <a:gd name="connsiteX424" fmla="*/ 12928599 w 18288000"/>
              <a:gd name="connsiteY424" fmla="*/ 6453188 h 10288588"/>
              <a:gd name="connsiteX425" fmla="*/ 12929393 w 18288000"/>
              <a:gd name="connsiteY425" fmla="*/ 6464301 h 10288588"/>
              <a:gd name="connsiteX426" fmla="*/ 12931776 w 18288000"/>
              <a:gd name="connsiteY426" fmla="*/ 6477001 h 10288588"/>
              <a:gd name="connsiteX427" fmla="*/ 12934158 w 18288000"/>
              <a:gd name="connsiteY427" fmla="*/ 6488113 h 10288588"/>
              <a:gd name="connsiteX428" fmla="*/ 12938924 w 18288000"/>
              <a:gd name="connsiteY428" fmla="*/ 6498432 h 10288588"/>
              <a:gd name="connsiteX429" fmla="*/ 12942895 w 18288000"/>
              <a:gd name="connsiteY429" fmla="*/ 6508751 h 10288588"/>
              <a:gd name="connsiteX430" fmla="*/ 12948454 w 18288000"/>
              <a:gd name="connsiteY430" fmla="*/ 6518276 h 10288588"/>
              <a:gd name="connsiteX431" fmla="*/ 12955602 w 18288000"/>
              <a:gd name="connsiteY431" fmla="*/ 6527801 h 10288588"/>
              <a:gd name="connsiteX432" fmla="*/ 12963544 w 18288000"/>
              <a:gd name="connsiteY432" fmla="*/ 6535738 h 10288588"/>
              <a:gd name="connsiteX433" fmla="*/ 12972280 w 18288000"/>
              <a:gd name="connsiteY433" fmla="*/ 6543676 h 10288588"/>
              <a:gd name="connsiteX434" fmla="*/ 12981016 w 18288000"/>
              <a:gd name="connsiteY434" fmla="*/ 6550026 h 10288588"/>
              <a:gd name="connsiteX435" fmla="*/ 12990547 w 18288000"/>
              <a:gd name="connsiteY435" fmla="*/ 6555582 h 10288588"/>
              <a:gd name="connsiteX436" fmla="*/ 13000077 w 18288000"/>
              <a:gd name="connsiteY436" fmla="*/ 6561138 h 10288588"/>
              <a:gd name="connsiteX437" fmla="*/ 13011990 w 18288000"/>
              <a:gd name="connsiteY437" fmla="*/ 6565107 h 10288588"/>
              <a:gd name="connsiteX438" fmla="*/ 13023109 w 18288000"/>
              <a:gd name="connsiteY438" fmla="*/ 6568282 h 10288588"/>
              <a:gd name="connsiteX439" fmla="*/ 13034228 w 18288000"/>
              <a:gd name="connsiteY439" fmla="*/ 6570663 h 10288588"/>
              <a:gd name="connsiteX440" fmla="*/ 13046141 w 18288000"/>
              <a:gd name="connsiteY440" fmla="*/ 6570663 h 10288588"/>
              <a:gd name="connsiteX441" fmla="*/ 14201707 w 18288000"/>
              <a:gd name="connsiteY441" fmla="*/ 6570663 h 10288588"/>
              <a:gd name="connsiteX442" fmla="*/ 14213620 w 18288000"/>
              <a:gd name="connsiteY442" fmla="*/ 6570663 h 10288588"/>
              <a:gd name="connsiteX443" fmla="*/ 14225533 w 18288000"/>
              <a:gd name="connsiteY443" fmla="*/ 6568282 h 10288588"/>
              <a:gd name="connsiteX444" fmla="*/ 14236652 w 18288000"/>
              <a:gd name="connsiteY444" fmla="*/ 6565107 h 10288588"/>
              <a:gd name="connsiteX445" fmla="*/ 14247771 w 18288000"/>
              <a:gd name="connsiteY445" fmla="*/ 6561138 h 10288588"/>
              <a:gd name="connsiteX446" fmla="*/ 14258095 w 18288000"/>
              <a:gd name="connsiteY446" fmla="*/ 6555582 h 10288588"/>
              <a:gd name="connsiteX447" fmla="*/ 14267626 w 18288000"/>
              <a:gd name="connsiteY447" fmla="*/ 6550026 h 10288588"/>
              <a:gd name="connsiteX448" fmla="*/ 14277156 w 18288000"/>
              <a:gd name="connsiteY448" fmla="*/ 6543676 h 10288588"/>
              <a:gd name="connsiteX449" fmla="*/ 14284304 w 18288000"/>
              <a:gd name="connsiteY449" fmla="*/ 6535738 h 10288588"/>
              <a:gd name="connsiteX450" fmla="*/ 14292246 w 18288000"/>
              <a:gd name="connsiteY450" fmla="*/ 6527801 h 10288588"/>
              <a:gd name="connsiteX451" fmla="*/ 14299394 w 18288000"/>
              <a:gd name="connsiteY451" fmla="*/ 6518276 h 10288588"/>
              <a:gd name="connsiteX452" fmla="*/ 14304953 w 18288000"/>
              <a:gd name="connsiteY452" fmla="*/ 6508751 h 10288588"/>
              <a:gd name="connsiteX453" fmla="*/ 14309719 w 18288000"/>
              <a:gd name="connsiteY453" fmla="*/ 6498432 h 10288588"/>
              <a:gd name="connsiteX454" fmla="*/ 14313690 w 18288000"/>
              <a:gd name="connsiteY454" fmla="*/ 6488113 h 10288588"/>
              <a:gd name="connsiteX455" fmla="*/ 14316072 w 18288000"/>
              <a:gd name="connsiteY455" fmla="*/ 6477001 h 10288588"/>
              <a:gd name="connsiteX456" fmla="*/ 14318455 w 18288000"/>
              <a:gd name="connsiteY456" fmla="*/ 6464301 h 10288588"/>
              <a:gd name="connsiteX457" fmla="*/ 14319249 w 18288000"/>
              <a:gd name="connsiteY457" fmla="*/ 6453188 h 10288588"/>
              <a:gd name="connsiteX458" fmla="*/ 14319249 w 18288000"/>
              <a:gd name="connsiteY458" fmla="*/ 5295107 h 10288588"/>
              <a:gd name="connsiteX459" fmla="*/ 14318455 w 18288000"/>
              <a:gd name="connsiteY459" fmla="*/ 5283994 h 10288588"/>
              <a:gd name="connsiteX460" fmla="*/ 14316072 w 18288000"/>
              <a:gd name="connsiteY460" fmla="*/ 5271294 h 10288588"/>
              <a:gd name="connsiteX461" fmla="*/ 14313690 w 18288000"/>
              <a:gd name="connsiteY461" fmla="*/ 5260182 h 10288588"/>
              <a:gd name="connsiteX462" fmla="*/ 14309719 w 18288000"/>
              <a:gd name="connsiteY462" fmla="*/ 5249863 h 10288588"/>
              <a:gd name="connsiteX463" fmla="*/ 14304953 w 18288000"/>
              <a:gd name="connsiteY463" fmla="*/ 5240338 h 10288588"/>
              <a:gd name="connsiteX464" fmla="*/ 14299394 w 18288000"/>
              <a:gd name="connsiteY464" fmla="*/ 5230019 h 10288588"/>
              <a:gd name="connsiteX465" fmla="*/ 14292246 w 18288000"/>
              <a:gd name="connsiteY465" fmla="*/ 5221288 h 10288588"/>
              <a:gd name="connsiteX466" fmla="*/ 14284304 w 18288000"/>
              <a:gd name="connsiteY466" fmla="*/ 5213350 h 10288588"/>
              <a:gd name="connsiteX467" fmla="*/ 14277156 w 18288000"/>
              <a:gd name="connsiteY467" fmla="*/ 5205413 h 10288588"/>
              <a:gd name="connsiteX468" fmla="*/ 14267626 w 18288000"/>
              <a:gd name="connsiteY468" fmla="*/ 5198269 h 10288588"/>
              <a:gd name="connsiteX469" fmla="*/ 14258095 w 18288000"/>
              <a:gd name="connsiteY469" fmla="*/ 5192713 h 10288588"/>
              <a:gd name="connsiteX470" fmla="*/ 14247771 w 18288000"/>
              <a:gd name="connsiteY470" fmla="*/ 5187157 h 10288588"/>
              <a:gd name="connsiteX471" fmla="*/ 14236652 w 18288000"/>
              <a:gd name="connsiteY471" fmla="*/ 5183982 h 10288588"/>
              <a:gd name="connsiteX472" fmla="*/ 14225533 w 18288000"/>
              <a:gd name="connsiteY472" fmla="*/ 5180807 h 10288588"/>
              <a:gd name="connsiteX473" fmla="*/ 14213620 w 18288000"/>
              <a:gd name="connsiteY473" fmla="*/ 5178425 h 10288588"/>
              <a:gd name="connsiteX474" fmla="*/ 14201707 w 18288000"/>
              <a:gd name="connsiteY474" fmla="*/ 5178425 h 10288588"/>
              <a:gd name="connsiteX475" fmla="*/ 13046141 w 18288000"/>
              <a:gd name="connsiteY475" fmla="*/ 5178425 h 10288588"/>
              <a:gd name="connsiteX476" fmla="*/ 11575256 w 18288000"/>
              <a:gd name="connsiteY476" fmla="*/ 5178425 h 10288588"/>
              <a:gd name="connsiteX477" fmla="*/ 11564143 w 18288000"/>
              <a:gd name="connsiteY477" fmla="*/ 5180807 h 10288588"/>
              <a:gd name="connsiteX478" fmla="*/ 11553031 w 18288000"/>
              <a:gd name="connsiteY478" fmla="*/ 5183982 h 10288588"/>
              <a:gd name="connsiteX479" fmla="*/ 11541918 w 18288000"/>
              <a:gd name="connsiteY479" fmla="*/ 5187157 h 10288588"/>
              <a:gd name="connsiteX480" fmla="*/ 11531599 w 18288000"/>
              <a:gd name="connsiteY480" fmla="*/ 5192713 h 10288588"/>
              <a:gd name="connsiteX481" fmla="*/ 11522868 w 18288000"/>
              <a:gd name="connsiteY481" fmla="*/ 5198269 h 10288588"/>
              <a:gd name="connsiteX482" fmla="*/ 11512549 w 18288000"/>
              <a:gd name="connsiteY482" fmla="*/ 5205413 h 10288588"/>
              <a:gd name="connsiteX483" fmla="*/ 11504612 w 18288000"/>
              <a:gd name="connsiteY483" fmla="*/ 5213350 h 10288588"/>
              <a:gd name="connsiteX484" fmla="*/ 11496675 w 18288000"/>
              <a:gd name="connsiteY484" fmla="*/ 5221288 h 10288588"/>
              <a:gd name="connsiteX485" fmla="*/ 11490325 w 18288000"/>
              <a:gd name="connsiteY485" fmla="*/ 5230019 h 10288588"/>
              <a:gd name="connsiteX486" fmla="*/ 11484768 w 18288000"/>
              <a:gd name="connsiteY486" fmla="*/ 5240338 h 10288588"/>
              <a:gd name="connsiteX487" fmla="*/ 11480006 w 18288000"/>
              <a:gd name="connsiteY487" fmla="*/ 5249863 h 10288588"/>
              <a:gd name="connsiteX488" fmla="*/ 11475243 w 18288000"/>
              <a:gd name="connsiteY488" fmla="*/ 5260182 h 10288588"/>
              <a:gd name="connsiteX489" fmla="*/ 11473656 w 18288000"/>
              <a:gd name="connsiteY489" fmla="*/ 5271294 h 10288588"/>
              <a:gd name="connsiteX490" fmla="*/ 11471275 w 18288000"/>
              <a:gd name="connsiteY490" fmla="*/ 5283994 h 10288588"/>
              <a:gd name="connsiteX491" fmla="*/ 11469687 w 18288000"/>
              <a:gd name="connsiteY491" fmla="*/ 5295107 h 10288588"/>
              <a:gd name="connsiteX492" fmla="*/ 11469687 w 18288000"/>
              <a:gd name="connsiteY492" fmla="*/ 6453188 h 10288588"/>
              <a:gd name="connsiteX493" fmla="*/ 11471275 w 18288000"/>
              <a:gd name="connsiteY493" fmla="*/ 6464301 h 10288588"/>
              <a:gd name="connsiteX494" fmla="*/ 11473656 w 18288000"/>
              <a:gd name="connsiteY494" fmla="*/ 6477001 h 10288588"/>
              <a:gd name="connsiteX495" fmla="*/ 11475243 w 18288000"/>
              <a:gd name="connsiteY495" fmla="*/ 6488113 h 10288588"/>
              <a:gd name="connsiteX496" fmla="*/ 11480006 w 18288000"/>
              <a:gd name="connsiteY496" fmla="*/ 6498432 h 10288588"/>
              <a:gd name="connsiteX497" fmla="*/ 11484768 w 18288000"/>
              <a:gd name="connsiteY497" fmla="*/ 6508751 h 10288588"/>
              <a:gd name="connsiteX498" fmla="*/ 11490325 w 18288000"/>
              <a:gd name="connsiteY498" fmla="*/ 6518276 h 10288588"/>
              <a:gd name="connsiteX499" fmla="*/ 11496675 w 18288000"/>
              <a:gd name="connsiteY499" fmla="*/ 6527801 h 10288588"/>
              <a:gd name="connsiteX500" fmla="*/ 11504612 w 18288000"/>
              <a:gd name="connsiteY500" fmla="*/ 6535738 h 10288588"/>
              <a:gd name="connsiteX501" fmla="*/ 11512549 w 18288000"/>
              <a:gd name="connsiteY501" fmla="*/ 6543676 h 10288588"/>
              <a:gd name="connsiteX502" fmla="*/ 11522868 w 18288000"/>
              <a:gd name="connsiteY502" fmla="*/ 6550026 h 10288588"/>
              <a:gd name="connsiteX503" fmla="*/ 11531599 w 18288000"/>
              <a:gd name="connsiteY503" fmla="*/ 6555582 h 10288588"/>
              <a:gd name="connsiteX504" fmla="*/ 11541918 w 18288000"/>
              <a:gd name="connsiteY504" fmla="*/ 6561138 h 10288588"/>
              <a:gd name="connsiteX505" fmla="*/ 11553031 w 18288000"/>
              <a:gd name="connsiteY505" fmla="*/ 6565107 h 10288588"/>
              <a:gd name="connsiteX506" fmla="*/ 11564143 w 18288000"/>
              <a:gd name="connsiteY506" fmla="*/ 6568282 h 10288588"/>
              <a:gd name="connsiteX507" fmla="*/ 11575256 w 18288000"/>
              <a:gd name="connsiteY507" fmla="*/ 6570663 h 10288588"/>
              <a:gd name="connsiteX508" fmla="*/ 11587956 w 18288000"/>
              <a:gd name="connsiteY508" fmla="*/ 6570663 h 10288588"/>
              <a:gd name="connsiteX509" fmla="*/ 12742068 w 18288000"/>
              <a:gd name="connsiteY509" fmla="*/ 6570663 h 10288588"/>
              <a:gd name="connsiteX510" fmla="*/ 12754768 w 18288000"/>
              <a:gd name="connsiteY510" fmla="*/ 6570663 h 10288588"/>
              <a:gd name="connsiteX511" fmla="*/ 12765881 w 18288000"/>
              <a:gd name="connsiteY511" fmla="*/ 6568282 h 10288588"/>
              <a:gd name="connsiteX512" fmla="*/ 12776993 w 18288000"/>
              <a:gd name="connsiteY512" fmla="*/ 6565107 h 10288588"/>
              <a:gd name="connsiteX513" fmla="*/ 12788106 w 18288000"/>
              <a:gd name="connsiteY513" fmla="*/ 6561138 h 10288588"/>
              <a:gd name="connsiteX514" fmla="*/ 12798425 w 18288000"/>
              <a:gd name="connsiteY514" fmla="*/ 6555582 h 10288588"/>
              <a:gd name="connsiteX515" fmla="*/ 12808743 w 18288000"/>
              <a:gd name="connsiteY515" fmla="*/ 6550026 h 10288588"/>
              <a:gd name="connsiteX516" fmla="*/ 12817475 w 18288000"/>
              <a:gd name="connsiteY516" fmla="*/ 6543676 h 10288588"/>
              <a:gd name="connsiteX517" fmla="*/ 12825412 w 18288000"/>
              <a:gd name="connsiteY517" fmla="*/ 6535738 h 10288588"/>
              <a:gd name="connsiteX518" fmla="*/ 12833349 w 18288000"/>
              <a:gd name="connsiteY518" fmla="*/ 6527801 h 10288588"/>
              <a:gd name="connsiteX519" fmla="*/ 12839699 w 18288000"/>
              <a:gd name="connsiteY519" fmla="*/ 6518276 h 10288588"/>
              <a:gd name="connsiteX520" fmla="*/ 12845256 w 18288000"/>
              <a:gd name="connsiteY520" fmla="*/ 6508751 h 10288588"/>
              <a:gd name="connsiteX521" fmla="*/ 12850018 w 18288000"/>
              <a:gd name="connsiteY521" fmla="*/ 6498432 h 10288588"/>
              <a:gd name="connsiteX522" fmla="*/ 12854781 w 18288000"/>
              <a:gd name="connsiteY522" fmla="*/ 6488113 h 10288588"/>
              <a:gd name="connsiteX523" fmla="*/ 12857162 w 18288000"/>
              <a:gd name="connsiteY523" fmla="*/ 6477001 h 10288588"/>
              <a:gd name="connsiteX524" fmla="*/ 12858749 w 18288000"/>
              <a:gd name="connsiteY524" fmla="*/ 6464301 h 10288588"/>
              <a:gd name="connsiteX525" fmla="*/ 12860337 w 18288000"/>
              <a:gd name="connsiteY525" fmla="*/ 6453188 h 10288588"/>
              <a:gd name="connsiteX526" fmla="*/ 12860337 w 18288000"/>
              <a:gd name="connsiteY526" fmla="*/ 5295107 h 10288588"/>
              <a:gd name="connsiteX527" fmla="*/ 12858749 w 18288000"/>
              <a:gd name="connsiteY527" fmla="*/ 5283994 h 10288588"/>
              <a:gd name="connsiteX528" fmla="*/ 12857162 w 18288000"/>
              <a:gd name="connsiteY528" fmla="*/ 5271294 h 10288588"/>
              <a:gd name="connsiteX529" fmla="*/ 12854781 w 18288000"/>
              <a:gd name="connsiteY529" fmla="*/ 5260182 h 10288588"/>
              <a:gd name="connsiteX530" fmla="*/ 12850018 w 18288000"/>
              <a:gd name="connsiteY530" fmla="*/ 5249863 h 10288588"/>
              <a:gd name="connsiteX531" fmla="*/ 12845256 w 18288000"/>
              <a:gd name="connsiteY531" fmla="*/ 5240338 h 10288588"/>
              <a:gd name="connsiteX532" fmla="*/ 12839699 w 18288000"/>
              <a:gd name="connsiteY532" fmla="*/ 5230019 h 10288588"/>
              <a:gd name="connsiteX533" fmla="*/ 12833349 w 18288000"/>
              <a:gd name="connsiteY533" fmla="*/ 5221288 h 10288588"/>
              <a:gd name="connsiteX534" fmla="*/ 12825412 w 18288000"/>
              <a:gd name="connsiteY534" fmla="*/ 5213350 h 10288588"/>
              <a:gd name="connsiteX535" fmla="*/ 12817475 w 18288000"/>
              <a:gd name="connsiteY535" fmla="*/ 5205413 h 10288588"/>
              <a:gd name="connsiteX536" fmla="*/ 12808743 w 18288000"/>
              <a:gd name="connsiteY536" fmla="*/ 5198269 h 10288588"/>
              <a:gd name="connsiteX537" fmla="*/ 12798425 w 18288000"/>
              <a:gd name="connsiteY537" fmla="*/ 5192713 h 10288588"/>
              <a:gd name="connsiteX538" fmla="*/ 12788106 w 18288000"/>
              <a:gd name="connsiteY538" fmla="*/ 5187157 h 10288588"/>
              <a:gd name="connsiteX539" fmla="*/ 12776993 w 18288000"/>
              <a:gd name="connsiteY539" fmla="*/ 5183982 h 10288588"/>
              <a:gd name="connsiteX540" fmla="*/ 12765881 w 18288000"/>
              <a:gd name="connsiteY540" fmla="*/ 5180807 h 10288588"/>
              <a:gd name="connsiteX541" fmla="*/ 12754768 w 18288000"/>
              <a:gd name="connsiteY541" fmla="*/ 5178425 h 10288588"/>
              <a:gd name="connsiteX542" fmla="*/ 12742068 w 18288000"/>
              <a:gd name="connsiteY542" fmla="*/ 5178425 h 10288588"/>
              <a:gd name="connsiteX543" fmla="*/ 11587956 w 18288000"/>
              <a:gd name="connsiteY543" fmla="*/ 5178425 h 10288588"/>
              <a:gd name="connsiteX544" fmla="*/ 15963105 w 18288000"/>
              <a:gd name="connsiteY544" fmla="*/ 3717927 h 10288588"/>
              <a:gd name="connsiteX545" fmla="*/ 15951199 w 18288000"/>
              <a:gd name="connsiteY545" fmla="*/ 3719514 h 10288588"/>
              <a:gd name="connsiteX546" fmla="*/ 15940087 w 18288000"/>
              <a:gd name="connsiteY546" fmla="*/ 3720308 h 10288588"/>
              <a:gd name="connsiteX547" fmla="*/ 15928180 w 18288000"/>
              <a:gd name="connsiteY547" fmla="*/ 3723483 h 10288588"/>
              <a:gd name="connsiteX548" fmla="*/ 15917068 w 18288000"/>
              <a:gd name="connsiteY548" fmla="*/ 3727452 h 10288588"/>
              <a:gd name="connsiteX549" fmla="*/ 15907543 w 18288000"/>
              <a:gd name="connsiteY549" fmla="*/ 3733008 h 10288588"/>
              <a:gd name="connsiteX550" fmla="*/ 15898018 w 18288000"/>
              <a:gd name="connsiteY550" fmla="*/ 3738564 h 10288588"/>
              <a:gd name="connsiteX551" fmla="*/ 15889287 w 18288000"/>
              <a:gd name="connsiteY551" fmla="*/ 3744914 h 10288588"/>
              <a:gd name="connsiteX552" fmla="*/ 15880555 w 18288000"/>
              <a:gd name="connsiteY552" fmla="*/ 3752852 h 10288588"/>
              <a:gd name="connsiteX553" fmla="*/ 15872618 w 18288000"/>
              <a:gd name="connsiteY553" fmla="*/ 3760789 h 10288588"/>
              <a:gd name="connsiteX554" fmla="*/ 15865474 w 18288000"/>
              <a:gd name="connsiteY554" fmla="*/ 3770314 h 10288588"/>
              <a:gd name="connsiteX555" fmla="*/ 15859918 w 18288000"/>
              <a:gd name="connsiteY555" fmla="*/ 3779839 h 10288588"/>
              <a:gd name="connsiteX556" fmla="*/ 15855949 w 18288000"/>
              <a:gd name="connsiteY556" fmla="*/ 3790158 h 10288588"/>
              <a:gd name="connsiteX557" fmla="*/ 15851187 w 18288000"/>
              <a:gd name="connsiteY557" fmla="*/ 3800477 h 10288588"/>
              <a:gd name="connsiteX558" fmla="*/ 15848805 w 18288000"/>
              <a:gd name="connsiteY558" fmla="*/ 3811590 h 10288588"/>
              <a:gd name="connsiteX559" fmla="*/ 15846424 w 18288000"/>
              <a:gd name="connsiteY559" fmla="*/ 3824289 h 10288588"/>
              <a:gd name="connsiteX560" fmla="*/ 15846424 w 18288000"/>
              <a:gd name="connsiteY560" fmla="*/ 3835402 h 10288588"/>
              <a:gd name="connsiteX561" fmla="*/ 15846424 w 18288000"/>
              <a:gd name="connsiteY561" fmla="*/ 4993482 h 10288588"/>
              <a:gd name="connsiteX562" fmla="*/ 15846424 w 18288000"/>
              <a:gd name="connsiteY562" fmla="*/ 5004594 h 10288588"/>
              <a:gd name="connsiteX563" fmla="*/ 15848805 w 18288000"/>
              <a:gd name="connsiteY563" fmla="*/ 5017294 h 10288588"/>
              <a:gd name="connsiteX564" fmla="*/ 15851187 w 18288000"/>
              <a:gd name="connsiteY564" fmla="*/ 5028407 h 10288588"/>
              <a:gd name="connsiteX565" fmla="*/ 15855949 w 18288000"/>
              <a:gd name="connsiteY565" fmla="*/ 5038726 h 10288588"/>
              <a:gd name="connsiteX566" fmla="*/ 15859918 w 18288000"/>
              <a:gd name="connsiteY566" fmla="*/ 5048251 h 10288588"/>
              <a:gd name="connsiteX567" fmla="*/ 15865474 w 18288000"/>
              <a:gd name="connsiteY567" fmla="*/ 5058569 h 10288588"/>
              <a:gd name="connsiteX568" fmla="*/ 15872618 w 18288000"/>
              <a:gd name="connsiteY568" fmla="*/ 5067301 h 10288588"/>
              <a:gd name="connsiteX569" fmla="*/ 15880555 w 18288000"/>
              <a:gd name="connsiteY569" fmla="*/ 5075238 h 10288588"/>
              <a:gd name="connsiteX570" fmla="*/ 15889287 w 18288000"/>
              <a:gd name="connsiteY570" fmla="*/ 5083176 h 10288588"/>
              <a:gd name="connsiteX571" fmla="*/ 15898018 w 18288000"/>
              <a:gd name="connsiteY571" fmla="*/ 5090319 h 10288588"/>
              <a:gd name="connsiteX572" fmla="*/ 15907543 w 18288000"/>
              <a:gd name="connsiteY572" fmla="*/ 5095876 h 10288588"/>
              <a:gd name="connsiteX573" fmla="*/ 15917068 w 18288000"/>
              <a:gd name="connsiteY573" fmla="*/ 5101432 h 10288588"/>
              <a:gd name="connsiteX574" fmla="*/ 15928180 w 18288000"/>
              <a:gd name="connsiteY574" fmla="*/ 5104607 h 10288588"/>
              <a:gd name="connsiteX575" fmla="*/ 15940087 w 18288000"/>
              <a:gd name="connsiteY575" fmla="*/ 5107782 h 10288588"/>
              <a:gd name="connsiteX576" fmla="*/ 15951199 w 18288000"/>
              <a:gd name="connsiteY576" fmla="*/ 5110163 h 10288588"/>
              <a:gd name="connsiteX577" fmla="*/ 15963105 w 18288000"/>
              <a:gd name="connsiteY577" fmla="*/ 5110163 h 10288588"/>
              <a:gd name="connsiteX578" fmla="*/ 17118804 w 18288000"/>
              <a:gd name="connsiteY578" fmla="*/ 5110163 h 10288588"/>
              <a:gd name="connsiteX579" fmla="*/ 17129920 w 18288000"/>
              <a:gd name="connsiteY579" fmla="*/ 5110163 h 10288588"/>
              <a:gd name="connsiteX580" fmla="*/ 17141032 w 18288000"/>
              <a:gd name="connsiteY580" fmla="*/ 5107782 h 10288588"/>
              <a:gd name="connsiteX581" fmla="*/ 17152936 w 18288000"/>
              <a:gd name="connsiteY581" fmla="*/ 5104607 h 10288588"/>
              <a:gd name="connsiteX582" fmla="*/ 17164048 w 18288000"/>
              <a:gd name="connsiteY582" fmla="*/ 5101432 h 10288588"/>
              <a:gd name="connsiteX583" fmla="*/ 17173576 w 18288000"/>
              <a:gd name="connsiteY583" fmla="*/ 5095876 h 10288588"/>
              <a:gd name="connsiteX584" fmla="*/ 17183892 w 18288000"/>
              <a:gd name="connsiteY584" fmla="*/ 5090319 h 10288588"/>
              <a:gd name="connsiteX585" fmla="*/ 17193420 w 18288000"/>
              <a:gd name="connsiteY585" fmla="*/ 5083176 h 10288588"/>
              <a:gd name="connsiteX586" fmla="*/ 17200564 w 18288000"/>
              <a:gd name="connsiteY586" fmla="*/ 5075238 h 10288588"/>
              <a:gd name="connsiteX587" fmla="*/ 17208500 w 18288000"/>
              <a:gd name="connsiteY587" fmla="*/ 5067301 h 10288588"/>
              <a:gd name="connsiteX588" fmla="*/ 17215644 w 18288000"/>
              <a:gd name="connsiteY588" fmla="*/ 5058569 h 10288588"/>
              <a:gd name="connsiteX589" fmla="*/ 17221200 w 18288000"/>
              <a:gd name="connsiteY589" fmla="*/ 5048251 h 10288588"/>
              <a:gd name="connsiteX590" fmla="*/ 17225964 w 18288000"/>
              <a:gd name="connsiteY590" fmla="*/ 5038726 h 10288588"/>
              <a:gd name="connsiteX591" fmla="*/ 17229932 w 18288000"/>
              <a:gd name="connsiteY591" fmla="*/ 5028407 h 10288588"/>
              <a:gd name="connsiteX592" fmla="*/ 17233104 w 18288000"/>
              <a:gd name="connsiteY592" fmla="*/ 5017294 h 10288588"/>
              <a:gd name="connsiteX593" fmla="*/ 17234692 w 18288000"/>
              <a:gd name="connsiteY593" fmla="*/ 5004594 h 10288588"/>
              <a:gd name="connsiteX594" fmla="*/ 17235488 w 18288000"/>
              <a:gd name="connsiteY594" fmla="*/ 4993482 h 10288588"/>
              <a:gd name="connsiteX595" fmla="*/ 17235488 w 18288000"/>
              <a:gd name="connsiteY595" fmla="*/ 3835402 h 10288588"/>
              <a:gd name="connsiteX596" fmla="*/ 17234692 w 18288000"/>
              <a:gd name="connsiteY596" fmla="*/ 3824289 h 10288588"/>
              <a:gd name="connsiteX597" fmla="*/ 17233104 w 18288000"/>
              <a:gd name="connsiteY597" fmla="*/ 3811590 h 10288588"/>
              <a:gd name="connsiteX598" fmla="*/ 17229932 w 18288000"/>
              <a:gd name="connsiteY598" fmla="*/ 3800477 h 10288588"/>
              <a:gd name="connsiteX599" fmla="*/ 17225964 w 18288000"/>
              <a:gd name="connsiteY599" fmla="*/ 3790158 h 10288588"/>
              <a:gd name="connsiteX600" fmla="*/ 17221200 w 18288000"/>
              <a:gd name="connsiteY600" fmla="*/ 3779839 h 10288588"/>
              <a:gd name="connsiteX601" fmla="*/ 17215644 w 18288000"/>
              <a:gd name="connsiteY601" fmla="*/ 3770314 h 10288588"/>
              <a:gd name="connsiteX602" fmla="*/ 17208500 w 18288000"/>
              <a:gd name="connsiteY602" fmla="*/ 3760789 h 10288588"/>
              <a:gd name="connsiteX603" fmla="*/ 17200564 w 18288000"/>
              <a:gd name="connsiteY603" fmla="*/ 3752852 h 10288588"/>
              <a:gd name="connsiteX604" fmla="*/ 17193420 w 18288000"/>
              <a:gd name="connsiteY604" fmla="*/ 3744914 h 10288588"/>
              <a:gd name="connsiteX605" fmla="*/ 17183892 w 18288000"/>
              <a:gd name="connsiteY605" fmla="*/ 3738564 h 10288588"/>
              <a:gd name="connsiteX606" fmla="*/ 17173576 w 18288000"/>
              <a:gd name="connsiteY606" fmla="*/ 3733008 h 10288588"/>
              <a:gd name="connsiteX607" fmla="*/ 17164048 w 18288000"/>
              <a:gd name="connsiteY607" fmla="*/ 3727452 h 10288588"/>
              <a:gd name="connsiteX608" fmla="*/ 17152936 w 18288000"/>
              <a:gd name="connsiteY608" fmla="*/ 3723483 h 10288588"/>
              <a:gd name="connsiteX609" fmla="*/ 17141032 w 18288000"/>
              <a:gd name="connsiteY609" fmla="*/ 3720308 h 10288588"/>
              <a:gd name="connsiteX610" fmla="*/ 17129920 w 18288000"/>
              <a:gd name="connsiteY610" fmla="*/ 3719514 h 10288588"/>
              <a:gd name="connsiteX611" fmla="*/ 17118804 w 18288000"/>
              <a:gd name="connsiteY611" fmla="*/ 3717927 h 10288588"/>
              <a:gd name="connsiteX612" fmla="*/ 14504193 w 18288000"/>
              <a:gd name="connsiteY612" fmla="*/ 3717927 h 10288588"/>
              <a:gd name="connsiteX613" fmla="*/ 14491493 w 18288000"/>
              <a:gd name="connsiteY613" fmla="*/ 3719514 h 10288588"/>
              <a:gd name="connsiteX614" fmla="*/ 14480381 w 18288000"/>
              <a:gd name="connsiteY614" fmla="*/ 3720308 h 10288588"/>
              <a:gd name="connsiteX615" fmla="*/ 14469268 w 18288000"/>
              <a:gd name="connsiteY615" fmla="*/ 3723483 h 10288588"/>
              <a:gd name="connsiteX616" fmla="*/ 14458156 w 18288000"/>
              <a:gd name="connsiteY616" fmla="*/ 3727452 h 10288588"/>
              <a:gd name="connsiteX617" fmla="*/ 14447837 w 18288000"/>
              <a:gd name="connsiteY617" fmla="*/ 3733008 h 10288588"/>
              <a:gd name="connsiteX618" fmla="*/ 14439106 w 18288000"/>
              <a:gd name="connsiteY618" fmla="*/ 3738564 h 10288588"/>
              <a:gd name="connsiteX619" fmla="*/ 14430375 w 18288000"/>
              <a:gd name="connsiteY619" fmla="*/ 3744914 h 10288588"/>
              <a:gd name="connsiteX620" fmla="*/ 14420850 w 18288000"/>
              <a:gd name="connsiteY620" fmla="*/ 3752852 h 10288588"/>
              <a:gd name="connsiteX621" fmla="*/ 14412912 w 18288000"/>
              <a:gd name="connsiteY621" fmla="*/ 3760789 h 10288588"/>
              <a:gd name="connsiteX622" fmla="*/ 14406562 w 18288000"/>
              <a:gd name="connsiteY622" fmla="*/ 3770314 h 10288588"/>
              <a:gd name="connsiteX623" fmla="*/ 14401006 w 18288000"/>
              <a:gd name="connsiteY623" fmla="*/ 3779839 h 10288588"/>
              <a:gd name="connsiteX624" fmla="*/ 14396243 w 18288000"/>
              <a:gd name="connsiteY624" fmla="*/ 3790158 h 10288588"/>
              <a:gd name="connsiteX625" fmla="*/ 14391481 w 18288000"/>
              <a:gd name="connsiteY625" fmla="*/ 3800477 h 10288588"/>
              <a:gd name="connsiteX626" fmla="*/ 14389893 w 18288000"/>
              <a:gd name="connsiteY626" fmla="*/ 3811590 h 10288588"/>
              <a:gd name="connsiteX627" fmla="*/ 14387512 w 18288000"/>
              <a:gd name="connsiteY627" fmla="*/ 3824289 h 10288588"/>
              <a:gd name="connsiteX628" fmla="*/ 14387512 w 18288000"/>
              <a:gd name="connsiteY628" fmla="*/ 3835402 h 10288588"/>
              <a:gd name="connsiteX629" fmla="*/ 14387512 w 18288000"/>
              <a:gd name="connsiteY629" fmla="*/ 4993482 h 10288588"/>
              <a:gd name="connsiteX630" fmla="*/ 14387512 w 18288000"/>
              <a:gd name="connsiteY630" fmla="*/ 5004594 h 10288588"/>
              <a:gd name="connsiteX631" fmla="*/ 14389893 w 18288000"/>
              <a:gd name="connsiteY631" fmla="*/ 5017294 h 10288588"/>
              <a:gd name="connsiteX632" fmla="*/ 14391481 w 18288000"/>
              <a:gd name="connsiteY632" fmla="*/ 5028407 h 10288588"/>
              <a:gd name="connsiteX633" fmla="*/ 14396243 w 18288000"/>
              <a:gd name="connsiteY633" fmla="*/ 5038726 h 10288588"/>
              <a:gd name="connsiteX634" fmla="*/ 14401006 w 18288000"/>
              <a:gd name="connsiteY634" fmla="*/ 5048251 h 10288588"/>
              <a:gd name="connsiteX635" fmla="*/ 14406562 w 18288000"/>
              <a:gd name="connsiteY635" fmla="*/ 5058569 h 10288588"/>
              <a:gd name="connsiteX636" fmla="*/ 14412912 w 18288000"/>
              <a:gd name="connsiteY636" fmla="*/ 5067301 h 10288588"/>
              <a:gd name="connsiteX637" fmla="*/ 14420850 w 18288000"/>
              <a:gd name="connsiteY637" fmla="*/ 5075238 h 10288588"/>
              <a:gd name="connsiteX638" fmla="*/ 14430375 w 18288000"/>
              <a:gd name="connsiteY638" fmla="*/ 5083176 h 10288588"/>
              <a:gd name="connsiteX639" fmla="*/ 14439106 w 18288000"/>
              <a:gd name="connsiteY639" fmla="*/ 5090319 h 10288588"/>
              <a:gd name="connsiteX640" fmla="*/ 14447837 w 18288000"/>
              <a:gd name="connsiteY640" fmla="*/ 5095876 h 10288588"/>
              <a:gd name="connsiteX641" fmla="*/ 14458156 w 18288000"/>
              <a:gd name="connsiteY641" fmla="*/ 5101432 h 10288588"/>
              <a:gd name="connsiteX642" fmla="*/ 14469268 w 18288000"/>
              <a:gd name="connsiteY642" fmla="*/ 5104607 h 10288588"/>
              <a:gd name="connsiteX643" fmla="*/ 14480381 w 18288000"/>
              <a:gd name="connsiteY643" fmla="*/ 5107782 h 10288588"/>
              <a:gd name="connsiteX644" fmla="*/ 14491493 w 18288000"/>
              <a:gd name="connsiteY644" fmla="*/ 5110163 h 10288588"/>
              <a:gd name="connsiteX645" fmla="*/ 14504193 w 18288000"/>
              <a:gd name="connsiteY645" fmla="*/ 5110163 h 10288588"/>
              <a:gd name="connsiteX646" fmla="*/ 15659894 w 18288000"/>
              <a:gd name="connsiteY646" fmla="*/ 5110163 h 10288588"/>
              <a:gd name="connsiteX647" fmla="*/ 15671006 w 18288000"/>
              <a:gd name="connsiteY647" fmla="*/ 5110163 h 10288588"/>
              <a:gd name="connsiteX648" fmla="*/ 15682119 w 18288000"/>
              <a:gd name="connsiteY648" fmla="*/ 5107782 h 10288588"/>
              <a:gd name="connsiteX649" fmla="*/ 15693231 w 18288000"/>
              <a:gd name="connsiteY649" fmla="*/ 5104607 h 10288588"/>
              <a:gd name="connsiteX650" fmla="*/ 15704344 w 18288000"/>
              <a:gd name="connsiteY650" fmla="*/ 5101432 h 10288588"/>
              <a:gd name="connsiteX651" fmla="*/ 15714663 w 18288000"/>
              <a:gd name="connsiteY651" fmla="*/ 5095876 h 10288588"/>
              <a:gd name="connsiteX652" fmla="*/ 15724981 w 18288000"/>
              <a:gd name="connsiteY652" fmla="*/ 5090319 h 10288588"/>
              <a:gd name="connsiteX653" fmla="*/ 15733713 w 18288000"/>
              <a:gd name="connsiteY653" fmla="*/ 5083176 h 10288588"/>
              <a:gd name="connsiteX654" fmla="*/ 15741650 w 18288000"/>
              <a:gd name="connsiteY654" fmla="*/ 5075238 h 10288588"/>
              <a:gd name="connsiteX655" fmla="*/ 15749587 w 18288000"/>
              <a:gd name="connsiteY655" fmla="*/ 5067301 h 10288588"/>
              <a:gd name="connsiteX656" fmla="*/ 15755937 w 18288000"/>
              <a:gd name="connsiteY656" fmla="*/ 5058569 h 10288588"/>
              <a:gd name="connsiteX657" fmla="*/ 15761494 w 18288000"/>
              <a:gd name="connsiteY657" fmla="*/ 5048251 h 10288588"/>
              <a:gd name="connsiteX658" fmla="*/ 15766256 w 18288000"/>
              <a:gd name="connsiteY658" fmla="*/ 5038726 h 10288588"/>
              <a:gd name="connsiteX659" fmla="*/ 15771019 w 18288000"/>
              <a:gd name="connsiteY659" fmla="*/ 5028407 h 10288588"/>
              <a:gd name="connsiteX660" fmla="*/ 15772606 w 18288000"/>
              <a:gd name="connsiteY660" fmla="*/ 5017294 h 10288588"/>
              <a:gd name="connsiteX661" fmla="*/ 15774987 w 18288000"/>
              <a:gd name="connsiteY661" fmla="*/ 5004594 h 10288588"/>
              <a:gd name="connsiteX662" fmla="*/ 15776575 w 18288000"/>
              <a:gd name="connsiteY662" fmla="*/ 4993482 h 10288588"/>
              <a:gd name="connsiteX663" fmla="*/ 15776575 w 18288000"/>
              <a:gd name="connsiteY663" fmla="*/ 3835402 h 10288588"/>
              <a:gd name="connsiteX664" fmla="*/ 15774987 w 18288000"/>
              <a:gd name="connsiteY664" fmla="*/ 3824289 h 10288588"/>
              <a:gd name="connsiteX665" fmla="*/ 15772606 w 18288000"/>
              <a:gd name="connsiteY665" fmla="*/ 3811590 h 10288588"/>
              <a:gd name="connsiteX666" fmla="*/ 15771019 w 18288000"/>
              <a:gd name="connsiteY666" fmla="*/ 3800477 h 10288588"/>
              <a:gd name="connsiteX667" fmla="*/ 15766256 w 18288000"/>
              <a:gd name="connsiteY667" fmla="*/ 3790158 h 10288588"/>
              <a:gd name="connsiteX668" fmla="*/ 15761494 w 18288000"/>
              <a:gd name="connsiteY668" fmla="*/ 3779839 h 10288588"/>
              <a:gd name="connsiteX669" fmla="*/ 15755937 w 18288000"/>
              <a:gd name="connsiteY669" fmla="*/ 3770314 h 10288588"/>
              <a:gd name="connsiteX670" fmla="*/ 15749587 w 18288000"/>
              <a:gd name="connsiteY670" fmla="*/ 3760789 h 10288588"/>
              <a:gd name="connsiteX671" fmla="*/ 15741650 w 18288000"/>
              <a:gd name="connsiteY671" fmla="*/ 3752852 h 10288588"/>
              <a:gd name="connsiteX672" fmla="*/ 15733713 w 18288000"/>
              <a:gd name="connsiteY672" fmla="*/ 3744914 h 10288588"/>
              <a:gd name="connsiteX673" fmla="*/ 15724981 w 18288000"/>
              <a:gd name="connsiteY673" fmla="*/ 3738564 h 10288588"/>
              <a:gd name="connsiteX674" fmla="*/ 15714663 w 18288000"/>
              <a:gd name="connsiteY674" fmla="*/ 3733008 h 10288588"/>
              <a:gd name="connsiteX675" fmla="*/ 15704344 w 18288000"/>
              <a:gd name="connsiteY675" fmla="*/ 3727452 h 10288588"/>
              <a:gd name="connsiteX676" fmla="*/ 15693231 w 18288000"/>
              <a:gd name="connsiteY676" fmla="*/ 3723483 h 10288588"/>
              <a:gd name="connsiteX677" fmla="*/ 15682119 w 18288000"/>
              <a:gd name="connsiteY677" fmla="*/ 3720308 h 10288588"/>
              <a:gd name="connsiteX678" fmla="*/ 15671006 w 18288000"/>
              <a:gd name="connsiteY678" fmla="*/ 3719514 h 10288588"/>
              <a:gd name="connsiteX679" fmla="*/ 15659894 w 18288000"/>
              <a:gd name="connsiteY679" fmla="*/ 3717927 h 10288588"/>
              <a:gd name="connsiteX680" fmla="*/ 13046141 w 18288000"/>
              <a:gd name="connsiteY680" fmla="*/ 3717926 h 10288588"/>
              <a:gd name="connsiteX681" fmla="*/ 13034228 w 18288000"/>
              <a:gd name="connsiteY681" fmla="*/ 3719514 h 10288588"/>
              <a:gd name="connsiteX682" fmla="*/ 13023109 w 18288000"/>
              <a:gd name="connsiteY682" fmla="*/ 3720308 h 10288588"/>
              <a:gd name="connsiteX683" fmla="*/ 13011990 w 18288000"/>
              <a:gd name="connsiteY683" fmla="*/ 3723482 h 10288588"/>
              <a:gd name="connsiteX684" fmla="*/ 13000077 w 18288000"/>
              <a:gd name="connsiteY684" fmla="*/ 3727451 h 10288588"/>
              <a:gd name="connsiteX685" fmla="*/ 12990547 w 18288000"/>
              <a:gd name="connsiteY685" fmla="*/ 3733008 h 10288588"/>
              <a:gd name="connsiteX686" fmla="*/ 12981016 w 18288000"/>
              <a:gd name="connsiteY686" fmla="*/ 3738564 h 10288588"/>
              <a:gd name="connsiteX687" fmla="*/ 12972280 w 18288000"/>
              <a:gd name="connsiteY687" fmla="*/ 3744914 h 10288588"/>
              <a:gd name="connsiteX688" fmla="*/ 12963544 w 18288000"/>
              <a:gd name="connsiteY688" fmla="*/ 3752851 h 10288588"/>
              <a:gd name="connsiteX689" fmla="*/ 12955602 w 18288000"/>
              <a:gd name="connsiteY689" fmla="*/ 3760789 h 10288588"/>
              <a:gd name="connsiteX690" fmla="*/ 12948454 w 18288000"/>
              <a:gd name="connsiteY690" fmla="*/ 3770314 h 10288588"/>
              <a:gd name="connsiteX691" fmla="*/ 12942895 w 18288000"/>
              <a:gd name="connsiteY691" fmla="*/ 3779839 h 10288588"/>
              <a:gd name="connsiteX692" fmla="*/ 12938924 w 18288000"/>
              <a:gd name="connsiteY692" fmla="*/ 3790158 h 10288588"/>
              <a:gd name="connsiteX693" fmla="*/ 12934158 w 18288000"/>
              <a:gd name="connsiteY693" fmla="*/ 3800476 h 10288588"/>
              <a:gd name="connsiteX694" fmla="*/ 12931776 w 18288000"/>
              <a:gd name="connsiteY694" fmla="*/ 3811589 h 10288588"/>
              <a:gd name="connsiteX695" fmla="*/ 12929393 w 18288000"/>
              <a:gd name="connsiteY695" fmla="*/ 3824288 h 10288588"/>
              <a:gd name="connsiteX696" fmla="*/ 12928599 w 18288000"/>
              <a:gd name="connsiteY696" fmla="*/ 3835401 h 10288588"/>
              <a:gd name="connsiteX697" fmla="*/ 12928599 w 18288000"/>
              <a:gd name="connsiteY697" fmla="*/ 4993482 h 10288588"/>
              <a:gd name="connsiteX698" fmla="*/ 12929393 w 18288000"/>
              <a:gd name="connsiteY698" fmla="*/ 5004594 h 10288588"/>
              <a:gd name="connsiteX699" fmla="*/ 12931776 w 18288000"/>
              <a:gd name="connsiteY699" fmla="*/ 5017294 h 10288588"/>
              <a:gd name="connsiteX700" fmla="*/ 12934158 w 18288000"/>
              <a:gd name="connsiteY700" fmla="*/ 5028407 h 10288588"/>
              <a:gd name="connsiteX701" fmla="*/ 12938924 w 18288000"/>
              <a:gd name="connsiteY701" fmla="*/ 5038726 h 10288588"/>
              <a:gd name="connsiteX702" fmla="*/ 12942895 w 18288000"/>
              <a:gd name="connsiteY702" fmla="*/ 5048251 h 10288588"/>
              <a:gd name="connsiteX703" fmla="*/ 12948454 w 18288000"/>
              <a:gd name="connsiteY703" fmla="*/ 5058569 h 10288588"/>
              <a:gd name="connsiteX704" fmla="*/ 12955602 w 18288000"/>
              <a:gd name="connsiteY704" fmla="*/ 5067301 h 10288588"/>
              <a:gd name="connsiteX705" fmla="*/ 12963544 w 18288000"/>
              <a:gd name="connsiteY705" fmla="*/ 5075238 h 10288588"/>
              <a:gd name="connsiteX706" fmla="*/ 12972280 w 18288000"/>
              <a:gd name="connsiteY706" fmla="*/ 5083176 h 10288588"/>
              <a:gd name="connsiteX707" fmla="*/ 12981016 w 18288000"/>
              <a:gd name="connsiteY707" fmla="*/ 5090319 h 10288588"/>
              <a:gd name="connsiteX708" fmla="*/ 12990547 w 18288000"/>
              <a:gd name="connsiteY708" fmla="*/ 5095876 h 10288588"/>
              <a:gd name="connsiteX709" fmla="*/ 13000077 w 18288000"/>
              <a:gd name="connsiteY709" fmla="*/ 5101432 h 10288588"/>
              <a:gd name="connsiteX710" fmla="*/ 13011990 w 18288000"/>
              <a:gd name="connsiteY710" fmla="*/ 5104607 h 10288588"/>
              <a:gd name="connsiteX711" fmla="*/ 13023109 w 18288000"/>
              <a:gd name="connsiteY711" fmla="*/ 5107782 h 10288588"/>
              <a:gd name="connsiteX712" fmla="*/ 13034228 w 18288000"/>
              <a:gd name="connsiteY712" fmla="*/ 5110163 h 10288588"/>
              <a:gd name="connsiteX713" fmla="*/ 13046141 w 18288000"/>
              <a:gd name="connsiteY713" fmla="*/ 5110163 h 10288588"/>
              <a:gd name="connsiteX714" fmla="*/ 14201707 w 18288000"/>
              <a:gd name="connsiteY714" fmla="*/ 5110163 h 10288588"/>
              <a:gd name="connsiteX715" fmla="*/ 14213620 w 18288000"/>
              <a:gd name="connsiteY715" fmla="*/ 5110163 h 10288588"/>
              <a:gd name="connsiteX716" fmla="*/ 14225533 w 18288000"/>
              <a:gd name="connsiteY716" fmla="*/ 5107782 h 10288588"/>
              <a:gd name="connsiteX717" fmla="*/ 14236652 w 18288000"/>
              <a:gd name="connsiteY717" fmla="*/ 5104607 h 10288588"/>
              <a:gd name="connsiteX718" fmla="*/ 14247771 w 18288000"/>
              <a:gd name="connsiteY718" fmla="*/ 5101432 h 10288588"/>
              <a:gd name="connsiteX719" fmla="*/ 14258095 w 18288000"/>
              <a:gd name="connsiteY719" fmla="*/ 5095876 h 10288588"/>
              <a:gd name="connsiteX720" fmla="*/ 14267626 w 18288000"/>
              <a:gd name="connsiteY720" fmla="*/ 5090319 h 10288588"/>
              <a:gd name="connsiteX721" fmla="*/ 14277156 w 18288000"/>
              <a:gd name="connsiteY721" fmla="*/ 5083176 h 10288588"/>
              <a:gd name="connsiteX722" fmla="*/ 14284304 w 18288000"/>
              <a:gd name="connsiteY722" fmla="*/ 5075238 h 10288588"/>
              <a:gd name="connsiteX723" fmla="*/ 14292246 w 18288000"/>
              <a:gd name="connsiteY723" fmla="*/ 5067301 h 10288588"/>
              <a:gd name="connsiteX724" fmla="*/ 14299394 w 18288000"/>
              <a:gd name="connsiteY724" fmla="*/ 5058569 h 10288588"/>
              <a:gd name="connsiteX725" fmla="*/ 14304953 w 18288000"/>
              <a:gd name="connsiteY725" fmla="*/ 5048251 h 10288588"/>
              <a:gd name="connsiteX726" fmla="*/ 14309719 w 18288000"/>
              <a:gd name="connsiteY726" fmla="*/ 5038726 h 10288588"/>
              <a:gd name="connsiteX727" fmla="*/ 14313690 w 18288000"/>
              <a:gd name="connsiteY727" fmla="*/ 5028407 h 10288588"/>
              <a:gd name="connsiteX728" fmla="*/ 14316072 w 18288000"/>
              <a:gd name="connsiteY728" fmla="*/ 5017294 h 10288588"/>
              <a:gd name="connsiteX729" fmla="*/ 14318455 w 18288000"/>
              <a:gd name="connsiteY729" fmla="*/ 5004594 h 10288588"/>
              <a:gd name="connsiteX730" fmla="*/ 14319249 w 18288000"/>
              <a:gd name="connsiteY730" fmla="*/ 4993482 h 10288588"/>
              <a:gd name="connsiteX731" fmla="*/ 14319249 w 18288000"/>
              <a:gd name="connsiteY731" fmla="*/ 3835401 h 10288588"/>
              <a:gd name="connsiteX732" fmla="*/ 14318455 w 18288000"/>
              <a:gd name="connsiteY732" fmla="*/ 3824288 h 10288588"/>
              <a:gd name="connsiteX733" fmla="*/ 14316072 w 18288000"/>
              <a:gd name="connsiteY733" fmla="*/ 3811589 h 10288588"/>
              <a:gd name="connsiteX734" fmla="*/ 14313690 w 18288000"/>
              <a:gd name="connsiteY734" fmla="*/ 3800476 h 10288588"/>
              <a:gd name="connsiteX735" fmla="*/ 14309719 w 18288000"/>
              <a:gd name="connsiteY735" fmla="*/ 3790158 h 10288588"/>
              <a:gd name="connsiteX736" fmla="*/ 14304953 w 18288000"/>
              <a:gd name="connsiteY736" fmla="*/ 3779839 h 10288588"/>
              <a:gd name="connsiteX737" fmla="*/ 14299394 w 18288000"/>
              <a:gd name="connsiteY737" fmla="*/ 3770314 h 10288588"/>
              <a:gd name="connsiteX738" fmla="*/ 14292246 w 18288000"/>
              <a:gd name="connsiteY738" fmla="*/ 3760789 h 10288588"/>
              <a:gd name="connsiteX739" fmla="*/ 14284304 w 18288000"/>
              <a:gd name="connsiteY739" fmla="*/ 3752851 h 10288588"/>
              <a:gd name="connsiteX740" fmla="*/ 14277156 w 18288000"/>
              <a:gd name="connsiteY740" fmla="*/ 3744914 h 10288588"/>
              <a:gd name="connsiteX741" fmla="*/ 14267626 w 18288000"/>
              <a:gd name="connsiteY741" fmla="*/ 3738564 h 10288588"/>
              <a:gd name="connsiteX742" fmla="*/ 14258095 w 18288000"/>
              <a:gd name="connsiteY742" fmla="*/ 3733008 h 10288588"/>
              <a:gd name="connsiteX743" fmla="*/ 14247771 w 18288000"/>
              <a:gd name="connsiteY743" fmla="*/ 3727451 h 10288588"/>
              <a:gd name="connsiteX744" fmla="*/ 14236652 w 18288000"/>
              <a:gd name="connsiteY744" fmla="*/ 3723482 h 10288588"/>
              <a:gd name="connsiteX745" fmla="*/ 14225533 w 18288000"/>
              <a:gd name="connsiteY745" fmla="*/ 3720308 h 10288588"/>
              <a:gd name="connsiteX746" fmla="*/ 14213620 w 18288000"/>
              <a:gd name="connsiteY746" fmla="*/ 3719514 h 10288588"/>
              <a:gd name="connsiteX747" fmla="*/ 14201707 w 18288000"/>
              <a:gd name="connsiteY747" fmla="*/ 3717926 h 10288588"/>
              <a:gd name="connsiteX748" fmla="*/ 11587956 w 18288000"/>
              <a:gd name="connsiteY748" fmla="*/ 3717926 h 10288588"/>
              <a:gd name="connsiteX749" fmla="*/ 11575256 w 18288000"/>
              <a:gd name="connsiteY749" fmla="*/ 3719513 h 10288588"/>
              <a:gd name="connsiteX750" fmla="*/ 11564143 w 18288000"/>
              <a:gd name="connsiteY750" fmla="*/ 3720307 h 10288588"/>
              <a:gd name="connsiteX751" fmla="*/ 11553031 w 18288000"/>
              <a:gd name="connsiteY751" fmla="*/ 3723482 h 10288588"/>
              <a:gd name="connsiteX752" fmla="*/ 11541918 w 18288000"/>
              <a:gd name="connsiteY752" fmla="*/ 3727451 h 10288588"/>
              <a:gd name="connsiteX753" fmla="*/ 11531599 w 18288000"/>
              <a:gd name="connsiteY753" fmla="*/ 3733007 h 10288588"/>
              <a:gd name="connsiteX754" fmla="*/ 11522868 w 18288000"/>
              <a:gd name="connsiteY754" fmla="*/ 3738563 h 10288588"/>
              <a:gd name="connsiteX755" fmla="*/ 11512549 w 18288000"/>
              <a:gd name="connsiteY755" fmla="*/ 3744913 h 10288588"/>
              <a:gd name="connsiteX756" fmla="*/ 11504612 w 18288000"/>
              <a:gd name="connsiteY756" fmla="*/ 3752851 h 10288588"/>
              <a:gd name="connsiteX757" fmla="*/ 11496675 w 18288000"/>
              <a:gd name="connsiteY757" fmla="*/ 3760788 h 10288588"/>
              <a:gd name="connsiteX758" fmla="*/ 11490325 w 18288000"/>
              <a:gd name="connsiteY758" fmla="*/ 3770313 h 10288588"/>
              <a:gd name="connsiteX759" fmla="*/ 11484768 w 18288000"/>
              <a:gd name="connsiteY759" fmla="*/ 3779838 h 10288588"/>
              <a:gd name="connsiteX760" fmla="*/ 11480006 w 18288000"/>
              <a:gd name="connsiteY760" fmla="*/ 3790157 h 10288588"/>
              <a:gd name="connsiteX761" fmla="*/ 11475243 w 18288000"/>
              <a:gd name="connsiteY761" fmla="*/ 3800476 h 10288588"/>
              <a:gd name="connsiteX762" fmla="*/ 11473656 w 18288000"/>
              <a:gd name="connsiteY762" fmla="*/ 3811588 h 10288588"/>
              <a:gd name="connsiteX763" fmla="*/ 11471275 w 18288000"/>
              <a:gd name="connsiteY763" fmla="*/ 3824288 h 10288588"/>
              <a:gd name="connsiteX764" fmla="*/ 11469687 w 18288000"/>
              <a:gd name="connsiteY764" fmla="*/ 3835401 h 10288588"/>
              <a:gd name="connsiteX765" fmla="*/ 11469687 w 18288000"/>
              <a:gd name="connsiteY765" fmla="*/ 4993482 h 10288588"/>
              <a:gd name="connsiteX766" fmla="*/ 11471275 w 18288000"/>
              <a:gd name="connsiteY766" fmla="*/ 5004594 h 10288588"/>
              <a:gd name="connsiteX767" fmla="*/ 11473656 w 18288000"/>
              <a:gd name="connsiteY767" fmla="*/ 5017294 h 10288588"/>
              <a:gd name="connsiteX768" fmla="*/ 11475243 w 18288000"/>
              <a:gd name="connsiteY768" fmla="*/ 5028407 h 10288588"/>
              <a:gd name="connsiteX769" fmla="*/ 11480006 w 18288000"/>
              <a:gd name="connsiteY769" fmla="*/ 5038726 h 10288588"/>
              <a:gd name="connsiteX770" fmla="*/ 11484768 w 18288000"/>
              <a:gd name="connsiteY770" fmla="*/ 5048251 h 10288588"/>
              <a:gd name="connsiteX771" fmla="*/ 11490325 w 18288000"/>
              <a:gd name="connsiteY771" fmla="*/ 5058569 h 10288588"/>
              <a:gd name="connsiteX772" fmla="*/ 11496675 w 18288000"/>
              <a:gd name="connsiteY772" fmla="*/ 5067301 h 10288588"/>
              <a:gd name="connsiteX773" fmla="*/ 11504612 w 18288000"/>
              <a:gd name="connsiteY773" fmla="*/ 5075238 h 10288588"/>
              <a:gd name="connsiteX774" fmla="*/ 11512549 w 18288000"/>
              <a:gd name="connsiteY774" fmla="*/ 5083176 h 10288588"/>
              <a:gd name="connsiteX775" fmla="*/ 11522868 w 18288000"/>
              <a:gd name="connsiteY775" fmla="*/ 5090319 h 10288588"/>
              <a:gd name="connsiteX776" fmla="*/ 11531599 w 18288000"/>
              <a:gd name="connsiteY776" fmla="*/ 5095876 h 10288588"/>
              <a:gd name="connsiteX777" fmla="*/ 11541918 w 18288000"/>
              <a:gd name="connsiteY777" fmla="*/ 5101432 h 10288588"/>
              <a:gd name="connsiteX778" fmla="*/ 11553031 w 18288000"/>
              <a:gd name="connsiteY778" fmla="*/ 5104607 h 10288588"/>
              <a:gd name="connsiteX779" fmla="*/ 11564143 w 18288000"/>
              <a:gd name="connsiteY779" fmla="*/ 5107782 h 10288588"/>
              <a:gd name="connsiteX780" fmla="*/ 11575256 w 18288000"/>
              <a:gd name="connsiteY780" fmla="*/ 5110163 h 10288588"/>
              <a:gd name="connsiteX781" fmla="*/ 11587956 w 18288000"/>
              <a:gd name="connsiteY781" fmla="*/ 5110163 h 10288588"/>
              <a:gd name="connsiteX782" fmla="*/ 12742068 w 18288000"/>
              <a:gd name="connsiteY782" fmla="*/ 5110163 h 10288588"/>
              <a:gd name="connsiteX783" fmla="*/ 12754768 w 18288000"/>
              <a:gd name="connsiteY783" fmla="*/ 5110163 h 10288588"/>
              <a:gd name="connsiteX784" fmla="*/ 12765881 w 18288000"/>
              <a:gd name="connsiteY784" fmla="*/ 5107782 h 10288588"/>
              <a:gd name="connsiteX785" fmla="*/ 12776993 w 18288000"/>
              <a:gd name="connsiteY785" fmla="*/ 5104607 h 10288588"/>
              <a:gd name="connsiteX786" fmla="*/ 12788106 w 18288000"/>
              <a:gd name="connsiteY786" fmla="*/ 5101432 h 10288588"/>
              <a:gd name="connsiteX787" fmla="*/ 12798425 w 18288000"/>
              <a:gd name="connsiteY787" fmla="*/ 5095876 h 10288588"/>
              <a:gd name="connsiteX788" fmla="*/ 12808743 w 18288000"/>
              <a:gd name="connsiteY788" fmla="*/ 5090319 h 10288588"/>
              <a:gd name="connsiteX789" fmla="*/ 12817475 w 18288000"/>
              <a:gd name="connsiteY789" fmla="*/ 5083176 h 10288588"/>
              <a:gd name="connsiteX790" fmla="*/ 12825412 w 18288000"/>
              <a:gd name="connsiteY790" fmla="*/ 5075238 h 10288588"/>
              <a:gd name="connsiteX791" fmla="*/ 12833349 w 18288000"/>
              <a:gd name="connsiteY791" fmla="*/ 5067301 h 10288588"/>
              <a:gd name="connsiteX792" fmla="*/ 12839699 w 18288000"/>
              <a:gd name="connsiteY792" fmla="*/ 5058569 h 10288588"/>
              <a:gd name="connsiteX793" fmla="*/ 12845256 w 18288000"/>
              <a:gd name="connsiteY793" fmla="*/ 5048251 h 10288588"/>
              <a:gd name="connsiteX794" fmla="*/ 12850018 w 18288000"/>
              <a:gd name="connsiteY794" fmla="*/ 5038726 h 10288588"/>
              <a:gd name="connsiteX795" fmla="*/ 12854781 w 18288000"/>
              <a:gd name="connsiteY795" fmla="*/ 5028407 h 10288588"/>
              <a:gd name="connsiteX796" fmla="*/ 12857162 w 18288000"/>
              <a:gd name="connsiteY796" fmla="*/ 5017294 h 10288588"/>
              <a:gd name="connsiteX797" fmla="*/ 12858749 w 18288000"/>
              <a:gd name="connsiteY797" fmla="*/ 5004594 h 10288588"/>
              <a:gd name="connsiteX798" fmla="*/ 12860337 w 18288000"/>
              <a:gd name="connsiteY798" fmla="*/ 4993482 h 10288588"/>
              <a:gd name="connsiteX799" fmla="*/ 12860337 w 18288000"/>
              <a:gd name="connsiteY799" fmla="*/ 3835401 h 10288588"/>
              <a:gd name="connsiteX800" fmla="*/ 12858749 w 18288000"/>
              <a:gd name="connsiteY800" fmla="*/ 3824288 h 10288588"/>
              <a:gd name="connsiteX801" fmla="*/ 12857162 w 18288000"/>
              <a:gd name="connsiteY801" fmla="*/ 3811588 h 10288588"/>
              <a:gd name="connsiteX802" fmla="*/ 12854781 w 18288000"/>
              <a:gd name="connsiteY802" fmla="*/ 3800476 h 10288588"/>
              <a:gd name="connsiteX803" fmla="*/ 12850018 w 18288000"/>
              <a:gd name="connsiteY803" fmla="*/ 3790157 h 10288588"/>
              <a:gd name="connsiteX804" fmla="*/ 12845256 w 18288000"/>
              <a:gd name="connsiteY804" fmla="*/ 3779838 h 10288588"/>
              <a:gd name="connsiteX805" fmla="*/ 12839699 w 18288000"/>
              <a:gd name="connsiteY805" fmla="*/ 3770313 h 10288588"/>
              <a:gd name="connsiteX806" fmla="*/ 12833349 w 18288000"/>
              <a:gd name="connsiteY806" fmla="*/ 3760788 h 10288588"/>
              <a:gd name="connsiteX807" fmla="*/ 12825412 w 18288000"/>
              <a:gd name="connsiteY807" fmla="*/ 3752851 h 10288588"/>
              <a:gd name="connsiteX808" fmla="*/ 12817475 w 18288000"/>
              <a:gd name="connsiteY808" fmla="*/ 3744913 h 10288588"/>
              <a:gd name="connsiteX809" fmla="*/ 12808743 w 18288000"/>
              <a:gd name="connsiteY809" fmla="*/ 3738563 h 10288588"/>
              <a:gd name="connsiteX810" fmla="*/ 12798425 w 18288000"/>
              <a:gd name="connsiteY810" fmla="*/ 3733007 h 10288588"/>
              <a:gd name="connsiteX811" fmla="*/ 12788106 w 18288000"/>
              <a:gd name="connsiteY811" fmla="*/ 3727451 h 10288588"/>
              <a:gd name="connsiteX812" fmla="*/ 12776993 w 18288000"/>
              <a:gd name="connsiteY812" fmla="*/ 3723482 h 10288588"/>
              <a:gd name="connsiteX813" fmla="*/ 12765881 w 18288000"/>
              <a:gd name="connsiteY813" fmla="*/ 3720307 h 10288588"/>
              <a:gd name="connsiteX814" fmla="*/ 12754768 w 18288000"/>
              <a:gd name="connsiteY814" fmla="*/ 3719513 h 10288588"/>
              <a:gd name="connsiteX815" fmla="*/ 12742068 w 18288000"/>
              <a:gd name="connsiteY815" fmla="*/ 3717926 h 10288588"/>
              <a:gd name="connsiteX816" fmla="*/ 10129043 w 18288000"/>
              <a:gd name="connsiteY816" fmla="*/ 3717925 h 10288588"/>
              <a:gd name="connsiteX817" fmla="*/ 10117137 w 18288000"/>
              <a:gd name="connsiteY817" fmla="*/ 3719513 h 10288588"/>
              <a:gd name="connsiteX818" fmla="*/ 10106025 w 18288000"/>
              <a:gd name="connsiteY818" fmla="*/ 3720307 h 10288588"/>
              <a:gd name="connsiteX819" fmla="*/ 10094912 w 18288000"/>
              <a:gd name="connsiteY819" fmla="*/ 3723481 h 10288588"/>
              <a:gd name="connsiteX820" fmla="*/ 10083006 w 18288000"/>
              <a:gd name="connsiteY820" fmla="*/ 3727450 h 10288588"/>
              <a:gd name="connsiteX821" fmla="*/ 10073481 w 18288000"/>
              <a:gd name="connsiteY821" fmla="*/ 3733007 h 10288588"/>
              <a:gd name="connsiteX822" fmla="*/ 10063162 w 18288000"/>
              <a:gd name="connsiteY822" fmla="*/ 3738563 h 10288588"/>
              <a:gd name="connsiteX823" fmla="*/ 10054431 w 18288000"/>
              <a:gd name="connsiteY823" fmla="*/ 3744913 h 10288588"/>
              <a:gd name="connsiteX824" fmla="*/ 10046493 w 18288000"/>
              <a:gd name="connsiteY824" fmla="*/ 3752850 h 10288588"/>
              <a:gd name="connsiteX825" fmla="*/ 10038556 w 18288000"/>
              <a:gd name="connsiteY825" fmla="*/ 3760788 h 10288588"/>
              <a:gd name="connsiteX826" fmla="*/ 10031412 w 18288000"/>
              <a:gd name="connsiteY826" fmla="*/ 3770313 h 10288588"/>
              <a:gd name="connsiteX827" fmla="*/ 10025856 w 18288000"/>
              <a:gd name="connsiteY827" fmla="*/ 3779838 h 10288588"/>
              <a:gd name="connsiteX828" fmla="*/ 10021887 w 18288000"/>
              <a:gd name="connsiteY828" fmla="*/ 3790157 h 10288588"/>
              <a:gd name="connsiteX829" fmla="*/ 10017125 w 18288000"/>
              <a:gd name="connsiteY829" fmla="*/ 3800475 h 10288588"/>
              <a:gd name="connsiteX830" fmla="*/ 10014743 w 18288000"/>
              <a:gd name="connsiteY830" fmla="*/ 3811588 h 10288588"/>
              <a:gd name="connsiteX831" fmla="*/ 10012362 w 18288000"/>
              <a:gd name="connsiteY831" fmla="*/ 3824288 h 10288588"/>
              <a:gd name="connsiteX832" fmla="*/ 10012362 w 18288000"/>
              <a:gd name="connsiteY832" fmla="*/ 3835400 h 10288588"/>
              <a:gd name="connsiteX833" fmla="*/ 10012362 w 18288000"/>
              <a:gd name="connsiteY833" fmla="*/ 4993482 h 10288588"/>
              <a:gd name="connsiteX834" fmla="*/ 10012362 w 18288000"/>
              <a:gd name="connsiteY834" fmla="*/ 5004594 h 10288588"/>
              <a:gd name="connsiteX835" fmla="*/ 10014743 w 18288000"/>
              <a:gd name="connsiteY835" fmla="*/ 5017294 h 10288588"/>
              <a:gd name="connsiteX836" fmla="*/ 10017125 w 18288000"/>
              <a:gd name="connsiteY836" fmla="*/ 5028407 h 10288588"/>
              <a:gd name="connsiteX837" fmla="*/ 10021887 w 18288000"/>
              <a:gd name="connsiteY837" fmla="*/ 5038726 h 10288588"/>
              <a:gd name="connsiteX838" fmla="*/ 10025856 w 18288000"/>
              <a:gd name="connsiteY838" fmla="*/ 5048251 h 10288588"/>
              <a:gd name="connsiteX839" fmla="*/ 10031412 w 18288000"/>
              <a:gd name="connsiteY839" fmla="*/ 5058569 h 10288588"/>
              <a:gd name="connsiteX840" fmla="*/ 10038556 w 18288000"/>
              <a:gd name="connsiteY840" fmla="*/ 5067301 h 10288588"/>
              <a:gd name="connsiteX841" fmla="*/ 10046493 w 18288000"/>
              <a:gd name="connsiteY841" fmla="*/ 5075238 h 10288588"/>
              <a:gd name="connsiteX842" fmla="*/ 10054431 w 18288000"/>
              <a:gd name="connsiteY842" fmla="*/ 5083176 h 10288588"/>
              <a:gd name="connsiteX843" fmla="*/ 10063162 w 18288000"/>
              <a:gd name="connsiteY843" fmla="*/ 5090319 h 10288588"/>
              <a:gd name="connsiteX844" fmla="*/ 10073481 w 18288000"/>
              <a:gd name="connsiteY844" fmla="*/ 5095876 h 10288588"/>
              <a:gd name="connsiteX845" fmla="*/ 10083006 w 18288000"/>
              <a:gd name="connsiteY845" fmla="*/ 5101432 h 10288588"/>
              <a:gd name="connsiteX846" fmla="*/ 10094912 w 18288000"/>
              <a:gd name="connsiteY846" fmla="*/ 5104607 h 10288588"/>
              <a:gd name="connsiteX847" fmla="*/ 10106025 w 18288000"/>
              <a:gd name="connsiteY847" fmla="*/ 5107782 h 10288588"/>
              <a:gd name="connsiteX848" fmla="*/ 10117137 w 18288000"/>
              <a:gd name="connsiteY848" fmla="*/ 5110163 h 10288588"/>
              <a:gd name="connsiteX849" fmla="*/ 10129043 w 18288000"/>
              <a:gd name="connsiteY849" fmla="*/ 5110163 h 10288588"/>
              <a:gd name="connsiteX850" fmla="*/ 11283950 w 18288000"/>
              <a:gd name="connsiteY850" fmla="*/ 5110163 h 10288588"/>
              <a:gd name="connsiteX851" fmla="*/ 11295856 w 18288000"/>
              <a:gd name="connsiteY851" fmla="*/ 5110163 h 10288588"/>
              <a:gd name="connsiteX852" fmla="*/ 11307763 w 18288000"/>
              <a:gd name="connsiteY852" fmla="*/ 5107782 h 10288588"/>
              <a:gd name="connsiteX853" fmla="*/ 11318875 w 18288000"/>
              <a:gd name="connsiteY853" fmla="*/ 5104607 h 10288588"/>
              <a:gd name="connsiteX854" fmla="*/ 11329987 w 18288000"/>
              <a:gd name="connsiteY854" fmla="*/ 5101432 h 10288588"/>
              <a:gd name="connsiteX855" fmla="*/ 11340306 w 18288000"/>
              <a:gd name="connsiteY855" fmla="*/ 5095876 h 10288588"/>
              <a:gd name="connsiteX856" fmla="*/ 11349037 w 18288000"/>
              <a:gd name="connsiteY856" fmla="*/ 5090319 h 10288588"/>
              <a:gd name="connsiteX857" fmla="*/ 11357769 w 18288000"/>
              <a:gd name="connsiteY857" fmla="*/ 5083176 h 10288588"/>
              <a:gd name="connsiteX858" fmla="*/ 11366500 w 18288000"/>
              <a:gd name="connsiteY858" fmla="*/ 5075238 h 10288588"/>
              <a:gd name="connsiteX859" fmla="*/ 11374437 w 18288000"/>
              <a:gd name="connsiteY859" fmla="*/ 5067301 h 10288588"/>
              <a:gd name="connsiteX860" fmla="*/ 11381581 w 18288000"/>
              <a:gd name="connsiteY860" fmla="*/ 5058569 h 10288588"/>
              <a:gd name="connsiteX861" fmla="*/ 11387137 w 18288000"/>
              <a:gd name="connsiteY861" fmla="*/ 5048251 h 10288588"/>
              <a:gd name="connsiteX862" fmla="*/ 11391900 w 18288000"/>
              <a:gd name="connsiteY862" fmla="*/ 5038726 h 10288588"/>
              <a:gd name="connsiteX863" fmla="*/ 11395869 w 18288000"/>
              <a:gd name="connsiteY863" fmla="*/ 5028407 h 10288588"/>
              <a:gd name="connsiteX864" fmla="*/ 11398250 w 18288000"/>
              <a:gd name="connsiteY864" fmla="*/ 5017294 h 10288588"/>
              <a:gd name="connsiteX865" fmla="*/ 11400631 w 18288000"/>
              <a:gd name="connsiteY865" fmla="*/ 5004594 h 10288588"/>
              <a:gd name="connsiteX866" fmla="*/ 11401425 w 18288000"/>
              <a:gd name="connsiteY866" fmla="*/ 4993482 h 10288588"/>
              <a:gd name="connsiteX867" fmla="*/ 11401425 w 18288000"/>
              <a:gd name="connsiteY867" fmla="*/ 3835400 h 10288588"/>
              <a:gd name="connsiteX868" fmla="*/ 11400631 w 18288000"/>
              <a:gd name="connsiteY868" fmla="*/ 3824288 h 10288588"/>
              <a:gd name="connsiteX869" fmla="*/ 11398250 w 18288000"/>
              <a:gd name="connsiteY869" fmla="*/ 3811588 h 10288588"/>
              <a:gd name="connsiteX870" fmla="*/ 11395869 w 18288000"/>
              <a:gd name="connsiteY870" fmla="*/ 3800475 h 10288588"/>
              <a:gd name="connsiteX871" fmla="*/ 11391900 w 18288000"/>
              <a:gd name="connsiteY871" fmla="*/ 3790157 h 10288588"/>
              <a:gd name="connsiteX872" fmla="*/ 11387137 w 18288000"/>
              <a:gd name="connsiteY872" fmla="*/ 3779838 h 10288588"/>
              <a:gd name="connsiteX873" fmla="*/ 11381581 w 18288000"/>
              <a:gd name="connsiteY873" fmla="*/ 3770313 h 10288588"/>
              <a:gd name="connsiteX874" fmla="*/ 11374437 w 18288000"/>
              <a:gd name="connsiteY874" fmla="*/ 3760788 h 10288588"/>
              <a:gd name="connsiteX875" fmla="*/ 11366500 w 18288000"/>
              <a:gd name="connsiteY875" fmla="*/ 3752850 h 10288588"/>
              <a:gd name="connsiteX876" fmla="*/ 11357769 w 18288000"/>
              <a:gd name="connsiteY876" fmla="*/ 3744913 h 10288588"/>
              <a:gd name="connsiteX877" fmla="*/ 11349037 w 18288000"/>
              <a:gd name="connsiteY877" fmla="*/ 3738563 h 10288588"/>
              <a:gd name="connsiteX878" fmla="*/ 11340306 w 18288000"/>
              <a:gd name="connsiteY878" fmla="*/ 3733007 h 10288588"/>
              <a:gd name="connsiteX879" fmla="*/ 11329987 w 18288000"/>
              <a:gd name="connsiteY879" fmla="*/ 3727450 h 10288588"/>
              <a:gd name="connsiteX880" fmla="*/ 11318875 w 18288000"/>
              <a:gd name="connsiteY880" fmla="*/ 3723481 h 10288588"/>
              <a:gd name="connsiteX881" fmla="*/ 11307763 w 18288000"/>
              <a:gd name="connsiteY881" fmla="*/ 3720307 h 10288588"/>
              <a:gd name="connsiteX882" fmla="*/ 11295856 w 18288000"/>
              <a:gd name="connsiteY882" fmla="*/ 3719513 h 10288588"/>
              <a:gd name="connsiteX883" fmla="*/ 11283950 w 18288000"/>
              <a:gd name="connsiteY883" fmla="*/ 3717925 h 10288588"/>
              <a:gd name="connsiteX884" fmla="*/ 15963105 w 18288000"/>
              <a:gd name="connsiteY884" fmla="*/ 2255840 h 10288588"/>
              <a:gd name="connsiteX885" fmla="*/ 15951199 w 18288000"/>
              <a:gd name="connsiteY885" fmla="*/ 2256633 h 10288588"/>
              <a:gd name="connsiteX886" fmla="*/ 15940087 w 18288000"/>
              <a:gd name="connsiteY886" fmla="*/ 2258221 h 10288588"/>
              <a:gd name="connsiteX887" fmla="*/ 15928180 w 18288000"/>
              <a:gd name="connsiteY887" fmla="*/ 2261396 h 10288588"/>
              <a:gd name="connsiteX888" fmla="*/ 15917068 w 18288000"/>
              <a:gd name="connsiteY888" fmla="*/ 2264571 h 10288588"/>
              <a:gd name="connsiteX889" fmla="*/ 15907543 w 18288000"/>
              <a:gd name="connsiteY889" fmla="*/ 2270127 h 10288588"/>
              <a:gd name="connsiteX890" fmla="*/ 15898018 w 18288000"/>
              <a:gd name="connsiteY890" fmla="*/ 2275683 h 10288588"/>
              <a:gd name="connsiteX891" fmla="*/ 15889287 w 18288000"/>
              <a:gd name="connsiteY891" fmla="*/ 2282828 h 10288588"/>
              <a:gd name="connsiteX892" fmla="*/ 15880555 w 18288000"/>
              <a:gd name="connsiteY892" fmla="*/ 2290765 h 10288588"/>
              <a:gd name="connsiteX893" fmla="*/ 15872618 w 18288000"/>
              <a:gd name="connsiteY893" fmla="*/ 2298703 h 10288588"/>
              <a:gd name="connsiteX894" fmla="*/ 15865474 w 18288000"/>
              <a:gd name="connsiteY894" fmla="*/ 2307434 h 10288588"/>
              <a:gd name="connsiteX895" fmla="*/ 15859918 w 18288000"/>
              <a:gd name="connsiteY895" fmla="*/ 2317753 h 10288588"/>
              <a:gd name="connsiteX896" fmla="*/ 15855949 w 18288000"/>
              <a:gd name="connsiteY896" fmla="*/ 2328071 h 10288588"/>
              <a:gd name="connsiteX897" fmla="*/ 15851187 w 18288000"/>
              <a:gd name="connsiteY897" fmla="*/ 2337596 h 10288588"/>
              <a:gd name="connsiteX898" fmla="*/ 15848805 w 18288000"/>
              <a:gd name="connsiteY898" fmla="*/ 2349502 h 10288588"/>
              <a:gd name="connsiteX899" fmla="*/ 15846424 w 18288000"/>
              <a:gd name="connsiteY899" fmla="*/ 2361409 h 10288588"/>
              <a:gd name="connsiteX900" fmla="*/ 15846424 w 18288000"/>
              <a:gd name="connsiteY900" fmla="*/ 2372521 h 10288588"/>
              <a:gd name="connsiteX901" fmla="*/ 15846424 w 18288000"/>
              <a:gd name="connsiteY901" fmla="*/ 3530603 h 10288588"/>
              <a:gd name="connsiteX902" fmla="*/ 15846424 w 18288000"/>
              <a:gd name="connsiteY902" fmla="*/ 3542509 h 10288588"/>
              <a:gd name="connsiteX903" fmla="*/ 15848805 w 18288000"/>
              <a:gd name="connsiteY903" fmla="*/ 3554415 h 10288588"/>
              <a:gd name="connsiteX904" fmla="*/ 15851187 w 18288000"/>
              <a:gd name="connsiteY904" fmla="*/ 3565528 h 10288588"/>
              <a:gd name="connsiteX905" fmla="*/ 15855949 w 18288000"/>
              <a:gd name="connsiteY905" fmla="*/ 3575847 h 10288588"/>
              <a:gd name="connsiteX906" fmla="*/ 15859918 w 18288000"/>
              <a:gd name="connsiteY906" fmla="*/ 3586165 h 10288588"/>
              <a:gd name="connsiteX907" fmla="*/ 15865474 w 18288000"/>
              <a:gd name="connsiteY907" fmla="*/ 3596484 h 10288588"/>
              <a:gd name="connsiteX908" fmla="*/ 15872618 w 18288000"/>
              <a:gd name="connsiteY908" fmla="*/ 3605215 h 10288588"/>
              <a:gd name="connsiteX909" fmla="*/ 15880555 w 18288000"/>
              <a:gd name="connsiteY909" fmla="*/ 3613153 h 10288588"/>
              <a:gd name="connsiteX910" fmla="*/ 15889287 w 18288000"/>
              <a:gd name="connsiteY910" fmla="*/ 3621090 h 10288588"/>
              <a:gd name="connsiteX911" fmla="*/ 15898018 w 18288000"/>
              <a:gd name="connsiteY911" fmla="*/ 3627441 h 10288588"/>
              <a:gd name="connsiteX912" fmla="*/ 15907543 w 18288000"/>
              <a:gd name="connsiteY912" fmla="*/ 3632997 h 10288588"/>
              <a:gd name="connsiteX913" fmla="*/ 15917068 w 18288000"/>
              <a:gd name="connsiteY913" fmla="*/ 3638553 h 10288588"/>
              <a:gd name="connsiteX914" fmla="*/ 15928180 w 18288000"/>
              <a:gd name="connsiteY914" fmla="*/ 3642522 h 10288588"/>
              <a:gd name="connsiteX915" fmla="*/ 15940087 w 18288000"/>
              <a:gd name="connsiteY915" fmla="*/ 3645697 h 10288588"/>
              <a:gd name="connsiteX916" fmla="*/ 15951199 w 18288000"/>
              <a:gd name="connsiteY916" fmla="*/ 3648078 h 10288588"/>
              <a:gd name="connsiteX917" fmla="*/ 15963105 w 18288000"/>
              <a:gd name="connsiteY917" fmla="*/ 3648078 h 10288588"/>
              <a:gd name="connsiteX918" fmla="*/ 17118804 w 18288000"/>
              <a:gd name="connsiteY918" fmla="*/ 3648078 h 10288588"/>
              <a:gd name="connsiteX919" fmla="*/ 17129920 w 18288000"/>
              <a:gd name="connsiteY919" fmla="*/ 3648078 h 10288588"/>
              <a:gd name="connsiteX920" fmla="*/ 17141032 w 18288000"/>
              <a:gd name="connsiteY920" fmla="*/ 3645697 h 10288588"/>
              <a:gd name="connsiteX921" fmla="*/ 17152936 w 18288000"/>
              <a:gd name="connsiteY921" fmla="*/ 3642522 h 10288588"/>
              <a:gd name="connsiteX922" fmla="*/ 17164048 w 18288000"/>
              <a:gd name="connsiteY922" fmla="*/ 3638553 h 10288588"/>
              <a:gd name="connsiteX923" fmla="*/ 17173576 w 18288000"/>
              <a:gd name="connsiteY923" fmla="*/ 3632997 h 10288588"/>
              <a:gd name="connsiteX924" fmla="*/ 17183892 w 18288000"/>
              <a:gd name="connsiteY924" fmla="*/ 3627441 h 10288588"/>
              <a:gd name="connsiteX925" fmla="*/ 17193420 w 18288000"/>
              <a:gd name="connsiteY925" fmla="*/ 3621090 h 10288588"/>
              <a:gd name="connsiteX926" fmla="*/ 17200564 w 18288000"/>
              <a:gd name="connsiteY926" fmla="*/ 3613153 h 10288588"/>
              <a:gd name="connsiteX927" fmla="*/ 17208500 w 18288000"/>
              <a:gd name="connsiteY927" fmla="*/ 3605215 h 10288588"/>
              <a:gd name="connsiteX928" fmla="*/ 17215644 w 18288000"/>
              <a:gd name="connsiteY928" fmla="*/ 3596484 h 10288588"/>
              <a:gd name="connsiteX929" fmla="*/ 17221200 w 18288000"/>
              <a:gd name="connsiteY929" fmla="*/ 3586165 h 10288588"/>
              <a:gd name="connsiteX930" fmla="*/ 17225964 w 18288000"/>
              <a:gd name="connsiteY930" fmla="*/ 3575847 h 10288588"/>
              <a:gd name="connsiteX931" fmla="*/ 17229932 w 18288000"/>
              <a:gd name="connsiteY931" fmla="*/ 3565528 h 10288588"/>
              <a:gd name="connsiteX932" fmla="*/ 17233104 w 18288000"/>
              <a:gd name="connsiteY932" fmla="*/ 3554415 h 10288588"/>
              <a:gd name="connsiteX933" fmla="*/ 17234692 w 18288000"/>
              <a:gd name="connsiteY933" fmla="*/ 3542509 h 10288588"/>
              <a:gd name="connsiteX934" fmla="*/ 17235488 w 18288000"/>
              <a:gd name="connsiteY934" fmla="*/ 3530603 h 10288588"/>
              <a:gd name="connsiteX935" fmla="*/ 17235488 w 18288000"/>
              <a:gd name="connsiteY935" fmla="*/ 2372521 h 10288588"/>
              <a:gd name="connsiteX936" fmla="*/ 17234692 w 18288000"/>
              <a:gd name="connsiteY936" fmla="*/ 2361409 h 10288588"/>
              <a:gd name="connsiteX937" fmla="*/ 17233104 w 18288000"/>
              <a:gd name="connsiteY937" fmla="*/ 2349502 h 10288588"/>
              <a:gd name="connsiteX938" fmla="*/ 17229932 w 18288000"/>
              <a:gd name="connsiteY938" fmla="*/ 2337596 h 10288588"/>
              <a:gd name="connsiteX939" fmla="*/ 17225964 w 18288000"/>
              <a:gd name="connsiteY939" fmla="*/ 2328071 h 10288588"/>
              <a:gd name="connsiteX940" fmla="*/ 17221200 w 18288000"/>
              <a:gd name="connsiteY940" fmla="*/ 2317753 h 10288588"/>
              <a:gd name="connsiteX941" fmla="*/ 17215644 w 18288000"/>
              <a:gd name="connsiteY941" fmla="*/ 2307434 h 10288588"/>
              <a:gd name="connsiteX942" fmla="*/ 17208500 w 18288000"/>
              <a:gd name="connsiteY942" fmla="*/ 2298703 h 10288588"/>
              <a:gd name="connsiteX943" fmla="*/ 17200564 w 18288000"/>
              <a:gd name="connsiteY943" fmla="*/ 2290765 h 10288588"/>
              <a:gd name="connsiteX944" fmla="*/ 17193420 w 18288000"/>
              <a:gd name="connsiteY944" fmla="*/ 2282828 h 10288588"/>
              <a:gd name="connsiteX945" fmla="*/ 17183892 w 18288000"/>
              <a:gd name="connsiteY945" fmla="*/ 2275683 h 10288588"/>
              <a:gd name="connsiteX946" fmla="*/ 17173576 w 18288000"/>
              <a:gd name="connsiteY946" fmla="*/ 2270127 h 10288588"/>
              <a:gd name="connsiteX947" fmla="*/ 17164048 w 18288000"/>
              <a:gd name="connsiteY947" fmla="*/ 2264571 h 10288588"/>
              <a:gd name="connsiteX948" fmla="*/ 17152936 w 18288000"/>
              <a:gd name="connsiteY948" fmla="*/ 2261396 h 10288588"/>
              <a:gd name="connsiteX949" fmla="*/ 17141032 w 18288000"/>
              <a:gd name="connsiteY949" fmla="*/ 2258221 h 10288588"/>
              <a:gd name="connsiteX950" fmla="*/ 17129920 w 18288000"/>
              <a:gd name="connsiteY950" fmla="*/ 2256633 h 10288588"/>
              <a:gd name="connsiteX951" fmla="*/ 17118804 w 18288000"/>
              <a:gd name="connsiteY951" fmla="*/ 2255840 h 10288588"/>
              <a:gd name="connsiteX952" fmla="*/ 14504193 w 18288000"/>
              <a:gd name="connsiteY952" fmla="*/ 2255840 h 10288588"/>
              <a:gd name="connsiteX953" fmla="*/ 14491493 w 18288000"/>
              <a:gd name="connsiteY953" fmla="*/ 2256633 h 10288588"/>
              <a:gd name="connsiteX954" fmla="*/ 14480381 w 18288000"/>
              <a:gd name="connsiteY954" fmla="*/ 2258221 h 10288588"/>
              <a:gd name="connsiteX955" fmla="*/ 14469268 w 18288000"/>
              <a:gd name="connsiteY955" fmla="*/ 2261396 h 10288588"/>
              <a:gd name="connsiteX956" fmla="*/ 14458156 w 18288000"/>
              <a:gd name="connsiteY956" fmla="*/ 2264571 h 10288588"/>
              <a:gd name="connsiteX957" fmla="*/ 14447837 w 18288000"/>
              <a:gd name="connsiteY957" fmla="*/ 2270127 h 10288588"/>
              <a:gd name="connsiteX958" fmla="*/ 14439106 w 18288000"/>
              <a:gd name="connsiteY958" fmla="*/ 2275683 h 10288588"/>
              <a:gd name="connsiteX959" fmla="*/ 14430375 w 18288000"/>
              <a:gd name="connsiteY959" fmla="*/ 2282828 h 10288588"/>
              <a:gd name="connsiteX960" fmla="*/ 14420850 w 18288000"/>
              <a:gd name="connsiteY960" fmla="*/ 2290765 h 10288588"/>
              <a:gd name="connsiteX961" fmla="*/ 14412912 w 18288000"/>
              <a:gd name="connsiteY961" fmla="*/ 2298703 h 10288588"/>
              <a:gd name="connsiteX962" fmla="*/ 14406562 w 18288000"/>
              <a:gd name="connsiteY962" fmla="*/ 2307434 h 10288588"/>
              <a:gd name="connsiteX963" fmla="*/ 14401006 w 18288000"/>
              <a:gd name="connsiteY963" fmla="*/ 2317753 h 10288588"/>
              <a:gd name="connsiteX964" fmla="*/ 14396243 w 18288000"/>
              <a:gd name="connsiteY964" fmla="*/ 2328071 h 10288588"/>
              <a:gd name="connsiteX965" fmla="*/ 14391481 w 18288000"/>
              <a:gd name="connsiteY965" fmla="*/ 2337596 h 10288588"/>
              <a:gd name="connsiteX966" fmla="*/ 14389893 w 18288000"/>
              <a:gd name="connsiteY966" fmla="*/ 2349502 h 10288588"/>
              <a:gd name="connsiteX967" fmla="*/ 14387512 w 18288000"/>
              <a:gd name="connsiteY967" fmla="*/ 2361409 h 10288588"/>
              <a:gd name="connsiteX968" fmla="*/ 14387512 w 18288000"/>
              <a:gd name="connsiteY968" fmla="*/ 2372521 h 10288588"/>
              <a:gd name="connsiteX969" fmla="*/ 14387512 w 18288000"/>
              <a:gd name="connsiteY969" fmla="*/ 3530603 h 10288588"/>
              <a:gd name="connsiteX970" fmla="*/ 14387512 w 18288000"/>
              <a:gd name="connsiteY970" fmla="*/ 3542509 h 10288588"/>
              <a:gd name="connsiteX971" fmla="*/ 14389893 w 18288000"/>
              <a:gd name="connsiteY971" fmla="*/ 3554415 h 10288588"/>
              <a:gd name="connsiteX972" fmla="*/ 14391481 w 18288000"/>
              <a:gd name="connsiteY972" fmla="*/ 3565528 h 10288588"/>
              <a:gd name="connsiteX973" fmla="*/ 14396243 w 18288000"/>
              <a:gd name="connsiteY973" fmla="*/ 3575847 h 10288588"/>
              <a:gd name="connsiteX974" fmla="*/ 14401006 w 18288000"/>
              <a:gd name="connsiteY974" fmla="*/ 3586165 h 10288588"/>
              <a:gd name="connsiteX975" fmla="*/ 14406562 w 18288000"/>
              <a:gd name="connsiteY975" fmla="*/ 3596484 h 10288588"/>
              <a:gd name="connsiteX976" fmla="*/ 14412912 w 18288000"/>
              <a:gd name="connsiteY976" fmla="*/ 3605215 h 10288588"/>
              <a:gd name="connsiteX977" fmla="*/ 14420850 w 18288000"/>
              <a:gd name="connsiteY977" fmla="*/ 3613153 h 10288588"/>
              <a:gd name="connsiteX978" fmla="*/ 14430375 w 18288000"/>
              <a:gd name="connsiteY978" fmla="*/ 3621090 h 10288588"/>
              <a:gd name="connsiteX979" fmla="*/ 14439106 w 18288000"/>
              <a:gd name="connsiteY979" fmla="*/ 3627441 h 10288588"/>
              <a:gd name="connsiteX980" fmla="*/ 14447837 w 18288000"/>
              <a:gd name="connsiteY980" fmla="*/ 3632997 h 10288588"/>
              <a:gd name="connsiteX981" fmla="*/ 14458156 w 18288000"/>
              <a:gd name="connsiteY981" fmla="*/ 3638553 h 10288588"/>
              <a:gd name="connsiteX982" fmla="*/ 14469268 w 18288000"/>
              <a:gd name="connsiteY982" fmla="*/ 3642522 h 10288588"/>
              <a:gd name="connsiteX983" fmla="*/ 14480381 w 18288000"/>
              <a:gd name="connsiteY983" fmla="*/ 3645697 h 10288588"/>
              <a:gd name="connsiteX984" fmla="*/ 14491493 w 18288000"/>
              <a:gd name="connsiteY984" fmla="*/ 3648078 h 10288588"/>
              <a:gd name="connsiteX985" fmla="*/ 14504193 w 18288000"/>
              <a:gd name="connsiteY985" fmla="*/ 3648078 h 10288588"/>
              <a:gd name="connsiteX986" fmla="*/ 15659894 w 18288000"/>
              <a:gd name="connsiteY986" fmla="*/ 3648078 h 10288588"/>
              <a:gd name="connsiteX987" fmla="*/ 15671006 w 18288000"/>
              <a:gd name="connsiteY987" fmla="*/ 3648078 h 10288588"/>
              <a:gd name="connsiteX988" fmla="*/ 15682119 w 18288000"/>
              <a:gd name="connsiteY988" fmla="*/ 3645697 h 10288588"/>
              <a:gd name="connsiteX989" fmla="*/ 15693231 w 18288000"/>
              <a:gd name="connsiteY989" fmla="*/ 3642522 h 10288588"/>
              <a:gd name="connsiteX990" fmla="*/ 15704344 w 18288000"/>
              <a:gd name="connsiteY990" fmla="*/ 3638553 h 10288588"/>
              <a:gd name="connsiteX991" fmla="*/ 15714663 w 18288000"/>
              <a:gd name="connsiteY991" fmla="*/ 3632997 h 10288588"/>
              <a:gd name="connsiteX992" fmla="*/ 15724981 w 18288000"/>
              <a:gd name="connsiteY992" fmla="*/ 3627441 h 10288588"/>
              <a:gd name="connsiteX993" fmla="*/ 15733713 w 18288000"/>
              <a:gd name="connsiteY993" fmla="*/ 3621090 h 10288588"/>
              <a:gd name="connsiteX994" fmla="*/ 15741650 w 18288000"/>
              <a:gd name="connsiteY994" fmla="*/ 3613153 h 10288588"/>
              <a:gd name="connsiteX995" fmla="*/ 15749587 w 18288000"/>
              <a:gd name="connsiteY995" fmla="*/ 3605215 h 10288588"/>
              <a:gd name="connsiteX996" fmla="*/ 15755937 w 18288000"/>
              <a:gd name="connsiteY996" fmla="*/ 3596484 h 10288588"/>
              <a:gd name="connsiteX997" fmla="*/ 15761494 w 18288000"/>
              <a:gd name="connsiteY997" fmla="*/ 3586165 h 10288588"/>
              <a:gd name="connsiteX998" fmla="*/ 15766256 w 18288000"/>
              <a:gd name="connsiteY998" fmla="*/ 3575847 h 10288588"/>
              <a:gd name="connsiteX999" fmla="*/ 15771019 w 18288000"/>
              <a:gd name="connsiteY999" fmla="*/ 3565528 h 10288588"/>
              <a:gd name="connsiteX1000" fmla="*/ 15772606 w 18288000"/>
              <a:gd name="connsiteY1000" fmla="*/ 3554415 h 10288588"/>
              <a:gd name="connsiteX1001" fmla="*/ 15774987 w 18288000"/>
              <a:gd name="connsiteY1001" fmla="*/ 3542509 h 10288588"/>
              <a:gd name="connsiteX1002" fmla="*/ 15776575 w 18288000"/>
              <a:gd name="connsiteY1002" fmla="*/ 3530603 h 10288588"/>
              <a:gd name="connsiteX1003" fmla="*/ 15776575 w 18288000"/>
              <a:gd name="connsiteY1003" fmla="*/ 2372521 h 10288588"/>
              <a:gd name="connsiteX1004" fmla="*/ 15774987 w 18288000"/>
              <a:gd name="connsiteY1004" fmla="*/ 2361409 h 10288588"/>
              <a:gd name="connsiteX1005" fmla="*/ 15772606 w 18288000"/>
              <a:gd name="connsiteY1005" fmla="*/ 2349502 h 10288588"/>
              <a:gd name="connsiteX1006" fmla="*/ 15771019 w 18288000"/>
              <a:gd name="connsiteY1006" fmla="*/ 2337596 h 10288588"/>
              <a:gd name="connsiteX1007" fmla="*/ 15766256 w 18288000"/>
              <a:gd name="connsiteY1007" fmla="*/ 2328071 h 10288588"/>
              <a:gd name="connsiteX1008" fmla="*/ 15761494 w 18288000"/>
              <a:gd name="connsiteY1008" fmla="*/ 2317753 h 10288588"/>
              <a:gd name="connsiteX1009" fmla="*/ 15755937 w 18288000"/>
              <a:gd name="connsiteY1009" fmla="*/ 2307434 h 10288588"/>
              <a:gd name="connsiteX1010" fmla="*/ 15749587 w 18288000"/>
              <a:gd name="connsiteY1010" fmla="*/ 2298703 h 10288588"/>
              <a:gd name="connsiteX1011" fmla="*/ 15741650 w 18288000"/>
              <a:gd name="connsiteY1011" fmla="*/ 2290765 h 10288588"/>
              <a:gd name="connsiteX1012" fmla="*/ 15733713 w 18288000"/>
              <a:gd name="connsiteY1012" fmla="*/ 2282828 h 10288588"/>
              <a:gd name="connsiteX1013" fmla="*/ 15724981 w 18288000"/>
              <a:gd name="connsiteY1013" fmla="*/ 2275683 h 10288588"/>
              <a:gd name="connsiteX1014" fmla="*/ 15714663 w 18288000"/>
              <a:gd name="connsiteY1014" fmla="*/ 2270127 h 10288588"/>
              <a:gd name="connsiteX1015" fmla="*/ 15704344 w 18288000"/>
              <a:gd name="connsiteY1015" fmla="*/ 2264571 h 10288588"/>
              <a:gd name="connsiteX1016" fmla="*/ 15693231 w 18288000"/>
              <a:gd name="connsiteY1016" fmla="*/ 2261396 h 10288588"/>
              <a:gd name="connsiteX1017" fmla="*/ 15682119 w 18288000"/>
              <a:gd name="connsiteY1017" fmla="*/ 2258221 h 10288588"/>
              <a:gd name="connsiteX1018" fmla="*/ 15671006 w 18288000"/>
              <a:gd name="connsiteY1018" fmla="*/ 2256633 h 10288588"/>
              <a:gd name="connsiteX1019" fmla="*/ 15659894 w 18288000"/>
              <a:gd name="connsiteY1019" fmla="*/ 2255840 h 10288588"/>
              <a:gd name="connsiteX1020" fmla="*/ 8671583 w 18288000"/>
              <a:gd name="connsiteY1020" fmla="*/ 2255840 h 10288588"/>
              <a:gd name="connsiteX1021" fmla="*/ 8658897 w 18288000"/>
              <a:gd name="connsiteY1021" fmla="*/ 2256633 h 10288588"/>
              <a:gd name="connsiteX1022" fmla="*/ 8647797 w 18288000"/>
              <a:gd name="connsiteY1022" fmla="*/ 2258221 h 10288588"/>
              <a:gd name="connsiteX1023" fmla="*/ 8636698 w 18288000"/>
              <a:gd name="connsiteY1023" fmla="*/ 2261396 h 10288588"/>
              <a:gd name="connsiteX1024" fmla="*/ 8625598 w 18288000"/>
              <a:gd name="connsiteY1024" fmla="*/ 2264571 h 10288588"/>
              <a:gd name="connsiteX1025" fmla="*/ 8615291 w 18288000"/>
              <a:gd name="connsiteY1025" fmla="*/ 2270127 h 10288588"/>
              <a:gd name="connsiteX1026" fmla="*/ 8604984 w 18288000"/>
              <a:gd name="connsiteY1026" fmla="*/ 2275683 h 10288588"/>
              <a:gd name="connsiteX1027" fmla="*/ 8596263 w 18288000"/>
              <a:gd name="connsiteY1027" fmla="*/ 2282828 h 10288588"/>
              <a:gd name="connsiteX1028" fmla="*/ 8588334 w 18288000"/>
              <a:gd name="connsiteY1028" fmla="*/ 2290765 h 10288588"/>
              <a:gd name="connsiteX1029" fmla="*/ 8580406 w 18288000"/>
              <a:gd name="connsiteY1029" fmla="*/ 2298703 h 10288588"/>
              <a:gd name="connsiteX1030" fmla="*/ 8574063 w 18288000"/>
              <a:gd name="connsiteY1030" fmla="*/ 2307434 h 10288588"/>
              <a:gd name="connsiteX1031" fmla="*/ 8568513 w 18288000"/>
              <a:gd name="connsiteY1031" fmla="*/ 2317753 h 10288588"/>
              <a:gd name="connsiteX1032" fmla="*/ 8563756 w 18288000"/>
              <a:gd name="connsiteY1032" fmla="*/ 2328071 h 10288588"/>
              <a:gd name="connsiteX1033" fmla="*/ 8559792 w 18288000"/>
              <a:gd name="connsiteY1033" fmla="*/ 2337596 h 10288588"/>
              <a:gd name="connsiteX1034" fmla="*/ 8557413 w 18288000"/>
              <a:gd name="connsiteY1034" fmla="*/ 2349502 h 10288588"/>
              <a:gd name="connsiteX1035" fmla="*/ 8555035 w 18288000"/>
              <a:gd name="connsiteY1035" fmla="*/ 2361409 h 10288588"/>
              <a:gd name="connsiteX1036" fmla="*/ 8553449 w 18288000"/>
              <a:gd name="connsiteY1036" fmla="*/ 2372521 h 10288588"/>
              <a:gd name="connsiteX1037" fmla="*/ 8553449 w 18288000"/>
              <a:gd name="connsiteY1037" fmla="*/ 3530603 h 10288588"/>
              <a:gd name="connsiteX1038" fmla="*/ 8555035 w 18288000"/>
              <a:gd name="connsiteY1038" fmla="*/ 3542509 h 10288588"/>
              <a:gd name="connsiteX1039" fmla="*/ 8557413 w 18288000"/>
              <a:gd name="connsiteY1039" fmla="*/ 3554415 h 10288588"/>
              <a:gd name="connsiteX1040" fmla="*/ 8559792 w 18288000"/>
              <a:gd name="connsiteY1040" fmla="*/ 3565528 h 10288588"/>
              <a:gd name="connsiteX1041" fmla="*/ 8563756 w 18288000"/>
              <a:gd name="connsiteY1041" fmla="*/ 3575847 h 10288588"/>
              <a:gd name="connsiteX1042" fmla="*/ 8568513 w 18288000"/>
              <a:gd name="connsiteY1042" fmla="*/ 3586165 h 10288588"/>
              <a:gd name="connsiteX1043" fmla="*/ 8574063 w 18288000"/>
              <a:gd name="connsiteY1043" fmla="*/ 3596484 h 10288588"/>
              <a:gd name="connsiteX1044" fmla="*/ 8580406 w 18288000"/>
              <a:gd name="connsiteY1044" fmla="*/ 3605215 h 10288588"/>
              <a:gd name="connsiteX1045" fmla="*/ 8588334 w 18288000"/>
              <a:gd name="connsiteY1045" fmla="*/ 3613153 h 10288588"/>
              <a:gd name="connsiteX1046" fmla="*/ 8596263 w 18288000"/>
              <a:gd name="connsiteY1046" fmla="*/ 3621090 h 10288588"/>
              <a:gd name="connsiteX1047" fmla="*/ 8604984 w 18288000"/>
              <a:gd name="connsiteY1047" fmla="*/ 3627441 h 10288588"/>
              <a:gd name="connsiteX1048" fmla="*/ 8615291 w 18288000"/>
              <a:gd name="connsiteY1048" fmla="*/ 3632997 h 10288588"/>
              <a:gd name="connsiteX1049" fmla="*/ 8625598 w 18288000"/>
              <a:gd name="connsiteY1049" fmla="*/ 3638553 h 10288588"/>
              <a:gd name="connsiteX1050" fmla="*/ 8636698 w 18288000"/>
              <a:gd name="connsiteY1050" fmla="*/ 3642522 h 10288588"/>
              <a:gd name="connsiteX1051" fmla="*/ 8647797 w 18288000"/>
              <a:gd name="connsiteY1051" fmla="*/ 3645697 h 10288588"/>
              <a:gd name="connsiteX1052" fmla="*/ 8658897 w 18288000"/>
              <a:gd name="connsiteY1052" fmla="*/ 3648078 h 10288588"/>
              <a:gd name="connsiteX1053" fmla="*/ 8671583 w 18288000"/>
              <a:gd name="connsiteY1053" fmla="*/ 3648078 h 10288588"/>
              <a:gd name="connsiteX1054" fmla="*/ 9824378 w 18288000"/>
              <a:gd name="connsiteY1054" fmla="*/ 3648078 h 10288588"/>
              <a:gd name="connsiteX1055" fmla="*/ 9837064 w 18288000"/>
              <a:gd name="connsiteY1055" fmla="*/ 3648078 h 10288588"/>
              <a:gd name="connsiteX1056" fmla="*/ 9848163 w 18288000"/>
              <a:gd name="connsiteY1056" fmla="*/ 3645697 h 10288588"/>
              <a:gd name="connsiteX1057" fmla="*/ 9859263 w 18288000"/>
              <a:gd name="connsiteY1057" fmla="*/ 3642522 h 10288588"/>
              <a:gd name="connsiteX1058" fmla="*/ 9870363 w 18288000"/>
              <a:gd name="connsiteY1058" fmla="*/ 3638553 h 10288588"/>
              <a:gd name="connsiteX1059" fmla="*/ 9880670 w 18288000"/>
              <a:gd name="connsiteY1059" fmla="*/ 3632997 h 10288588"/>
              <a:gd name="connsiteX1060" fmla="*/ 9889391 w 18288000"/>
              <a:gd name="connsiteY1060" fmla="*/ 3627441 h 10288588"/>
              <a:gd name="connsiteX1061" fmla="*/ 9898906 w 18288000"/>
              <a:gd name="connsiteY1061" fmla="*/ 3621090 h 10288588"/>
              <a:gd name="connsiteX1062" fmla="*/ 9907627 w 18288000"/>
              <a:gd name="connsiteY1062" fmla="*/ 3613153 h 10288588"/>
              <a:gd name="connsiteX1063" fmla="*/ 9915555 w 18288000"/>
              <a:gd name="connsiteY1063" fmla="*/ 3605215 h 10288588"/>
              <a:gd name="connsiteX1064" fmla="*/ 9921898 w 18288000"/>
              <a:gd name="connsiteY1064" fmla="*/ 3596484 h 10288588"/>
              <a:gd name="connsiteX1065" fmla="*/ 9927448 w 18288000"/>
              <a:gd name="connsiteY1065" fmla="*/ 3586165 h 10288588"/>
              <a:gd name="connsiteX1066" fmla="*/ 9932205 w 18288000"/>
              <a:gd name="connsiteY1066" fmla="*/ 3575847 h 10288588"/>
              <a:gd name="connsiteX1067" fmla="*/ 9936962 w 18288000"/>
              <a:gd name="connsiteY1067" fmla="*/ 3565528 h 10288588"/>
              <a:gd name="connsiteX1068" fmla="*/ 9939341 w 18288000"/>
              <a:gd name="connsiteY1068" fmla="*/ 3554415 h 10288588"/>
              <a:gd name="connsiteX1069" fmla="*/ 9940926 w 18288000"/>
              <a:gd name="connsiteY1069" fmla="*/ 3542509 h 10288588"/>
              <a:gd name="connsiteX1070" fmla="*/ 9942512 w 18288000"/>
              <a:gd name="connsiteY1070" fmla="*/ 3530603 h 10288588"/>
              <a:gd name="connsiteX1071" fmla="*/ 9942512 w 18288000"/>
              <a:gd name="connsiteY1071" fmla="*/ 2372521 h 10288588"/>
              <a:gd name="connsiteX1072" fmla="*/ 9940926 w 18288000"/>
              <a:gd name="connsiteY1072" fmla="*/ 2361409 h 10288588"/>
              <a:gd name="connsiteX1073" fmla="*/ 9939341 w 18288000"/>
              <a:gd name="connsiteY1073" fmla="*/ 2349502 h 10288588"/>
              <a:gd name="connsiteX1074" fmla="*/ 9936962 w 18288000"/>
              <a:gd name="connsiteY1074" fmla="*/ 2337596 h 10288588"/>
              <a:gd name="connsiteX1075" fmla="*/ 9932205 w 18288000"/>
              <a:gd name="connsiteY1075" fmla="*/ 2328071 h 10288588"/>
              <a:gd name="connsiteX1076" fmla="*/ 9927448 w 18288000"/>
              <a:gd name="connsiteY1076" fmla="*/ 2317753 h 10288588"/>
              <a:gd name="connsiteX1077" fmla="*/ 9921898 w 18288000"/>
              <a:gd name="connsiteY1077" fmla="*/ 2307434 h 10288588"/>
              <a:gd name="connsiteX1078" fmla="*/ 9915555 w 18288000"/>
              <a:gd name="connsiteY1078" fmla="*/ 2298703 h 10288588"/>
              <a:gd name="connsiteX1079" fmla="*/ 9907627 w 18288000"/>
              <a:gd name="connsiteY1079" fmla="*/ 2290765 h 10288588"/>
              <a:gd name="connsiteX1080" fmla="*/ 9898906 w 18288000"/>
              <a:gd name="connsiteY1080" fmla="*/ 2282828 h 10288588"/>
              <a:gd name="connsiteX1081" fmla="*/ 9889391 w 18288000"/>
              <a:gd name="connsiteY1081" fmla="*/ 2275683 h 10288588"/>
              <a:gd name="connsiteX1082" fmla="*/ 9880670 w 18288000"/>
              <a:gd name="connsiteY1082" fmla="*/ 2270127 h 10288588"/>
              <a:gd name="connsiteX1083" fmla="*/ 9870363 w 18288000"/>
              <a:gd name="connsiteY1083" fmla="*/ 2264571 h 10288588"/>
              <a:gd name="connsiteX1084" fmla="*/ 9859263 w 18288000"/>
              <a:gd name="connsiteY1084" fmla="*/ 2261396 h 10288588"/>
              <a:gd name="connsiteX1085" fmla="*/ 9848163 w 18288000"/>
              <a:gd name="connsiteY1085" fmla="*/ 2258221 h 10288588"/>
              <a:gd name="connsiteX1086" fmla="*/ 9837064 w 18288000"/>
              <a:gd name="connsiteY1086" fmla="*/ 2256633 h 10288588"/>
              <a:gd name="connsiteX1087" fmla="*/ 9824378 w 18288000"/>
              <a:gd name="connsiteY1087" fmla="*/ 2255840 h 10288588"/>
              <a:gd name="connsiteX1088" fmla="*/ 13046141 w 18288000"/>
              <a:gd name="connsiteY1088" fmla="*/ 2255839 h 10288588"/>
              <a:gd name="connsiteX1089" fmla="*/ 13034228 w 18288000"/>
              <a:gd name="connsiteY1089" fmla="*/ 2256633 h 10288588"/>
              <a:gd name="connsiteX1090" fmla="*/ 13023109 w 18288000"/>
              <a:gd name="connsiteY1090" fmla="*/ 2258221 h 10288588"/>
              <a:gd name="connsiteX1091" fmla="*/ 13011990 w 18288000"/>
              <a:gd name="connsiteY1091" fmla="*/ 2261396 h 10288588"/>
              <a:gd name="connsiteX1092" fmla="*/ 13000077 w 18288000"/>
              <a:gd name="connsiteY1092" fmla="*/ 2264571 h 10288588"/>
              <a:gd name="connsiteX1093" fmla="*/ 12990547 w 18288000"/>
              <a:gd name="connsiteY1093" fmla="*/ 2270127 h 10288588"/>
              <a:gd name="connsiteX1094" fmla="*/ 12981016 w 18288000"/>
              <a:gd name="connsiteY1094" fmla="*/ 2275683 h 10288588"/>
              <a:gd name="connsiteX1095" fmla="*/ 12972280 w 18288000"/>
              <a:gd name="connsiteY1095" fmla="*/ 2282827 h 10288588"/>
              <a:gd name="connsiteX1096" fmla="*/ 12963544 w 18288000"/>
              <a:gd name="connsiteY1096" fmla="*/ 2290764 h 10288588"/>
              <a:gd name="connsiteX1097" fmla="*/ 12955602 w 18288000"/>
              <a:gd name="connsiteY1097" fmla="*/ 2298702 h 10288588"/>
              <a:gd name="connsiteX1098" fmla="*/ 12948454 w 18288000"/>
              <a:gd name="connsiteY1098" fmla="*/ 2307433 h 10288588"/>
              <a:gd name="connsiteX1099" fmla="*/ 12942895 w 18288000"/>
              <a:gd name="connsiteY1099" fmla="*/ 2317752 h 10288588"/>
              <a:gd name="connsiteX1100" fmla="*/ 12938924 w 18288000"/>
              <a:gd name="connsiteY1100" fmla="*/ 2328071 h 10288588"/>
              <a:gd name="connsiteX1101" fmla="*/ 12934158 w 18288000"/>
              <a:gd name="connsiteY1101" fmla="*/ 2337596 h 10288588"/>
              <a:gd name="connsiteX1102" fmla="*/ 12931776 w 18288000"/>
              <a:gd name="connsiteY1102" fmla="*/ 2349502 h 10288588"/>
              <a:gd name="connsiteX1103" fmla="*/ 12929393 w 18288000"/>
              <a:gd name="connsiteY1103" fmla="*/ 2361408 h 10288588"/>
              <a:gd name="connsiteX1104" fmla="*/ 12928599 w 18288000"/>
              <a:gd name="connsiteY1104" fmla="*/ 2372521 h 10288588"/>
              <a:gd name="connsiteX1105" fmla="*/ 12928599 w 18288000"/>
              <a:gd name="connsiteY1105" fmla="*/ 3530603 h 10288588"/>
              <a:gd name="connsiteX1106" fmla="*/ 12929393 w 18288000"/>
              <a:gd name="connsiteY1106" fmla="*/ 3542509 h 10288588"/>
              <a:gd name="connsiteX1107" fmla="*/ 12931776 w 18288000"/>
              <a:gd name="connsiteY1107" fmla="*/ 3554415 h 10288588"/>
              <a:gd name="connsiteX1108" fmla="*/ 12934158 w 18288000"/>
              <a:gd name="connsiteY1108" fmla="*/ 3565528 h 10288588"/>
              <a:gd name="connsiteX1109" fmla="*/ 12938924 w 18288000"/>
              <a:gd name="connsiteY1109" fmla="*/ 3575846 h 10288588"/>
              <a:gd name="connsiteX1110" fmla="*/ 12942895 w 18288000"/>
              <a:gd name="connsiteY1110" fmla="*/ 3586165 h 10288588"/>
              <a:gd name="connsiteX1111" fmla="*/ 12948454 w 18288000"/>
              <a:gd name="connsiteY1111" fmla="*/ 3596484 h 10288588"/>
              <a:gd name="connsiteX1112" fmla="*/ 12955602 w 18288000"/>
              <a:gd name="connsiteY1112" fmla="*/ 3605215 h 10288588"/>
              <a:gd name="connsiteX1113" fmla="*/ 12963544 w 18288000"/>
              <a:gd name="connsiteY1113" fmla="*/ 3613152 h 10288588"/>
              <a:gd name="connsiteX1114" fmla="*/ 12972280 w 18288000"/>
              <a:gd name="connsiteY1114" fmla="*/ 3621090 h 10288588"/>
              <a:gd name="connsiteX1115" fmla="*/ 12981016 w 18288000"/>
              <a:gd name="connsiteY1115" fmla="*/ 3627440 h 10288588"/>
              <a:gd name="connsiteX1116" fmla="*/ 12990547 w 18288000"/>
              <a:gd name="connsiteY1116" fmla="*/ 3632996 h 10288588"/>
              <a:gd name="connsiteX1117" fmla="*/ 13000077 w 18288000"/>
              <a:gd name="connsiteY1117" fmla="*/ 3638553 h 10288588"/>
              <a:gd name="connsiteX1118" fmla="*/ 13011990 w 18288000"/>
              <a:gd name="connsiteY1118" fmla="*/ 3642521 h 10288588"/>
              <a:gd name="connsiteX1119" fmla="*/ 13023109 w 18288000"/>
              <a:gd name="connsiteY1119" fmla="*/ 3645696 h 10288588"/>
              <a:gd name="connsiteX1120" fmla="*/ 13034228 w 18288000"/>
              <a:gd name="connsiteY1120" fmla="*/ 3648077 h 10288588"/>
              <a:gd name="connsiteX1121" fmla="*/ 13046141 w 18288000"/>
              <a:gd name="connsiteY1121" fmla="*/ 3648077 h 10288588"/>
              <a:gd name="connsiteX1122" fmla="*/ 14201707 w 18288000"/>
              <a:gd name="connsiteY1122" fmla="*/ 3648077 h 10288588"/>
              <a:gd name="connsiteX1123" fmla="*/ 14213620 w 18288000"/>
              <a:gd name="connsiteY1123" fmla="*/ 3648077 h 10288588"/>
              <a:gd name="connsiteX1124" fmla="*/ 14225533 w 18288000"/>
              <a:gd name="connsiteY1124" fmla="*/ 3645696 h 10288588"/>
              <a:gd name="connsiteX1125" fmla="*/ 14236652 w 18288000"/>
              <a:gd name="connsiteY1125" fmla="*/ 3642521 h 10288588"/>
              <a:gd name="connsiteX1126" fmla="*/ 14247771 w 18288000"/>
              <a:gd name="connsiteY1126" fmla="*/ 3638553 h 10288588"/>
              <a:gd name="connsiteX1127" fmla="*/ 14258095 w 18288000"/>
              <a:gd name="connsiteY1127" fmla="*/ 3632996 h 10288588"/>
              <a:gd name="connsiteX1128" fmla="*/ 14267626 w 18288000"/>
              <a:gd name="connsiteY1128" fmla="*/ 3627440 h 10288588"/>
              <a:gd name="connsiteX1129" fmla="*/ 14277156 w 18288000"/>
              <a:gd name="connsiteY1129" fmla="*/ 3621090 h 10288588"/>
              <a:gd name="connsiteX1130" fmla="*/ 14284304 w 18288000"/>
              <a:gd name="connsiteY1130" fmla="*/ 3613152 h 10288588"/>
              <a:gd name="connsiteX1131" fmla="*/ 14292246 w 18288000"/>
              <a:gd name="connsiteY1131" fmla="*/ 3605215 h 10288588"/>
              <a:gd name="connsiteX1132" fmla="*/ 14299394 w 18288000"/>
              <a:gd name="connsiteY1132" fmla="*/ 3596484 h 10288588"/>
              <a:gd name="connsiteX1133" fmla="*/ 14304953 w 18288000"/>
              <a:gd name="connsiteY1133" fmla="*/ 3586165 h 10288588"/>
              <a:gd name="connsiteX1134" fmla="*/ 14309719 w 18288000"/>
              <a:gd name="connsiteY1134" fmla="*/ 3575846 h 10288588"/>
              <a:gd name="connsiteX1135" fmla="*/ 14313690 w 18288000"/>
              <a:gd name="connsiteY1135" fmla="*/ 3565528 h 10288588"/>
              <a:gd name="connsiteX1136" fmla="*/ 14316072 w 18288000"/>
              <a:gd name="connsiteY1136" fmla="*/ 3554415 h 10288588"/>
              <a:gd name="connsiteX1137" fmla="*/ 14318455 w 18288000"/>
              <a:gd name="connsiteY1137" fmla="*/ 3542509 h 10288588"/>
              <a:gd name="connsiteX1138" fmla="*/ 14319249 w 18288000"/>
              <a:gd name="connsiteY1138" fmla="*/ 3530603 h 10288588"/>
              <a:gd name="connsiteX1139" fmla="*/ 14319249 w 18288000"/>
              <a:gd name="connsiteY1139" fmla="*/ 2372521 h 10288588"/>
              <a:gd name="connsiteX1140" fmla="*/ 14318455 w 18288000"/>
              <a:gd name="connsiteY1140" fmla="*/ 2361408 h 10288588"/>
              <a:gd name="connsiteX1141" fmla="*/ 14316072 w 18288000"/>
              <a:gd name="connsiteY1141" fmla="*/ 2349502 h 10288588"/>
              <a:gd name="connsiteX1142" fmla="*/ 14313690 w 18288000"/>
              <a:gd name="connsiteY1142" fmla="*/ 2337596 h 10288588"/>
              <a:gd name="connsiteX1143" fmla="*/ 14309719 w 18288000"/>
              <a:gd name="connsiteY1143" fmla="*/ 2328071 h 10288588"/>
              <a:gd name="connsiteX1144" fmla="*/ 14304953 w 18288000"/>
              <a:gd name="connsiteY1144" fmla="*/ 2317752 h 10288588"/>
              <a:gd name="connsiteX1145" fmla="*/ 14299394 w 18288000"/>
              <a:gd name="connsiteY1145" fmla="*/ 2307433 h 10288588"/>
              <a:gd name="connsiteX1146" fmla="*/ 14292246 w 18288000"/>
              <a:gd name="connsiteY1146" fmla="*/ 2298702 h 10288588"/>
              <a:gd name="connsiteX1147" fmla="*/ 14284304 w 18288000"/>
              <a:gd name="connsiteY1147" fmla="*/ 2290764 h 10288588"/>
              <a:gd name="connsiteX1148" fmla="*/ 14277156 w 18288000"/>
              <a:gd name="connsiteY1148" fmla="*/ 2282827 h 10288588"/>
              <a:gd name="connsiteX1149" fmla="*/ 14267626 w 18288000"/>
              <a:gd name="connsiteY1149" fmla="*/ 2275683 h 10288588"/>
              <a:gd name="connsiteX1150" fmla="*/ 14258095 w 18288000"/>
              <a:gd name="connsiteY1150" fmla="*/ 2270127 h 10288588"/>
              <a:gd name="connsiteX1151" fmla="*/ 14247771 w 18288000"/>
              <a:gd name="connsiteY1151" fmla="*/ 2264571 h 10288588"/>
              <a:gd name="connsiteX1152" fmla="*/ 14236652 w 18288000"/>
              <a:gd name="connsiteY1152" fmla="*/ 2261396 h 10288588"/>
              <a:gd name="connsiteX1153" fmla="*/ 14225533 w 18288000"/>
              <a:gd name="connsiteY1153" fmla="*/ 2258221 h 10288588"/>
              <a:gd name="connsiteX1154" fmla="*/ 14213620 w 18288000"/>
              <a:gd name="connsiteY1154" fmla="*/ 2256633 h 10288588"/>
              <a:gd name="connsiteX1155" fmla="*/ 14201707 w 18288000"/>
              <a:gd name="connsiteY1155" fmla="*/ 2255839 h 10288588"/>
              <a:gd name="connsiteX1156" fmla="*/ 11587956 w 18288000"/>
              <a:gd name="connsiteY1156" fmla="*/ 2255839 h 10288588"/>
              <a:gd name="connsiteX1157" fmla="*/ 11575256 w 18288000"/>
              <a:gd name="connsiteY1157" fmla="*/ 2256633 h 10288588"/>
              <a:gd name="connsiteX1158" fmla="*/ 11564143 w 18288000"/>
              <a:gd name="connsiteY1158" fmla="*/ 2258220 h 10288588"/>
              <a:gd name="connsiteX1159" fmla="*/ 11553031 w 18288000"/>
              <a:gd name="connsiteY1159" fmla="*/ 2261395 h 10288588"/>
              <a:gd name="connsiteX1160" fmla="*/ 11541918 w 18288000"/>
              <a:gd name="connsiteY1160" fmla="*/ 2264570 h 10288588"/>
              <a:gd name="connsiteX1161" fmla="*/ 11531599 w 18288000"/>
              <a:gd name="connsiteY1161" fmla="*/ 2270126 h 10288588"/>
              <a:gd name="connsiteX1162" fmla="*/ 11522868 w 18288000"/>
              <a:gd name="connsiteY1162" fmla="*/ 2275683 h 10288588"/>
              <a:gd name="connsiteX1163" fmla="*/ 11512549 w 18288000"/>
              <a:gd name="connsiteY1163" fmla="*/ 2282826 h 10288588"/>
              <a:gd name="connsiteX1164" fmla="*/ 11504612 w 18288000"/>
              <a:gd name="connsiteY1164" fmla="*/ 2290764 h 10288588"/>
              <a:gd name="connsiteX1165" fmla="*/ 11496675 w 18288000"/>
              <a:gd name="connsiteY1165" fmla="*/ 2298701 h 10288588"/>
              <a:gd name="connsiteX1166" fmla="*/ 11490325 w 18288000"/>
              <a:gd name="connsiteY1166" fmla="*/ 2307433 h 10288588"/>
              <a:gd name="connsiteX1167" fmla="*/ 11484768 w 18288000"/>
              <a:gd name="connsiteY1167" fmla="*/ 2317751 h 10288588"/>
              <a:gd name="connsiteX1168" fmla="*/ 11480006 w 18288000"/>
              <a:gd name="connsiteY1168" fmla="*/ 2328070 h 10288588"/>
              <a:gd name="connsiteX1169" fmla="*/ 11475243 w 18288000"/>
              <a:gd name="connsiteY1169" fmla="*/ 2337595 h 10288588"/>
              <a:gd name="connsiteX1170" fmla="*/ 11473656 w 18288000"/>
              <a:gd name="connsiteY1170" fmla="*/ 2349501 h 10288588"/>
              <a:gd name="connsiteX1171" fmla="*/ 11471275 w 18288000"/>
              <a:gd name="connsiteY1171" fmla="*/ 2361408 h 10288588"/>
              <a:gd name="connsiteX1172" fmla="*/ 11469687 w 18288000"/>
              <a:gd name="connsiteY1172" fmla="*/ 2372520 h 10288588"/>
              <a:gd name="connsiteX1173" fmla="*/ 11469687 w 18288000"/>
              <a:gd name="connsiteY1173" fmla="*/ 3530602 h 10288588"/>
              <a:gd name="connsiteX1174" fmla="*/ 11471275 w 18288000"/>
              <a:gd name="connsiteY1174" fmla="*/ 3542508 h 10288588"/>
              <a:gd name="connsiteX1175" fmla="*/ 11473656 w 18288000"/>
              <a:gd name="connsiteY1175" fmla="*/ 3554414 h 10288588"/>
              <a:gd name="connsiteX1176" fmla="*/ 11475243 w 18288000"/>
              <a:gd name="connsiteY1176" fmla="*/ 3565527 h 10288588"/>
              <a:gd name="connsiteX1177" fmla="*/ 11480006 w 18288000"/>
              <a:gd name="connsiteY1177" fmla="*/ 3575846 h 10288588"/>
              <a:gd name="connsiteX1178" fmla="*/ 11484768 w 18288000"/>
              <a:gd name="connsiteY1178" fmla="*/ 3586164 h 10288588"/>
              <a:gd name="connsiteX1179" fmla="*/ 11490325 w 18288000"/>
              <a:gd name="connsiteY1179" fmla="*/ 3596483 h 10288588"/>
              <a:gd name="connsiteX1180" fmla="*/ 11496675 w 18288000"/>
              <a:gd name="connsiteY1180" fmla="*/ 3605214 h 10288588"/>
              <a:gd name="connsiteX1181" fmla="*/ 11504612 w 18288000"/>
              <a:gd name="connsiteY1181" fmla="*/ 3613152 h 10288588"/>
              <a:gd name="connsiteX1182" fmla="*/ 11512549 w 18288000"/>
              <a:gd name="connsiteY1182" fmla="*/ 3621089 h 10288588"/>
              <a:gd name="connsiteX1183" fmla="*/ 11522868 w 18288000"/>
              <a:gd name="connsiteY1183" fmla="*/ 3627439 h 10288588"/>
              <a:gd name="connsiteX1184" fmla="*/ 11531599 w 18288000"/>
              <a:gd name="connsiteY1184" fmla="*/ 3632996 h 10288588"/>
              <a:gd name="connsiteX1185" fmla="*/ 11541918 w 18288000"/>
              <a:gd name="connsiteY1185" fmla="*/ 3638552 h 10288588"/>
              <a:gd name="connsiteX1186" fmla="*/ 11553031 w 18288000"/>
              <a:gd name="connsiteY1186" fmla="*/ 3642520 h 10288588"/>
              <a:gd name="connsiteX1187" fmla="*/ 11564143 w 18288000"/>
              <a:gd name="connsiteY1187" fmla="*/ 3645696 h 10288588"/>
              <a:gd name="connsiteX1188" fmla="*/ 11575256 w 18288000"/>
              <a:gd name="connsiteY1188" fmla="*/ 3648077 h 10288588"/>
              <a:gd name="connsiteX1189" fmla="*/ 11587956 w 18288000"/>
              <a:gd name="connsiteY1189" fmla="*/ 3648077 h 10288588"/>
              <a:gd name="connsiteX1190" fmla="*/ 12742068 w 18288000"/>
              <a:gd name="connsiteY1190" fmla="*/ 3648077 h 10288588"/>
              <a:gd name="connsiteX1191" fmla="*/ 12754768 w 18288000"/>
              <a:gd name="connsiteY1191" fmla="*/ 3648077 h 10288588"/>
              <a:gd name="connsiteX1192" fmla="*/ 12765881 w 18288000"/>
              <a:gd name="connsiteY1192" fmla="*/ 3645696 h 10288588"/>
              <a:gd name="connsiteX1193" fmla="*/ 12776993 w 18288000"/>
              <a:gd name="connsiteY1193" fmla="*/ 3642520 h 10288588"/>
              <a:gd name="connsiteX1194" fmla="*/ 12788106 w 18288000"/>
              <a:gd name="connsiteY1194" fmla="*/ 3638552 h 10288588"/>
              <a:gd name="connsiteX1195" fmla="*/ 12798425 w 18288000"/>
              <a:gd name="connsiteY1195" fmla="*/ 3632996 h 10288588"/>
              <a:gd name="connsiteX1196" fmla="*/ 12808743 w 18288000"/>
              <a:gd name="connsiteY1196" fmla="*/ 3627439 h 10288588"/>
              <a:gd name="connsiteX1197" fmla="*/ 12817475 w 18288000"/>
              <a:gd name="connsiteY1197" fmla="*/ 3621089 h 10288588"/>
              <a:gd name="connsiteX1198" fmla="*/ 12825412 w 18288000"/>
              <a:gd name="connsiteY1198" fmla="*/ 3613152 h 10288588"/>
              <a:gd name="connsiteX1199" fmla="*/ 12833349 w 18288000"/>
              <a:gd name="connsiteY1199" fmla="*/ 3605214 h 10288588"/>
              <a:gd name="connsiteX1200" fmla="*/ 12839699 w 18288000"/>
              <a:gd name="connsiteY1200" fmla="*/ 3596483 h 10288588"/>
              <a:gd name="connsiteX1201" fmla="*/ 12845256 w 18288000"/>
              <a:gd name="connsiteY1201" fmla="*/ 3586164 h 10288588"/>
              <a:gd name="connsiteX1202" fmla="*/ 12850018 w 18288000"/>
              <a:gd name="connsiteY1202" fmla="*/ 3575846 h 10288588"/>
              <a:gd name="connsiteX1203" fmla="*/ 12854781 w 18288000"/>
              <a:gd name="connsiteY1203" fmla="*/ 3565527 h 10288588"/>
              <a:gd name="connsiteX1204" fmla="*/ 12857162 w 18288000"/>
              <a:gd name="connsiteY1204" fmla="*/ 3554414 h 10288588"/>
              <a:gd name="connsiteX1205" fmla="*/ 12858749 w 18288000"/>
              <a:gd name="connsiteY1205" fmla="*/ 3542508 h 10288588"/>
              <a:gd name="connsiteX1206" fmla="*/ 12860337 w 18288000"/>
              <a:gd name="connsiteY1206" fmla="*/ 3530602 h 10288588"/>
              <a:gd name="connsiteX1207" fmla="*/ 12860337 w 18288000"/>
              <a:gd name="connsiteY1207" fmla="*/ 2372520 h 10288588"/>
              <a:gd name="connsiteX1208" fmla="*/ 12858749 w 18288000"/>
              <a:gd name="connsiteY1208" fmla="*/ 2361408 h 10288588"/>
              <a:gd name="connsiteX1209" fmla="*/ 12857162 w 18288000"/>
              <a:gd name="connsiteY1209" fmla="*/ 2349501 h 10288588"/>
              <a:gd name="connsiteX1210" fmla="*/ 12854781 w 18288000"/>
              <a:gd name="connsiteY1210" fmla="*/ 2337595 h 10288588"/>
              <a:gd name="connsiteX1211" fmla="*/ 12850018 w 18288000"/>
              <a:gd name="connsiteY1211" fmla="*/ 2328070 h 10288588"/>
              <a:gd name="connsiteX1212" fmla="*/ 12845256 w 18288000"/>
              <a:gd name="connsiteY1212" fmla="*/ 2317751 h 10288588"/>
              <a:gd name="connsiteX1213" fmla="*/ 12839699 w 18288000"/>
              <a:gd name="connsiteY1213" fmla="*/ 2307433 h 10288588"/>
              <a:gd name="connsiteX1214" fmla="*/ 12833349 w 18288000"/>
              <a:gd name="connsiteY1214" fmla="*/ 2298701 h 10288588"/>
              <a:gd name="connsiteX1215" fmla="*/ 12825412 w 18288000"/>
              <a:gd name="connsiteY1215" fmla="*/ 2290764 h 10288588"/>
              <a:gd name="connsiteX1216" fmla="*/ 12817475 w 18288000"/>
              <a:gd name="connsiteY1216" fmla="*/ 2282826 h 10288588"/>
              <a:gd name="connsiteX1217" fmla="*/ 12808743 w 18288000"/>
              <a:gd name="connsiteY1217" fmla="*/ 2275683 h 10288588"/>
              <a:gd name="connsiteX1218" fmla="*/ 12798425 w 18288000"/>
              <a:gd name="connsiteY1218" fmla="*/ 2270126 h 10288588"/>
              <a:gd name="connsiteX1219" fmla="*/ 12788106 w 18288000"/>
              <a:gd name="connsiteY1219" fmla="*/ 2264570 h 10288588"/>
              <a:gd name="connsiteX1220" fmla="*/ 12776993 w 18288000"/>
              <a:gd name="connsiteY1220" fmla="*/ 2261395 h 10288588"/>
              <a:gd name="connsiteX1221" fmla="*/ 12765881 w 18288000"/>
              <a:gd name="connsiteY1221" fmla="*/ 2258220 h 10288588"/>
              <a:gd name="connsiteX1222" fmla="*/ 12754768 w 18288000"/>
              <a:gd name="connsiteY1222" fmla="*/ 2256633 h 10288588"/>
              <a:gd name="connsiteX1223" fmla="*/ 12742068 w 18288000"/>
              <a:gd name="connsiteY1223" fmla="*/ 2255839 h 10288588"/>
              <a:gd name="connsiteX1224" fmla="*/ 10129043 w 18288000"/>
              <a:gd name="connsiteY1224" fmla="*/ 2255839 h 10288588"/>
              <a:gd name="connsiteX1225" fmla="*/ 10117137 w 18288000"/>
              <a:gd name="connsiteY1225" fmla="*/ 2256632 h 10288588"/>
              <a:gd name="connsiteX1226" fmla="*/ 10106025 w 18288000"/>
              <a:gd name="connsiteY1226" fmla="*/ 2258220 h 10288588"/>
              <a:gd name="connsiteX1227" fmla="*/ 10094912 w 18288000"/>
              <a:gd name="connsiteY1227" fmla="*/ 2261395 h 10288588"/>
              <a:gd name="connsiteX1228" fmla="*/ 10083006 w 18288000"/>
              <a:gd name="connsiteY1228" fmla="*/ 2264569 h 10288588"/>
              <a:gd name="connsiteX1229" fmla="*/ 10073481 w 18288000"/>
              <a:gd name="connsiteY1229" fmla="*/ 2270126 h 10288588"/>
              <a:gd name="connsiteX1230" fmla="*/ 10063162 w 18288000"/>
              <a:gd name="connsiteY1230" fmla="*/ 2275682 h 10288588"/>
              <a:gd name="connsiteX1231" fmla="*/ 10054431 w 18288000"/>
              <a:gd name="connsiteY1231" fmla="*/ 2282826 h 10288588"/>
              <a:gd name="connsiteX1232" fmla="*/ 10046493 w 18288000"/>
              <a:gd name="connsiteY1232" fmla="*/ 2290764 h 10288588"/>
              <a:gd name="connsiteX1233" fmla="*/ 10038556 w 18288000"/>
              <a:gd name="connsiteY1233" fmla="*/ 2298701 h 10288588"/>
              <a:gd name="connsiteX1234" fmla="*/ 10031412 w 18288000"/>
              <a:gd name="connsiteY1234" fmla="*/ 2307432 h 10288588"/>
              <a:gd name="connsiteX1235" fmla="*/ 10025856 w 18288000"/>
              <a:gd name="connsiteY1235" fmla="*/ 2317751 h 10288588"/>
              <a:gd name="connsiteX1236" fmla="*/ 10021887 w 18288000"/>
              <a:gd name="connsiteY1236" fmla="*/ 2328070 h 10288588"/>
              <a:gd name="connsiteX1237" fmla="*/ 10017125 w 18288000"/>
              <a:gd name="connsiteY1237" fmla="*/ 2337595 h 10288588"/>
              <a:gd name="connsiteX1238" fmla="*/ 10014743 w 18288000"/>
              <a:gd name="connsiteY1238" fmla="*/ 2349501 h 10288588"/>
              <a:gd name="connsiteX1239" fmla="*/ 10012362 w 18288000"/>
              <a:gd name="connsiteY1239" fmla="*/ 2361407 h 10288588"/>
              <a:gd name="connsiteX1240" fmla="*/ 10012362 w 18288000"/>
              <a:gd name="connsiteY1240" fmla="*/ 2372520 h 10288588"/>
              <a:gd name="connsiteX1241" fmla="*/ 10012362 w 18288000"/>
              <a:gd name="connsiteY1241" fmla="*/ 3530602 h 10288588"/>
              <a:gd name="connsiteX1242" fmla="*/ 10012362 w 18288000"/>
              <a:gd name="connsiteY1242" fmla="*/ 3542508 h 10288588"/>
              <a:gd name="connsiteX1243" fmla="*/ 10014743 w 18288000"/>
              <a:gd name="connsiteY1243" fmla="*/ 3554414 h 10288588"/>
              <a:gd name="connsiteX1244" fmla="*/ 10017125 w 18288000"/>
              <a:gd name="connsiteY1244" fmla="*/ 3565527 h 10288588"/>
              <a:gd name="connsiteX1245" fmla="*/ 10021887 w 18288000"/>
              <a:gd name="connsiteY1245" fmla="*/ 3575845 h 10288588"/>
              <a:gd name="connsiteX1246" fmla="*/ 10025856 w 18288000"/>
              <a:gd name="connsiteY1246" fmla="*/ 3586164 h 10288588"/>
              <a:gd name="connsiteX1247" fmla="*/ 10031412 w 18288000"/>
              <a:gd name="connsiteY1247" fmla="*/ 3596483 h 10288588"/>
              <a:gd name="connsiteX1248" fmla="*/ 10038556 w 18288000"/>
              <a:gd name="connsiteY1248" fmla="*/ 3605214 h 10288588"/>
              <a:gd name="connsiteX1249" fmla="*/ 10046493 w 18288000"/>
              <a:gd name="connsiteY1249" fmla="*/ 3613151 h 10288588"/>
              <a:gd name="connsiteX1250" fmla="*/ 10054431 w 18288000"/>
              <a:gd name="connsiteY1250" fmla="*/ 3621089 h 10288588"/>
              <a:gd name="connsiteX1251" fmla="*/ 10063162 w 18288000"/>
              <a:gd name="connsiteY1251" fmla="*/ 3627439 h 10288588"/>
              <a:gd name="connsiteX1252" fmla="*/ 10073481 w 18288000"/>
              <a:gd name="connsiteY1252" fmla="*/ 3632995 h 10288588"/>
              <a:gd name="connsiteX1253" fmla="*/ 10083006 w 18288000"/>
              <a:gd name="connsiteY1253" fmla="*/ 3638551 h 10288588"/>
              <a:gd name="connsiteX1254" fmla="*/ 10094912 w 18288000"/>
              <a:gd name="connsiteY1254" fmla="*/ 3642520 h 10288588"/>
              <a:gd name="connsiteX1255" fmla="*/ 10106025 w 18288000"/>
              <a:gd name="connsiteY1255" fmla="*/ 3645695 h 10288588"/>
              <a:gd name="connsiteX1256" fmla="*/ 10117137 w 18288000"/>
              <a:gd name="connsiteY1256" fmla="*/ 3648076 h 10288588"/>
              <a:gd name="connsiteX1257" fmla="*/ 10129043 w 18288000"/>
              <a:gd name="connsiteY1257" fmla="*/ 3648076 h 10288588"/>
              <a:gd name="connsiteX1258" fmla="*/ 11283950 w 18288000"/>
              <a:gd name="connsiteY1258" fmla="*/ 3648076 h 10288588"/>
              <a:gd name="connsiteX1259" fmla="*/ 11295856 w 18288000"/>
              <a:gd name="connsiteY1259" fmla="*/ 3648076 h 10288588"/>
              <a:gd name="connsiteX1260" fmla="*/ 11307763 w 18288000"/>
              <a:gd name="connsiteY1260" fmla="*/ 3645695 h 10288588"/>
              <a:gd name="connsiteX1261" fmla="*/ 11318875 w 18288000"/>
              <a:gd name="connsiteY1261" fmla="*/ 3642520 h 10288588"/>
              <a:gd name="connsiteX1262" fmla="*/ 11329987 w 18288000"/>
              <a:gd name="connsiteY1262" fmla="*/ 3638551 h 10288588"/>
              <a:gd name="connsiteX1263" fmla="*/ 11340306 w 18288000"/>
              <a:gd name="connsiteY1263" fmla="*/ 3632995 h 10288588"/>
              <a:gd name="connsiteX1264" fmla="*/ 11349037 w 18288000"/>
              <a:gd name="connsiteY1264" fmla="*/ 3627439 h 10288588"/>
              <a:gd name="connsiteX1265" fmla="*/ 11357769 w 18288000"/>
              <a:gd name="connsiteY1265" fmla="*/ 3621089 h 10288588"/>
              <a:gd name="connsiteX1266" fmla="*/ 11366500 w 18288000"/>
              <a:gd name="connsiteY1266" fmla="*/ 3613151 h 10288588"/>
              <a:gd name="connsiteX1267" fmla="*/ 11374437 w 18288000"/>
              <a:gd name="connsiteY1267" fmla="*/ 3605214 h 10288588"/>
              <a:gd name="connsiteX1268" fmla="*/ 11381581 w 18288000"/>
              <a:gd name="connsiteY1268" fmla="*/ 3596483 h 10288588"/>
              <a:gd name="connsiteX1269" fmla="*/ 11387137 w 18288000"/>
              <a:gd name="connsiteY1269" fmla="*/ 3586164 h 10288588"/>
              <a:gd name="connsiteX1270" fmla="*/ 11391900 w 18288000"/>
              <a:gd name="connsiteY1270" fmla="*/ 3575845 h 10288588"/>
              <a:gd name="connsiteX1271" fmla="*/ 11395869 w 18288000"/>
              <a:gd name="connsiteY1271" fmla="*/ 3565527 h 10288588"/>
              <a:gd name="connsiteX1272" fmla="*/ 11398250 w 18288000"/>
              <a:gd name="connsiteY1272" fmla="*/ 3554414 h 10288588"/>
              <a:gd name="connsiteX1273" fmla="*/ 11400631 w 18288000"/>
              <a:gd name="connsiteY1273" fmla="*/ 3542508 h 10288588"/>
              <a:gd name="connsiteX1274" fmla="*/ 11401425 w 18288000"/>
              <a:gd name="connsiteY1274" fmla="*/ 3530602 h 10288588"/>
              <a:gd name="connsiteX1275" fmla="*/ 11401425 w 18288000"/>
              <a:gd name="connsiteY1275" fmla="*/ 2372520 h 10288588"/>
              <a:gd name="connsiteX1276" fmla="*/ 11400631 w 18288000"/>
              <a:gd name="connsiteY1276" fmla="*/ 2361407 h 10288588"/>
              <a:gd name="connsiteX1277" fmla="*/ 11398250 w 18288000"/>
              <a:gd name="connsiteY1277" fmla="*/ 2349501 h 10288588"/>
              <a:gd name="connsiteX1278" fmla="*/ 11395869 w 18288000"/>
              <a:gd name="connsiteY1278" fmla="*/ 2337595 h 10288588"/>
              <a:gd name="connsiteX1279" fmla="*/ 11391900 w 18288000"/>
              <a:gd name="connsiteY1279" fmla="*/ 2328070 h 10288588"/>
              <a:gd name="connsiteX1280" fmla="*/ 11387137 w 18288000"/>
              <a:gd name="connsiteY1280" fmla="*/ 2317751 h 10288588"/>
              <a:gd name="connsiteX1281" fmla="*/ 11381581 w 18288000"/>
              <a:gd name="connsiteY1281" fmla="*/ 2307432 h 10288588"/>
              <a:gd name="connsiteX1282" fmla="*/ 11374437 w 18288000"/>
              <a:gd name="connsiteY1282" fmla="*/ 2298701 h 10288588"/>
              <a:gd name="connsiteX1283" fmla="*/ 11366500 w 18288000"/>
              <a:gd name="connsiteY1283" fmla="*/ 2290764 h 10288588"/>
              <a:gd name="connsiteX1284" fmla="*/ 11357769 w 18288000"/>
              <a:gd name="connsiteY1284" fmla="*/ 2282826 h 10288588"/>
              <a:gd name="connsiteX1285" fmla="*/ 11349037 w 18288000"/>
              <a:gd name="connsiteY1285" fmla="*/ 2275682 h 10288588"/>
              <a:gd name="connsiteX1286" fmla="*/ 11340306 w 18288000"/>
              <a:gd name="connsiteY1286" fmla="*/ 2270126 h 10288588"/>
              <a:gd name="connsiteX1287" fmla="*/ 11329987 w 18288000"/>
              <a:gd name="connsiteY1287" fmla="*/ 2264569 h 10288588"/>
              <a:gd name="connsiteX1288" fmla="*/ 11318875 w 18288000"/>
              <a:gd name="connsiteY1288" fmla="*/ 2261395 h 10288588"/>
              <a:gd name="connsiteX1289" fmla="*/ 11307763 w 18288000"/>
              <a:gd name="connsiteY1289" fmla="*/ 2258220 h 10288588"/>
              <a:gd name="connsiteX1290" fmla="*/ 11295856 w 18288000"/>
              <a:gd name="connsiteY1290" fmla="*/ 2256632 h 10288588"/>
              <a:gd name="connsiteX1291" fmla="*/ 11283950 w 18288000"/>
              <a:gd name="connsiteY1291" fmla="*/ 2255839 h 10288588"/>
              <a:gd name="connsiteX1292" fmla="*/ 15963105 w 18288000"/>
              <a:gd name="connsiteY1292" fmla="*/ 793752 h 10288588"/>
              <a:gd name="connsiteX1293" fmla="*/ 15951199 w 18288000"/>
              <a:gd name="connsiteY1293" fmla="*/ 794546 h 10288588"/>
              <a:gd name="connsiteX1294" fmla="*/ 15940087 w 18288000"/>
              <a:gd name="connsiteY1294" fmla="*/ 795340 h 10288588"/>
              <a:gd name="connsiteX1295" fmla="*/ 15928180 w 18288000"/>
              <a:gd name="connsiteY1295" fmla="*/ 799311 h 10288588"/>
              <a:gd name="connsiteX1296" fmla="*/ 15917068 w 18288000"/>
              <a:gd name="connsiteY1296" fmla="*/ 802488 h 10288588"/>
              <a:gd name="connsiteX1297" fmla="*/ 15907543 w 18288000"/>
              <a:gd name="connsiteY1297" fmla="*/ 808048 h 10288588"/>
              <a:gd name="connsiteX1298" fmla="*/ 15898018 w 18288000"/>
              <a:gd name="connsiteY1298" fmla="*/ 813607 h 10288588"/>
              <a:gd name="connsiteX1299" fmla="*/ 15889287 w 18288000"/>
              <a:gd name="connsiteY1299" fmla="*/ 820755 h 10288588"/>
              <a:gd name="connsiteX1300" fmla="*/ 15880555 w 18288000"/>
              <a:gd name="connsiteY1300" fmla="*/ 827903 h 10288588"/>
              <a:gd name="connsiteX1301" fmla="*/ 15872618 w 18288000"/>
              <a:gd name="connsiteY1301" fmla="*/ 835845 h 10288588"/>
              <a:gd name="connsiteX1302" fmla="*/ 15865474 w 18288000"/>
              <a:gd name="connsiteY1302" fmla="*/ 845375 h 10288588"/>
              <a:gd name="connsiteX1303" fmla="*/ 15859918 w 18288000"/>
              <a:gd name="connsiteY1303" fmla="*/ 854905 h 10288588"/>
              <a:gd name="connsiteX1304" fmla="*/ 15855949 w 18288000"/>
              <a:gd name="connsiteY1304" fmla="*/ 865230 h 10288588"/>
              <a:gd name="connsiteX1305" fmla="*/ 15851187 w 18288000"/>
              <a:gd name="connsiteY1305" fmla="*/ 875555 h 10288588"/>
              <a:gd name="connsiteX1306" fmla="*/ 15848805 w 18288000"/>
              <a:gd name="connsiteY1306" fmla="*/ 886674 h 10288588"/>
              <a:gd name="connsiteX1307" fmla="*/ 15846424 w 18288000"/>
              <a:gd name="connsiteY1307" fmla="*/ 899381 h 10288588"/>
              <a:gd name="connsiteX1308" fmla="*/ 15846424 w 18288000"/>
              <a:gd name="connsiteY1308" fmla="*/ 910500 h 10288588"/>
              <a:gd name="connsiteX1309" fmla="*/ 15846424 w 18288000"/>
              <a:gd name="connsiteY1309" fmla="*/ 2069242 h 10288588"/>
              <a:gd name="connsiteX1310" fmla="*/ 15846424 w 18288000"/>
              <a:gd name="connsiteY1310" fmla="*/ 2080361 h 10288588"/>
              <a:gd name="connsiteX1311" fmla="*/ 15848805 w 18288000"/>
              <a:gd name="connsiteY1311" fmla="*/ 2093068 h 10288588"/>
              <a:gd name="connsiteX1312" fmla="*/ 15851187 w 18288000"/>
              <a:gd name="connsiteY1312" fmla="*/ 2104187 h 10288588"/>
              <a:gd name="connsiteX1313" fmla="*/ 15855949 w 18288000"/>
              <a:gd name="connsiteY1313" fmla="*/ 2114512 h 10288588"/>
              <a:gd name="connsiteX1314" fmla="*/ 15859918 w 18288000"/>
              <a:gd name="connsiteY1314" fmla="*/ 2124042 h 10288588"/>
              <a:gd name="connsiteX1315" fmla="*/ 15865474 w 18288000"/>
              <a:gd name="connsiteY1315" fmla="*/ 2134367 h 10288588"/>
              <a:gd name="connsiteX1316" fmla="*/ 15872618 w 18288000"/>
              <a:gd name="connsiteY1316" fmla="*/ 2143103 h 10288588"/>
              <a:gd name="connsiteX1317" fmla="*/ 15880555 w 18288000"/>
              <a:gd name="connsiteY1317" fmla="*/ 2151045 h 10288588"/>
              <a:gd name="connsiteX1318" fmla="*/ 15889287 w 18288000"/>
              <a:gd name="connsiteY1318" fmla="*/ 2158987 h 10288588"/>
              <a:gd name="connsiteX1319" fmla="*/ 15898018 w 18288000"/>
              <a:gd name="connsiteY1319" fmla="*/ 2166135 h 10288588"/>
              <a:gd name="connsiteX1320" fmla="*/ 15907543 w 18288000"/>
              <a:gd name="connsiteY1320" fmla="*/ 2171694 h 10288588"/>
              <a:gd name="connsiteX1321" fmla="*/ 15917068 w 18288000"/>
              <a:gd name="connsiteY1321" fmla="*/ 2177253 h 10288588"/>
              <a:gd name="connsiteX1322" fmla="*/ 15928180 w 18288000"/>
              <a:gd name="connsiteY1322" fmla="*/ 2180430 h 10288588"/>
              <a:gd name="connsiteX1323" fmla="*/ 15940087 w 18288000"/>
              <a:gd name="connsiteY1323" fmla="*/ 2183608 h 10288588"/>
              <a:gd name="connsiteX1324" fmla="*/ 15951199 w 18288000"/>
              <a:gd name="connsiteY1324" fmla="*/ 2185196 h 10288588"/>
              <a:gd name="connsiteX1325" fmla="*/ 15963105 w 18288000"/>
              <a:gd name="connsiteY1325" fmla="*/ 2185990 h 10288588"/>
              <a:gd name="connsiteX1326" fmla="*/ 17118804 w 18288000"/>
              <a:gd name="connsiteY1326" fmla="*/ 2185990 h 10288588"/>
              <a:gd name="connsiteX1327" fmla="*/ 17129920 w 18288000"/>
              <a:gd name="connsiteY1327" fmla="*/ 2185196 h 10288588"/>
              <a:gd name="connsiteX1328" fmla="*/ 17141032 w 18288000"/>
              <a:gd name="connsiteY1328" fmla="*/ 2183608 h 10288588"/>
              <a:gd name="connsiteX1329" fmla="*/ 17152936 w 18288000"/>
              <a:gd name="connsiteY1329" fmla="*/ 2180430 h 10288588"/>
              <a:gd name="connsiteX1330" fmla="*/ 17164048 w 18288000"/>
              <a:gd name="connsiteY1330" fmla="*/ 2177253 h 10288588"/>
              <a:gd name="connsiteX1331" fmla="*/ 17173576 w 18288000"/>
              <a:gd name="connsiteY1331" fmla="*/ 2171694 h 10288588"/>
              <a:gd name="connsiteX1332" fmla="*/ 17183892 w 18288000"/>
              <a:gd name="connsiteY1332" fmla="*/ 2166135 h 10288588"/>
              <a:gd name="connsiteX1333" fmla="*/ 17193420 w 18288000"/>
              <a:gd name="connsiteY1333" fmla="*/ 2158987 h 10288588"/>
              <a:gd name="connsiteX1334" fmla="*/ 17200564 w 18288000"/>
              <a:gd name="connsiteY1334" fmla="*/ 2151045 h 10288588"/>
              <a:gd name="connsiteX1335" fmla="*/ 17208500 w 18288000"/>
              <a:gd name="connsiteY1335" fmla="*/ 2143103 h 10288588"/>
              <a:gd name="connsiteX1336" fmla="*/ 17215644 w 18288000"/>
              <a:gd name="connsiteY1336" fmla="*/ 2134367 h 10288588"/>
              <a:gd name="connsiteX1337" fmla="*/ 17221200 w 18288000"/>
              <a:gd name="connsiteY1337" fmla="*/ 2124042 h 10288588"/>
              <a:gd name="connsiteX1338" fmla="*/ 17225964 w 18288000"/>
              <a:gd name="connsiteY1338" fmla="*/ 2114512 h 10288588"/>
              <a:gd name="connsiteX1339" fmla="*/ 17229932 w 18288000"/>
              <a:gd name="connsiteY1339" fmla="*/ 2104187 h 10288588"/>
              <a:gd name="connsiteX1340" fmla="*/ 17233104 w 18288000"/>
              <a:gd name="connsiteY1340" fmla="*/ 2093068 h 10288588"/>
              <a:gd name="connsiteX1341" fmla="*/ 17234692 w 18288000"/>
              <a:gd name="connsiteY1341" fmla="*/ 2080361 h 10288588"/>
              <a:gd name="connsiteX1342" fmla="*/ 17235488 w 18288000"/>
              <a:gd name="connsiteY1342" fmla="*/ 2069242 h 10288588"/>
              <a:gd name="connsiteX1343" fmla="*/ 17235488 w 18288000"/>
              <a:gd name="connsiteY1343" fmla="*/ 910500 h 10288588"/>
              <a:gd name="connsiteX1344" fmla="*/ 17234692 w 18288000"/>
              <a:gd name="connsiteY1344" fmla="*/ 899381 h 10288588"/>
              <a:gd name="connsiteX1345" fmla="*/ 17233104 w 18288000"/>
              <a:gd name="connsiteY1345" fmla="*/ 886674 h 10288588"/>
              <a:gd name="connsiteX1346" fmla="*/ 17229932 w 18288000"/>
              <a:gd name="connsiteY1346" fmla="*/ 875555 h 10288588"/>
              <a:gd name="connsiteX1347" fmla="*/ 17225964 w 18288000"/>
              <a:gd name="connsiteY1347" fmla="*/ 865230 h 10288588"/>
              <a:gd name="connsiteX1348" fmla="*/ 17221200 w 18288000"/>
              <a:gd name="connsiteY1348" fmla="*/ 854905 h 10288588"/>
              <a:gd name="connsiteX1349" fmla="*/ 17215644 w 18288000"/>
              <a:gd name="connsiteY1349" fmla="*/ 845375 h 10288588"/>
              <a:gd name="connsiteX1350" fmla="*/ 17208500 w 18288000"/>
              <a:gd name="connsiteY1350" fmla="*/ 835845 h 10288588"/>
              <a:gd name="connsiteX1351" fmla="*/ 17200564 w 18288000"/>
              <a:gd name="connsiteY1351" fmla="*/ 827903 h 10288588"/>
              <a:gd name="connsiteX1352" fmla="*/ 17193420 w 18288000"/>
              <a:gd name="connsiteY1352" fmla="*/ 820755 h 10288588"/>
              <a:gd name="connsiteX1353" fmla="*/ 17183892 w 18288000"/>
              <a:gd name="connsiteY1353" fmla="*/ 813607 h 10288588"/>
              <a:gd name="connsiteX1354" fmla="*/ 17173576 w 18288000"/>
              <a:gd name="connsiteY1354" fmla="*/ 808048 h 10288588"/>
              <a:gd name="connsiteX1355" fmla="*/ 17164048 w 18288000"/>
              <a:gd name="connsiteY1355" fmla="*/ 802488 h 10288588"/>
              <a:gd name="connsiteX1356" fmla="*/ 17152936 w 18288000"/>
              <a:gd name="connsiteY1356" fmla="*/ 799311 h 10288588"/>
              <a:gd name="connsiteX1357" fmla="*/ 17141032 w 18288000"/>
              <a:gd name="connsiteY1357" fmla="*/ 795340 h 10288588"/>
              <a:gd name="connsiteX1358" fmla="*/ 17129920 w 18288000"/>
              <a:gd name="connsiteY1358" fmla="*/ 794546 h 10288588"/>
              <a:gd name="connsiteX1359" fmla="*/ 17118804 w 18288000"/>
              <a:gd name="connsiteY1359" fmla="*/ 793752 h 10288588"/>
              <a:gd name="connsiteX1360" fmla="*/ 14504193 w 18288000"/>
              <a:gd name="connsiteY1360" fmla="*/ 793752 h 10288588"/>
              <a:gd name="connsiteX1361" fmla="*/ 14491493 w 18288000"/>
              <a:gd name="connsiteY1361" fmla="*/ 794546 h 10288588"/>
              <a:gd name="connsiteX1362" fmla="*/ 14480381 w 18288000"/>
              <a:gd name="connsiteY1362" fmla="*/ 795340 h 10288588"/>
              <a:gd name="connsiteX1363" fmla="*/ 14469268 w 18288000"/>
              <a:gd name="connsiteY1363" fmla="*/ 799311 h 10288588"/>
              <a:gd name="connsiteX1364" fmla="*/ 14458156 w 18288000"/>
              <a:gd name="connsiteY1364" fmla="*/ 802488 h 10288588"/>
              <a:gd name="connsiteX1365" fmla="*/ 14447837 w 18288000"/>
              <a:gd name="connsiteY1365" fmla="*/ 808048 h 10288588"/>
              <a:gd name="connsiteX1366" fmla="*/ 14439106 w 18288000"/>
              <a:gd name="connsiteY1366" fmla="*/ 813607 h 10288588"/>
              <a:gd name="connsiteX1367" fmla="*/ 14430375 w 18288000"/>
              <a:gd name="connsiteY1367" fmla="*/ 820755 h 10288588"/>
              <a:gd name="connsiteX1368" fmla="*/ 14420850 w 18288000"/>
              <a:gd name="connsiteY1368" fmla="*/ 827903 h 10288588"/>
              <a:gd name="connsiteX1369" fmla="*/ 14412912 w 18288000"/>
              <a:gd name="connsiteY1369" fmla="*/ 835845 h 10288588"/>
              <a:gd name="connsiteX1370" fmla="*/ 14406562 w 18288000"/>
              <a:gd name="connsiteY1370" fmla="*/ 845375 h 10288588"/>
              <a:gd name="connsiteX1371" fmla="*/ 14401006 w 18288000"/>
              <a:gd name="connsiteY1371" fmla="*/ 854905 h 10288588"/>
              <a:gd name="connsiteX1372" fmla="*/ 14396243 w 18288000"/>
              <a:gd name="connsiteY1372" fmla="*/ 865230 h 10288588"/>
              <a:gd name="connsiteX1373" fmla="*/ 14391481 w 18288000"/>
              <a:gd name="connsiteY1373" fmla="*/ 875555 h 10288588"/>
              <a:gd name="connsiteX1374" fmla="*/ 14389893 w 18288000"/>
              <a:gd name="connsiteY1374" fmla="*/ 886674 h 10288588"/>
              <a:gd name="connsiteX1375" fmla="*/ 14387512 w 18288000"/>
              <a:gd name="connsiteY1375" fmla="*/ 899381 h 10288588"/>
              <a:gd name="connsiteX1376" fmla="*/ 14387512 w 18288000"/>
              <a:gd name="connsiteY1376" fmla="*/ 910500 h 10288588"/>
              <a:gd name="connsiteX1377" fmla="*/ 14387512 w 18288000"/>
              <a:gd name="connsiteY1377" fmla="*/ 2069242 h 10288588"/>
              <a:gd name="connsiteX1378" fmla="*/ 14387512 w 18288000"/>
              <a:gd name="connsiteY1378" fmla="*/ 2080361 h 10288588"/>
              <a:gd name="connsiteX1379" fmla="*/ 14389893 w 18288000"/>
              <a:gd name="connsiteY1379" fmla="*/ 2093068 h 10288588"/>
              <a:gd name="connsiteX1380" fmla="*/ 14391481 w 18288000"/>
              <a:gd name="connsiteY1380" fmla="*/ 2104187 h 10288588"/>
              <a:gd name="connsiteX1381" fmla="*/ 14396243 w 18288000"/>
              <a:gd name="connsiteY1381" fmla="*/ 2114512 h 10288588"/>
              <a:gd name="connsiteX1382" fmla="*/ 14401006 w 18288000"/>
              <a:gd name="connsiteY1382" fmla="*/ 2124042 h 10288588"/>
              <a:gd name="connsiteX1383" fmla="*/ 14406562 w 18288000"/>
              <a:gd name="connsiteY1383" fmla="*/ 2134367 h 10288588"/>
              <a:gd name="connsiteX1384" fmla="*/ 14412912 w 18288000"/>
              <a:gd name="connsiteY1384" fmla="*/ 2143103 h 10288588"/>
              <a:gd name="connsiteX1385" fmla="*/ 14420850 w 18288000"/>
              <a:gd name="connsiteY1385" fmla="*/ 2151045 h 10288588"/>
              <a:gd name="connsiteX1386" fmla="*/ 14430375 w 18288000"/>
              <a:gd name="connsiteY1386" fmla="*/ 2158987 h 10288588"/>
              <a:gd name="connsiteX1387" fmla="*/ 14439106 w 18288000"/>
              <a:gd name="connsiteY1387" fmla="*/ 2166135 h 10288588"/>
              <a:gd name="connsiteX1388" fmla="*/ 14447837 w 18288000"/>
              <a:gd name="connsiteY1388" fmla="*/ 2171694 h 10288588"/>
              <a:gd name="connsiteX1389" fmla="*/ 14458156 w 18288000"/>
              <a:gd name="connsiteY1389" fmla="*/ 2177253 h 10288588"/>
              <a:gd name="connsiteX1390" fmla="*/ 14469268 w 18288000"/>
              <a:gd name="connsiteY1390" fmla="*/ 2180430 h 10288588"/>
              <a:gd name="connsiteX1391" fmla="*/ 14480381 w 18288000"/>
              <a:gd name="connsiteY1391" fmla="*/ 2183608 h 10288588"/>
              <a:gd name="connsiteX1392" fmla="*/ 14491493 w 18288000"/>
              <a:gd name="connsiteY1392" fmla="*/ 2185196 h 10288588"/>
              <a:gd name="connsiteX1393" fmla="*/ 14504193 w 18288000"/>
              <a:gd name="connsiteY1393" fmla="*/ 2185990 h 10288588"/>
              <a:gd name="connsiteX1394" fmla="*/ 15659894 w 18288000"/>
              <a:gd name="connsiteY1394" fmla="*/ 2185990 h 10288588"/>
              <a:gd name="connsiteX1395" fmla="*/ 15671006 w 18288000"/>
              <a:gd name="connsiteY1395" fmla="*/ 2185196 h 10288588"/>
              <a:gd name="connsiteX1396" fmla="*/ 15682119 w 18288000"/>
              <a:gd name="connsiteY1396" fmla="*/ 2183608 h 10288588"/>
              <a:gd name="connsiteX1397" fmla="*/ 15693231 w 18288000"/>
              <a:gd name="connsiteY1397" fmla="*/ 2180430 h 10288588"/>
              <a:gd name="connsiteX1398" fmla="*/ 15704344 w 18288000"/>
              <a:gd name="connsiteY1398" fmla="*/ 2177253 h 10288588"/>
              <a:gd name="connsiteX1399" fmla="*/ 15714663 w 18288000"/>
              <a:gd name="connsiteY1399" fmla="*/ 2171694 h 10288588"/>
              <a:gd name="connsiteX1400" fmla="*/ 15724981 w 18288000"/>
              <a:gd name="connsiteY1400" fmla="*/ 2166135 h 10288588"/>
              <a:gd name="connsiteX1401" fmla="*/ 15733713 w 18288000"/>
              <a:gd name="connsiteY1401" fmla="*/ 2158987 h 10288588"/>
              <a:gd name="connsiteX1402" fmla="*/ 15741650 w 18288000"/>
              <a:gd name="connsiteY1402" fmla="*/ 2151045 h 10288588"/>
              <a:gd name="connsiteX1403" fmla="*/ 15749587 w 18288000"/>
              <a:gd name="connsiteY1403" fmla="*/ 2143103 h 10288588"/>
              <a:gd name="connsiteX1404" fmla="*/ 15755937 w 18288000"/>
              <a:gd name="connsiteY1404" fmla="*/ 2134367 h 10288588"/>
              <a:gd name="connsiteX1405" fmla="*/ 15761494 w 18288000"/>
              <a:gd name="connsiteY1405" fmla="*/ 2124042 h 10288588"/>
              <a:gd name="connsiteX1406" fmla="*/ 15766256 w 18288000"/>
              <a:gd name="connsiteY1406" fmla="*/ 2114512 h 10288588"/>
              <a:gd name="connsiteX1407" fmla="*/ 15771019 w 18288000"/>
              <a:gd name="connsiteY1407" fmla="*/ 2104187 h 10288588"/>
              <a:gd name="connsiteX1408" fmla="*/ 15772606 w 18288000"/>
              <a:gd name="connsiteY1408" fmla="*/ 2093068 h 10288588"/>
              <a:gd name="connsiteX1409" fmla="*/ 15774987 w 18288000"/>
              <a:gd name="connsiteY1409" fmla="*/ 2080361 h 10288588"/>
              <a:gd name="connsiteX1410" fmla="*/ 15776575 w 18288000"/>
              <a:gd name="connsiteY1410" fmla="*/ 2069242 h 10288588"/>
              <a:gd name="connsiteX1411" fmla="*/ 15776575 w 18288000"/>
              <a:gd name="connsiteY1411" fmla="*/ 910500 h 10288588"/>
              <a:gd name="connsiteX1412" fmla="*/ 15774987 w 18288000"/>
              <a:gd name="connsiteY1412" fmla="*/ 899381 h 10288588"/>
              <a:gd name="connsiteX1413" fmla="*/ 15772606 w 18288000"/>
              <a:gd name="connsiteY1413" fmla="*/ 886674 h 10288588"/>
              <a:gd name="connsiteX1414" fmla="*/ 15771019 w 18288000"/>
              <a:gd name="connsiteY1414" fmla="*/ 875555 h 10288588"/>
              <a:gd name="connsiteX1415" fmla="*/ 15766256 w 18288000"/>
              <a:gd name="connsiteY1415" fmla="*/ 865230 h 10288588"/>
              <a:gd name="connsiteX1416" fmla="*/ 15761494 w 18288000"/>
              <a:gd name="connsiteY1416" fmla="*/ 854905 h 10288588"/>
              <a:gd name="connsiteX1417" fmla="*/ 15755937 w 18288000"/>
              <a:gd name="connsiteY1417" fmla="*/ 845375 h 10288588"/>
              <a:gd name="connsiteX1418" fmla="*/ 15749587 w 18288000"/>
              <a:gd name="connsiteY1418" fmla="*/ 835845 h 10288588"/>
              <a:gd name="connsiteX1419" fmla="*/ 15741650 w 18288000"/>
              <a:gd name="connsiteY1419" fmla="*/ 827903 h 10288588"/>
              <a:gd name="connsiteX1420" fmla="*/ 15733713 w 18288000"/>
              <a:gd name="connsiteY1420" fmla="*/ 820755 h 10288588"/>
              <a:gd name="connsiteX1421" fmla="*/ 15724981 w 18288000"/>
              <a:gd name="connsiteY1421" fmla="*/ 813607 h 10288588"/>
              <a:gd name="connsiteX1422" fmla="*/ 15714663 w 18288000"/>
              <a:gd name="connsiteY1422" fmla="*/ 808048 h 10288588"/>
              <a:gd name="connsiteX1423" fmla="*/ 15704344 w 18288000"/>
              <a:gd name="connsiteY1423" fmla="*/ 802488 h 10288588"/>
              <a:gd name="connsiteX1424" fmla="*/ 15693231 w 18288000"/>
              <a:gd name="connsiteY1424" fmla="*/ 799311 h 10288588"/>
              <a:gd name="connsiteX1425" fmla="*/ 15682119 w 18288000"/>
              <a:gd name="connsiteY1425" fmla="*/ 795340 h 10288588"/>
              <a:gd name="connsiteX1426" fmla="*/ 15671006 w 18288000"/>
              <a:gd name="connsiteY1426" fmla="*/ 794546 h 10288588"/>
              <a:gd name="connsiteX1427" fmla="*/ 15659894 w 18288000"/>
              <a:gd name="connsiteY1427" fmla="*/ 793752 h 10288588"/>
              <a:gd name="connsiteX1428" fmla="*/ 13046141 w 18288000"/>
              <a:gd name="connsiteY1428" fmla="*/ 793752 h 10288588"/>
              <a:gd name="connsiteX1429" fmla="*/ 13034228 w 18288000"/>
              <a:gd name="connsiteY1429" fmla="*/ 794546 h 10288588"/>
              <a:gd name="connsiteX1430" fmla="*/ 13023109 w 18288000"/>
              <a:gd name="connsiteY1430" fmla="*/ 795340 h 10288588"/>
              <a:gd name="connsiteX1431" fmla="*/ 13011990 w 18288000"/>
              <a:gd name="connsiteY1431" fmla="*/ 799311 h 10288588"/>
              <a:gd name="connsiteX1432" fmla="*/ 13000077 w 18288000"/>
              <a:gd name="connsiteY1432" fmla="*/ 802488 h 10288588"/>
              <a:gd name="connsiteX1433" fmla="*/ 12990547 w 18288000"/>
              <a:gd name="connsiteY1433" fmla="*/ 808048 h 10288588"/>
              <a:gd name="connsiteX1434" fmla="*/ 12981016 w 18288000"/>
              <a:gd name="connsiteY1434" fmla="*/ 813607 h 10288588"/>
              <a:gd name="connsiteX1435" fmla="*/ 12972280 w 18288000"/>
              <a:gd name="connsiteY1435" fmla="*/ 820755 h 10288588"/>
              <a:gd name="connsiteX1436" fmla="*/ 12963544 w 18288000"/>
              <a:gd name="connsiteY1436" fmla="*/ 827903 h 10288588"/>
              <a:gd name="connsiteX1437" fmla="*/ 12955602 w 18288000"/>
              <a:gd name="connsiteY1437" fmla="*/ 835845 h 10288588"/>
              <a:gd name="connsiteX1438" fmla="*/ 12948454 w 18288000"/>
              <a:gd name="connsiteY1438" fmla="*/ 845375 h 10288588"/>
              <a:gd name="connsiteX1439" fmla="*/ 12942895 w 18288000"/>
              <a:gd name="connsiteY1439" fmla="*/ 854905 h 10288588"/>
              <a:gd name="connsiteX1440" fmla="*/ 12938924 w 18288000"/>
              <a:gd name="connsiteY1440" fmla="*/ 865230 h 10288588"/>
              <a:gd name="connsiteX1441" fmla="*/ 12934158 w 18288000"/>
              <a:gd name="connsiteY1441" fmla="*/ 875555 h 10288588"/>
              <a:gd name="connsiteX1442" fmla="*/ 12931776 w 18288000"/>
              <a:gd name="connsiteY1442" fmla="*/ 886674 h 10288588"/>
              <a:gd name="connsiteX1443" fmla="*/ 12929393 w 18288000"/>
              <a:gd name="connsiteY1443" fmla="*/ 899381 h 10288588"/>
              <a:gd name="connsiteX1444" fmla="*/ 12928599 w 18288000"/>
              <a:gd name="connsiteY1444" fmla="*/ 910500 h 10288588"/>
              <a:gd name="connsiteX1445" fmla="*/ 12928599 w 18288000"/>
              <a:gd name="connsiteY1445" fmla="*/ 2069242 h 10288588"/>
              <a:gd name="connsiteX1446" fmla="*/ 12929393 w 18288000"/>
              <a:gd name="connsiteY1446" fmla="*/ 2080361 h 10288588"/>
              <a:gd name="connsiteX1447" fmla="*/ 12931776 w 18288000"/>
              <a:gd name="connsiteY1447" fmla="*/ 2093068 h 10288588"/>
              <a:gd name="connsiteX1448" fmla="*/ 12934158 w 18288000"/>
              <a:gd name="connsiteY1448" fmla="*/ 2104187 h 10288588"/>
              <a:gd name="connsiteX1449" fmla="*/ 12938924 w 18288000"/>
              <a:gd name="connsiteY1449" fmla="*/ 2114512 h 10288588"/>
              <a:gd name="connsiteX1450" fmla="*/ 12942895 w 18288000"/>
              <a:gd name="connsiteY1450" fmla="*/ 2124042 h 10288588"/>
              <a:gd name="connsiteX1451" fmla="*/ 12948454 w 18288000"/>
              <a:gd name="connsiteY1451" fmla="*/ 2134367 h 10288588"/>
              <a:gd name="connsiteX1452" fmla="*/ 12955602 w 18288000"/>
              <a:gd name="connsiteY1452" fmla="*/ 2143103 h 10288588"/>
              <a:gd name="connsiteX1453" fmla="*/ 12963544 w 18288000"/>
              <a:gd name="connsiteY1453" fmla="*/ 2151045 h 10288588"/>
              <a:gd name="connsiteX1454" fmla="*/ 12972280 w 18288000"/>
              <a:gd name="connsiteY1454" fmla="*/ 2158987 h 10288588"/>
              <a:gd name="connsiteX1455" fmla="*/ 12981016 w 18288000"/>
              <a:gd name="connsiteY1455" fmla="*/ 2166135 h 10288588"/>
              <a:gd name="connsiteX1456" fmla="*/ 12990547 w 18288000"/>
              <a:gd name="connsiteY1456" fmla="*/ 2171694 h 10288588"/>
              <a:gd name="connsiteX1457" fmla="*/ 13000077 w 18288000"/>
              <a:gd name="connsiteY1457" fmla="*/ 2177253 h 10288588"/>
              <a:gd name="connsiteX1458" fmla="*/ 13011990 w 18288000"/>
              <a:gd name="connsiteY1458" fmla="*/ 2180430 h 10288588"/>
              <a:gd name="connsiteX1459" fmla="*/ 13023109 w 18288000"/>
              <a:gd name="connsiteY1459" fmla="*/ 2183608 h 10288588"/>
              <a:gd name="connsiteX1460" fmla="*/ 13034228 w 18288000"/>
              <a:gd name="connsiteY1460" fmla="*/ 2185196 h 10288588"/>
              <a:gd name="connsiteX1461" fmla="*/ 13046141 w 18288000"/>
              <a:gd name="connsiteY1461" fmla="*/ 2185990 h 10288588"/>
              <a:gd name="connsiteX1462" fmla="*/ 14201707 w 18288000"/>
              <a:gd name="connsiteY1462" fmla="*/ 2185990 h 10288588"/>
              <a:gd name="connsiteX1463" fmla="*/ 14213620 w 18288000"/>
              <a:gd name="connsiteY1463" fmla="*/ 2185196 h 10288588"/>
              <a:gd name="connsiteX1464" fmla="*/ 14225533 w 18288000"/>
              <a:gd name="connsiteY1464" fmla="*/ 2183608 h 10288588"/>
              <a:gd name="connsiteX1465" fmla="*/ 14236652 w 18288000"/>
              <a:gd name="connsiteY1465" fmla="*/ 2180430 h 10288588"/>
              <a:gd name="connsiteX1466" fmla="*/ 14247771 w 18288000"/>
              <a:gd name="connsiteY1466" fmla="*/ 2177253 h 10288588"/>
              <a:gd name="connsiteX1467" fmla="*/ 14258095 w 18288000"/>
              <a:gd name="connsiteY1467" fmla="*/ 2171694 h 10288588"/>
              <a:gd name="connsiteX1468" fmla="*/ 14267626 w 18288000"/>
              <a:gd name="connsiteY1468" fmla="*/ 2166135 h 10288588"/>
              <a:gd name="connsiteX1469" fmla="*/ 14277156 w 18288000"/>
              <a:gd name="connsiteY1469" fmla="*/ 2158987 h 10288588"/>
              <a:gd name="connsiteX1470" fmla="*/ 14284304 w 18288000"/>
              <a:gd name="connsiteY1470" fmla="*/ 2151045 h 10288588"/>
              <a:gd name="connsiteX1471" fmla="*/ 14292246 w 18288000"/>
              <a:gd name="connsiteY1471" fmla="*/ 2143103 h 10288588"/>
              <a:gd name="connsiteX1472" fmla="*/ 14299394 w 18288000"/>
              <a:gd name="connsiteY1472" fmla="*/ 2134367 h 10288588"/>
              <a:gd name="connsiteX1473" fmla="*/ 14304953 w 18288000"/>
              <a:gd name="connsiteY1473" fmla="*/ 2124042 h 10288588"/>
              <a:gd name="connsiteX1474" fmla="*/ 14309719 w 18288000"/>
              <a:gd name="connsiteY1474" fmla="*/ 2114512 h 10288588"/>
              <a:gd name="connsiteX1475" fmla="*/ 14313690 w 18288000"/>
              <a:gd name="connsiteY1475" fmla="*/ 2104187 h 10288588"/>
              <a:gd name="connsiteX1476" fmla="*/ 14316072 w 18288000"/>
              <a:gd name="connsiteY1476" fmla="*/ 2093068 h 10288588"/>
              <a:gd name="connsiteX1477" fmla="*/ 14318455 w 18288000"/>
              <a:gd name="connsiteY1477" fmla="*/ 2080361 h 10288588"/>
              <a:gd name="connsiteX1478" fmla="*/ 14319249 w 18288000"/>
              <a:gd name="connsiteY1478" fmla="*/ 2069242 h 10288588"/>
              <a:gd name="connsiteX1479" fmla="*/ 14319249 w 18288000"/>
              <a:gd name="connsiteY1479" fmla="*/ 910500 h 10288588"/>
              <a:gd name="connsiteX1480" fmla="*/ 14318455 w 18288000"/>
              <a:gd name="connsiteY1480" fmla="*/ 899381 h 10288588"/>
              <a:gd name="connsiteX1481" fmla="*/ 14316072 w 18288000"/>
              <a:gd name="connsiteY1481" fmla="*/ 886674 h 10288588"/>
              <a:gd name="connsiteX1482" fmla="*/ 14313690 w 18288000"/>
              <a:gd name="connsiteY1482" fmla="*/ 875555 h 10288588"/>
              <a:gd name="connsiteX1483" fmla="*/ 14309719 w 18288000"/>
              <a:gd name="connsiteY1483" fmla="*/ 865230 h 10288588"/>
              <a:gd name="connsiteX1484" fmla="*/ 14304953 w 18288000"/>
              <a:gd name="connsiteY1484" fmla="*/ 854905 h 10288588"/>
              <a:gd name="connsiteX1485" fmla="*/ 14299394 w 18288000"/>
              <a:gd name="connsiteY1485" fmla="*/ 845375 h 10288588"/>
              <a:gd name="connsiteX1486" fmla="*/ 14292246 w 18288000"/>
              <a:gd name="connsiteY1486" fmla="*/ 835845 h 10288588"/>
              <a:gd name="connsiteX1487" fmla="*/ 14284304 w 18288000"/>
              <a:gd name="connsiteY1487" fmla="*/ 827903 h 10288588"/>
              <a:gd name="connsiteX1488" fmla="*/ 14277156 w 18288000"/>
              <a:gd name="connsiteY1488" fmla="*/ 820755 h 10288588"/>
              <a:gd name="connsiteX1489" fmla="*/ 14267626 w 18288000"/>
              <a:gd name="connsiteY1489" fmla="*/ 813607 h 10288588"/>
              <a:gd name="connsiteX1490" fmla="*/ 14258095 w 18288000"/>
              <a:gd name="connsiteY1490" fmla="*/ 808048 h 10288588"/>
              <a:gd name="connsiteX1491" fmla="*/ 14247771 w 18288000"/>
              <a:gd name="connsiteY1491" fmla="*/ 802488 h 10288588"/>
              <a:gd name="connsiteX1492" fmla="*/ 14236652 w 18288000"/>
              <a:gd name="connsiteY1492" fmla="*/ 799311 h 10288588"/>
              <a:gd name="connsiteX1493" fmla="*/ 14225533 w 18288000"/>
              <a:gd name="connsiteY1493" fmla="*/ 795340 h 10288588"/>
              <a:gd name="connsiteX1494" fmla="*/ 14213620 w 18288000"/>
              <a:gd name="connsiteY1494" fmla="*/ 794546 h 10288588"/>
              <a:gd name="connsiteX1495" fmla="*/ 14201707 w 18288000"/>
              <a:gd name="connsiteY1495" fmla="*/ 793752 h 10288588"/>
              <a:gd name="connsiteX1496" fmla="*/ 11587956 w 18288000"/>
              <a:gd name="connsiteY1496" fmla="*/ 793752 h 10288588"/>
              <a:gd name="connsiteX1497" fmla="*/ 11575256 w 18288000"/>
              <a:gd name="connsiteY1497" fmla="*/ 794546 h 10288588"/>
              <a:gd name="connsiteX1498" fmla="*/ 11564143 w 18288000"/>
              <a:gd name="connsiteY1498" fmla="*/ 795340 h 10288588"/>
              <a:gd name="connsiteX1499" fmla="*/ 11553031 w 18288000"/>
              <a:gd name="connsiteY1499" fmla="*/ 799312 h 10288588"/>
              <a:gd name="connsiteX1500" fmla="*/ 11541918 w 18288000"/>
              <a:gd name="connsiteY1500" fmla="*/ 802488 h 10288588"/>
              <a:gd name="connsiteX1501" fmla="*/ 11531599 w 18288000"/>
              <a:gd name="connsiteY1501" fmla="*/ 808048 h 10288588"/>
              <a:gd name="connsiteX1502" fmla="*/ 11522868 w 18288000"/>
              <a:gd name="connsiteY1502" fmla="*/ 813607 h 10288588"/>
              <a:gd name="connsiteX1503" fmla="*/ 11512549 w 18288000"/>
              <a:gd name="connsiteY1503" fmla="*/ 820755 h 10288588"/>
              <a:gd name="connsiteX1504" fmla="*/ 11504612 w 18288000"/>
              <a:gd name="connsiteY1504" fmla="*/ 827903 h 10288588"/>
              <a:gd name="connsiteX1505" fmla="*/ 11496675 w 18288000"/>
              <a:gd name="connsiteY1505" fmla="*/ 835845 h 10288588"/>
              <a:gd name="connsiteX1506" fmla="*/ 11490325 w 18288000"/>
              <a:gd name="connsiteY1506" fmla="*/ 845375 h 10288588"/>
              <a:gd name="connsiteX1507" fmla="*/ 11484768 w 18288000"/>
              <a:gd name="connsiteY1507" fmla="*/ 854905 h 10288588"/>
              <a:gd name="connsiteX1508" fmla="*/ 11480006 w 18288000"/>
              <a:gd name="connsiteY1508" fmla="*/ 865230 h 10288588"/>
              <a:gd name="connsiteX1509" fmla="*/ 11475243 w 18288000"/>
              <a:gd name="connsiteY1509" fmla="*/ 875555 h 10288588"/>
              <a:gd name="connsiteX1510" fmla="*/ 11473656 w 18288000"/>
              <a:gd name="connsiteY1510" fmla="*/ 886674 h 10288588"/>
              <a:gd name="connsiteX1511" fmla="*/ 11471275 w 18288000"/>
              <a:gd name="connsiteY1511" fmla="*/ 899381 h 10288588"/>
              <a:gd name="connsiteX1512" fmla="*/ 11469687 w 18288000"/>
              <a:gd name="connsiteY1512" fmla="*/ 910500 h 10288588"/>
              <a:gd name="connsiteX1513" fmla="*/ 11469687 w 18288000"/>
              <a:gd name="connsiteY1513" fmla="*/ 2069242 h 10288588"/>
              <a:gd name="connsiteX1514" fmla="*/ 11471275 w 18288000"/>
              <a:gd name="connsiteY1514" fmla="*/ 2080361 h 10288588"/>
              <a:gd name="connsiteX1515" fmla="*/ 11473656 w 18288000"/>
              <a:gd name="connsiteY1515" fmla="*/ 2093068 h 10288588"/>
              <a:gd name="connsiteX1516" fmla="*/ 11475243 w 18288000"/>
              <a:gd name="connsiteY1516" fmla="*/ 2104187 h 10288588"/>
              <a:gd name="connsiteX1517" fmla="*/ 11480006 w 18288000"/>
              <a:gd name="connsiteY1517" fmla="*/ 2114512 h 10288588"/>
              <a:gd name="connsiteX1518" fmla="*/ 11484768 w 18288000"/>
              <a:gd name="connsiteY1518" fmla="*/ 2124042 h 10288588"/>
              <a:gd name="connsiteX1519" fmla="*/ 11490325 w 18288000"/>
              <a:gd name="connsiteY1519" fmla="*/ 2134367 h 10288588"/>
              <a:gd name="connsiteX1520" fmla="*/ 11496675 w 18288000"/>
              <a:gd name="connsiteY1520" fmla="*/ 2143103 h 10288588"/>
              <a:gd name="connsiteX1521" fmla="*/ 11504612 w 18288000"/>
              <a:gd name="connsiteY1521" fmla="*/ 2151045 h 10288588"/>
              <a:gd name="connsiteX1522" fmla="*/ 11512549 w 18288000"/>
              <a:gd name="connsiteY1522" fmla="*/ 2158987 h 10288588"/>
              <a:gd name="connsiteX1523" fmla="*/ 11522868 w 18288000"/>
              <a:gd name="connsiteY1523" fmla="*/ 2166135 h 10288588"/>
              <a:gd name="connsiteX1524" fmla="*/ 11531599 w 18288000"/>
              <a:gd name="connsiteY1524" fmla="*/ 2171694 h 10288588"/>
              <a:gd name="connsiteX1525" fmla="*/ 11541918 w 18288000"/>
              <a:gd name="connsiteY1525" fmla="*/ 2177253 h 10288588"/>
              <a:gd name="connsiteX1526" fmla="*/ 11553031 w 18288000"/>
              <a:gd name="connsiteY1526" fmla="*/ 2180430 h 10288588"/>
              <a:gd name="connsiteX1527" fmla="*/ 11564143 w 18288000"/>
              <a:gd name="connsiteY1527" fmla="*/ 2183608 h 10288588"/>
              <a:gd name="connsiteX1528" fmla="*/ 11575256 w 18288000"/>
              <a:gd name="connsiteY1528" fmla="*/ 2185196 h 10288588"/>
              <a:gd name="connsiteX1529" fmla="*/ 11587956 w 18288000"/>
              <a:gd name="connsiteY1529" fmla="*/ 2185990 h 10288588"/>
              <a:gd name="connsiteX1530" fmla="*/ 12742068 w 18288000"/>
              <a:gd name="connsiteY1530" fmla="*/ 2185990 h 10288588"/>
              <a:gd name="connsiteX1531" fmla="*/ 12754768 w 18288000"/>
              <a:gd name="connsiteY1531" fmla="*/ 2185196 h 10288588"/>
              <a:gd name="connsiteX1532" fmla="*/ 12765881 w 18288000"/>
              <a:gd name="connsiteY1532" fmla="*/ 2183608 h 10288588"/>
              <a:gd name="connsiteX1533" fmla="*/ 12776993 w 18288000"/>
              <a:gd name="connsiteY1533" fmla="*/ 2180430 h 10288588"/>
              <a:gd name="connsiteX1534" fmla="*/ 12788106 w 18288000"/>
              <a:gd name="connsiteY1534" fmla="*/ 2177253 h 10288588"/>
              <a:gd name="connsiteX1535" fmla="*/ 12798425 w 18288000"/>
              <a:gd name="connsiteY1535" fmla="*/ 2171694 h 10288588"/>
              <a:gd name="connsiteX1536" fmla="*/ 12808743 w 18288000"/>
              <a:gd name="connsiteY1536" fmla="*/ 2166135 h 10288588"/>
              <a:gd name="connsiteX1537" fmla="*/ 12817475 w 18288000"/>
              <a:gd name="connsiteY1537" fmla="*/ 2158987 h 10288588"/>
              <a:gd name="connsiteX1538" fmla="*/ 12825412 w 18288000"/>
              <a:gd name="connsiteY1538" fmla="*/ 2151045 h 10288588"/>
              <a:gd name="connsiteX1539" fmla="*/ 12833349 w 18288000"/>
              <a:gd name="connsiteY1539" fmla="*/ 2143103 h 10288588"/>
              <a:gd name="connsiteX1540" fmla="*/ 12839699 w 18288000"/>
              <a:gd name="connsiteY1540" fmla="*/ 2134367 h 10288588"/>
              <a:gd name="connsiteX1541" fmla="*/ 12845256 w 18288000"/>
              <a:gd name="connsiteY1541" fmla="*/ 2124042 h 10288588"/>
              <a:gd name="connsiteX1542" fmla="*/ 12850018 w 18288000"/>
              <a:gd name="connsiteY1542" fmla="*/ 2114512 h 10288588"/>
              <a:gd name="connsiteX1543" fmla="*/ 12854781 w 18288000"/>
              <a:gd name="connsiteY1543" fmla="*/ 2104187 h 10288588"/>
              <a:gd name="connsiteX1544" fmla="*/ 12857162 w 18288000"/>
              <a:gd name="connsiteY1544" fmla="*/ 2093068 h 10288588"/>
              <a:gd name="connsiteX1545" fmla="*/ 12858749 w 18288000"/>
              <a:gd name="connsiteY1545" fmla="*/ 2080361 h 10288588"/>
              <a:gd name="connsiteX1546" fmla="*/ 12860337 w 18288000"/>
              <a:gd name="connsiteY1546" fmla="*/ 2069242 h 10288588"/>
              <a:gd name="connsiteX1547" fmla="*/ 12860337 w 18288000"/>
              <a:gd name="connsiteY1547" fmla="*/ 910500 h 10288588"/>
              <a:gd name="connsiteX1548" fmla="*/ 12858749 w 18288000"/>
              <a:gd name="connsiteY1548" fmla="*/ 899381 h 10288588"/>
              <a:gd name="connsiteX1549" fmla="*/ 12857162 w 18288000"/>
              <a:gd name="connsiteY1549" fmla="*/ 886674 h 10288588"/>
              <a:gd name="connsiteX1550" fmla="*/ 12854781 w 18288000"/>
              <a:gd name="connsiteY1550" fmla="*/ 875555 h 10288588"/>
              <a:gd name="connsiteX1551" fmla="*/ 12850018 w 18288000"/>
              <a:gd name="connsiteY1551" fmla="*/ 865230 h 10288588"/>
              <a:gd name="connsiteX1552" fmla="*/ 12845256 w 18288000"/>
              <a:gd name="connsiteY1552" fmla="*/ 854905 h 10288588"/>
              <a:gd name="connsiteX1553" fmla="*/ 12839699 w 18288000"/>
              <a:gd name="connsiteY1553" fmla="*/ 845375 h 10288588"/>
              <a:gd name="connsiteX1554" fmla="*/ 12833349 w 18288000"/>
              <a:gd name="connsiteY1554" fmla="*/ 835845 h 10288588"/>
              <a:gd name="connsiteX1555" fmla="*/ 12825412 w 18288000"/>
              <a:gd name="connsiteY1555" fmla="*/ 827903 h 10288588"/>
              <a:gd name="connsiteX1556" fmla="*/ 12817475 w 18288000"/>
              <a:gd name="connsiteY1556" fmla="*/ 820755 h 10288588"/>
              <a:gd name="connsiteX1557" fmla="*/ 12808743 w 18288000"/>
              <a:gd name="connsiteY1557" fmla="*/ 813607 h 10288588"/>
              <a:gd name="connsiteX1558" fmla="*/ 12798425 w 18288000"/>
              <a:gd name="connsiteY1558" fmla="*/ 808048 h 10288588"/>
              <a:gd name="connsiteX1559" fmla="*/ 12788106 w 18288000"/>
              <a:gd name="connsiteY1559" fmla="*/ 802488 h 10288588"/>
              <a:gd name="connsiteX1560" fmla="*/ 12776993 w 18288000"/>
              <a:gd name="connsiteY1560" fmla="*/ 799312 h 10288588"/>
              <a:gd name="connsiteX1561" fmla="*/ 12765881 w 18288000"/>
              <a:gd name="connsiteY1561" fmla="*/ 795340 h 10288588"/>
              <a:gd name="connsiteX1562" fmla="*/ 12754768 w 18288000"/>
              <a:gd name="connsiteY1562" fmla="*/ 794546 h 10288588"/>
              <a:gd name="connsiteX1563" fmla="*/ 12742068 w 18288000"/>
              <a:gd name="connsiteY1563" fmla="*/ 793752 h 10288588"/>
              <a:gd name="connsiteX1564" fmla="*/ 10129043 w 18288000"/>
              <a:gd name="connsiteY1564" fmla="*/ 793752 h 10288588"/>
              <a:gd name="connsiteX1565" fmla="*/ 10117137 w 18288000"/>
              <a:gd name="connsiteY1565" fmla="*/ 794546 h 10288588"/>
              <a:gd name="connsiteX1566" fmla="*/ 10106025 w 18288000"/>
              <a:gd name="connsiteY1566" fmla="*/ 795340 h 10288588"/>
              <a:gd name="connsiteX1567" fmla="*/ 10094912 w 18288000"/>
              <a:gd name="connsiteY1567" fmla="*/ 799312 h 10288588"/>
              <a:gd name="connsiteX1568" fmla="*/ 10083006 w 18288000"/>
              <a:gd name="connsiteY1568" fmla="*/ 802488 h 10288588"/>
              <a:gd name="connsiteX1569" fmla="*/ 10073481 w 18288000"/>
              <a:gd name="connsiteY1569" fmla="*/ 808048 h 10288588"/>
              <a:gd name="connsiteX1570" fmla="*/ 10063162 w 18288000"/>
              <a:gd name="connsiteY1570" fmla="*/ 813607 h 10288588"/>
              <a:gd name="connsiteX1571" fmla="*/ 10054431 w 18288000"/>
              <a:gd name="connsiteY1571" fmla="*/ 820755 h 10288588"/>
              <a:gd name="connsiteX1572" fmla="*/ 10046493 w 18288000"/>
              <a:gd name="connsiteY1572" fmla="*/ 827903 h 10288588"/>
              <a:gd name="connsiteX1573" fmla="*/ 10038556 w 18288000"/>
              <a:gd name="connsiteY1573" fmla="*/ 835845 h 10288588"/>
              <a:gd name="connsiteX1574" fmla="*/ 10031412 w 18288000"/>
              <a:gd name="connsiteY1574" fmla="*/ 845375 h 10288588"/>
              <a:gd name="connsiteX1575" fmla="*/ 10025856 w 18288000"/>
              <a:gd name="connsiteY1575" fmla="*/ 854905 h 10288588"/>
              <a:gd name="connsiteX1576" fmla="*/ 10021887 w 18288000"/>
              <a:gd name="connsiteY1576" fmla="*/ 865230 h 10288588"/>
              <a:gd name="connsiteX1577" fmla="*/ 10017125 w 18288000"/>
              <a:gd name="connsiteY1577" fmla="*/ 875555 h 10288588"/>
              <a:gd name="connsiteX1578" fmla="*/ 10014743 w 18288000"/>
              <a:gd name="connsiteY1578" fmla="*/ 886674 h 10288588"/>
              <a:gd name="connsiteX1579" fmla="*/ 10012362 w 18288000"/>
              <a:gd name="connsiteY1579" fmla="*/ 899381 h 10288588"/>
              <a:gd name="connsiteX1580" fmla="*/ 10012362 w 18288000"/>
              <a:gd name="connsiteY1580" fmla="*/ 910500 h 10288588"/>
              <a:gd name="connsiteX1581" fmla="*/ 10012362 w 18288000"/>
              <a:gd name="connsiteY1581" fmla="*/ 2069242 h 10288588"/>
              <a:gd name="connsiteX1582" fmla="*/ 10012362 w 18288000"/>
              <a:gd name="connsiteY1582" fmla="*/ 2080361 h 10288588"/>
              <a:gd name="connsiteX1583" fmla="*/ 10014743 w 18288000"/>
              <a:gd name="connsiteY1583" fmla="*/ 2093068 h 10288588"/>
              <a:gd name="connsiteX1584" fmla="*/ 10017125 w 18288000"/>
              <a:gd name="connsiteY1584" fmla="*/ 2104187 h 10288588"/>
              <a:gd name="connsiteX1585" fmla="*/ 10021887 w 18288000"/>
              <a:gd name="connsiteY1585" fmla="*/ 2114512 h 10288588"/>
              <a:gd name="connsiteX1586" fmla="*/ 10025856 w 18288000"/>
              <a:gd name="connsiteY1586" fmla="*/ 2124042 h 10288588"/>
              <a:gd name="connsiteX1587" fmla="*/ 10031412 w 18288000"/>
              <a:gd name="connsiteY1587" fmla="*/ 2134367 h 10288588"/>
              <a:gd name="connsiteX1588" fmla="*/ 10038556 w 18288000"/>
              <a:gd name="connsiteY1588" fmla="*/ 2143103 h 10288588"/>
              <a:gd name="connsiteX1589" fmla="*/ 10046493 w 18288000"/>
              <a:gd name="connsiteY1589" fmla="*/ 2151045 h 10288588"/>
              <a:gd name="connsiteX1590" fmla="*/ 10054431 w 18288000"/>
              <a:gd name="connsiteY1590" fmla="*/ 2158987 h 10288588"/>
              <a:gd name="connsiteX1591" fmla="*/ 10063162 w 18288000"/>
              <a:gd name="connsiteY1591" fmla="*/ 2166135 h 10288588"/>
              <a:gd name="connsiteX1592" fmla="*/ 10073481 w 18288000"/>
              <a:gd name="connsiteY1592" fmla="*/ 2171694 h 10288588"/>
              <a:gd name="connsiteX1593" fmla="*/ 10083006 w 18288000"/>
              <a:gd name="connsiteY1593" fmla="*/ 2177253 h 10288588"/>
              <a:gd name="connsiteX1594" fmla="*/ 10094912 w 18288000"/>
              <a:gd name="connsiteY1594" fmla="*/ 2180430 h 10288588"/>
              <a:gd name="connsiteX1595" fmla="*/ 10106025 w 18288000"/>
              <a:gd name="connsiteY1595" fmla="*/ 2183608 h 10288588"/>
              <a:gd name="connsiteX1596" fmla="*/ 10117137 w 18288000"/>
              <a:gd name="connsiteY1596" fmla="*/ 2185196 h 10288588"/>
              <a:gd name="connsiteX1597" fmla="*/ 10129043 w 18288000"/>
              <a:gd name="connsiteY1597" fmla="*/ 2185990 h 10288588"/>
              <a:gd name="connsiteX1598" fmla="*/ 11283950 w 18288000"/>
              <a:gd name="connsiteY1598" fmla="*/ 2185990 h 10288588"/>
              <a:gd name="connsiteX1599" fmla="*/ 11295856 w 18288000"/>
              <a:gd name="connsiteY1599" fmla="*/ 2185196 h 10288588"/>
              <a:gd name="connsiteX1600" fmla="*/ 11307763 w 18288000"/>
              <a:gd name="connsiteY1600" fmla="*/ 2183608 h 10288588"/>
              <a:gd name="connsiteX1601" fmla="*/ 11318875 w 18288000"/>
              <a:gd name="connsiteY1601" fmla="*/ 2180430 h 10288588"/>
              <a:gd name="connsiteX1602" fmla="*/ 11329987 w 18288000"/>
              <a:gd name="connsiteY1602" fmla="*/ 2177253 h 10288588"/>
              <a:gd name="connsiteX1603" fmla="*/ 11340306 w 18288000"/>
              <a:gd name="connsiteY1603" fmla="*/ 2171694 h 10288588"/>
              <a:gd name="connsiteX1604" fmla="*/ 11349037 w 18288000"/>
              <a:gd name="connsiteY1604" fmla="*/ 2166135 h 10288588"/>
              <a:gd name="connsiteX1605" fmla="*/ 11357769 w 18288000"/>
              <a:gd name="connsiteY1605" fmla="*/ 2158987 h 10288588"/>
              <a:gd name="connsiteX1606" fmla="*/ 11366500 w 18288000"/>
              <a:gd name="connsiteY1606" fmla="*/ 2151045 h 10288588"/>
              <a:gd name="connsiteX1607" fmla="*/ 11374437 w 18288000"/>
              <a:gd name="connsiteY1607" fmla="*/ 2143103 h 10288588"/>
              <a:gd name="connsiteX1608" fmla="*/ 11381581 w 18288000"/>
              <a:gd name="connsiteY1608" fmla="*/ 2134367 h 10288588"/>
              <a:gd name="connsiteX1609" fmla="*/ 11387137 w 18288000"/>
              <a:gd name="connsiteY1609" fmla="*/ 2124042 h 10288588"/>
              <a:gd name="connsiteX1610" fmla="*/ 11391900 w 18288000"/>
              <a:gd name="connsiteY1610" fmla="*/ 2114512 h 10288588"/>
              <a:gd name="connsiteX1611" fmla="*/ 11395869 w 18288000"/>
              <a:gd name="connsiteY1611" fmla="*/ 2104187 h 10288588"/>
              <a:gd name="connsiteX1612" fmla="*/ 11398250 w 18288000"/>
              <a:gd name="connsiteY1612" fmla="*/ 2093068 h 10288588"/>
              <a:gd name="connsiteX1613" fmla="*/ 11400631 w 18288000"/>
              <a:gd name="connsiteY1613" fmla="*/ 2080361 h 10288588"/>
              <a:gd name="connsiteX1614" fmla="*/ 11401425 w 18288000"/>
              <a:gd name="connsiteY1614" fmla="*/ 2069242 h 10288588"/>
              <a:gd name="connsiteX1615" fmla="*/ 11401425 w 18288000"/>
              <a:gd name="connsiteY1615" fmla="*/ 910500 h 10288588"/>
              <a:gd name="connsiteX1616" fmla="*/ 11400631 w 18288000"/>
              <a:gd name="connsiteY1616" fmla="*/ 899381 h 10288588"/>
              <a:gd name="connsiteX1617" fmla="*/ 11398250 w 18288000"/>
              <a:gd name="connsiteY1617" fmla="*/ 886674 h 10288588"/>
              <a:gd name="connsiteX1618" fmla="*/ 11395869 w 18288000"/>
              <a:gd name="connsiteY1618" fmla="*/ 875555 h 10288588"/>
              <a:gd name="connsiteX1619" fmla="*/ 11391900 w 18288000"/>
              <a:gd name="connsiteY1619" fmla="*/ 865230 h 10288588"/>
              <a:gd name="connsiteX1620" fmla="*/ 11387137 w 18288000"/>
              <a:gd name="connsiteY1620" fmla="*/ 854905 h 10288588"/>
              <a:gd name="connsiteX1621" fmla="*/ 11381581 w 18288000"/>
              <a:gd name="connsiteY1621" fmla="*/ 845375 h 10288588"/>
              <a:gd name="connsiteX1622" fmla="*/ 11374437 w 18288000"/>
              <a:gd name="connsiteY1622" fmla="*/ 835845 h 10288588"/>
              <a:gd name="connsiteX1623" fmla="*/ 11366500 w 18288000"/>
              <a:gd name="connsiteY1623" fmla="*/ 827903 h 10288588"/>
              <a:gd name="connsiteX1624" fmla="*/ 11357769 w 18288000"/>
              <a:gd name="connsiteY1624" fmla="*/ 820755 h 10288588"/>
              <a:gd name="connsiteX1625" fmla="*/ 11349037 w 18288000"/>
              <a:gd name="connsiteY1625" fmla="*/ 813607 h 10288588"/>
              <a:gd name="connsiteX1626" fmla="*/ 11340306 w 18288000"/>
              <a:gd name="connsiteY1626" fmla="*/ 808048 h 10288588"/>
              <a:gd name="connsiteX1627" fmla="*/ 11329987 w 18288000"/>
              <a:gd name="connsiteY1627" fmla="*/ 802488 h 10288588"/>
              <a:gd name="connsiteX1628" fmla="*/ 11318875 w 18288000"/>
              <a:gd name="connsiteY1628" fmla="*/ 799312 h 10288588"/>
              <a:gd name="connsiteX1629" fmla="*/ 11307763 w 18288000"/>
              <a:gd name="connsiteY1629" fmla="*/ 795340 h 10288588"/>
              <a:gd name="connsiteX1630" fmla="*/ 11295856 w 18288000"/>
              <a:gd name="connsiteY1630" fmla="*/ 794546 h 10288588"/>
              <a:gd name="connsiteX1631" fmla="*/ 11283950 w 18288000"/>
              <a:gd name="connsiteY1631" fmla="*/ 793752 h 10288588"/>
              <a:gd name="connsiteX1632" fmla="*/ 0 w 18288000"/>
              <a:gd name="connsiteY1632" fmla="*/ 0 h 10288588"/>
              <a:gd name="connsiteX1633" fmla="*/ 18288000 w 18288000"/>
              <a:gd name="connsiteY1633" fmla="*/ 0 h 10288588"/>
              <a:gd name="connsiteX1634" fmla="*/ 18288000 w 18288000"/>
              <a:gd name="connsiteY1634" fmla="*/ 10288588 h 10288588"/>
              <a:gd name="connsiteX1635" fmla="*/ 0 w 18288000"/>
              <a:gd name="connsiteY1635" fmla="*/ 10288588 h 1028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</a:cxnLst>
            <a:rect l="l" t="t" r="r" b="b"/>
            <a:pathLst>
              <a:path w="18288000" h="10288588">
                <a:moveTo>
                  <a:pt x="15963105" y="8102600"/>
                </a:moveTo>
                <a:lnTo>
                  <a:pt x="15951199" y="8103394"/>
                </a:lnTo>
                <a:lnTo>
                  <a:pt x="15940087" y="8104983"/>
                </a:lnTo>
                <a:lnTo>
                  <a:pt x="15928180" y="8108160"/>
                </a:lnTo>
                <a:lnTo>
                  <a:pt x="15917068" y="8111336"/>
                </a:lnTo>
                <a:lnTo>
                  <a:pt x="15907543" y="8116896"/>
                </a:lnTo>
                <a:lnTo>
                  <a:pt x="15898018" y="8122455"/>
                </a:lnTo>
                <a:lnTo>
                  <a:pt x="15889287" y="8129603"/>
                </a:lnTo>
                <a:lnTo>
                  <a:pt x="15880555" y="8137545"/>
                </a:lnTo>
                <a:lnTo>
                  <a:pt x="15872618" y="8145487"/>
                </a:lnTo>
                <a:lnTo>
                  <a:pt x="15865474" y="8154223"/>
                </a:lnTo>
                <a:lnTo>
                  <a:pt x="15859918" y="8164548"/>
                </a:lnTo>
                <a:lnTo>
                  <a:pt x="15855949" y="8174079"/>
                </a:lnTo>
                <a:lnTo>
                  <a:pt x="15851187" y="8184403"/>
                </a:lnTo>
                <a:lnTo>
                  <a:pt x="15848805" y="8195522"/>
                </a:lnTo>
                <a:lnTo>
                  <a:pt x="15846424" y="8208229"/>
                </a:lnTo>
                <a:lnTo>
                  <a:pt x="15846424" y="8219348"/>
                </a:lnTo>
                <a:lnTo>
                  <a:pt x="15846424" y="9378090"/>
                </a:lnTo>
                <a:lnTo>
                  <a:pt x="15846424" y="9389209"/>
                </a:lnTo>
                <a:lnTo>
                  <a:pt x="15848805" y="9401916"/>
                </a:lnTo>
                <a:lnTo>
                  <a:pt x="15851187" y="9413035"/>
                </a:lnTo>
                <a:lnTo>
                  <a:pt x="15855949" y="9423360"/>
                </a:lnTo>
                <a:lnTo>
                  <a:pt x="15859918" y="9433684"/>
                </a:lnTo>
                <a:lnTo>
                  <a:pt x="15865474" y="9443215"/>
                </a:lnTo>
                <a:lnTo>
                  <a:pt x="15872618" y="9452745"/>
                </a:lnTo>
                <a:lnTo>
                  <a:pt x="15880555" y="9460687"/>
                </a:lnTo>
                <a:lnTo>
                  <a:pt x="15889287" y="9467835"/>
                </a:lnTo>
                <a:lnTo>
                  <a:pt x="15898018" y="9474983"/>
                </a:lnTo>
                <a:lnTo>
                  <a:pt x="15907543" y="9480542"/>
                </a:lnTo>
                <a:lnTo>
                  <a:pt x="15917068" y="9486102"/>
                </a:lnTo>
                <a:lnTo>
                  <a:pt x="15928180" y="9489279"/>
                </a:lnTo>
                <a:lnTo>
                  <a:pt x="15940087" y="9493250"/>
                </a:lnTo>
                <a:lnTo>
                  <a:pt x="15951199" y="9494044"/>
                </a:lnTo>
                <a:lnTo>
                  <a:pt x="15963105" y="9494838"/>
                </a:lnTo>
                <a:lnTo>
                  <a:pt x="17118804" y="9494838"/>
                </a:lnTo>
                <a:lnTo>
                  <a:pt x="17129920" y="9494044"/>
                </a:lnTo>
                <a:lnTo>
                  <a:pt x="17141032" y="9493250"/>
                </a:lnTo>
                <a:lnTo>
                  <a:pt x="17152936" y="9489279"/>
                </a:lnTo>
                <a:lnTo>
                  <a:pt x="17164048" y="9486102"/>
                </a:lnTo>
                <a:lnTo>
                  <a:pt x="17173576" y="9480542"/>
                </a:lnTo>
                <a:lnTo>
                  <a:pt x="17183892" y="9474983"/>
                </a:lnTo>
                <a:lnTo>
                  <a:pt x="17193420" y="9467835"/>
                </a:lnTo>
                <a:lnTo>
                  <a:pt x="17200564" y="9460687"/>
                </a:lnTo>
                <a:lnTo>
                  <a:pt x="17208500" y="9452745"/>
                </a:lnTo>
                <a:lnTo>
                  <a:pt x="17215644" y="9443215"/>
                </a:lnTo>
                <a:lnTo>
                  <a:pt x="17221200" y="9433684"/>
                </a:lnTo>
                <a:lnTo>
                  <a:pt x="17225964" y="9423360"/>
                </a:lnTo>
                <a:lnTo>
                  <a:pt x="17229932" y="9413035"/>
                </a:lnTo>
                <a:lnTo>
                  <a:pt x="17233104" y="9401916"/>
                </a:lnTo>
                <a:lnTo>
                  <a:pt x="17234692" y="9389209"/>
                </a:lnTo>
                <a:lnTo>
                  <a:pt x="17235488" y="9378090"/>
                </a:lnTo>
                <a:lnTo>
                  <a:pt x="17235488" y="8219348"/>
                </a:lnTo>
                <a:lnTo>
                  <a:pt x="17234692" y="8208229"/>
                </a:lnTo>
                <a:lnTo>
                  <a:pt x="17233104" y="8195522"/>
                </a:lnTo>
                <a:lnTo>
                  <a:pt x="17229932" y="8184403"/>
                </a:lnTo>
                <a:lnTo>
                  <a:pt x="17225964" y="8174079"/>
                </a:lnTo>
                <a:lnTo>
                  <a:pt x="17221200" y="8164548"/>
                </a:lnTo>
                <a:lnTo>
                  <a:pt x="17215644" y="8154223"/>
                </a:lnTo>
                <a:lnTo>
                  <a:pt x="17208500" y="8145487"/>
                </a:lnTo>
                <a:lnTo>
                  <a:pt x="17200564" y="8137545"/>
                </a:lnTo>
                <a:lnTo>
                  <a:pt x="17193420" y="8129603"/>
                </a:lnTo>
                <a:lnTo>
                  <a:pt x="17183892" y="8122455"/>
                </a:lnTo>
                <a:lnTo>
                  <a:pt x="17173576" y="8116896"/>
                </a:lnTo>
                <a:lnTo>
                  <a:pt x="17164048" y="8111336"/>
                </a:lnTo>
                <a:lnTo>
                  <a:pt x="17152936" y="8108160"/>
                </a:lnTo>
                <a:lnTo>
                  <a:pt x="17141032" y="8104983"/>
                </a:lnTo>
                <a:lnTo>
                  <a:pt x="17129920" y="8103394"/>
                </a:lnTo>
                <a:lnTo>
                  <a:pt x="17118804" y="8102600"/>
                </a:lnTo>
                <a:close/>
                <a:moveTo>
                  <a:pt x="14504193" y="8102600"/>
                </a:moveTo>
                <a:lnTo>
                  <a:pt x="14491493" y="8103394"/>
                </a:lnTo>
                <a:lnTo>
                  <a:pt x="14480381" y="8104983"/>
                </a:lnTo>
                <a:lnTo>
                  <a:pt x="14469268" y="8108160"/>
                </a:lnTo>
                <a:lnTo>
                  <a:pt x="14458156" y="8111336"/>
                </a:lnTo>
                <a:lnTo>
                  <a:pt x="14447837" y="8116896"/>
                </a:lnTo>
                <a:lnTo>
                  <a:pt x="14439106" y="8122455"/>
                </a:lnTo>
                <a:lnTo>
                  <a:pt x="14430375" y="8129603"/>
                </a:lnTo>
                <a:lnTo>
                  <a:pt x="14420850" y="8137545"/>
                </a:lnTo>
                <a:lnTo>
                  <a:pt x="14412912" y="8145487"/>
                </a:lnTo>
                <a:lnTo>
                  <a:pt x="14406562" y="8154223"/>
                </a:lnTo>
                <a:lnTo>
                  <a:pt x="14401006" y="8164548"/>
                </a:lnTo>
                <a:lnTo>
                  <a:pt x="14396243" y="8174079"/>
                </a:lnTo>
                <a:lnTo>
                  <a:pt x="14391481" y="8184403"/>
                </a:lnTo>
                <a:lnTo>
                  <a:pt x="14389893" y="8195522"/>
                </a:lnTo>
                <a:lnTo>
                  <a:pt x="14387512" y="8208229"/>
                </a:lnTo>
                <a:lnTo>
                  <a:pt x="14387512" y="8219348"/>
                </a:lnTo>
                <a:lnTo>
                  <a:pt x="14387512" y="9378090"/>
                </a:lnTo>
                <a:lnTo>
                  <a:pt x="14387512" y="9389209"/>
                </a:lnTo>
                <a:lnTo>
                  <a:pt x="14389893" y="9401916"/>
                </a:lnTo>
                <a:lnTo>
                  <a:pt x="14391481" y="9413035"/>
                </a:lnTo>
                <a:lnTo>
                  <a:pt x="14396243" y="9423360"/>
                </a:lnTo>
                <a:lnTo>
                  <a:pt x="14401006" y="9433684"/>
                </a:lnTo>
                <a:lnTo>
                  <a:pt x="14406562" y="9443215"/>
                </a:lnTo>
                <a:lnTo>
                  <a:pt x="14412912" y="9452745"/>
                </a:lnTo>
                <a:lnTo>
                  <a:pt x="14420850" y="9460687"/>
                </a:lnTo>
                <a:lnTo>
                  <a:pt x="14430375" y="9467835"/>
                </a:lnTo>
                <a:lnTo>
                  <a:pt x="14439106" y="9474983"/>
                </a:lnTo>
                <a:lnTo>
                  <a:pt x="14447837" y="9480542"/>
                </a:lnTo>
                <a:lnTo>
                  <a:pt x="14458156" y="9486102"/>
                </a:lnTo>
                <a:lnTo>
                  <a:pt x="14469268" y="9489279"/>
                </a:lnTo>
                <a:lnTo>
                  <a:pt x="14480381" y="9493250"/>
                </a:lnTo>
                <a:lnTo>
                  <a:pt x="14491493" y="9494044"/>
                </a:lnTo>
                <a:lnTo>
                  <a:pt x="14504193" y="9494838"/>
                </a:lnTo>
                <a:lnTo>
                  <a:pt x="15659894" y="9494838"/>
                </a:lnTo>
                <a:lnTo>
                  <a:pt x="15671006" y="9494044"/>
                </a:lnTo>
                <a:lnTo>
                  <a:pt x="15682119" y="9493250"/>
                </a:lnTo>
                <a:lnTo>
                  <a:pt x="15693231" y="9489279"/>
                </a:lnTo>
                <a:lnTo>
                  <a:pt x="15704344" y="9486102"/>
                </a:lnTo>
                <a:lnTo>
                  <a:pt x="15714663" y="9480542"/>
                </a:lnTo>
                <a:lnTo>
                  <a:pt x="15724981" y="9474983"/>
                </a:lnTo>
                <a:lnTo>
                  <a:pt x="15733713" y="9467835"/>
                </a:lnTo>
                <a:lnTo>
                  <a:pt x="15741650" y="9460687"/>
                </a:lnTo>
                <a:lnTo>
                  <a:pt x="15749587" y="9452745"/>
                </a:lnTo>
                <a:lnTo>
                  <a:pt x="15755937" y="9443215"/>
                </a:lnTo>
                <a:lnTo>
                  <a:pt x="15761494" y="9433684"/>
                </a:lnTo>
                <a:lnTo>
                  <a:pt x="15766256" y="9423360"/>
                </a:lnTo>
                <a:lnTo>
                  <a:pt x="15771019" y="9413035"/>
                </a:lnTo>
                <a:lnTo>
                  <a:pt x="15772606" y="9401916"/>
                </a:lnTo>
                <a:lnTo>
                  <a:pt x="15774987" y="9389209"/>
                </a:lnTo>
                <a:lnTo>
                  <a:pt x="15776575" y="9378090"/>
                </a:lnTo>
                <a:lnTo>
                  <a:pt x="15776575" y="8219348"/>
                </a:lnTo>
                <a:lnTo>
                  <a:pt x="15774987" y="8208229"/>
                </a:lnTo>
                <a:lnTo>
                  <a:pt x="15772606" y="8195522"/>
                </a:lnTo>
                <a:lnTo>
                  <a:pt x="15771019" y="8184403"/>
                </a:lnTo>
                <a:lnTo>
                  <a:pt x="15766256" y="8174079"/>
                </a:lnTo>
                <a:lnTo>
                  <a:pt x="15761494" y="8164548"/>
                </a:lnTo>
                <a:lnTo>
                  <a:pt x="15755937" y="8154223"/>
                </a:lnTo>
                <a:lnTo>
                  <a:pt x="15749587" y="8145487"/>
                </a:lnTo>
                <a:lnTo>
                  <a:pt x="15741650" y="8137545"/>
                </a:lnTo>
                <a:lnTo>
                  <a:pt x="15733713" y="8129603"/>
                </a:lnTo>
                <a:lnTo>
                  <a:pt x="15724981" y="8122455"/>
                </a:lnTo>
                <a:lnTo>
                  <a:pt x="15714663" y="8116896"/>
                </a:lnTo>
                <a:lnTo>
                  <a:pt x="15704344" y="8111336"/>
                </a:lnTo>
                <a:lnTo>
                  <a:pt x="15693231" y="8108160"/>
                </a:lnTo>
                <a:lnTo>
                  <a:pt x="15682119" y="8104983"/>
                </a:lnTo>
                <a:lnTo>
                  <a:pt x="15671006" y="8103394"/>
                </a:lnTo>
                <a:lnTo>
                  <a:pt x="15659894" y="8102600"/>
                </a:lnTo>
                <a:close/>
                <a:moveTo>
                  <a:pt x="15963105" y="6640513"/>
                </a:moveTo>
                <a:lnTo>
                  <a:pt x="15951199" y="6642101"/>
                </a:lnTo>
                <a:lnTo>
                  <a:pt x="15940087" y="6642895"/>
                </a:lnTo>
                <a:lnTo>
                  <a:pt x="15928180" y="6646070"/>
                </a:lnTo>
                <a:lnTo>
                  <a:pt x="15917068" y="6650038"/>
                </a:lnTo>
                <a:lnTo>
                  <a:pt x="15907543" y="6655595"/>
                </a:lnTo>
                <a:lnTo>
                  <a:pt x="15898018" y="6661151"/>
                </a:lnTo>
                <a:lnTo>
                  <a:pt x="15889287" y="6667501"/>
                </a:lnTo>
                <a:lnTo>
                  <a:pt x="15880555" y="6675438"/>
                </a:lnTo>
                <a:lnTo>
                  <a:pt x="15872618" y="6683376"/>
                </a:lnTo>
                <a:lnTo>
                  <a:pt x="15865474" y="6692107"/>
                </a:lnTo>
                <a:lnTo>
                  <a:pt x="15859918" y="6702426"/>
                </a:lnTo>
                <a:lnTo>
                  <a:pt x="15855949" y="6712745"/>
                </a:lnTo>
                <a:lnTo>
                  <a:pt x="15851187" y="6723063"/>
                </a:lnTo>
                <a:lnTo>
                  <a:pt x="15848805" y="6734176"/>
                </a:lnTo>
                <a:lnTo>
                  <a:pt x="15846424" y="6746082"/>
                </a:lnTo>
                <a:lnTo>
                  <a:pt x="15846424" y="6757988"/>
                </a:lnTo>
                <a:lnTo>
                  <a:pt x="15846424" y="7916070"/>
                </a:lnTo>
                <a:lnTo>
                  <a:pt x="15846424" y="7927976"/>
                </a:lnTo>
                <a:lnTo>
                  <a:pt x="15848805" y="7939089"/>
                </a:lnTo>
                <a:lnTo>
                  <a:pt x="15851187" y="7950995"/>
                </a:lnTo>
                <a:lnTo>
                  <a:pt x="15855949" y="7960520"/>
                </a:lnTo>
                <a:lnTo>
                  <a:pt x="15859918" y="7970839"/>
                </a:lnTo>
                <a:lnTo>
                  <a:pt x="15865474" y="7981157"/>
                </a:lnTo>
                <a:lnTo>
                  <a:pt x="15872618" y="7989889"/>
                </a:lnTo>
                <a:lnTo>
                  <a:pt x="15880555" y="7997826"/>
                </a:lnTo>
                <a:lnTo>
                  <a:pt x="15889287" y="8005764"/>
                </a:lnTo>
                <a:lnTo>
                  <a:pt x="15898018" y="8012907"/>
                </a:lnTo>
                <a:lnTo>
                  <a:pt x="15907543" y="8018464"/>
                </a:lnTo>
                <a:lnTo>
                  <a:pt x="15917068" y="8024020"/>
                </a:lnTo>
                <a:lnTo>
                  <a:pt x="15928180" y="8027195"/>
                </a:lnTo>
                <a:lnTo>
                  <a:pt x="15940087" y="8030370"/>
                </a:lnTo>
                <a:lnTo>
                  <a:pt x="15951199" y="8031957"/>
                </a:lnTo>
                <a:lnTo>
                  <a:pt x="15963105" y="8032751"/>
                </a:lnTo>
                <a:lnTo>
                  <a:pt x="17118804" y="8032751"/>
                </a:lnTo>
                <a:lnTo>
                  <a:pt x="17129920" y="8031957"/>
                </a:lnTo>
                <a:lnTo>
                  <a:pt x="17141032" y="8030370"/>
                </a:lnTo>
                <a:lnTo>
                  <a:pt x="17152936" y="8027195"/>
                </a:lnTo>
                <a:lnTo>
                  <a:pt x="17164048" y="8024020"/>
                </a:lnTo>
                <a:lnTo>
                  <a:pt x="17173576" y="8018464"/>
                </a:lnTo>
                <a:lnTo>
                  <a:pt x="17183892" y="8012907"/>
                </a:lnTo>
                <a:lnTo>
                  <a:pt x="17193420" y="8005764"/>
                </a:lnTo>
                <a:lnTo>
                  <a:pt x="17200564" y="7997826"/>
                </a:lnTo>
                <a:lnTo>
                  <a:pt x="17208500" y="7989889"/>
                </a:lnTo>
                <a:lnTo>
                  <a:pt x="17215644" y="7981157"/>
                </a:lnTo>
                <a:lnTo>
                  <a:pt x="17221200" y="7970839"/>
                </a:lnTo>
                <a:lnTo>
                  <a:pt x="17225964" y="7960520"/>
                </a:lnTo>
                <a:lnTo>
                  <a:pt x="17229932" y="7950995"/>
                </a:lnTo>
                <a:lnTo>
                  <a:pt x="17233104" y="7939089"/>
                </a:lnTo>
                <a:lnTo>
                  <a:pt x="17234692" y="7927976"/>
                </a:lnTo>
                <a:lnTo>
                  <a:pt x="17235488" y="7916070"/>
                </a:lnTo>
                <a:lnTo>
                  <a:pt x="17235488" y="6757988"/>
                </a:lnTo>
                <a:lnTo>
                  <a:pt x="17234692" y="6746082"/>
                </a:lnTo>
                <a:lnTo>
                  <a:pt x="17233104" y="6734176"/>
                </a:lnTo>
                <a:lnTo>
                  <a:pt x="17229932" y="6723063"/>
                </a:lnTo>
                <a:lnTo>
                  <a:pt x="17225964" y="6712745"/>
                </a:lnTo>
                <a:lnTo>
                  <a:pt x="17221200" y="6702426"/>
                </a:lnTo>
                <a:lnTo>
                  <a:pt x="17215644" y="6692107"/>
                </a:lnTo>
                <a:lnTo>
                  <a:pt x="17208500" y="6683376"/>
                </a:lnTo>
                <a:lnTo>
                  <a:pt x="17200564" y="6675438"/>
                </a:lnTo>
                <a:lnTo>
                  <a:pt x="17193420" y="6667501"/>
                </a:lnTo>
                <a:lnTo>
                  <a:pt x="17183892" y="6661151"/>
                </a:lnTo>
                <a:lnTo>
                  <a:pt x="17173576" y="6655595"/>
                </a:lnTo>
                <a:lnTo>
                  <a:pt x="17164048" y="6650038"/>
                </a:lnTo>
                <a:lnTo>
                  <a:pt x="17152936" y="6646070"/>
                </a:lnTo>
                <a:lnTo>
                  <a:pt x="17141032" y="6642895"/>
                </a:lnTo>
                <a:lnTo>
                  <a:pt x="17129920" y="6642101"/>
                </a:lnTo>
                <a:lnTo>
                  <a:pt x="17118804" y="6640513"/>
                </a:lnTo>
                <a:close/>
                <a:moveTo>
                  <a:pt x="14504193" y="6640513"/>
                </a:moveTo>
                <a:lnTo>
                  <a:pt x="14491493" y="6642101"/>
                </a:lnTo>
                <a:lnTo>
                  <a:pt x="14480381" y="6642895"/>
                </a:lnTo>
                <a:lnTo>
                  <a:pt x="14469268" y="6646070"/>
                </a:lnTo>
                <a:lnTo>
                  <a:pt x="14458156" y="6650038"/>
                </a:lnTo>
                <a:lnTo>
                  <a:pt x="14447837" y="6655595"/>
                </a:lnTo>
                <a:lnTo>
                  <a:pt x="14439106" y="6661151"/>
                </a:lnTo>
                <a:lnTo>
                  <a:pt x="14430375" y="6667501"/>
                </a:lnTo>
                <a:lnTo>
                  <a:pt x="14420850" y="6675438"/>
                </a:lnTo>
                <a:lnTo>
                  <a:pt x="14412912" y="6683376"/>
                </a:lnTo>
                <a:lnTo>
                  <a:pt x="14406562" y="6692107"/>
                </a:lnTo>
                <a:lnTo>
                  <a:pt x="14401006" y="6702426"/>
                </a:lnTo>
                <a:lnTo>
                  <a:pt x="14396243" y="6712745"/>
                </a:lnTo>
                <a:lnTo>
                  <a:pt x="14391481" y="6723063"/>
                </a:lnTo>
                <a:lnTo>
                  <a:pt x="14389893" y="6734176"/>
                </a:lnTo>
                <a:lnTo>
                  <a:pt x="14387512" y="6746082"/>
                </a:lnTo>
                <a:lnTo>
                  <a:pt x="14387512" y="6757988"/>
                </a:lnTo>
                <a:lnTo>
                  <a:pt x="14387512" y="7916070"/>
                </a:lnTo>
                <a:lnTo>
                  <a:pt x="14387512" y="7927976"/>
                </a:lnTo>
                <a:lnTo>
                  <a:pt x="14389893" y="7939089"/>
                </a:lnTo>
                <a:lnTo>
                  <a:pt x="14391481" y="7950995"/>
                </a:lnTo>
                <a:lnTo>
                  <a:pt x="14396243" y="7960520"/>
                </a:lnTo>
                <a:lnTo>
                  <a:pt x="14401006" y="7970839"/>
                </a:lnTo>
                <a:lnTo>
                  <a:pt x="14406562" y="7981157"/>
                </a:lnTo>
                <a:lnTo>
                  <a:pt x="14412912" y="7989889"/>
                </a:lnTo>
                <a:lnTo>
                  <a:pt x="14420850" y="7997826"/>
                </a:lnTo>
                <a:lnTo>
                  <a:pt x="14430375" y="8005764"/>
                </a:lnTo>
                <a:lnTo>
                  <a:pt x="14439106" y="8012907"/>
                </a:lnTo>
                <a:lnTo>
                  <a:pt x="14447837" y="8018464"/>
                </a:lnTo>
                <a:lnTo>
                  <a:pt x="14458156" y="8024020"/>
                </a:lnTo>
                <a:lnTo>
                  <a:pt x="14469268" y="8027195"/>
                </a:lnTo>
                <a:lnTo>
                  <a:pt x="14480381" y="8030370"/>
                </a:lnTo>
                <a:lnTo>
                  <a:pt x="14491493" y="8031957"/>
                </a:lnTo>
                <a:lnTo>
                  <a:pt x="14504193" y="8032751"/>
                </a:lnTo>
                <a:lnTo>
                  <a:pt x="15659894" y="8032751"/>
                </a:lnTo>
                <a:lnTo>
                  <a:pt x="15671006" y="8031957"/>
                </a:lnTo>
                <a:lnTo>
                  <a:pt x="15682119" y="8030370"/>
                </a:lnTo>
                <a:lnTo>
                  <a:pt x="15693231" y="8027195"/>
                </a:lnTo>
                <a:lnTo>
                  <a:pt x="15704344" y="8024020"/>
                </a:lnTo>
                <a:lnTo>
                  <a:pt x="15714663" y="8018464"/>
                </a:lnTo>
                <a:lnTo>
                  <a:pt x="15724981" y="8012907"/>
                </a:lnTo>
                <a:lnTo>
                  <a:pt x="15733713" y="8005764"/>
                </a:lnTo>
                <a:lnTo>
                  <a:pt x="15741650" y="7997826"/>
                </a:lnTo>
                <a:lnTo>
                  <a:pt x="15749587" y="7989889"/>
                </a:lnTo>
                <a:lnTo>
                  <a:pt x="15755937" y="7981157"/>
                </a:lnTo>
                <a:lnTo>
                  <a:pt x="15761494" y="7970839"/>
                </a:lnTo>
                <a:lnTo>
                  <a:pt x="15766256" y="7960520"/>
                </a:lnTo>
                <a:lnTo>
                  <a:pt x="15771019" y="7950995"/>
                </a:lnTo>
                <a:lnTo>
                  <a:pt x="15772606" y="7939089"/>
                </a:lnTo>
                <a:lnTo>
                  <a:pt x="15774987" y="7927976"/>
                </a:lnTo>
                <a:lnTo>
                  <a:pt x="15776575" y="7916070"/>
                </a:lnTo>
                <a:lnTo>
                  <a:pt x="15776575" y="6757988"/>
                </a:lnTo>
                <a:lnTo>
                  <a:pt x="15774987" y="6746082"/>
                </a:lnTo>
                <a:lnTo>
                  <a:pt x="15772606" y="6734176"/>
                </a:lnTo>
                <a:lnTo>
                  <a:pt x="15771019" y="6723063"/>
                </a:lnTo>
                <a:lnTo>
                  <a:pt x="15766256" y="6712745"/>
                </a:lnTo>
                <a:lnTo>
                  <a:pt x="15761494" y="6702426"/>
                </a:lnTo>
                <a:lnTo>
                  <a:pt x="15755937" y="6692107"/>
                </a:lnTo>
                <a:lnTo>
                  <a:pt x="15749587" y="6683376"/>
                </a:lnTo>
                <a:lnTo>
                  <a:pt x="15741650" y="6675438"/>
                </a:lnTo>
                <a:lnTo>
                  <a:pt x="15733713" y="6667501"/>
                </a:lnTo>
                <a:lnTo>
                  <a:pt x="15724981" y="6661151"/>
                </a:lnTo>
                <a:lnTo>
                  <a:pt x="15714663" y="6655595"/>
                </a:lnTo>
                <a:lnTo>
                  <a:pt x="15704344" y="6650038"/>
                </a:lnTo>
                <a:lnTo>
                  <a:pt x="15693231" y="6646070"/>
                </a:lnTo>
                <a:lnTo>
                  <a:pt x="15682119" y="6642895"/>
                </a:lnTo>
                <a:lnTo>
                  <a:pt x="15671006" y="6642101"/>
                </a:lnTo>
                <a:lnTo>
                  <a:pt x="15659894" y="6640513"/>
                </a:lnTo>
                <a:close/>
                <a:moveTo>
                  <a:pt x="13046141" y="6640513"/>
                </a:moveTo>
                <a:lnTo>
                  <a:pt x="13034228" y="6642101"/>
                </a:lnTo>
                <a:lnTo>
                  <a:pt x="13023109" y="6642895"/>
                </a:lnTo>
                <a:lnTo>
                  <a:pt x="13011990" y="6646070"/>
                </a:lnTo>
                <a:lnTo>
                  <a:pt x="13000077" y="6650038"/>
                </a:lnTo>
                <a:lnTo>
                  <a:pt x="12990547" y="6655595"/>
                </a:lnTo>
                <a:lnTo>
                  <a:pt x="12981016" y="6661151"/>
                </a:lnTo>
                <a:lnTo>
                  <a:pt x="12972280" y="6667501"/>
                </a:lnTo>
                <a:lnTo>
                  <a:pt x="12963544" y="6675438"/>
                </a:lnTo>
                <a:lnTo>
                  <a:pt x="12955602" y="6683376"/>
                </a:lnTo>
                <a:lnTo>
                  <a:pt x="12948454" y="6692107"/>
                </a:lnTo>
                <a:lnTo>
                  <a:pt x="12942895" y="6702426"/>
                </a:lnTo>
                <a:lnTo>
                  <a:pt x="12938924" y="6712745"/>
                </a:lnTo>
                <a:lnTo>
                  <a:pt x="12934158" y="6723063"/>
                </a:lnTo>
                <a:lnTo>
                  <a:pt x="12931776" y="6734176"/>
                </a:lnTo>
                <a:lnTo>
                  <a:pt x="12929393" y="6746082"/>
                </a:lnTo>
                <a:lnTo>
                  <a:pt x="12928599" y="6757988"/>
                </a:lnTo>
                <a:lnTo>
                  <a:pt x="12928599" y="7916070"/>
                </a:lnTo>
                <a:lnTo>
                  <a:pt x="12929393" y="7927976"/>
                </a:lnTo>
                <a:lnTo>
                  <a:pt x="12931776" y="7939089"/>
                </a:lnTo>
                <a:lnTo>
                  <a:pt x="12934158" y="7950995"/>
                </a:lnTo>
                <a:lnTo>
                  <a:pt x="12938924" y="7960520"/>
                </a:lnTo>
                <a:lnTo>
                  <a:pt x="12942895" y="7970839"/>
                </a:lnTo>
                <a:lnTo>
                  <a:pt x="12948454" y="7981157"/>
                </a:lnTo>
                <a:lnTo>
                  <a:pt x="12955602" y="7989889"/>
                </a:lnTo>
                <a:lnTo>
                  <a:pt x="12963544" y="7997826"/>
                </a:lnTo>
                <a:lnTo>
                  <a:pt x="12972280" y="8005764"/>
                </a:lnTo>
                <a:lnTo>
                  <a:pt x="12981016" y="8012907"/>
                </a:lnTo>
                <a:lnTo>
                  <a:pt x="12990547" y="8018464"/>
                </a:lnTo>
                <a:lnTo>
                  <a:pt x="13000077" y="8024020"/>
                </a:lnTo>
                <a:lnTo>
                  <a:pt x="13011990" y="8027195"/>
                </a:lnTo>
                <a:lnTo>
                  <a:pt x="13023109" y="8030370"/>
                </a:lnTo>
                <a:lnTo>
                  <a:pt x="13034228" y="8031957"/>
                </a:lnTo>
                <a:lnTo>
                  <a:pt x="13046141" y="8032751"/>
                </a:lnTo>
                <a:lnTo>
                  <a:pt x="14201707" y="8032751"/>
                </a:lnTo>
                <a:lnTo>
                  <a:pt x="14213620" y="8031957"/>
                </a:lnTo>
                <a:lnTo>
                  <a:pt x="14225533" y="8030370"/>
                </a:lnTo>
                <a:lnTo>
                  <a:pt x="14236652" y="8027195"/>
                </a:lnTo>
                <a:lnTo>
                  <a:pt x="14247771" y="8024020"/>
                </a:lnTo>
                <a:lnTo>
                  <a:pt x="14258095" y="8018464"/>
                </a:lnTo>
                <a:lnTo>
                  <a:pt x="14267626" y="8012907"/>
                </a:lnTo>
                <a:lnTo>
                  <a:pt x="14277156" y="8005764"/>
                </a:lnTo>
                <a:lnTo>
                  <a:pt x="14284304" y="7997826"/>
                </a:lnTo>
                <a:lnTo>
                  <a:pt x="14292246" y="7989889"/>
                </a:lnTo>
                <a:lnTo>
                  <a:pt x="14299394" y="7981157"/>
                </a:lnTo>
                <a:lnTo>
                  <a:pt x="14304953" y="7970839"/>
                </a:lnTo>
                <a:lnTo>
                  <a:pt x="14309719" y="7960520"/>
                </a:lnTo>
                <a:lnTo>
                  <a:pt x="14313690" y="7950995"/>
                </a:lnTo>
                <a:lnTo>
                  <a:pt x="14316072" y="7939089"/>
                </a:lnTo>
                <a:lnTo>
                  <a:pt x="14318455" y="7927976"/>
                </a:lnTo>
                <a:lnTo>
                  <a:pt x="14319249" y="7916070"/>
                </a:lnTo>
                <a:lnTo>
                  <a:pt x="14319249" y="6757988"/>
                </a:lnTo>
                <a:lnTo>
                  <a:pt x="14318455" y="6746082"/>
                </a:lnTo>
                <a:lnTo>
                  <a:pt x="14316072" y="6734176"/>
                </a:lnTo>
                <a:lnTo>
                  <a:pt x="14313690" y="6723063"/>
                </a:lnTo>
                <a:lnTo>
                  <a:pt x="14309719" y="6712745"/>
                </a:lnTo>
                <a:lnTo>
                  <a:pt x="14304953" y="6702426"/>
                </a:lnTo>
                <a:lnTo>
                  <a:pt x="14299394" y="6692107"/>
                </a:lnTo>
                <a:lnTo>
                  <a:pt x="14292246" y="6683376"/>
                </a:lnTo>
                <a:lnTo>
                  <a:pt x="14284304" y="6675438"/>
                </a:lnTo>
                <a:lnTo>
                  <a:pt x="14277156" y="6667501"/>
                </a:lnTo>
                <a:lnTo>
                  <a:pt x="14267626" y="6661151"/>
                </a:lnTo>
                <a:lnTo>
                  <a:pt x="14258095" y="6655595"/>
                </a:lnTo>
                <a:lnTo>
                  <a:pt x="14247771" y="6650038"/>
                </a:lnTo>
                <a:lnTo>
                  <a:pt x="14236652" y="6646070"/>
                </a:lnTo>
                <a:lnTo>
                  <a:pt x="14225533" y="6642895"/>
                </a:lnTo>
                <a:lnTo>
                  <a:pt x="14213620" y="6642101"/>
                </a:lnTo>
                <a:lnTo>
                  <a:pt x="14201707" y="6640513"/>
                </a:lnTo>
                <a:close/>
                <a:moveTo>
                  <a:pt x="14491493" y="5178425"/>
                </a:moveTo>
                <a:lnTo>
                  <a:pt x="14480381" y="5180807"/>
                </a:lnTo>
                <a:lnTo>
                  <a:pt x="14469268" y="5183982"/>
                </a:lnTo>
                <a:lnTo>
                  <a:pt x="14458156" y="5187157"/>
                </a:lnTo>
                <a:lnTo>
                  <a:pt x="14447837" y="5192713"/>
                </a:lnTo>
                <a:lnTo>
                  <a:pt x="14439106" y="5198269"/>
                </a:lnTo>
                <a:lnTo>
                  <a:pt x="14430375" y="5205413"/>
                </a:lnTo>
                <a:lnTo>
                  <a:pt x="14420850" y="5213350"/>
                </a:lnTo>
                <a:lnTo>
                  <a:pt x="14412912" y="5221288"/>
                </a:lnTo>
                <a:lnTo>
                  <a:pt x="14406562" y="5230019"/>
                </a:lnTo>
                <a:lnTo>
                  <a:pt x="14401006" y="5240338"/>
                </a:lnTo>
                <a:lnTo>
                  <a:pt x="14396243" y="5249863"/>
                </a:lnTo>
                <a:lnTo>
                  <a:pt x="14391481" y="5260182"/>
                </a:lnTo>
                <a:lnTo>
                  <a:pt x="14389893" y="5271294"/>
                </a:lnTo>
                <a:lnTo>
                  <a:pt x="14387512" y="5283994"/>
                </a:lnTo>
                <a:lnTo>
                  <a:pt x="14387512" y="5295107"/>
                </a:lnTo>
                <a:lnTo>
                  <a:pt x="14387512" y="6453188"/>
                </a:lnTo>
                <a:lnTo>
                  <a:pt x="14387512" y="6464301"/>
                </a:lnTo>
                <a:lnTo>
                  <a:pt x="14389893" y="6477001"/>
                </a:lnTo>
                <a:lnTo>
                  <a:pt x="14391481" y="6488113"/>
                </a:lnTo>
                <a:lnTo>
                  <a:pt x="14396243" y="6498432"/>
                </a:lnTo>
                <a:lnTo>
                  <a:pt x="14401006" y="6508751"/>
                </a:lnTo>
                <a:lnTo>
                  <a:pt x="14406562" y="6518276"/>
                </a:lnTo>
                <a:lnTo>
                  <a:pt x="14412912" y="6527801"/>
                </a:lnTo>
                <a:lnTo>
                  <a:pt x="14420850" y="6535738"/>
                </a:lnTo>
                <a:lnTo>
                  <a:pt x="14430375" y="6543676"/>
                </a:lnTo>
                <a:lnTo>
                  <a:pt x="14439106" y="6550026"/>
                </a:lnTo>
                <a:lnTo>
                  <a:pt x="14447837" y="6555582"/>
                </a:lnTo>
                <a:lnTo>
                  <a:pt x="14458156" y="6561138"/>
                </a:lnTo>
                <a:lnTo>
                  <a:pt x="14469268" y="6565107"/>
                </a:lnTo>
                <a:lnTo>
                  <a:pt x="14480381" y="6568282"/>
                </a:lnTo>
                <a:lnTo>
                  <a:pt x="14491493" y="6570663"/>
                </a:lnTo>
                <a:lnTo>
                  <a:pt x="14504193" y="6570663"/>
                </a:lnTo>
                <a:lnTo>
                  <a:pt x="15659894" y="6570663"/>
                </a:lnTo>
                <a:lnTo>
                  <a:pt x="15671006" y="6570663"/>
                </a:lnTo>
                <a:lnTo>
                  <a:pt x="15682119" y="6568282"/>
                </a:lnTo>
                <a:lnTo>
                  <a:pt x="15693231" y="6565107"/>
                </a:lnTo>
                <a:lnTo>
                  <a:pt x="15704344" y="6561138"/>
                </a:lnTo>
                <a:lnTo>
                  <a:pt x="15714663" y="6555582"/>
                </a:lnTo>
                <a:lnTo>
                  <a:pt x="15724981" y="6550026"/>
                </a:lnTo>
                <a:lnTo>
                  <a:pt x="15733713" y="6543676"/>
                </a:lnTo>
                <a:lnTo>
                  <a:pt x="15741650" y="6535738"/>
                </a:lnTo>
                <a:lnTo>
                  <a:pt x="15749587" y="6527801"/>
                </a:lnTo>
                <a:lnTo>
                  <a:pt x="15755937" y="6518276"/>
                </a:lnTo>
                <a:lnTo>
                  <a:pt x="15761494" y="6508751"/>
                </a:lnTo>
                <a:lnTo>
                  <a:pt x="15766256" y="6498432"/>
                </a:lnTo>
                <a:lnTo>
                  <a:pt x="15771019" y="6488113"/>
                </a:lnTo>
                <a:lnTo>
                  <a:pt x="15772606" y="6477001"/>
                </a:lnTo>
                <a:lnTo>
                  <a:pt x="15774987" y="6464301"/>
                </a:lnTo>
                <a:lnTo>
                  <a:pt x="15776575" y="6453188"/>
                </a:lnTo>
                <a:lnTo>
                  <a:pt x="15776575" y="5295107"/>
                </a:lnTo>
                <a:lnTo>
                  <a:pt x="15774987" y="5283994"/>
                </a:lnTo>
                <a:lnTo>
                  <a:pt x="15772606" y="5271294"/>
                </a:lnTo>
                <a:lnTo>
                  <a:pt x="15771019" y="5260182"/>
                </a:lnTo>
                <a:lnTo>
                  <a:pt x="15766256" y="5249863"/>
                </a:lnTo>
                <a:lnTo>
                  <a:pt x="15761494" y="5240338"/>
                </a:lnTo>
                <a:lnTo>
                  <a:pt x="15755937" y="5230019"/>
                </a:lnTo>
                <a:lnTo>
                  <a:pt x="15749587" y="5221288"/>
                </a:lnTo>
                <a:lnTo>
                  <a:pt x="15741650" y="5213350"/>
                </a:lnTo>
                <a:lnTo>
                  <a:pt x="15733713" y="5205413"/>
                </a:lnTo>
                <a:lnTo>
                  <a:pt x="15724981" y="5198269"/>
                </a:lnTo>
                <a:lnTo>
                  <a:pt x="15714663" y="5192713"/>
                </a:lnTo>
                <a:lnTo>
                  <a:pt x="15704344" y="5187157"/>
                </a:lnTo>
                <a:lnTo>
                  <a:pt x="15693231" y="5183982"/>
                </a:lnTo>
                <a:lnTo>
                  <a:pt x="15682119" y="5180807"/>
                </a:lnTo>
                <a:lnTo>
                  <a:pt x="15671006" y="5178425"/>
                </a:lnTo>
                <a:lnTo>
                  <a:pt x="15659894" y="5178425"/>
                </a:lnTo>
                <a:lnTo>
                  <a:pt x="14504193" y="5178425"/>
                </a:lnTo>
                <a:close/>
                <a:moveTo>
                  <a:pt x="13034228" y="5178425"/>
                </a:moveTo>
                <a:lnTo>
                  <a:pt x="13023109" y="5180807"/>
                </a:lnTo>
                <a:lnTo>
                  <a:pt x="13011990" y="5183982"/>
                </a:lnTo>
                <a:lnTo>
                  <a:pt x="13000077" y="5187157"/>
                </a:lnTo>
                <a:lnTo>
                  <a:pt x="12990547" y="5192713"/>
                </a:lnTo>
                <a:lnTo>
                  <a:pt x="12981016" y="5198269"/>
                </a:lnTo>
                <a:lnTo>
                  <a:pt x="12972280" y="5205413"/>
                </a:lnTo>
                <a:lnTo>
                  <a:pt x="12963544" y="5213350"/>
                </a:lnTo>
                <a:lnTo>
                  <a:pt x="12955602" y="5221288"/>
                </a:lnTo>
                <a:lnTo>
                  <a:pt x="12948454" y="5230019"/>
                </a:lnTo>
                <a:lnTo>
                  <a:pt x="12942895" y="5240338"/>
                </a:lnTo>
                <a:lnTo>
                  <a:pt x="12938924" y="5249863"/>
                </a:lnTo>
                <a:lnTo>
                  <a:pt x="12934158" y="5260182"/>
                </a:lnTo>
                <a:lnTo>
                  <a:pt x="12931776" y="5271294"/>
                </a:lnTo>
                <a:lnTo>
                  <a:pt x="12929393" y="5283994"/>
                </a:lnTo>
                <a:lnTo>
                  <a:pt x="12928599" y="5295107"/>
                </a:lnTo>
                <a:lnTo>
                  <a:pt x="12928599" y="6453188"/>
                </a:lnTo>
                <a:lnTo>
                  <a:pt x="12929393" y="6464301"/>
                </a:lnTo>
                <a:lnTo>
                  <a:pt x="12931776" y="6477001"/>
                </a:lnTo>
                <a:lnTo>
                  <a:pt x="12934158" y="6488113"/>
                </a:lnTo>
                <a:lnTo>
                  <a:pt x="12938924" y="6498432"/>
                </a:lnTo>
                <a:lnTo>
                  <a:pt x="12942895" y="6508751"/>
                </a:lnTo>
                <a:lnTo>
                  <a:pt x="12948454" y="6518276"/>
                </a:lnTo>
                <a:lnTo>
                  <a:pt x="12955602" y="6527801"/>
                </a:lnTo>
                <a:lnTo>
                  <a:pt x="12963544" y="6535738"/>
                </a:lnTo>
                <a:lnTo>
                  <a:pt x="12972280" y="6543676"/>
                </a:lnTo>
                <a:lnTo>
                  <a:pt x="12981016" y="6550026"/>
                </a:lnTo>
                <a:lnTo>
                  <a:pt x="12990547" y="6555582"/>
                </a:lnTo>
                <a:lnTo>
                  <a:pt x="13000077" y="6561138"/>
                </a:lnTo>
                <a:lnTo>
                  <a:pt x="13011990" y="6565107"/>
                </a:lnTo>
                <a:lnTo>
                  <a:pt x="13023109" y="6568282"/>
                </a:lnTo>
                <a:lnTo>
                  <a:pt x="13034228" y="6570663"/>
                </a:lnTo>
                <a:lnTo>
                  <a:pt x="13046141" y="6570663"/>
                </a:lnTo>
                <a:lnTo>
                  <a:pt x="14201707" y="6570663"/>
                </a:lnTo>
                <a:lnTo>
                  <a:pt x="14213620" y="6570663"/>
                </a:lnTo>
                <a:lnTo>
                  <a:pt x="14225533" y="6568282"/>
                </a:lnTo>
                <a:lnTo>
                  <a:pt x="14236652" y="6565107"/>
                </a:lnTo>
                <a:lnTo>
                  <a:pt x="14247771" y="6561138"/>
                </a:lnTo>
                <a:lnTo>
                  <a:pt x="14258095" y="6555582"/>
                </a:lnTo>
                <a:lnTo>
                  <a:pt x="14267626" y="6550026"/>
                </a:lnTo>
                <a:lnTo>
                  <a:pt x="14277156" y="6543676"/>
                </a:lnTo>
                <a:lnTo>
                  <a:pt x="14284304" y="6535738"/>
                </a:lnTo>
                <a:lnTo>
                  <a:pt x="14292246" y="6527801"/>
                </a:lnTo>
                <a:lnTo>
                  <a:pt x="14299394" y="6518276"/>
                </a:lnTo>
                <a:lnTo>
                  <a:pt x="14304953" y="6508751"/>
                </a:lnTo>
                <a:lnTo>
                  <a:pt x="14309719" y="6498432"/>
                </a:lnTo>
                <a:lnTo>
                  <a:pt x="14313690" y="6488113"/>
                </a:lnTo>
                <a:lnTo>
                  <a:pt x="14316072" y="6477001"/>
                </a:lnTo>
                <a:lnTo>
                  <a:pt x="14318455" y="6464301"/>
                </a:lnTo>
                <a:lnTo>
                  <a:pt x="14319249" y="6453188"/>
                </a:lnTo>
                <a:lnTo>
                  <a:pt x="14319249" y="5295107"/>
                </a:lnTo>
                <a:lnTo>
                  <a:pt x="14318455" y="5283994"/>
                </a:lnTo>
                <a:lnTo>
                  <a:pt x="14316072" y="5271294"/>
                </a:lnTo>
                <a:lnTo>
                  <a:pt x="14313690" y="5260182"/>
                </a:lnTo>
                <a:lnTo>
                  <a:pt x="14309719" y="5249863"/>
                </a:lnTo>
                <a:lnTo>
                  <a:pt x="14304953" y="5240338"/>
                </a:lnTo>
                <a:lnTo>
                  <a:pt x="14299394" y="5230019"/>
                </a:lnTo>
                <a:lnTo>
                  <a:pt x="14292246" y="5221288"/>
                </a:lnTo>
                <a:lnTo>
                  <a:pt x="14284304" y="5213350"/>
                </a:lnTo>
                <a:lnTo>
                  <a:pt x="14277156" y="5205413"/>
                </a:lnTo>
                <a:lnTo>
                  <a:pt x="14267626" y="5198269"/>
                </a:lnTo>
                <a:lnTo>
                  <a:pt x="14258095" y="5192713"/>
                </a:lnTo>
                <a:lnTo>
                  <a:pt x="14247771" y="5187157"/>
                </a:lnTo>
                <a:lnTo>
                  <a:pt x="14236652" y="5183982"/>
                </a:lnTo>
                <a:lnTo>
                  <a:pt x="14225533" y="5180807"/>
                </a:lnTo>
                <a:lnTo>
                  <a:pt x="14213620" y="5178425"/>
                </a:lnTo>
                <a:lnTo>
                  <a:pt x="14201707" y="5178425"/>
                </a:lnTo>
                <a:lnTo>
                  <a:pt x="13046141" y="5178425"/>
                </a:lnTo>
                <a:close/>
                <a:moveTo>
                  <a:pt x="11575256" y="5178425"/>
                </a:moveTo>
                <a:lnTo>
                  <a:pt x="11564143" y="5180807"/>
                </a:lnTo>
                <a:lnTo>
                  <a:pt x="11553031" y="5183982"/>
                </a:lnTo>
                <a:lnTo>
                  <a:pt x="11541918" y="5187157"/>
                </a:lnTo>
                <a:lnTo>
                  <a:pt x="11531599" y="5192713"/>
                </a:lnTo>
                <a:lnTo>
                  <a:pt x="11522868" y="5198269"/>
                </a:lnTo>
                <a:lnTo>
                  <a:pt x="11512549" y="5205413"/>
                </a:lnTo>
                <a:lnTo>
                  <a:pt x="11504612" y="5213350"/>
                </a:lnTo>
                <a:lnTo>
                  <a:pt x="11496675" y="5221288"/>
                </a:lnTo>
                <a:lnTo>
                  <a:pt x="11490325" y="5230019"/>
                </a:lnTo>
                <a:lnTo>
                  <a:pt x="11484768" y="5240338"/>
                </a:lnTo>
                <a:lnTo>
                  <a:pt x="11480006" y="5249863"/>
                </a:lnTo>
                <a:lnTo>
                  <a:pt x="11475243" y="5260182"/>
                </a:lnTo>
                <a:lnTo>
                  <a:pt x="11473656" y="5271294"/>
                </a:lnTo>
                <a:lnTo>
                  <a:pt x="11471275" y="5283994"/>
                </a:lnTo>
                <a:lnTo>
                  <a:pt x="11469687" y="5295107"/>
                </a:lnTo>
                <a:lnTo>
                  <a:pt x="11469687" y="6453188"/>
                </a:lnTo>
                <a:lnTo>
                  <a:pt x="11471275" y="6464301"/>
                </a:lnTo>
                <a:lnTo>
                  <a:pt x="11473656" y="6477001"/>
                </a:lnTo>
                <a:lnTo>
                  <a:pt x="11475243" y="6488113"/>
                </a:lnTo>
                <a:lnTo>
                  <a:pt x="11480006" y="6498432"/>
                </a:lnTo>
                <a:lnTo>
                  <a:pt x="11484768" y="6508751"/>
                </a:lnTo>
                <a:lnTo>
                  <a:pt x="11490325" y="6518276"/>
                </a:lnTo>
                <a:lnTo>
                  <a:pt x="11496675" y="6527801"/>
                </a:lnTo>
                <a:lnTo>
                  <a:pt x="11504612" y="6535738"/>
                </a:lnTo>
                <a:lnTo>
                  <a:pt x="11512549" y="6543676"/>
                </a:lnTo>
                <a:lnTo>
                  <a:pt x="11522868" y="6550026"/>
                </a:lnTo>
                <a:lnTo>
                  <a:pt x="11531599" y="6555582"/>
                </a:lnTo>
                <a:lnTo>
                  <a:pt x="11541918" y="6561138"/>
                </a:lnTo>
                <a:lnTo>
                  <a:pt x="11553031" y="6565107"/>
                </a:lnTo>
                <a:lnTo>
                  <a:pt x="11564143" y="6568282"/>
                </a:lnTo>
                <a:lnTo>
                  <a:pt x="11575256" y="6570663"/>
                </a:lnTo>
                <a:lnTo>
                  <a:pt x="11587956" y="6570663"/>
                </a:lnTo>
                <a:lnTo>
                  <a:pt x="12742068" y="6570663"/>
                </a:lnTo>
                <a:lnTo>
                  <a:pt x="12754768" y="6570663"/>
                </a:lnTo>
                <a:lnTo>
                  <a:pt x="12765881" y="6568282"/>
                </a:lnTo>
                <a:lnTo>
                  <a:pt x="12776993" y="6565107"/>
                </a:lnTo>
                <a:lnTo>
                  <a:pt x="12788106" y="6561138"/>
                </a:lnTo>
                <a:lnTo>
                  <a:pt x="12798425" y="6555582"/>
                </a:lnTo>
                <a:lnTo>
                  <a:pt x="12808743" y="6550026"/>
                </a:lnTo>
                <a:lnTo>
                  <a:pt x="12817475" y="6543676"/>
                </a:lnTo>
                <a:lnTo>
                  <a:pt x="12825412" y="6535738"/>
                </a:lnTo>
                <a:lnTo>
                  <a:pt x="12833349" y="6527801"/>
                </a:lnTo>
                <a:lnTo>
                  <a:pt x="12839699" y="6518276"/>
                </a:lnTo>
                <a:lnTo>
                  <a:pt x="12845256" y="6508751"/>
                </a:lnTo>
                <a:lnTo>
                  <a:pt x="12850018" y="6498432"/>
                </a:lnTo>
                <a:lnTo>
                  <a:pt x="12854781" y="6488113"/>
                </a:lnTo>
                <a:lnTo>
                  <a:pt x="12857162" y="6477001"/>
                </a:lnTo>
                <a:lnTo>
                  <a:pt x="12858749" y="6464301"/>
                </a:lnTo>
                <a:lnTo>
                  <a:pt x="12860337" y="6453188"/>
                </a:lnTo>
                <a:lnTo>
                  <a:pt x="12860337" y="5295107"/>
                </a:lnTo>
                <a:lnTo>
                  <a:pt x="12858749" y="5283994"/>
                </a:lnTo>
                <a:lnTo>
                  <a:pt x="12857162" y="5271294"/>
                </a:lnTo>
                <a:lnTo>
                  <a:pt x="12854781" y="5260182"/>
                </a:lnTo>
                <a:lnTo>
                  <a:pt x="12850018" y="5249863"/>
                </a:lnTo>
                <a:lnTo>
                  <a:pt x="12845256" y="5240338"/>
                </a:lnTo>
                <a:lnTo>
                  <a:pt x="12839699" y="5230019"/>
                </a:lnTo>
                <a:lnTo>
                  <a:pt x="12833349" y="5221288"/>
                </a:lnTo>
                <a:lnTo>
                  <a:pt x="12825412" y="5213350"/>
                </a:lnTo>
                <a:lnTo>
                  <a:pt x="12817475" y="5205413"/>
                </a:lnTo>
                <a:lnTo>
                  <a:pt x="12808743" y="5198269"/>
                </a:lnTo>
                <a:lnTo>
                  <a:pt x="12798425" y="5192713"/>
                </a:lnTo>
                <a:lnTo>
                  <a:pt x="12788106" y="5187157"/>
                </a:lnTo>
                <a:lnTo>
                  <a:pt x="12776993" y="5183982"/>
                </a:lnTo>
                <a:lnTo>
                  <a:pt x="12765881" y="5180807"/>
                </a:lnTo>
                <a:lnTo>
                  <a:pt x="12754768" y="5178425"/>
                </a:lnTo>
                <a:lnTo>
                  <a:pt x="12742068" y="5178425"/>
                </a:lnTo>
                <a:lnTo>
                  <a:pt x="11587956" y="5178425"/>
                </a:lnTo>
                <a:close/>
                <a:moveTo>
                  <a:pt x="15963105" y="3717927"/>
                </a:moveTo>
                <a:lnTo>
                  <a:pt x="15951199" y="3719514"/>
                </a:lnTo>
                <a:lnTo>
                  <a:pt x="15940087" y="3720308"/>
                </a:lnTo>
                <a:lnTo>
                  <a:pt x="15928180" y="3723483"/>
                </a:lnTo>
                <a:lnTo>
                  <a:pt x="15917068" y="3727452"/>
                </a:lnTo>
                <a:lnTo>
                  <a:pt x="15907543" y="3733008"/>
                </a:lnTo>
                <a:lnTo>
                  <a:pt x="15898018" y="3738564"/>
                </a:lnTo>
                <a:lnTo>
                  <a:pt x="15889287" y="3744914"/>
                </a:lnTo>
                <a:lnTo>
                  <a:pt x="15880555" y="3752852"/>
                </a:lnTo>
                <a:lnTo>
                  <a:pt x="15872618" y="3760789"/>
                </a:lnTo>
                <a:lnTo>
                  <a:pt x="15865474" y="3770314"/>
                </a:lnTo>
                <a:lnTo>
                  <a:pt x="15859918" y="3779839"/>
                </a:lnTo>
                <a:lnTo>
                  <a:pt x="15855949" y="3790158"/>
                </a:lnTo>
                <a:lnTo>
                  <a:pt x="15851187" y="3800477"/>
                </a:lnTo>
                <a:lnTo>
                  <a:pt x="15848805" y="3811590"/>
                </a:lnTo>
                <a:lnTo>
                  <a:pt x="15846424" y="3824289"/>
                </a:lnTo>
                <a:lnTo>
                  <a:pt x="15846424" y="3835402"/>
                </a:lnTo>
                <a:lnTo>
                  <a:pt x="15846424" y="4993482"/>
                </a:lnTo>
                <a:lnTo>
                  <a:pt x="15846424" y="5004594"/>
                </a:lnTo>
                <a:lnTo>
                  <a:pt x="15848805" y="5017294"/>
                </a:lnTo>
                <a:lnTo>
                  <a:pt x="15851187" y="5028407"/>
                </a:lnTo>
                <a:lnTo>
                  <a:pt x="15855949" y="5038726"/>
                </a:lnTo>
                <a:lnTo>
                  <a:pt x="15859918" y="5048251"/>
                </a:lnTo>
                <a:lnTo>
                  <a:pt x="15865474" y="5058569"/>
                </a:lnTo>
                <a:lnTo>
                  <a:pt x="15872618" y="5067301"/>
                </a:lnTo>
                <a:lnTo>
                  <a:pt x="15880555" y="5075238"/>
                </a:lnTo>
                <a:lnTo>
                  <a:pt x="15889287" y="5083176"/>
                </a:lnTo>
                <a:lnTo>
                  <a:pt x="15898018" y="5090319"/>
                </a:lnTo>
                <a:lnTo>
                  <a:pt x="15907543" y="5095876"/>
                </a:lnTo>
                <a:lnTo>
                  <a:pt x="15917068" y="5101432"/>
                </a:lnTo>
                <a:lnTo>
                  <a:pt x="15928180" y="5104607"/>
                </a:lnTo>
                <a:lnTo>
                  <a:pt x="15940087" y="5107782"/>
                </a:lnTo>
                <a:lnTo>
                  <a:pt x="15951199" y="5110163"/>
                </a:lnTo>
                <a:lnTo>
                  <a:pt x="15963105" y="5110163"/>
                </a:lnTo>
                <a:lnTo>
                  <a:pt x="17118804" y="5110163"/>
                </a:lnTo>
                <a:lnTo>
                  <a:pt x="17129920" y="5110163"/>
                </a:lnTo>
                <a:lnTo>
                  <a:pt x="17141032" y="5107782"/>
                </a:lnTo>
                <a:lnTo>
                  <a:pt x="17152936" y="5104607"/>
                </a:lnTo>
                <a:lnTo>
                  <a:pt x="17164048" y="5101432"/>
                </a:lnTo>
                <a:lnTo>
                  <a:pt x="17173576" y="5095876"/>
                </a:lnTo>
                <a:lnTo>
                  <a:pt x="17183892" y="5090319"/>
                </a:lnTo>
                <a:lnTo>
                  <a:pt x="17193420" y="5083176"/>
                </a:lnTo>
                <a:lnTo>
                  <a:pt x="17200564" y="5075238"/>
                </a:lnTo>
                <a:lnTo>
                  <a:pt x="17208500" y="5067301"/>
                </a:lnTo>
                <a:lnTo>
                  <a:pt x="17215644" y="5058569"/>
                </a:lnTo>
                <a:lnTo>
                  <a:pt x="17221200" y="5048251"/>
                </a:lnTo>
                <a:lnTo>
                  <a:pt x="17225964" y="5038726"/>
                </a:lnTo>
                <a:lnTo>
                  <a:pt x="17229932" y="5028407"/>
                </a:lnTo>
                <a:lnTo>
                  <a:pt x="17233104" y="5017294"/>
                </a:lnTo>
                <a:lnTo>
                  <a:pt x="17234692" y="5004594"/>
                </a:lnTo>
                <a:lnTo>
                  <a:pt x="17235488" y="4993482"/>
                </a:lnTo>
                <a:lnTo>
                  <a:pt x="17235488" y="3835402"/>
                </a:lnTo>
                <a:lnTo>
                  <a:pt x="17234692" y="3824289"/>
                </a:lnTo>
                <a:lnTo>
                  <a:pt x="17233104" y="3811590"/>
                </a:lnTo>
                <a:lnTo>
                  <a:pt x="17229932" y="3800477"/>
                </a:lnTo>
                <a:lnTo>
                  <a:pt x="17225964" y="3790158"/>
                </a:lnTo>
                <a:lnTo>
                  <a:pt x="17221200" y="3779839"/>
                </a:lnTo>
                <a:lnTo>
                  <a:pt x="17215644" y="3770314"/>
                </a:lnTo>
                <a:lnTo>
                  <a:pt x="17208500" y="3760789"/>
                </a:lnTo>
                <a:lnTo>
                  <a:pt x="17200564" y="3752852"/>
                </a:lnTo>
                <a:lnTo>
                  <a:pt x="17193420" y="3744914"/>
                </a:lnTo>
                <a:lnTo>
                  <a:pt x="17183892" y="3738564"/>
                </a:lnTo>
                <a:lnTo>
                  <a:pt x="17173576" y="3733008"/>
                </a:lnTo>
                <a:lnTo>
                  <a:pt x="17164048" y="3727452"/>
                </a:lnTo>
                <a:lnTo>
                  <a:pt x="17152936" y="3723483"/>
                </a:lnTo>
                <a:lnTo>
                  <a:pt x="17141032" y="3720308"/>
                </a:lnTo>
                <a:lnTo>
                  <a:pt x="17129920" y="3719514"/>
                </a:lnTo>
                <a:lnTo>
                  <a:pt x="17118804" y="3717927"/>
                </a:lnTo>
                <a:close/>
                <a:moveTo>
                  <a:pt x="14504193" y="3717927"/>
                </a:moveTo>
                <a:lnTo>
                  <a:pt x="14491493" y="3719514"/>
                </a:lnTo>
                <a:lnTo>
                  <a:pt x="14480381" y="3720308"/>
                </a:lnTo>
                <a:lnTo>
                  <a:pt x="14469268" y="3723483"/>
                </a:lnTo>
                <a:lnTo>
                  <a:pt x="14458156" y="3727452"/>
                </a:lnTo>
                <a:lnTo>
                  <a:pt x="14447837" y="3733008"/>
                </a:lnTo>
                <a:lnTo>
                  <a:pt x="14439106" y="3738564"/>
                </a:lnTo>
                <a:lnTo>
                  <a:pt x="14430375" y="3744914"/>
                </a:lnTo>
                <a:lnTo>
                  <a:pt x="14420850" y="3752852"/>
                </a:lnTo>
                <a:lnTo>
                  <a:pt x="14412912" y="3760789"/>
                </a:lnTo>
                <a:lnTo>
                  <a:pt x="14406562" y="3770314"/>
                </a:lnTo>
                <a:lnTo>
                  <a:pt x="14401006" y="3779839"/>
                </a:lnTo>
                <a:lnTo>
                  <a:pt x="14396243" y="3790158"/>
                </a:lnTo>
                <a:lnTo>
                  <a:pt x="14391481" y="3800477"/>
                </a:lnTo>
                <a:lnTo>
                  <a:pt x="14389893" y="3811590"/>
                </a:lnTo>
                <a:lnTo>
                  <a:pt x="14387512" y="3824289"/>
                </a:lnTo>
                <a:lnTo>
                  <a:pt x="14387512" y="3835402"/>
                </a:lnTo>
                <a:lnTo>
                  <a:pt x="14387512" y="4993482"/>
                </a:lnTo>
                <a:lnTo>
                  <a:pt x="14387512" y="5004594"/>
                </a:lnTo>
                <a:lnTo>
                  <a:pt x="14389893" y="5017294"/>
                </a:lnTo>
                <a:lnTo>
                  <a:pt x="14391481" y="5028407"/>
                </a:lnTo>
                <a:lnTo>
                  <a:pt x="14396243" y="5038726"/>
                </a:lnTo>
                <a:lnTo>
                  <a:pt x="14401006" y="5048251"/>
                </a:lnTo>
                <a:lnTo>
                  <a:pt x="14406562" y="5058569"/>
                </a:lnTo>
                <a:lnTo>
                  <a:pt x="14412912" y="5067301"/>
                </a:lnTo>
                <a:lnTo>
                  <a:pt x="14420850" y="5075238"/>
                </a:lnTo>
                <a:lnTo>
                  <a:pt x="14430375" y="5083176"/>
                </a:lnTo>
                <a:lnTo>
                  <a:pt x="14439106" y="5090319"/>
                </a:lnTo>
                <a:lnTo>
                  <a:pt x="14447837" y="5095876"/>
                </a:lnTo>
                <a:lnTo>
                  <a:pt x="14458156" y="5101432"/>
                </a:lnTo>
                <a:lnTo>
                  <a:pt x="14469268" y="5104607"/>
                </a:lnTo>
                <a:lnTo>
                  <a:pt x="14480381" y="5107782"/>
                </a:lnTo>
                <a:lnTo>
                  <a:pt x="14491493" y="5110163"/>
                </a:lnTo>
                <a:lnTo>
                  <a:pt x="14504193" y="5110163"/>
                </a:lnTo>
                <a:lnTo>
                  <a:pt x="15659894" y="5110163"/>
                </a:lnTo>
                <a:lnTo>
                  <a:pt x="15671006" y="5110163"/>
                </a:lnTo>
                <a:lnTo>
                  <a:pt x="15682119" y="5107782"/>
                </a:lnTo>
                <a:lnTo>
                  <a:pt x="15693231" y="5104607"/>
                </a:lnTo>
                <a:lnTo>
                  <a:pt x="15704344" y="5101432"/>
                </a:lnTo>
                <a:lnTo>
                  <a:pt x="15714663" y="5095876"/>
                </a:lnTo>
                <a:lnTo>
                  <a:pt x="15724981" y="5090319"/>
                </a:lnTo>
                <a:lnTo>
                  <a:pt x="15733713" y="5083176"/>
                </a:lnTo>
                <a:lnTo>
                  <a:pt x="15741650" y="5075238"/>
                </a:lnTo>
                <a:lnTo>
                  <a:pt x="15749587" y="5067301"/>
                </a:lnTo>
                <a:lnTo>
                  <a:pt x="15755937" y="5058569"/>
                </a:lnTo>
                <a:lnTo>
                  <a:pt x="15761494" y="5048251"/>
                </a:lnTo>
                <a:lnTo>
                  <a:pt x="15766256" y="5038726"/>
                </a:lnTo>
                <a:lnTo>
                  <a:pt x="15771019" y="5028407"/>
                </a:lnTo>
                <a:lnTo>
                  <a:pt x="15772606" y="5017294"/>
                </a:lnTo>
                <a:lnTo>
                  <a:pt x="15774987" y="5004594"/>
                </a:lnTo>
                <a:lnTo>
                  <a:pt x="15776575" y="4993482"/>
                </a:lnTo>
                <a:lnTo>
                  <a:pt x="15776575" y="3835402"/>
                </a:lnTo>
                <a:lnTo>
                  <a:pt x="15774987" y="3824289"/>
                </a:lnTo>
                <a:lnTo>
                  <a:pt x="15772606" y="3811590"/>
                </a:lnTo>
                <a:lnTo>
                  <a:pt x="15771019" y="3800477"/>
                </a:lnTo>
                <a:lnTo>
                  <a:pt x="15766256" y="3790158"/>
                </a:lnTo>
                <a:lnTo>
                  <a:pt x="15761494" y="3779839"/>
                </a:lnTo>
                <a:lnTo>
                  <a:pt x="15755937" y="3770314"/>
                </a:lnTo>
                <a:lnTo>
                  <a:pt x="15749587" y="3760789"/>
                </a:lnTo>
                <a:lnTo>
                  <a:pt x="15741650" y="3752852"/>
                </a:lnTo>
                <a:lnTo>
                  <a:pt x="15733713" y="3744914"/>
                </a:lnTo>
                <a:lnTo>
                  <a:pt x="15724981" y="3738564"/>
                </a:lnTo>
                <a:lnTo>
                  <a:pt x="15714663" y="3733008"/>
                </a:lnTo>
                <a:lnTo>
                  <a:pt x="15704344" y="3727452"/>
                </a:lnTo>
                <a:lnTo>
                  <a:pt x="15693231" y="3723483"/>
                </a:lnTo>
                <a:lnTo>
                  <a:pt x="15682119" y="3720308"/>
                </a:lnTo>
                <a:lnTo>
                  <a:pt x="15671006" y="3719514"/>
                </a:lnTo>
                <a:lnTo>
                  <a:pt x="15659894" y="3717927"/>
                </a:lnTo>
                <a:close/>
                <a:moveTo>
                  <a:pt x="13046141" y="3717926"/>
                </a:moveTo>
                <a:lnTo>
                  <a:pt x="13034228" y="3719514"/>
                </a:lnTo>
                <a:lnTo>
                  <a:pt x="13023109" y="3720308"/>
                </a:lnTo>
                <a:lnTo>
                  <a:pt x="13011990" y="3723482"/>
                </a:lnTo>
                <a:lnTo>
                  <a:pt x="13000077" y="3727451"/>
                </a:lnTo>
                <a:lnTo>
                  <a:pt x="12990547" y="3733008"/>
                </a:lnTo>
                <a:lnTo>
                  <a:pt x="12981016" y="3738564"/>
                </a:lnTo>
                <a:lnTo>
                  <a:pt x="12972280" y="3744914"/>
                </a:lnTo>
                <a:lnTo>
                  <a:pt x="12963544" y="3752851"/>
                </a:lnTo>
                <a:lnTo>
                  <a:pt x="12955602" y="3760789"/>
                </a:lnTo>
                <a:lnTo>
                  <a:pt x="12948454" y="3770314"/>
                </a:lnTo>
                <a:lnTo>
                  <a:pt x="12942895" y="3779839"/>
                </a:lnTo>
                <a:lnTo>
                  <a:pt x="12938924" y="3790158"/>
                </a:lnTo>
                <a:lnTo>
                  <a:pt x="12934158" y="3800476"/>
                </a:lnTo>
                <a:lnTo>
                  <a:pt x="12931776" y="3811589"/>
                </a:lnTo>
                <a:lnTo>
                  <a:pt x="12929393" y="3824288"/>
                </a:lnTo>
                <a:lnTo>
                  <a:pt x="12928599" y="3835401"/>
                </a:lnTo>
                <a:lnTo>
                  <a:pt x="12928599" y="4993482"/>
                </a:lnTo>
                <a:lnTo>
                  <a:pt x="12929393" y="5004594"/>
                </a:lnTo>
                <a:lnTo>
                  <a:pt x="12931776" y="5017294"/>
                </a:lnTo>
                <a:lnTo>
                  <a:pt x="12934158" y="5028407"/>
                </a:lnTo>
                <a:lnTo>
                  <a:pt x="12938924" y="5038726"/>
                </a:lnTo>
                <a:lnTo>
                  <a:pt x="12942895" y="5048251"/>
                </a:lnTo>
                <a:lnTo>
                  <a:pt x="12948454" y="5058569"/>
                </a:lnTo>
                <a:lnTo>
                  <a:pt x="12955602" y="5067301"/>
                </a:lnTo>
                <a:lnTo>
                  <a:pt x="12963544" y="5075238"/>
                </a:lnTo>
                <a:lnTo>
                  <a:pt x="12972280" y="5083176"/>
                </a:lnTo>
                <a:lnTo>
                  <a:pt x="12981016" y="5090319"/>
                </a:lnTo>
                <a:lnTo>
                  <a:pt x="12990547" y="5095876"/>
                </a:lnTo>
                <a:lnTo>
                  <a:pt x="13000077" y="5101432"/>
                </a:lnTo>
                <a:lnTo>
                  <a:pt x="13011990" y="5104607"/>
                </a:lnTo>
                <a:lnTo>
                  <a:pt x="13023109" y="5107782"/>
                </a:lnTo>
                <a:lnTo>
                  <a:pt x="13034228" y="5110163"/>
                </a:lnTo>
                <a:lnTo>
                  <a:pt x="13046141" y="5110163"/>
                </a:lnTo>
                <a:lnTo>
                  <a:pt x="14201707" y="5110163"/>
                </a:lnTo>
                <a:lnTo>
                  <a:pt x="14213620" y="5110163"/>
                </a:lnTo>
                <a:lnTo>
                  <a:pt x="14225533" y="5107782"/>
                </a:lnTo>
                <a:lnTo>
                  <a:pt x="14236652" y="5104607"/>
                </a:lnTo>
                <a:lnTo>
                  <a:pt x="14247771" y="5101432"/>
                </a:lnTo>
                <a:lnTo>
                  <a:pt x="14258095" y="5095876"/>
                </a:lnTo>
                <a:lnTo>
                  <a:pt x="14267626" y="5090319"/>
                </a:lnTo>
                <a:lnTo>
                  <a:pt x="14277156" y="5083176"/>
                </a:lnTo>
                <a:lnTo>
                  <a:pt x="14284304" y="5075238"/>
                </a:lnTo>
                <a:lnTo>
                  <a:pt x="14292246" y="5067301"/>
                </a:lnTo>
                <a:lnTo>
                  <a:pt x="14299394" y="5058569"/>
                </a:lnTo>
                <a:lnTo>
                  <a:pt x="14304953" y="5048251"/>
                </a:lnTo>
                <a:lnTo>
                  <a:pt x="14309719" y="5038726"/>
                </a:lnTo>
                <a:lnTo>
                  <a:pt x="14313690" y="5028407"/>
                </a:lnTo>
                <a:lnTo>
                  <a:pt x="14316072" y="5017294"/>
                </a:lnTo>
                <a:lnTo>
                  <a:pt x="14318455" y="5004594"/>
                </a:lnTo>
                <a:lnTo>
                  <a:pt x="14319249" y="4993482"/>
                </a:lnTo>
                <a:lnTo>
                  <a:pt x="14319249" y="3835401"/>
                </a:lnTo>
                <a:lnTo>
                  <a:pt x="14318455" y="3824288"/>
                </a:lnTo>
                <a:lnTo>
                  <a:pt x="14316072" y="3811589"/>
                </a:lnTo>
                <a:lnTo>
                  <a:pt x="14313690" y="3800476"/>
                </a:lnTo>
                <a:lnTo>
                  <a:pt x="14309719" y="3790158"/>
                </a:lnTo>
                <a:lnTo>
                  <a:pt x="14304953" y="3779839"/>
                </a:lnTo>
                <a:lnTo>
                  <a:pt x="14299394" y="3770314"/>
                </a:lnTo>
                <a:lnTo>
                  <a:pt x="14292246" y="3760789"/>
                </a:lnTo>
                <a:lnTo>
                  <a:pt x="14284304" y="3752851"/>
                </a:lnTo>
                <a:lnTo>
                  <a:pt x="14277156" y="3744914"/>
                </a:lnTo>
                <a:lnTo>
                  <a:pt x="14267626" y="3738564"/>
                </a:lnTo>
                <a:lnTo>
                  <a:pt x="14258095" y="3733008"/>
                </a:lnTo>
                <a:lnTo>
                  <a:pt x="14247771" y="3727451"/>
                </a:lnTo>
                <a:lnTo>
                  <a:pt x="14236652" y="3723482"/>
                </a:lnTo>
                <a:lnTo>
                  <a:pt x="14225533" y="3720308"/>
                </a:lnTo>
                <a:lnTo>
                  <a:pt x="14213620" y="3719514"/>
                </a:lnTo>
                <a:lnTo>
                  <a:pt x="14201707" y="3717926"/>
                </a:lnTo>
                <a:close/>
                <a:moveTo>
                  <a:pt x="11587956" y="3717926"/>
                </a:moveTo>
                <a:lnTo>
                  <a:pt x="11575256" y="3719513"/>
                </a:lnTo>
                <a:lnTo>
                  <a:pt x="11564143" y="3720307"/>
                </a:lnTo>
                <a:lnTo>
                  <a:pt x="11553031" y="3723482"/>
                </a:lnTo>
                <a:lnTo>
                  <a:pt x="11541918" y="3727451"/>
                </a:lnTo>
                <a:lnTo>
                  <a:pt x="11531599" y="3733007"/>
                </a:lnTo>
                <a:lnTo>
                  <a:pt x="11522868" y="3738563"/>
                </a:lnTo>
                <a:lnTo>
                  <a:pt x="11512549" y="3744913"/>
                </a:lnTo>
                <a:lnTo>
                  <a:pt x="11504612" y="3752851"/>
                </a:lnTo>
                <a:lnTo>
                  <a:pt x="11496675" y="3760788"/>
                </a:lnTo>
                <a:lnTo>
                  <a:pt x="11490325" y="3770313"/>
                </a:lnTo>
                <a:lnTo>
                  <a:pt x="11484768" y="3779838"/>
                </a:lnTo>
                <a:lnTo>
                  <a:pt x="11480006" y="3790157"/>
                </a:lnTo>
                <a:lnTo>
                  <a:pt x="11475243" y="3800476"/>
                </a:lnTo>
                <a:lnTo>
                  <a:pt x="11473656" y="3811588"/>
                </a:lnTo>
                <a:lnTo>
                  <a:pt x="11471275" y="3824288"/>
                </a:lnTo>
                <a:lnTo>
                  <a:pt x="11469687" y="3835401"/>
                </a:lnTo>
                <a:lnTo>
                  <a:pt x="11469687" y="4993482"/>
                </a:lnTo>
                <a:lnTo>
                  <a:pt x="11471275" y="5004594"/>
                </a:lnTo>
                <a:lnTo>
                  <a:pt x="11473656" y="5017294"/>
                </a:lnTo>
                <a:lnTo>
                  <a:pt x="11475243" y="5028407"/>
                </a:lnTo>
                <a:lnTo>
                  <a:pt x="11480006" y="5038726"/>
                </a:lnTo>
                <a:lnTo>
                  <a:pt x="11484768" y="5048251"/>
                </a:lnTo>
                <a:lnTo>
                  <a:pt x="11490325" y="5058569"/>
                </a:lnTo>
                <a:lnTo>
                  <a:pt x="11496675" y="5067301"/>
                </a:lnTo>
                <a:lnTo>
                  <a:pt x="11504612" y="5075238"/>
                </a:lnTo>
                <a:lnTo>
                  <a:pt x="11512549" y="5083176"/>
                </a:lnTo>
                <a:lnTo>
                  <a:pt x="11522868" y="5090319"/>
                </a:lnTo>
                <a:lnTo>
                  <a:pt x="11531599" y="5095876"/>
                </a:lnTo>
                <a:lnTo>
                  <a:pt x="11541918" y="5101432"/>
                </a:lnTo>
                <a:lnTo>
                  <a:pt x="11553031" y="5104607"/>
                </a:lnTo>
                <a:lnTo>
                  <a:pt x="11564143" y="5107782"/>
                </a:lnTo>
                <a:lnTo>
                  <a:pt x="11575256" y="5110163"/>
                </a:lnTo>
                <a:lnTo>
                  <a:pt x="11587956" y="5110163"/>
                </a:lnTo>
                <a:lnTo>
                  <a:pt x="12742068" y="5110163"/>
                </a:lnTo>
                <a:lnTo>
                  <a:pt x="12754768" y="5110163"/>
                </a:lnTo>
                <a:lnTo>
                  <a:pt x="12765881" y="5107782"/>
                </a:lnTo>
                <a:lnTo>
                  <a:pt x="12776993" y="5104607"/>
                </a:lnTo>
                <a:lnTo>
                  <a:pt x="12788106" y="5101432"/>
                </a:lnTo>
                <a:lnTo>
                  <a:pt x="12798425" y="5095876"/>
                </a:lnTo>
                <a:lnTo>
                  <a:pt x="12808743" y="5090319"/>
                </a:lnTo>
                <a:lnTo>
                  <a:pt x="12817475" y="5083176"/>
                </a:lnTo>
                <a:lnTo>
                  <a:pt x="12825412" y="5075238"/>
                </a:lnTo>
                <a:lnTo>
                  <a:pt x="12833349" y="5067301"/>
                </a:lnTo>
                <a:lnTo>
                  <a:pt x="12839699" y="5058569"/>
                </a:lnTo>
                <a:lnTo>
                  <a:pt x="12845256" y="5048251"/>
                </a:lnTo>
                <a:lnTo>
                  <a:pt x="12850018" y="5038726"/>
                </a:lnTo>
                <a:lnTo>
                  <a:pt x="12854781" y="5028407"/>
                </a:lnTo>
                <a:lnTo>
                  <a:pt x="12857162" y="5017294"/>
                </a:lnTo>
                <a:lnTo>
                  <a:pt x="12858749" y="5004594"/>
                </a:lnTo>
                <a:lnTo>
                  <a:pt x="12860337" y="4993482"/>
                </a:lnTo>
                <a:lnTo>
                  <a:pt x="12860337" y="3835401"/>
                </a:lnTo>
                <a:lnTo>
                  <a:pt x="12858749" y="3824288"/>
                </a:lnTo>
                <a:lnTo>
                  <a:pt x="12857162" y="3811588"/>
                </a:lnTo>
                <a:lnTo>
                  <a:pt x="12854781" y="3800476"/>
                </a:lnTo>
                <a:lnTo>
                  <a:pt x="12850018" y="3790157"/>
                </a:lnTo>
                <a:lnTo>
                  <a:pt x="12845256" y="3779838"/>
                </a:lnTo>
                <a:lnTo>
                  <a:pt x="12839699" y="3770313"/>
                </a:lnTo>
                <a:lnTo>
                  <a:pt x="12833349" y="3760788"/>
                </a:lnTo>
                <a:lnTo>
                  <a:pt x="12825412" y="3752851"/>
                </a:lnTo>
                <a:lnTo>
                  <a:pt x="12817475" y="3744913"/>
                </a:lnTo>
                <a:lnTo>
                  <a:pt x="12808743" y="3738563"/>
                </a:lnTo>
                <a:lnTo>
                  <a:pt x="12798425" y="3733007"/>
                </a:lnTo>
                <a:lnTo>
                  <a:pt x="12788106" y="3727451"/>
                </a:lnTo>
                <a:lnTo>
                  <a:pt x="12776993" y="3723482"/>
                </a:lnTo>
                <a:lnTo>
                  <a:pt x="12765881" y="3720307"/>
                </a:lnTo>
                <a:lnTo>
                  <a:pt x="12754768" y="3719513"/>
                </a:lnTo>
                <a:lnTo>
                  <a:pt x="12742068" y="3717926"/>
                </a:lnTo>
                <a:close/>
                <a:moveTo>
                  <a:pt x="10129043" y="3717925"/>
                </a:moveTo>
                <a:lnTo>
                  <a:pt x="10117137" y="3719513"/>
                </a:lnTo>
                <a:lnTo>
                  <a:pt x="10106025" y="3720307"/>
                </a:lnTo>
                <a:lnTo>
                  <a:pt x="10094912" y="3723481"/>
                </a:lnTo>
                <a:lnTo>
                  <a:pt x="10083006" y="3727450"/>
                </a:lnTo>
                <a:lnTo>
                  <a:pt x="10073481" y="3733007"/>
                </a:lnTo>
                <a:lnTo>
                  <a:pt x="10063162" y="3738563"/>
                </a:lnTo>
                <a:lnTo>
                  <a:pt x="10054431" y="3744913"/>
                </a:lnTo>
                <a:lnTo>
                  <a:pt x="10046493" y="3752850"/>
                </a:lnTo>
                <a:lnTo>
                  <a:pt x="10038556" y="3760788"/>
                </a:lnTo>
                <a:lnTo>
                  <a:pt x="10031412" y="3770313"/>
                </a:lnTo>
                <a:lnTo>
                  <a:pt x="10025856" y="3779838"/>
                </a:lnTo>
                <a:lnTo>
                  <a:pt x="10021887" y="3790157"/>
                </a:lnTo>
                <a:lnTo>
                  <a:pt x="10017125" y="3800475"/>
                </a:lnTo>
                <a:lnTo>
                  <a:pt x="10014743" y="3811588"/>
                </a:lnTo>
                <a:lnTo>
                  <a:pt x="10012362" y="3824288"/>
                </a:lnTo>
                <a:lnTo>
                  <a:pt x="10012362" y="3835400"/>
                </a:lnTo>
                <a:lnTo>
                  <a:pt x="10012362" y="4993482"/>
                </a:lnTo>
                <a:lnTo>
                  <a:pt x="10012362" y="5004594"/>
                </a:lnTo>
                <a:lnTo>
                  <a:pt x="10014743" y="5017294"/>
                </a:lnTo>
                <a:lnTo>
                  <a:pt x="10017125" y="5028407"/>
                </a:lnTo>
                <a:lnTo>
                  <a:pt x="10021887" y="5038726"/>
                </a:lnTo>
                <a:lnTo>
                  <a:pt x="10025856" y="5048251"/>
                </a:lnTo>
                <a:lnTo>
                  <a:pt x="10031412" y="5058569"/>
                </a:lnTo>
                <a:lnTo>
                  <a:pt x="10038556" y="5067301"/>
                </a:lnTo>
                <a:lnTo>
                  <a:pt x="10046493" y="5075238"/>
                </a:lnTo>
                <a:lnTo>
                  <a:pt x="10054431" y="5083176"/>
                </a:lnTo>
                <a:lnTo>
                  <a:pt x="10063162" y="5090319"/>
                </a:lnTo>
                <a:lnTo>
                  <a:pt x="10073481" y="5095876"/>
                </a:lnTo>
                <a:lnTo>
                  <a:pt x="10083006" y="5101432"/>
                </a:lnTo>
                <a:lnTo>
                  <a:pt x="10094912" y="5104607"/>
                </a:lnTo>
                <a:lnTo>
                  <a:pt x="10106025" y="5107782"/>
                </a:lnTo>
                <a:lnTo>
                  <a:pt x="10117137" y="5110163"/>
                </a:lnTo>
                <a:lnTo>
                  <a:pt x="10129043" y="5110163"/>
                </a:lnTo>
                <a:lnTo>
                  <a:pt x="11283950" y="5110163"/>
                </a:lnTo>
                <a:lnTo>
                  <a:pt x="11295856" y="5110163"/>
                </a:lnTo>
                <a:lnTo>
                  <a:pt x="11307763" y="5107782"/>
                </a:lnTo>
                <a:lnTo>
                  <a:pt x="11318875" y="5104607"/>
                </a:lnTo>
                <a:lnTo>
                  <a:pt x="11329987" y="5101432"/>
                </a:lnTo>
                <a:lnTo>
                  <a:pt x="11340306" y="5095876"/>
                </a:lnTo>
                <a:lnTo>
                  <a:pt x="11349037" y="5090319"/>
                </a:lnTo>
                <a:lnTo>
                  <a:pt x="11357769" y="5083176"/>
                </a:lnTo>
                <a:lnTo>
                  <a:pt x="11366500" y="5075238"/>
                </a:lnTo>
                <a:lnTo>
                  <a:pt x="11374437" y="5067301"/>
                </a:lnTo>
                <a:lnTo>
                  <a:pt x="11381581" y="5058569"/>
                </a:lnTo>
                <a:lnTo>
                  <a:pt x="11387137" y="5048251"/>
                </a:lnTo>
                <a:lnTo>
                  <a:pt x="11391900" y="5038726"/>
                </a:lnTo>
                <a:lnTo>
                  <a:pt x="11395869" y="5028407"/>
                </a:lnTo>
                <a:lnTo>
                  <a:pt x="11398250" y="5017294"/>
                </a:lnTo>
                <a:lnTo>
                  <a:pt x="11400631" y="5004594"/>
                </a:lnTo>
                <a:lnTo>
                  <a:pt x="11401425" y="4993482"/>
                </a:lnTo>
                <a:lnTo>
                  <a:pt x="11401425" y="3835400"/>
                </a:lnTo>
                <a:lnTo>
                  <a:pt x="11400631" y="3824288"/>
                </a:lnTo>
                <a:lnTo>
                  <a:pt x="11398250" y="3811588"/>
                </a:lnTo>
                <a:lnTo>
                  <a:pt x="11395869" y="3800475"/>
                </a:lnTo>
                <a:lnTo>
                  <a:pt x="11391900" y="3790157"/>
                </a:lnTo>
                <a:lnTo>
                  <a:pt x="11387137" y="3779838"/>
                </a:lnTo>
                <a:lnTo>
                  <a:pt x="11381581" y="3770313"/>
                </a:lnTo>
                <a:lnTo>
                  <a:pt x="11374437" y="3760788"/>
                </a:lnTo>
                <a:lnTo>
                  <a:pt x="11366500" y="3752850"/>
                </a:lnTo>
                <a:lnTo>
                  <a:pt x="11357769" y="3744913"/>
                </a:lnTo>
                <a:lnTo>
                  <a:pt x="11349037" y="3738563"/>
                </a:lnTo>
                <a:lnTo>
                  <a:pt x="11340306" y="3733007"/>
                </a:lnTo>
                <a:lnTo>
                  <a:pt x="11329987" y="3727450"/>
                </a:lnTo>
                <a:lnTo>
                  <a:pt x="11318875" y="3723481"/>
                </a:lnTo>
                <a:lnTo>
                  <a:pt x="11307763" y="3720307"/>
                </a:lnTo>
                <a:lnTo>
                  <a:pt x="11295856" y="3719513"/>
                </a:lnTo>
                <a:lnTo>
                  <a:pt x="11283950" y="3717925"/>
                </a:lnTo>
                <a:close/>
                <a:moveTo>
                  <a:pt x="15963105" y="2255840"/>
                </a:moveTo>
                <a:lnTo>
                  <a:pt x="15951199" y="2256633"/>
                </a:lnTo>
                <a:lnTo>
                  <a:pt x="15940087" y="2258221"/>
                </a:lnTo>
                <a:lnTo>
                  <a:pt x="15928180" y="2261396"/>
                </a:lnTo>
                <a:lnTo>
                  <a:pt x="15917068" y="2264571"/>
                </a:lnTo>
                <a:lnTo>
                  <a:pt x="15907543" y="2270127"/>
                </a:lnTo>
                <a:lnTo>
                  <a:pt x="15898018" y="2275683"/>
                </a:lnTo>
                <a:lnTo>
                  <a:pt x="15889287" y="2282828"/>
                </a:lnTo>
                <a:lnTo>
                  <a:pt x="15880555" y="2290765"/>
                </a:lnTo>
                <a:lnTo>
                  <a:pt x="15872618" y="2298703"/>
                </a:lnTo>
                <a:lnTo>
                  <a:pt x="15865474" y="2307434"/>
                </a:lnTo>
                <a:lnTo>
                  <a:pt x="15859918" y="2317753"/>
                </a:lnTo>
                <a:lnTo>
                  <a:pt x="15855949" y="2328071"/>
                </a:lnTo>
                <a:lnTo>
                  <a:pt x="15851187" y="2337596"/>
                </a:lnTo>
                <a:lnTo>
                  <a:pt x="15848805" y="2349502"/>
                </a:lnTo>
                <a:lnTo>
                  <a:pt x="15846424" y="2361409"/>
                </a:lnTo>
                <a:lnTo>
                  <a:pt x="15846424" y="2372521"/>
                </a:lnTo>
                <a:lnTo>
                  <a:pt x="15846424" y="3530603"/>
                </a:lnTo>
                <a:lnTo>
                  <a:pt x="15846424" y="3542509"/>
                </a:lnTo>
                <a:lnTo>
                  <a:pt x="15848805" y="3554415"/>
                </a:lnTo>
                <a:lnTo>
                  <a:pt x="15851187" y="3565528"/>
                </a:lnTo>
                <a:lnTo>
                  <a:pt x="15855949" y="3575847"/>
                </a:lnTo>
                <a:lnTo>
                  <a:pt x="15859918" y="3586165"/>
                </a:lnTo>
                <a:lnTo>
                  <a:pt x="15865474" y="3596484"/>
                </a:lnTo>
                <a:lnTo>
                  <a:pt x="15872618" y="3605215"/>
                </a:lnTo>
                <a:lnTo>
                  <a:pt x="15880555" y="3613153"/>
                </a:lnTo>
                <a:lnTo>
                  <a:pt x="15889287" y="3621090"/>
                </a:lnTo>
                <a:lnTo>
                  <a:pt x="15898018" y="3627441"/>
                </a:lnTo>
                <a:lnTo>
                  <a:pt x="15907543" y="3632997"/>
                </a:lnTo>
                <a:lnTo>
                  <a:pt x="15917068" y="3638553"/>
                </a:lnTo>
                <a:lnTo>
                  <a:pt x="15928180" y="3642522"/>
                </a:lnTo>
                <a:lnTo>
                  <a:pt x="15940087" y="3645697"/>
                </a:lnTo>
                <a:lnTo>
                  <a:pt x="15951199" y="3648078"/>
                </a:lnTo>
                <a:lnTo>
                  <a:pt x="15963105" y="3648078"/>
                </a:lnTo>
                <a:lnTo>
                  <a:pt x="17118804" y="3648078"/>
                </a:lnTo>
                <a:lnTo>
                  <a:pt x="17129920" y="3648078"/>
                </a:lnTo>
                <a:lnTo>
                  <a:pt x="17141032" y="3645697"/>
                </a:lnTo>
                <a:lnTo>
                  <a:pt x="17152936" y="3642522"/>
                </a:lnTo>
                <a:lnTo>
                  <a:pt x="17164048" y="3638553"/>
                </a:lnTo>
                <a:lnTo>
                  <a:pt x="17173576" y="3632997"/>
                </a:lnTo>
                <a:lnTo>
                  <a:pt x="17183892" y="3627441"/>
                </a:lnTo>
                <a:lnTo>
                  <a:pt x="17193420" y="3621090"/>
                </a:lnTo>
                <a:lnTo>
                  <a:pt x="17200564" y="3613153"/>
                </a:lnTo>
                <a:lnTo>
                  <a:pt x="17208500" y="3605215"/>
                </a:lnTo>
                <a:lnTo>
                  <a:pt x="17215644" y="3596484"/>
                </a:lnTo>
                <a:lnTo>
                  <a:pt x="17221200" y="3586165"/>
                </a:lnTo>
                <a:lnTo>
                  <a:pt x="17225964" y="3575847"/>
                </a:lnTo>
                <a:lnTo>
                  <a:pt x="17229932" y="3565528"/>
                </a:lnTo>
                <a:lnTo>
                  <a:pt x="17233104" y="3554415"/>
                </a:lnTo>
                <a:lnTo>
                  <a:pt x="17234692" y="3542509"/>
                </a:lnTo>
                <a:lnTo>
                  <a:pt x="17235488" y="3530603"/>
                </a:lnTo>
                <a:lnTo>
                  <a:pt x="17235488" y="2372521"/>
                </a:lnTo>
                <a:lnTo>
                  <a:pt x="17234692" y="2361409"/>
                </a:lnTo>
                <a:lnTo>
                  <a:pt x="17233104" y="2349502"/>
                </a:lnTo>
                <a:lnTo>
                  <a:pt x="17229932" y="2337596"/>
                </a:lnTo>
                <a:lnTo>
                  <a:pt x="17225964" y="2328071"/>
                </a:lnTo>
                <a:lnTo>
                  <a:pt x="17221200" y="2317753"/>
                </a:lnTo>
                <a:lnTo>
                  <a:pt x="17215644" y="2307434"/>
                </a:lnTo>
                <a:lnTo>
                  <a:pt x="17208500" y="2298703"/>
                </a:lnTo>
                <a:lnTo>
                  <a:pt x="17200564" y="2290765"/>
                </a:lnTo>
                <a:lnTo>
                  <a:pt x="17193420" y="2282828"/>
                </a:lnTo>
                <a:lnTo>
                  <a:pt x="17183892" y="2275683"/>
                </a:lnTo>
                <a:lnTo>
                  <a:pt x="17173576" y="2270127"/>
                </a:lnTo>
                <a:lnTo>
                  <a:pt x="17164048" y="2264571"/>
                </a:lnTo>
                <a:lnTo>
                  <a:pt x="17152936" y="2261396"/>
                </a:lnTo>
                <a:lnTo>
                  <a:pt x="17141032" y="2258221"/>
                </a:lnTo>
                <a:lnTo>
                  <a:pt x="17129920" y="2256633"/>
                </a:lnTo>
                <a:lnTo>
                  <a:pt x="17118804" y="2255840"/>
                </a:lnTo>
                <a:close/>
                <a:moveTo>
                  <a:pt x="14504193" y="2255840"/>
                </a:moveTo>
                <a:lnTo>
                  <a:pt x="14491493" y="2256633"/>
                </a:lnTo>
                <a:lnTo>
                  <a:pt x="14480381" y="2258221"/>
                </a:lnTo>
                <a:lnTo>
                  <a:pt x="14469268" y="2261396"/>
                </a:lnTo>
                <a:lnTo>
                  <a:pt x="14458156" y="2264571"/>
                </a:lnTo>
                <a:lnTo>
                  <a:pt x="14447837" y="2270127"/>
                </a:lnTo>
                <a:lnTo>
                  <a:pt x="14439106" y="2275683"/>
                </a:lnTo>
                <a:lnTo>
                  <a:pt x="14430375" y="2282828"/>
                </a:lnTo>
                <a:lnTo>
                  <a:pt x="14420850" y="2290765"/>
                </a:lnTo>
                <a:lnTo>
                  <a:pt x="14412912" y="2298703"/>
                </a:lnTo>
                <a:lnTo>
                  <a:pt x="14406562" y="2307434"/>
                </a:lnTo>
                <a:lnTo>
                  <a:pt x="14401006" y="2317753"/>
                </a:lnTo>
                <a:lnTo>
                  <a:pt x="14396243" y="2328071"/>
                </a:lnTo>
                <a:lnTo>
                  <a:pt x="14391481" y="2337596"/>
                </a:lnTo>
                <a:lnTo>
                  <a:pt x="14389893" y="2349502"/>
                </a:lnTo>
                <a:lnTo>
                  <a:pt x="14387512" y="2361409"/>
                </a:lnTo>
                <a:lnTo>
                  <a:pt x="14387512" y="2372521"/>
                </a:lnTo>
                <a:lnTo>
                  <a:pt x="14387512" y="3530603"/>
                </a:lnTo>
                <a:lnTo>
                  <a:pt x="14387512" y="3542509"/>
                </a:lnTo>
                <a:lnTo>
                  <a:pt x="14389893" y="3554415"/>
                </a:lnTo>
                <a:lnTo>
                  <a:pt x="14391481" y="3565528"/>
                </a:lnTo>
                <a:lnTo>
                  <a:pt x="14396243" y="3575847"/>
                </a:lnTo>
                <a:lnTo>
                  <a:pt x="14401006" y="3586165"/>
                </a:lnTo>
                <a:lnTo>
                  <a:pt x="14406562" y="3596484"/>
                </a:lnTo>
                <a:lnTo>
                  <a:pt x="14412912" y="3605215"/>
                </a:lnTo>
                <a:lnTo>
                  <a:pt x="14420850" y="3613153"/>
                </a:lnTo>
                <a:lnTo>
                  <a:pt x="14430375" y="3621090"/>
                </a:lnTo>
                <a:lnTo>
                  <a:pt x="14439106" y="3627441"/>
                </a:lnTo>
                <a:lnTo>
                  <a:pt x="14447837" y="3632997"/>
                </a:lnTo>
                <a:lnTo>
                  <a:pt x="14458156" y="3638553"/>
                </a:lnTo>
                <a:lnTo>
                  <a:pt x="14469268" y="3642522"/>
                </a:lnTo>
                <a:lnTo>
                  <a:pt x="14480381" y="3645697"/>
                </a:lnTo>
                <a:lnTo>
                  <a:pt x="14491493" y="3648078"/>
                </a:lnTo>
                <a:lnTo>
                  <a:pt x="14504193" y="3648078"/>
                </a:lnTo>
                <a:lnTo>
                  <a:pt x="15659894" y="3648078"/>
                </a:lnTo>
                <a:lnTo>
                  <a:pt x="15671006" y="3648078"/>
                </a:lnTo>
                <a:lnTo>
                  <a:pt x="15682119" y="3645697"/>
                </a:lnTo>
                <a:lnTo>
                  <a:pt x="15693231" y="3642522"/>
                </a:lnTo>
                <a:lnTo>
                  <a:pt x="15704344" y="3638553"/>
                </a:lnTo>
                <a:lnTo>
                  <a:pt x="15714663" y="3632997"/>
                </a:lnTo>
                <a:lnTo>
                  <a:pt x="15724981" y="3627441"/>
                </a:lnTo>
                <a:lnTo>
                  <a:pt x="15733713" y="3621090"/>
                </a:lnTo>
                <a:lnTo>
                  <a:pt x="15741650" y="3613153"/>
                </a:lnTo>
                <a:lnTo>
                  <a:pt x="15749587" y="3605215"/>
                </a:lnTo>
                <a:lnTo>
                  <a:pt x="15755937" y="3596484"/>
                </a:lnTo>
                <a:lnTo>
                  <a:pt x="15761494" y="3586165"/>
                </a:lnTo>
                <a:lnTo>
                  <a:pt x="15766256" y="3575847"/>
                </a:lnTo>
                <a:lnTo>
                  <a:pt x="15771019" y="3565528"/>
                </a:lnTo>
                <a:lnTo>
                  <a:pt x="15772606" y="3554415"/>
                </a:lnTo>
                <a:lnTo>
                  <a:pt x="15774987" y="3542509"/>
                </a:lnTo>
                <a:lnTo>
                  <a:pt x="15776575" y="3530603"/>
                </a:lnTo>
                <a:lnTo>
                  <a:pt x="15776575" y="2372521"/>
                </a:lnTo>
                <a:lnTo>
                  <a:pt x="15774987" y="2361409"/>
                </a:lnTo>
                <a:lnTo>
                  <a:pt x="15772606" y="2349502"/>
                </a:lnTo>
                <a:lnTo>
                  <a:pt x="15771019" y="2337596"/>
                </a:lnTo>
                <a:lnTo>
                  <a:pt x="15766256" y="2328071"/>
                </a:lnTo>
                <a:lnTo>
                  <a:pt x="15761494" y="2317753"/>
                </a:lnTo>
                <a:lnTo>
                  <a:pt x="15755937" y="2307434"/>
                </a:lnTo>
                <a:lnTo>
                  <a:pt x="15749587" y="2298703"/>
                </a:lnTo>
                <a:lnTo>
                  <a:pt x="15741650" y="2290765"/>
                </a:lnTo>
                <a:lnTo>
                  <a:pt x="15733713" y="2282828"/>
                </a:lnTo>
                <a:lnTo>
                  <a:pt x="15724981" y="2275683"/>
                </a:lnTo>
                <a:lnTo>
                  <a:pt x="15714663" y="2270127"/>
                </a:lnTo>
                <a:lnTo>
                  <a:pt x="15704344" y="2264571"/>
                </a:lnTo>
                <a:lnTo>
                  <a:pt x="15693231" y="2261396"/>
                </a:lnTo>
                <a:lnTo>
                  <a:pt x="15682119" y="2258221"/>
                </a:lnTo>
                <a:lnTo>
                  <a:pt x="15671006" y="2256633"/>
                </a:lnTo>
                <a:lnTo>
                  <a:pt x="15659894" y="2255840"/>
                </a:lnTo>
                <a:close/>
                <a:moveTo>
                  <a:pt x="8671583" y="2255840"/>
                </a:moveTo>
                <a:lnTo>
                  <a:pt x="8658897" y="2256633"/>
                </a:lnTo>
                <a:lnTo>
                  <a:pt x="8647797" y="2258221"/>
                </a:lnTo>
                <a:lnTo>
                  <a:pt x="8636698" y="2261396"/>
                </a:lnTo>
                <a:lnTo>
                  <a:pt x="8625598" y="2264571"/>
                </a:lnTo>
                <a:lnTo>
                  <a:pt x="8615291" y="2270127"/>
                </a:lnTo>
                <a:lnTo>
                  <a:pt x="8604984" y="2275683"/>
                </a:lnTo>
                <a:lnTo>
                  <a:pt x="8596263" y="2282828"/>
                </a:lnTo>
                <a:lnTo>
                  <a:pt x="8588334" y="2290765"/>
                </a:lnTo>
                <a:lnTo>
                  <a:pt x="8580406" y="2298703"/>
                </a:lnTo>
                <a:lnTo>
                  <a:pt x="8574063" y="2307434"/>
                </a:lnTo>
                <a:lnTo>
                  <a:pt x="8568513" y="2317753"/>
                </a:lnTo>
                <a:lnTo>
                  <a:pt x="8563756" y="2328071"/>
                </a:lnTo>
                <a:lnTo>
                  <a:pt x="8559792" y="2337596"/>
                </a:lnTo>
                <a:lnTo>
                  <a:pt x="8557413" y="2349502"/>
                </a:lnTo>
                <a:lnTo>
                  <a:pt x="8555035" y="2361409"/>
                </a:lnTo>
                <a:lnTo>
                  <a:pt x="8553449" y="2372521"/>
                </a:lnTo>
                <a:lnTo>
                  <a:pt x="8553449" y="3530603"/>
                </a:lnTo>
                <a:lnTo>
                  <a:pt x="8555035" y="3542509"/>
                </a:lnTo>
                <a:lnTo>
                  <a:pt x="8557413" y="3554415"/>
                </a:lnTo>
                <a:lnTo>
                  <a:pt x="8559792" y="3565528"/>
                </a:lnTo>
                <a:lnTo>
                  <a:pt x="8563756" y="3575847"/>
                </a:lnTo>
                <a:lnTo>
                  <a:pt x="8568513" y="3586165"/>
                </a:lnTo>
                <a:lnTo>
                  <a:pt x="8574063" y="3596484"/>
                </a:lnTo>
                <a:lnTo>
                  <a:pt x="8580406" y="3605215"/>
                </a:lnTo>
                <a:lnTo>
                  <a:pt x="8588334" y="3613153"/>
                </a:lnTo>
                <a:lnTo>
                  <a:pt x="8596263" y="3621090"/>
                </a:lnTo>
                <a:lnTo>
                  <a:pt x="8604984" y="3627441"/>
                </a:lnTo>
                <a:lnTo>
                  <a:pt x="8615291" y="3632997"/>
                </a:lnTo>
                <a:lnTo>
                  <a:pt x="8625598" y="3638553"/>
                </a:lnTo>
                <a:lnTo>
                  <a:pt x="8636698" y="3642522"/>
                </a:lnTo>
                <a:lnTo>
                  <a:pt x="8647797" y="3645697"/>
                </a:lnTo>
                <a:lnTo>
                  <a:pt x="8658897" y="3648078"/>
                </a:lnTo>
                <a:lnTo>
                  <a:pt x="8671583" y="3648078"/>
                </a:lnTo>
                <a:lnTo>
                  <a:pt x="9824378" y="3648078"/>
                </a:lnTo>
                <a:lnTo>
                  <a:pt x="9837064" y="3648078"/>
                </a:lnTo>
                <a:lnTo>
                  <a:pt x="9848163" y="3645697"/>
                </a:lnTo>
                <a:lnTo>
                  <a:pt x="9859263" y="3642522"/>
                </a:lnTo>
                <a:lnTo>
                  <a:pt x="9870363" y="3638553"/>
                </a:lnTo>
                <a:lnTo>
                  <a:pt x="9880670" y="3632997"/>
                </a:lnTo>
                <a:lnTo>
                  <a:pt x="9889391" y="3627441"/>
                </a:lnTo>
                <a:lnTo>
                  <a:pt x="9898906" y="3621090"/>
                </a:lnTo>
                <a:lnTo>
                  <a:pt x="9907627" y="3613153"/>
                </a:lnTo>
                <a:lnTo>
                  <a:pt x="9915555" y="3605215"/>
                </a:lnTo>
                <a:lnTo>
                  <a:pt x="9921898" y="3596484"/>
                </a:lnTo>
                <a:lnTo>
                  <a:pt x="9927448" y="3586165"/>
                </a:lnTo>
                <a:lnTo>
                  <a:pt x="9932205" y="3575847"/>
                </a:lnTo>
                <a:lnTo>
                  <a:pt x="9936962" y="3565528"/>
                </a:lnTo>
                <a:lnTo>
                  <a:pt x="9939341" y="3554415"/>
                </a:lnTo>
                <a:lnTo>
                  <a:pt x="9940926" y="3542509"/>
                </a:lnTo>
                <a:lnTo>
                  <a:pt x="9942512" y="3530603"/>
                </a:lnTo>
                <a:lnTo>
                  <a:pt x="9942512" y="2372521"/>
                </a:lnTo>
                <a:lnTo>
                  <a:pt x="9940926" y="2361409"/>
                </a:lnTo>
                <a:lnTo>
                  <a:pt x="9939341" y="2349502"/>
                </a:lnTo>
                <a:lnTo>
                  <a:pt x="9936962" y="2337596"/>
                </a:lnTo>
                <a:lnTo>
                  <a:pt x="9932205" y="2328071"/>
                </a:lnTo>
                <a:lnTo>
                  <a:pt x="9927448" y="2317753"/>
                </a:lnTo>
                <a:lnTo>
                  <a:pt x="9921898" y="2307434"/>
                </a:lnTo>
                <a:lnTo>
                  <a:pt x="9915555" y="2298703"/>
                </a:lnTo>
                <a:lnTo>
                  <a:pt x="9907627" y="2290765"/>
                </a:lnTo>
                <a:lnTo>
                  <a:pt x="9898906" y="2282828"/>
                </a:lnTo>
                <a:lnTo>
                  <a:pt x="9889391" y="2275683"/>
                </a:lnTo>
                <a:lnTo>
                  <a:pt x="9880670" y="2270127"/>
                </a:lnTo>
                <a:lnTo>
                  <a:pt x="9870363" y="2264571"/>
                </a:lnTo>
                <a:lnTo>
                  <a:pt x="9859263" y="2261396"/>
                </a:lnTo>
                <a:lnTo>
                  <a:pt x="9848163" y="2258221"/>
                </a:lnTo>
                <a:lnTo>
                  <a:pt x="9837064" y="2256633"/>
                </a:lnTo>
                <a:lnTo>
                  <a:pt x="9824378" y="2255840"/>
                </a:lnTo>
                <a:close/>
                <a:moveTo>
                  <a:pt x="13046141" y="2255839"/>
                </a:moveTo>
                <a:lnTo>
                  <a:pt x="13034228" y="2256633"/>
                </a:lnTo>
                <a:lnTo>
                  <a:pt x="13023109" y="2258221"/>
                </a:lnTo>
                <a:lnTo>
                  <a:pt x="13011990" y="2261396"/>
                </a:lnTo>
                <a:lnTo>
                  <a:pt x="13000077" y="2264571"/>
                </a:lnTo>
                <a:lnTo>
                  <a:pt x="12990547" y="2270127"/>
                </a:lnTo>
                <a:lnTo>
                  <a:pt x="12981016" y="2275683"/>
                </a:lnTo>
                <a:lnTo>
                  <a:pt x="12972280" y="2282827"/>
                </a:lnTo>
                <a:lnTo>
                  <a:pt x="12963544" y="2290764"/>
                </a:lnTo>
                <a:lnTo>
                  <a:pt x="12955602" y="2298702"/>
                </a:lnTo>
                <a:lnTo>
                  <a:pt x="12948454" y="2307433"/>
                </a:lnTo>
                <a:lnTo>
                  <a:pt x="12942895" y="2317752"/>
                </a:lnTo>
                <a:lnTo>
                  <a:pt x="12938924" y="2328071"/>
                </a:lnTo>
                <a:lnTo>
                  <a:pt x="12934158" y="2337596"/>
                </a:lnTo>
                <a:lnTo>
                  <a:pt x="12931776" y="2349502"/>
                </a:lnTo>
                <a:lnTo>
                  <a:pt x="12929393" y="2361408"/>
                </a:lnTo>
                <a:lnTo>
                  <a:pt x="12928599" y="2372521"/>
                </a:lnTo>
                <a:lnTo>
                  <a:pt x="12928599" y="3530603"/>
                </a:lnTo>
                <a:lnTo>
                  <a:pt x="12929393" y="3542509"/>
                </a:lnTo>
                <a:lnTo>
                  <a:pt x="12931776" y="3554415"/>
                </a:lnTo>
                <a:lnTo>
                  <a:pt x="12934158" y="3565528"/>
                </a:lnTo>
                <a:lnTo>
                  <a:pt x="12938924" y="3575846"/>
                </a:lnTo>
                <a:lnTo>
                  <a:pt x="12942895" y="3586165"/>
                </a:lnTo>
                <a:lnTo>
                  <a:pt x="12948454" y="3596484"/>
                </a:lnTo>
                <a:lnTo>
                  <a:pt x="12955602" y="3605215"/>
                </a:lnTo>
                <a:lnTo>
                  <a:pt x="12963544" y="3613152"/>
                </a:lnTo>
                <a:lnTo>
                  <a:pt x="12972280" y="3621090"/>
                </a:lnTo>
                <a:lnTo>
                  <a:pt x="12981016" y="3627440"/>
                </a:lnTo>
                <a:lnTo>
                  <a:pt x="12990547" y="3632996"/>
                </a:lnTo>
                <a:lnTo>
                  <a:pt x="13000077" y="3638553"/>
                </a:lnTo>
                <a:lnTo>
                  <a:pt x="13011990" y="3642521"/>
                </a:lnTo>
                <a:lnTo>
                  <a:pt x="13023109" y="3645696"/>
                </a:lnTo>
                <a:lnTo>
                  <a:pt x="13034228" y="3648077"/>
                </a:lnTo>
                <a:lnTo>
                  <a:pt x="13046141" y="3648077"/>
                </a:lnTo>
                <a:lnTo>
                  <a:pt x="14201707" y="3648077"/>
                </a:lnTo>
                <a:lnTo>
                  <a:pt x="14213620" y="3648077"/>
                </a:lnTo>
                <a:lnTo>
                  <a:pt x="14225533" y="3645696"/>
                </a:lnTo>
                <a:lnTo>
                  <a:pt x="14236652" y="3642521"/>
                </a:lnTo>
                <a:lnTo>
                  <a:pt x="14247771" y="3638553"/>
                </a:lnTo>
                <a:lnTo>
                  <a:pt x="14258095" y="3632996"/>
                </a:lnTo>
                <a:lnTo>
                  <a:pt x="14267626" y="3627440"/>
                </a:lnTo>
                <a:lnTo>
                  <a:pt x="14277156" y="3621090"/>
                </a:lnTo>
                <a:lnTo>
                  <a:pt x="14284304" y="3613152"/>
                </a:lnTo>
                <a:lnTo>
                  <a:pt x="14292246" y="3605215"/>
                </a:lnTo>
                <a:lnTo>
                  <a:pt x="14299394" y="3596484"/>
                </a:lnTo>
                <a:lnTo>
                  <a:pt x="14304953" y="3586165"/>
                </a:lnTo>
                <a:lnTo>
                  <a:pt x="14309719" y="3575846"/>
                </a:lnTo>
                <a:lnTo>
                  <a:pt x="14313690" y="3565528"/>
                </a:lnTo>
                <a:lnTo>
                  <a:pt x="14316072" y="3554415"/>
                </a:lnTo>
                <a:lnTo>
                  <a:pt x="14318455" y="3542509"/>
                </a:lnTo>
                <a:lnTo>
                  <a:pt x="14319249" y="3530603"/>
                </a:lnTo>
                <a:lnTo>
                  <a:pt x="14319249" y="2372521"/>
                </a:lnTo>
                <a:lnTo>
                  <a:pt x="14318455" y="2361408"/>
                </a:lnTo>
                <a:lnTo>
                  <a:pt x="14316072" y="2349502"/>
                </a:lnTo>
                <a:lnTo>
                  <a:pt x="14313690" y="2337596"/>
                </a:lnTo>
                <a:lnTo>
                  <a:pt x="14309719" y="2328071"/>
                </a:lnTo>
                <a:lnTo>
                  <a:pt x="14304953" y="2317752"/>
                </a:lnTo>
                <a:lnTo>
                  <a:pt x="14299394" y="2307433"/>
                </a:lnTo>
                <a:lnTo>
                  <a:pt x="14292246" y="2298702"/>
                </a:lnTo>
                <a:lnTo>
                  <a:pt x="14284304" y="2290764"/>
                </a:lnTo>
                <a:lnTo>
                  <a:pt x="14277156" y="2282827"/>
                </a:lnTo>
                <a:lnTo>
                  <a:pt x="14267626" y="2275683"/>
                </a:lnTo>
                <a:lnTo>
                  <a:pt x="14258095" y="2270127"/>
                </a:lnTo>
                <a:lnTo>
                  <a:pt x="14247771" y="2264571"/>
                </a:lnTo>
                <a:lnTo>
                  <a:pt x="14236652" y="2261396"/>
                </a:lnTo>
                <a:lnTo>
                  <a:pt x="14225533" y="2258221"/>
                </a:lnTo>
                <a:lnTo>
                  <a:pt x="14213620" y="2256633"/>
                </a:lnTo>
                <a:lnTo>
                  <a:pt x="14201707" y="2255839"/>
                </a:lnTo>
                <a:close/>
                <a:moveTo>
                  <a:pt x="11587956" y="2255839"/>
                </a:moveTo>
                <a:lnTo>
                  <a:pt x="11575256" y="2256633"/>
                </a:lnTo>
                <a:lnTo>
                  <a:pt x="11564143" y="2258220"/>
                </a:lnTo>
                <a:lnTo>
                  <a:pt x="11553031" y="2261395"/>
                </a:lnTo>
                <a:lnTo>
                  <a:pt x="11541918" y="2264570"/>
                </a:lnTo>
                <a:lnTo>
                  <a:pt x="11531599" y="2270126"/>
                </a:lnTo>
                <a:lnTo>
                  <a:pt x="11522868" y="2275683"/>
                </a:lnTo>
                <a:lnTo>
                  <a:pt x="11512549" y="2282826"/>
                </a:lnTo>
                <a:lnTo>
                  <a:pt x="11504612" y="2290764"/>
                </a:lnTo>
                <a:lnTo>
                  <a:pt x="11496675" y="2298701"/>
                </a:lnTo>
                <a:lnTo>
                  <a:pt x="11490325" y="2307433"/>
                </a:lnTo>
                <a:lnTo>
                  <a:pt x="11484768" y="2317751"/>
                </a:lnTo>
                <a:lnTo>
                  <a:pt x="11480006" y="2328070"/>
                </a:lnTo>
                <a:lnTo>
                  <a:pt x="11475243" y="2337595"/>
                </a:lnTo>
                <a:lnTo>
                  <a:pt x="11473656" y="2349501"/>
                </a:lnTo>
                <a:lnTo>
                  <a:pt x="11471275" y="2361408"/>
                </a:lnTo>
                <a:lnTo>
                  <a:pt x="11469687" y="2372520"/>
                </a:lnTo>
                <a:lnTo>
                  <a:pt x="11469687" y="3530602"/>
                </a:lnTo>
                <a:lnTo>
                  <a:pt x="11471275" y="3542508"/>
                </a:lnTo>
                <a:lnTo>
                  <a:pt x="11473656" y="3554414"/>
                </a:lnTo>
                <a:lnTo>
                  <a:pt x="11475243" y="3565527"/>
                </a:lnTo>
                <a:lnTo>
                  <a:pt x="11480006" y="3575846"/>
                </a:lnTo>
                <a:lnTo>
                  <a:pt x="11484768" y="3586164"/>
                </a:lnTo>
                <a:lnTo>
                  <a:pt x="11490325" y="3596483"/>
                </a:lnTo>
                <a:lnTo>
                  <a:pt x="11496675" y="3605214"/>
                </a:lnTo>
                <a:lnTo>
                  <a:pt x="11504612" y="3613152"/>
                </a:lnTo>
                <a:lnTo>
                  <a:pt x="11512549" y="3621089"/>
                </a:lnTo>
                <a:lnTo>
                  <a:pt x="11522868" y="3627439"/>
                </a:lnTo>
                <a:lnTo>
                  <a:pt x="11531599" y="3632996"/>
                </a:lnTo>
                <a:lnTo>
                  <a:pt x="11541918" y="3638552"/>
                </a:lnTo>
                <a:lnTo>
                  <a:pt x="11553031" y="3642520"/>
                </a:lnTo>
                <a:lnTo>
                  <a:pt x="11564143" y="3645696"/>
                </a:lnTo>
                <a:lnTo>
                  <a:pt x="11575256" y="3648077"/>
                </a:lnTo>
                <a:lnTo>
                  <a:pt x="11587956" y="3648077"/>
                </a:lnTo>
                <a:lnTo>
                  <a:pt x="12742068" y="3648077"/>
                </a:lnTo>
                <a:lnTo>
                  <a:pt x="12754768" y="3648077"/>
                </a:lnTo>
                <a:lnTo>
                  <a:pt x="12765881" y="3645696"/>
                </a:lnTo>
                <a:lnTo>
                  <a:pt x="12776993" y="3642520"/>
                </a:lnTo>
                <a:lnTo>
                  <a:pt x="12788106" y="3638552"/>
                </a:lnTo>
                <a:lnTo>
                  <a:pt x="12798425" y="3632996"/>
                </a:lnTo>
                <a:lnTo>
                  <a:pt x="12808743" y="3627439"/>
                </a:lnTo>
                <a:lnTo>
                  <a:pt x="12817475" y="3621089"/>
                </a:lnTo>
                <a:lnTo>
                  <a:pt x="12825412" y="3613152"/>
                </a:lnTo>
                <a:lnTo>
                  <a:pt x="12833349" y="3605214"/>
                </a:lnTo>
                <a:lnTo>
                  <a:pt x="12839699" y="3596483"/>
                </a:lnTo>
                <a:lnTo>
                  <a:pt x="12845256" y="3586164"/>
                </a:lnTo>
                <a:lnTo>
                  <a:pt x="12850018" y="3575846"/>
                </a:lnTo>
                <a:lnTo>
                  <a:pt x="12854781" y="3565527"/>
                </a:lnTo>
                <a:lnTo>
                  <a:pt x="12857162" y="3554414"/>
                </a:lnTo>
                <a:lnTo>
                  <a:pt x="12858749" y="3542508"/>
                </a:lnTo>
                <a:lnTo>
                  <a:pt x="12860337" y="3530602"/>
                </a:lnTo>
                <a:lnTo>
                  <a:pt x="12860337" y="2372520"/>
                </a:lnTo>
                <a:lnTo>
                  <a:pt x="12858749" y="2361408"/>
                </a:lnTo>
                <a:lnTo>
                  <a:pt x="12857162" y="2349501"/>
                </a:lnTo>
                <a:lnTo>
                  <a:pt x="12854781" y="2337595"/>
                </a:lnTo>
                <a:lnTo>
                  <a:pt x="12850018" y="2328070"/>
                </a:lnTo>
                <a:lnTo>
                  <a:pt x="12845256" y="2317751"/>
                </a:lnTo>
                <a:lnTo>
                  <a:pt x="12839699" y="2307433"/>
                </a:lnTo>
                <a:lnTo>
                  <a:pt x="12833349" y="2298701"/>
                </a:lnTo>
                <a:lnTo>
                  <a:pt x="12825412" y="2290764"/>
                </a:lnTo>
                <a:lnTo>
                  <a:pt x="12817475" y="2282826"/>
                </a:lnTo>
                <a:lnTo>
                  <a:pt x="12808743" y="2275683"/>
                </a:lnTo>
                <a:lnTo>
                  <a:pt x="12798425" y="2270126"/>
                </a:lnTo>
                <a:lnTo>
                  <a:pt x="12788106" y="2264570"/>
                </a:lnTo>
                <a:lnTo>
                  <a:pt x="12776993" y="2261395"/>
                </a:lnTo>
                <a:lnTo>
                  <a:pt x="12765881" y="2258220"/>
                </a:lnTo>
                <a:lnTo>
                  <a:pt x="12754768" y="2256633"/>
                </a:lnTo>
                <a:lnTo>
                  <a:pt x="12742068" y="2255839"/>
                </a:lnTo>
                <a:close/>
                <a:moveTo>
                  <a:pt x="10129043" y="2255839"/>
                </a:moveTo>
                <a:lnTo>
                  <a:pt x="10117137" y="2256632"/>
                </a:lnTo>
                <a:lnTo>
                  <a:pt x="10106025" y="2258220"/>
                </a:lnTo>
                <a:lnTo>
                  <a:pt x="10094912" y="2261395"/>
                </a:lnTo>
                <a:lnTo>
                  <a:pt x="10083006" y="2264569"/>
                </a:lnTo>
                <a:lnTo>
                  <a:pt x="10073481" y="2270126"/>
                </a:lnTo>
                <a:lnTo>
                  <a:pt x="10063162" y="2275682"/>
                </a:lnTo>
                <a:lnTo>
                  <a:pt x="10054431" y="2282826"/>
                </a:lnTo>
                <a:lnTo>
                  <a:pt x="10046493" y="2290764"/>
                </a:lnTo>
                <a:lnTo>
                  <a:pt x="10038556" y="2298701"/>
                </a:lnTo>
                <a:lnTo>
                  <a:pt x="10031412" y="2307432"/>
                </a:lnTo>
                <a:lnTo>
                  <a:pt x="10025856" y="2317751"/>
                </a:lnTo>
                <a:lnTo>
                  <a:pt x="10021887" y="2328070"/>
                </a:lnTo>
                <a:lnTo>
                  <a:pt x="10017125" y="2337595"/>
                </a:lnTo>
                <a:lnTo>
                  <a:pt x="10014743" y="2349501"/>
                </a:lnTo>
                <a:lnTo>
                  <a:pt x="10012362" y="2361407"/>
                </a:lnTo>
                <a:lnTo>
                  <a:pt x="10012362" y="2372520"/>
                </a:lnTo>
                <a:lnTo>
                  <a:pt x="10012362" y="3530602"/>
                </a:lnTo>
                <a:lnTo>
                  <a:pt x="10012362" y="3542508"/>
                </a:lnTo>
                <a:lnTo>
                  <a:pt x="10014743" y="3554414"/>
                </a:lnTo>
                <a:lnTo>
                  <a:pt x="10017125" y="3565527"/>
                </a:lnTo>
                <a:lnTo>
                  <a:pt x="10021887" y="3575845"/>
                </a:lnTo>
                <a:lnTo>
                  <a:pt x="10025856" y="3586164"/>
                </a:lnTo>
                <a:lnTo>
                  <a:pt x="10031412" y="3596483"/>
                </a:lnTo>
                <a:lnTo>
                  <a:pt x="10038556" y="3605214"/>
                </a:lnTo>
                <a:lnTo>
                  <a:pt x="10046493" y="3613151"/>
                </a:lnTo>
                <a:lnTo>
                  <a:pt x="10054431" y="3621089"/>
                </a:lnTo>
                <a:lnTo>
                  <a:pt x="10063162" y="3627439"/>
                </a:lnTo>
                <a:lnTo>
                  <a:pt x="10073481" y="3632995"/>
                </a:lnTo>
                <a:lnTo>
                  <a:pt x="10083006" y="3638551"/>
                </a:lnTo>
                <a:lnTo>
                  <a:pt x="10094912" y="3642520"/>
                </a:lnTo>
                <a:lnTo>
                  <a:pt x="10106025" y="3645695"/>
                </a:lnTo>
                <a:lnTo>
                  <a:pt x="10117137" y="3648076"/>
                </a:lnTo>
                <a:lnTo>
                  <a:pt x="10129043" y="3648076"/>
                </a:lnTo>
                <a:lnTo>
                  <a:pt x="11283950" y="3648076"/>
                </a:lnTo>
                <a:lnTo>
                  <a:pt x="11295856" y="3648076"/>
                </a:lnTo>
                <a:lnTo>
                  <a:pt x="11307763" y="3645695"/>
                </a:lnTo>
                <a:lnTo>
                  <a:pt x="11318875" y="3642520"/>
                </a:lnTo>
                <a:lnTo>
                  <a:pt x="11329987" y="3638551"/>
                </a:lnTo>
                <a:lnTo>
                  <a:pt x="11340306" y="3632995"/>
                </a:lnTo>
                <a:lnTo>
                  <a:pt x="11349037" y="3627439"/>
                </a:lnTo>
                <a:lnTo>
                  <a:pt x="11357769" y="3621089"/>
                </a:lnTo>
                <a:lnTo>
                  <a:pt x="11366500" y="3613151"/>
                </a:lnTo>
                <a:lnTo>
                  <a:pt x="11374437" y="3605214"/>
                </a:lnTo>
                <a:lnTo>
                  <a:pt x="11381581" y="3596483"/>
                </a:lnTo>
                <a:lnTo>
                  <a:pt x="11387137" y="3586164"/>
                </a:lnTo>
                <a:lnTo>
                  <a:pt x="11391900" y="3575845"/>
                </a:lnTo>
                <a:lnTo>
                  <a:pt x="11395869" y="3565527"/>
                </a:lnTo>
                <a:lnTo>
                  <a:pt x="11398250" y="3554414"/>
                </a:lnTo>
                <a:lnTo>
                  <a:pt x="11400631" y="3542508"/>
                </a:lnTo>
                <a:lnTo>
                  <a:pt x="11401425" y="3530602"/>
                </a:lnTo>
                <a:lnTo>
                  <a:pt x="11401425" y="2372520"/>
                </a:lnTo>
                <a:lnTo>
                  <a:pt x="11400631" y="2361407"/>
                </a:lnTo>
                <a:lnTo>
                  <a:pt x="11398250" y="2349501"/>
                </a:lnTo>
                <a:lnTo>
                  <a:pt x="11395869" y="2337595"/>
                </a:lnTo>
                <a:lnTo>
                  <a:pt x="11391900" y="2328070"/>
                </a:lnTo>
                <a:lnTo>
                  <a:pt x="11387137" y="2317751"/>
                </a:lnTo>
                <a:lnTo>
                  <a:pt x="11381581" y="2307432"/>
                </a:lnTo>
                <a:lnTo>
                  <a:pt x="11374437" y="2298701"/>
                </a:lnTo>
                <a:lnTo>
                  <a:pt x="11366500" y="2290764"/>
                </a:lnTo>
                <a:lnTo>
                  <a:pt x="11357769" y="2282826"/>
                </a:lnTo>
                <a:lnTo>
                  <a:pt x="11349037" y="2275682"/>
                </a:lnTo>
                <a:lnTo>
                  <a:pt x="11340306" y="2270126"/>
                </a:lnTo>
                <a:lnTo>
                  <a:pt x="11329987" y="2264569"/>
                </a:lnTo>
                <a:lnTo>
                  <a:pt x="11318875" y="2261395"/>
                </a:lnTo>
                <a:lnTo>
                  <a:pt x="11307763" y="2258220"/>
                </a:lnTo>
                <a:lnTo>
                  <a:pt x="11295856" y="2256632"/>
                </a:lnTo>
                <a:lnTo>
                  <a:pt x="11283950" y="2255839"/>
                </a:lnTo>
                <a:close/>
                <a:moveTo>
                  <a:pt x="15963105" y="793752"/>
                </a:moveTo>
                <a:lnTo>
                  <a:pt x="15951199" y="794546"/>
                </a:lnTo>
                <a:lnTo>
                  <a:pt x="15940087" y="795340"/>
                </a:lnTo>
                <a:lnTo>
                  <a:pt x="15928180" y="799311"/>
                </a:lnTo>
                <a:lnTo>
                  <a:pt x="15917068" y="802488"/>
                </a:lnTo>
                <a:lnTo>
                  <a:pt x="15907543" y="808048"/>
                </a:lnTo>
                <a:lnTo>
                  <a:pt x="15898018" y="813607"/>
                </a:lnTo>
                <a:lnTo>
                  <a:pt x="15889287" y="820755"/>
                </a:lnTo>
                <a:lnTo>
                  <a:pt x="15880555" y="827903"/>
                </a:lnTo>
                <a:lnTo>
                  <a:pt x="15872618" y="835845"/>
                </a:lnTo>
                <a:lnTo>
                  <a:pt x="15865474" y="845375"/>
                </a:lnTo>
                <a:lnTo>
                  <a:pt x="15859918" y="854905"/>
                </a:lnTo>
                <a:lnTo>
                  <a:pt x="15855949" y="865230"/>
                </a:lnTo>
                <a:lnTo>
                  <a:pt x="15851187" y="875555"/>
                </a:lnTo>
                <a:lnTo>
                  <a:pt x="15848805" y="886674"/>
                </a:lnTo>
                <a:lnTo>
                  <a:pt x="15846424" y="899381"/>
                </a:lnTo>
                <a:lnTo>
                  <a:pt x="15846424" y="910500"/>
                </a:lnTo>
                <a:lnTo>
                  <a:pt x="15846424" y="2069242"/>
                </a:lnTo>
                <a:lnTo>
                  <a:pt x="15846424" y="2080361"/>
                </a:lnTo>
                <a:lnTo>
                  <a:pt x="15848805" y="2093068"/>
                </a:lnTo>
                <a:lnTo>
                  <a:pt x="15851187" y="2104187"/>
                </a:lnTo>
                <a:lnTo>
                  <a:pt x="15855949" y="2114512"/>
                </a:lnTo>
                <a:lnTo>
                  <a:pt x="15859918" y="2124042"/>
                </a:lnTo>
                <a:lnTo>
                  <a:pt x="15865474" y="2134367"/>
                </a:lnTo>
                <a:lnTo>
                  <a:pt x="15872618" y="2143103"/>
                </a:lnTo>
                <a:lnTo>
                  <a:pt x="15880555" y="2151045"/>
                </a:lnTo>
                <a:lnTo>
                  <a:pt x="15889287" y="2158987"/>
                </a:lnTo>
                <a:lnTo>
                  <a:pt x="15898018" y="2166135"/>
                </a:lnTo>
                <a:lnTo>
                  <a:pt x="15907543" y="2171694"/>
                </a:lnTo>
                <a:lnTo>
                  <a:pt x="15917068" y="2177253"/>
                </a:lnTo>
                <a:lnTo>
                  <a:pt x="15928180" y="2180430"/>
                </a:lnTo>
                <a:lnTo>
                  <a:pt x="15940087" y="2183608"/>
                </a:lnTo>
                <a:lnTo>
                  <a:pt x="15951199" y="2185196"/>
                </a:lnTo>
                <a:lnTo>
                  <a:pt x="15963105" y="2185990"/>
                </a:lnTo>
                <a:lnTo>
                  <a:pt x="17118804" y="2185990"/>
                </a:lnTo>
                <a:lnTo>
                  <a:pt x="17129920" y="2185196"/>
                </a:lnTo>
                <a:lnTo>
                  <a:pt x="17141032" y="2183608"/>
                </a:lnTo>
                <a:lnTo>
                  <a:pt x="17152936" y="2180430"/>
                </a:lnTo>
                <a:lnTo>
                  <a:pt x="17164048" y="2177253"/>
                </a:lnTo>
                <a:lnTo>
                  <a:pt x="17173576" y="2171694"/>
                </a:lnTo>
                <a:lnTo>
                  <a:pt x="17183892" y="2166135"/>
                </a:lnTo>
                <a:lnTo>
                  <a:pt x="17193420" y="2158987"/>
                </a:lnTo>
                <a:lnTo>
                  <a:pt x="17200564" y="2151045"/>
                </a:lnTo>
                <a:lnTo>
                  <a:pt x="17208500" y="2143103"/>
                </a:lnTo>
                <a:lnTo>
                  <a:pt x="17215644" y="2134367"/>
                </a:lnTo>
                <a:lnTo>
                  <a:pt x="17221200" y="2124042"/>
                </a:lnTo>
                <a:lnTo>
                  <a:pt x="17225964" y="2114512"/>
                </a:lnTo>
                <a:lnTo>
                  <a:pt x="17229932" y="2104187"/>
                </a:lnTo>
                <a:lnTo>
                  <a:pt x="17233104" y="2093068"/>
                </a:lnTo>
                <a:lnTo>
                  <a:pt x="17234692" y="2080361"/>
                </a:lnTo>
                <a:lnTo>
                  <a:pt x="17235488" y="2069242"/>
                </a:lnTo>
                <a:lnTo>
                  <a:pt x="17235488" y="910500"/>
                </a:lnTo>
                <a:lnTo>
                  <a:pt x="17234692" y="899381"/>
                </a:lnTo>
                <a:lnTo>
                  <a:pt x="17233104" y="886674"/>
                </a:lnTo>
                <a:lnTo>
                  <a:pt x="17229932" y="875555"/>
                </a:lnTo>
                <a:lnTo>
                  <a:pt x="17225964" y="865230"/>
                </a:lnTo>
                <a:lnTo>
                  <a:pt x="17221200" y="854905"/>
                </a:lnTo>
                <a:lnTo>
                  <a:pt x="17215644" y="845375"/>
                </a:lnTo>
                <a:lnTo>
                  <a:pt x="17208500" y="835845"/>
                </a:lnTo>
                <a:lnTo>
                  <a:pt x="17200564" y="827903"/>
                </a:lnTo>
                <a:lnTo>
                  <a:pt x="17193420" y="820755"/>
                </a:lnTo>
                <a:lnTo>
                  <a:pt x="17183892" y="813607"/>
                </a:lnTo>
                <a:lnTo>
                  <a:pt x="17173576" y="808048"/>
                </a:lnTo>
                <a:lnTo>
                  <a:pt x="17164048" y="802488"/>
                </a:lnTo>
                <a:lnTo>
                  <a:pt x="17152936" y="799311"/>
                </a:lnTo>
                <a:lnTo>
                  <a:pt x="17141032" y="795340"/>
                </a:lnTo>
                <a:lnTo>
                  <a:pt x="17129920" y="794546"/>
                </a:lnTo>
                <a:lnTo>
                  <a:pt x="17118804" y="793752"/>
                </a:lnTo>
                <a:close/>
                <a:moveTo>
                  <a:pt x="14504193" y="793752"/>
                </a:moveTo>
                <a:lnTo>
                  <a:pt x="14491493" y="794546"/>
                </a:lnTo>
                <a:lnTo>
                  <a:pt x="14480381" y="795340"/>
                </a:lnTo>
                <a:lnTo>
                  <a:pt x="14469268" y="799311"/>
                </a:lnTo>
                <a:lnTo>
                  <a:pt x="14458156" y="802488"/>
                </a:lnTo>
                <a:lnTo>
                  <a:pt x="14447837" y="808048"/>
                </a:lnTo>
                <a:lnTo>
                  <a:pt x="14439106" y="813607"/>
                </a:lnTo>
                <a:lnTo>
                  <a:pt x="14430375" y="820755"/>
                </a:lnTo>
                <a:lnTo>
                  <a:pt x="14420850" y="827903"/>
                </a:lnTo>
                <a:lnTo>
                  <a:pt x="14412912" y="835845"/>
                </a:lnTo>
                <a:lnTo>
                  <a:pt x="14406562" y="845375"/>
                </a:lnTo>
                <a:lnTo>
                  <a:pt x="14401006" y="854905"/>
                </a:lnTo>
                <a:lnTo>
                  <a:pt x="14396243" y="865230"/>
                </a:lnTo>
                <a:lnTo>
                  <a:pt x="14391481" y="875555"/>
                </a:lnTo>
                <a:lnTo>
                  <a:pt x="14389893" y="886674"/>
                </a:lnTo>
                <a:lnTo>
                  <a:pt x="14387512" y="899381"/>
                </a:lnTo>
                <a:lnTo>
                  <a:pt x="14387512" y="910500"/>
                </a:lnTo>
                <a:lnTo>
                  <a:pt x="14387512" y="2069242"/>
                </a:lnTo>
                <a:lnTo>
                  <a:pt x="14387512" y="2080361"/>
                </a:lnTo>
                <a:lnTo>
                  <a:pt x="14389893" y="2093068"/>
                </a:lnTo>
                <a:lnTo>
                  <a:pt x="14391481" y="2104187"/>
                </a:lnTo>
                <a:lnTo>
                  <a:pt x="14396243" y="2114512"/>
                </a:lnTo>
                <a:lnTo>
                  <a:pt x="14401006" y="2124042"/>
                </a:lnTo>
                <a:lnTo>
                  <a:pt x="14406562" y="2134367"/>
                </a:lnTo>
                <a:lnTo>
                  <a:pt x="14412912" y="2143103"/>
                </a:lnTo>
                <a:lnTo>
                  <a:pt x="14420850" y="2151045"/>
                </a:lnTo>
                <a:lnTo>
                  <a:pt x="14430375" y="2158987"/>
                </a:lnTo>
                <a:lnTo>
                  <a:pt x="14439106" y="2166135"/>
                </a:lnTo>
                <a:lnTo>
                  <a:pt x="14447837" y="2171694"/>
                </a:lnTo>
                <a:lnTo>
                  <a:pt x="14458156" y="2177253"/>
                </a:lnTo>
                <a:lnTo>
                  <a:pt x="14469268" y="2180430"/>
                </a:lnTo>
                <a:lnTo>
                  <a:pt x="14480381" y="2183608"/>
                </a:lnTo>
                <a:lnTo>
                  <a:pt x="14491493" y="2185196"/>
                </a:lnTo>
                <a:lnTo>
                  <a:pt x="14504193" y="2185990"/>
                </a:lnTo>
                <a:lnTo>
                  <a:pt x="15659894" y="2185990"/>
                </a:lnTo>
                <a:lnTo>
                  <a:pt x="15671006" y="2185196"/>
                </a:lnTo>
                <a:lnTo>
                  <a:pt x="15682119" y="2183608"/>
                </a:lnTo>
                <a:lnTo>
                  <a:pt x="15693231" y="2180430"/>
                </a:lnTo>
                <a:lnTo>
                  <a:pt x="15704344" y="2177253"/>
                </a:lnTo>
                <a:lnTo>
                  <a:pt x="15714663" y="2171694"/>
                </a:lnTo>
                <a:lnTo>
                  <a:pt x="15724981" y="2166135"/>
                </a:lnTo>
                <a:lnTo>
                  <a:pt x="15733713" y="2158987"/>
                </a:lnTo>
                <a:lnTo>
                  <a:pt x="15741650" y="2151045"/>
                </a:lnTo>
                <a:lnTo>
                  <a:pt x="15749587" y="2143103"/>
                </a:lnTo>
                <a:lnTo>
                  <a:pt x="15755937" y="2134367"/>
                </a:lnTo>
                <a:lnTo>
                  <a:pt x="15761494" y="2124042"/>
                </a:lnTo>
                <a:lnTo>
                  <a:pt x="15766256" y="2114512"/>
                </a:lnTo>
                <a:lnTo>
                  <a:pt x="15771019" y="2104187"/>
                </a:lnTo>
                <a:lnTo>
                  <a:pt x="15772606" y="2093068"/>
                </a:lnTo>
                <a:lnTo>
                  <a:pt x="15774987" y="2080361"/>
                </a:lnTo>
                <a:lnTo>
                  <a:pt x="15776575" y="2069242"/>
                </a:lnTo>
                <a:lnTo>
                  <a:pt x="15776575" y="910500"/>
                </a:lnTo>
                <a:lnTo>
                  <a:pt x="15774987" y="899381"/>
                </a:lnTo>
                <a:lnTo>
                  <a:pt x="15772606" y="886674"/>
                </a:lnTo>
                <a:lnTo>
                  <a:pt x="15771019" y="875555"/>
                </a:lnTo>
                <a:lnTo>
                  <a:pt x="15766256" y="865230"/>
                </a:lnTo>
                <a:lnTo>
                  <a:pt x="15761494" y="854905"/>
                </a:lnTo>
                <a:lnTo>
                  <a:pt x="15755937" y="845375"/>
                </a:lnTo>
                <a:lnTo>
                  <a:pt x="15749587" y="835845"/>
                </a:lnTo>
                <a:lnTo>
                  <a:pt x="15741650" y="827903"/>
                </a:lnTo>
                <a:lnTo>
                  <a:pt x="15733713" y="820755"/>
                </a:lnTo>
                <a:lnTo>
                  <a:pt x="15724981" y="813607"/>
                </a:lnTo>
                <a:lnTo>
                  <a:pt x="15714663" y="808048"/>
                </a:lnTo>
                <a:lnTo>
                  <a:pt x="15704344" y="802488"/>
                </a:lnTo>
                <a:lnTo>
                  <a:pt x="15693231" y="799311"/>
                </a:lnTo>
                <a:lnTo>
                  <a:pt x="15682119" y="795340"/>
                </a:lnTo>
                <a:lnTo>
                  <a:pt x="15671006" y="794546"/>
                </a:lnTo>
                <a:lnTo>
                  <a:pt x="15659894" y="793752"/>
                </a:lnTo>
                <a:close/>
                <a:moveTo>
                  <a:pt x="13046141" y="793752"/>
                </a:moveTo>
                <a:lnTo>
                  <a:pt x="13034228" y="794546"/>
                </a:lnTo>
                <a:lnTo>
                  <a:pt x="13023109" y="795340"/>
                </a:lnTo>
                <a:lnTo>
                  <a:pt x="13011990" y="799311"/>
                </a:lnTo>
                <a:lnTo>
                  <a:pt x="13000077" y="802488"/>
                </a:lnTo>
                <a:lnTo>
                  <a:pt x="12990547" y="808048"/>
                </a:lnTo>
                <a:lnTo>
                  <a:pt x="12981016" y="813607"/>
                </a:lnTo>
                <a:lnTo>
                  <a:pt x="12972280" y="820755"/>
                </a:lnTo>
                <a:lnTo>
                  <a:pt x="12963544" y="827903"/>
                </a:lnTo>
                <a:lnTo>
                  <a:pt x="12955602" y="835845"/>
                </a:lnTo>
                <a:lnTo>
                  <a:pt x="12948454" y="845375"/>
                </a:lnTo>
                <a:lnTo>
                  <a:pt x="12942895" y="854905"/>
                </a:lnTo>
                <a:lnTo>
                  <a:pt x="12938924" y="865230"/>
                </a:lnTo>
                <a:lnTo>
                  <a:pt x="12934158" y="875555"/>
                </a:lnTo>
                <a:lnTo>
                  <a:pt x="12931776" y="886674"/>
                </a:lnTo>
                <a:lnTo>
                  <a:pt x="12929393" y="899381"/>
                </a:lnTo>
                <a:lnTo>
                  <a:pt x="12928599" y="910500"/>
                </a:lnTo>
                <a:lnTo>
                  <a:pt x="12928599" y="2069242"/>
                </a:lnTo>
                <a:lnTo>
                  <a:pt x="12929393" y="2080361"/>
                </a:lnTo>
                <a:lnTo>
                  <a:pt x="12931776" y="2093068"/>
                </a:lnTo>
                <a:lnTo>
                  <a:pt x="12934158" y="2104187"/>
                </a:lnTo>
                <a:lnTo>
                  <a:pt x="12938924" y="2114512"/>
                </a:lnTo>
                <a:lnTo>
                  <a:pt x="12942895" y="2124042"/>
                </a:lnTo>
                <a:lnTo>
                  <a:pt x="12948454" y="2134367"/>
                </a:lnTo>
                <a:lnTo>
                  <a:pt x="12955602" y="2143103"/>
                </a:lnTo>
                <a:lnTo>
                  <a:pt x="12963544" y="2151045"/>
                </a:lnTo>
                <a:lnTo>
                  <a:pt x="12972280" y="2158987"/>
                </a:lnTo>
                <a:lnTo>
                  <a:pt x="12981016" y="2166135"/>
                </a:lnTo>
                <a:lnTo>
                  <a:pt x="12990547" y="2171694"/>
                </a:lnTo>
                <a:lnTo>
                  <a:pt x="13000077" y="2177253"/>
                </a:lnTo>
                <a:lnTo>
                  <a:pt x="13011990" y="2180430"/>
                </a:lnTo>
                <a:lnTo>
                  <a:pt x="13023109" y="2183608"/>
                </a:lnTo>
                <a:lnTo>
                  <a:pt x="13034228" y="2185196"/>
                </a:lnTo>
                <a:lnTo>
                  <a:pt x="13046141" y="2185990"/>
                </a:lnTo>
                <a:lnTo>
                  <a:pt x="14201707" y="2185990"/>
                </a:lnTo>
                <a:lnTo>
                  <a:pt x="14213620" y="2185196"/>
                </a:lnTo>
                <a:lnTo>
                  <a:pt x="14225533" y="2183608"/>
                </a:lnTo>
                <a:lnTo>
                  <a:pt x="14236652" y="2180430"/>
                </a:lnTo>
                <a:lnTo>
                  <a:pt x="14247771" y="2177253"/>
                </a:lnTo>
                <a:lnTo>
                  <a:pt x="14258095" y="2171694"/>
                </a:lnTo>
                <a:lnTo>
                  <a:pt x="14267626" y="2166135"/>
                </a:lnTo>
                <a:lnTo>
                  <a:pt x="14277156" y="2158987"/>
                </a:lnTo>
                <a:lnTo>
                  <a:pt x="14284304" y="2151045"/>
                </a:lnTo>
                <a:lnTo>
                  <a:pt x="14292246" y="2143103"/>
                </a:lnTo>
                <a:lnTo>
                  <a:pt x="14299394" y="2134367"/>
                </a:lnTo>
                <a:lnTo>
                  <a:pt x="14304953" y="2124042"/>
                </a:lnTo>
                <a:lnTo>
                  <a:pt x="14309719" y="2114512"/>
                </a:lnTo>
                <a:lnTo>
                  <a:pt x="14313690" y="2104187"/>
                </a:lnTo>
                <a:lnTo>
                  <a:pt x="14316072" y="2093068"/>
                </a:lnTo>
                <a:lnTo>
                  <a:pt x="14318455" y="2080361"/>
                </a:lnTo>
                <a:lnTo>
                  <a:pt x="14319249" y="2069242"/>
                </a:lnTo>
                <a:lnTo>
                  <a:pt x="14319249" y="910500"/>
                </a:lnTo>
                <a:lnTo>
                  <a:pt x="14318455" y="899381"/>
                </a:lnTo>
                <a:lnTo>
                  <a:pt x="14316072" y="886674"/>
                </a:lnTo>
                <a:lnTo>
                  <a:pt x="14313690" y="875555"/>
                </a:lnTo>
                <a:lnTo>
                  <a:pt x="14309719" y="865230"/>
                </a:lnTo>
                <a:lnTo>
                  <a:pt x="14304953" y="854905"/>
                </a:lnTo>
                <a:lnTo>
                  <a:pt x="14299394" y="845375"/>
                </a:lnTo>
                <a:lnTo>
                  <a:pt x="14292246" y="835845"/>
                </a:lnTo>
                <a:lnTo>
                  <a:pt x="14284304" y="827903"/>
                </a:lnTo>
                <a:lnTo>
                  <a:pt x="14277156" y="820755"/>
                </a:lnTo>
                <a:lnTo>
                  <a:pt x="14267626" y="813607"/>
                </a:lnTo>
                <a:lnTo>
                  <a:pt x="14258095" y="808048"/>
                </a:lnTo>
                <a:lnTo>
                  <a:pt x="14247771" y="802488"/>
                </a:lnTo>
                <a:lnTo>
                  <a:pt x="14236652" y="799311"/>
                </a:lnTo>
                <a:lnTo>
                  <a:pt x="14225533" y="795340"/>
                </a:lnTo>
                <a:lnTo>
                  <a:pt x="14213620" y="794546"/>
                </a:lnTo>
                <a:lnTo>
                  <a:pt x="14201707" y="793752"/>
                </a:lnTo>
                <a:close/>
                <a:moveTo>
                  <a:pt x="11587956" y="793752"/>
                </a:moveTo>
                <a:lnTo>
                  <a:pt x="11575256" y="794546"/>
                </a:lnTo>
                <a:lnTo>
                  <a:pt x="11564143" y="795340"/>
                </a:lnTo>
                <a:lnTo>
                  <a:pt x="11553031" y="799312"/>
                </a:lnTo>
                <a:lnTo>
                  <a:pt x="11541918" y="802488"/>
                </a:lnTo>
                <a:lnTo>
                  <a:pt x="11531599" y="808048"/>
                </a:lnTo>
                <a:lnTo>
                  <a:pt x="11522868" y="813607"/>
                </a:lnTo>
                <a:lnTo>
                  <a:pt x="11512549" y="820755"/>
                </a:lnTo>
                <a:lnTo>
                  <a:pt x="11504612" y="827903"/>
                </a:lnTo>
                <a:lnTo>
                  <a:pt x="11496675" y="835845"/>
                </a:lnTo>
                <a:lnTo>
                  <a:pt x="11490325" y="845375"/>
                </a:lnTo>
                <a:lnTo>
                  <a:pt x="11484768" y="854905"/>
                </a:lnTo>
                <a:lnTo>
                  <a:pt x="11480006" y="865230"/>
                </a:lnTo>
                <a:lnTo>
                  <a:pt x="11475243" y="875555"/>
                </a:lnTo>
                <a:lnTo>
                  <a:pt x="11473656" y="886674"/>
                </a:lnTo>
                <a:lnTo>
                  <a:pt x="11471275" y="899381"/>
                </a:lnTo>
                <a:lnTo>
                  <a:pt x="11469687" y="910500"/>
                </a:lnTo>
                <a:lnTo>
                  <a:pt x="11469687" y="2069242"/>
                </a:lnTo>
                <a:lnTo>
                  <a:pt x="11471275" y="2080361"/>
                </a:lnTo>
                <a:lnTo>
                  <a:pt x="11473656" y="2093068"/>
                </a:lnTo>
                <a:lnTo>
                  <a:pt x="11475243" y="2104187"/>
                </a:lnTo>
                <a:lnTo>
                  <a:pt x="11480006" y="2114512"/>
                </a:lnTo>
                <a:lnTo>
                  <a:pt x="11484768" y="2124042"/>
                </a:lnTo>
                <a:lnTo>
                  <a:pt x="11490325" y="2134367"/>
                </a:lnTo>
                <a:lnTo>
                  <a:pt x="11496675" y="2143103"/>
                </a:lnTo>
                <a:lnTo>
                  <a:pt x="11504612" y="2151045"/>
                </a:lnTo>
                <a:lnTo>
                  <a:pt x="11512549" y="2158987"/>
                </a:lnTo>
                <a:lnTo>
                  <a:pt x="11522868" y="2166135"/>
                </a:lnTo>
                <a:lnTo>
                  <a:pt x="11531599" y="2171694"/>
                </a:lnTo>
                <a:lnTo>
                  <a:pt x="11541918" y="2177253"/>
                </a:lnTo>
                <a:lnTo>
                  <a:pt x="11553031" y="2180430"/>
                </a:lnTo>
                <a:lnTo>
                  <a:pt x="11564143" y="2183608"/>
                </a:lnTo>
                <a:lnTo>
                  <a:pt x="11575256" y="2185196"/>
                </a:lnTo>
                <a:lnTo>
                  <a:pt x="11587956" y="2185990"/>
                </a:lnTo>
                <a:lnTo>
                  <a:pt x="12742068" y="2185990"/>
                </a:lnTo>
                <a:lnTo>
                  <a:pt x="12754768" y="2185196"/>
                </a:lnTo>
                <a:lnTo>
                  <a:pt x="12765881" y="2183608"/>
                </a:lnTo>
                <a:lnTo>
                  <a:pt x="12776993" y="2180430"/>
                </a:lnTo>
                <a:lnTo>
                  <a:pt x="12788106" y="2177253"/>
                </a:lnTo>
                <a:lnTo>
                  <a:pt x="12798425" y="2171694"/>
                </a:lnTo>
                <a:lnTo>
                  <a:pt x="12808743" y="2166135"/>
                </a:lnTo>
                <a:lnTo>
                  <a:pt x="12817475" y="2158987"/>
                </a:lnTo>
                <a:lnTo>
                  <a:pt x="12825412" y="2151045"/>
                </a:lnTo>
                <a:lnTo>
                  <a:pt x="12833349" y="2143103"/>
                </a:lnTo>
                <a:lnTo>
                  <a:pt x="12839699" y="2134367"/>
                </a:lnTo>
                <a:lnTo>
                  <a:pt x="12845256" y="2124042"/>
                </a:lnTo>
                <a:lnTo>
                  <a:pt x="12850018" y="2114512"/>
                </a:lnTo>
                <a:lnTo>
                  <a:pt x="12854781" y="2104187"/>
                </a:lnTo>
                <a:lnTo>
                  <a:pt x="12857162" y="2093068"/>
                </a:lnTo>
                <a:lnTo>
                  <a:pt x="12858749" y="2080361"/>
                </a:lnTo>
                <a:lnTo>
                  <a:pt x="12860337" y="2069242"/>
                </a:lnTo>
                <a:lnTo>
                  <a:pt x="12860337" y="910500"/>
                </a:lnTo>
                <a:lnTo>
                  <a:pt x="12858749" y="899381"/>
                </a:lnTo>
                <a:lnTo>
                  <a:pt x="12857162" y="886674"/>
                </a:lnTo>
                <a:lnTo>
                  <a:pt x="12854781" y="875555"/>
                </a:lnTo>
                <a:lnTo>
                  <a:pt x="12850018" y="865230"/>
                </a:lnTo>
                <a:lnTo>
                  <a:pt x="12845256" y="854905"/>
                </a:lnTo>
                <a:lnTo>
                  <a:pt x="12839699" y="845375"/>
                </a:lnTo>
                <a:lnTo>
                  <a:pt x="12833349" y="835845"/>
                </a:lnTo>
                <a:lnTo>
                  <a:pt x="12825412" y="827903"/>
                </a:lnTo>
                <a:lnTo>
                  <a:pt x="12817475" y="820755"/>
                </a:lnTo>
                <a:lnTo>
                  <a:pt x="12808743" y="813607"/>
                </a:lnTo>
                <a:lnTo>
                  <a:pt x="12798425" y="808048"/>
                </a:lnTo>
                <a:lnTo>
                  <a:pt x="12788106" y="802488"/>
                </a:lnTo>
                <a:lnTo>
                  <a:pt x="12776993" y="799312"/>
                </a:lnTo>
                <a:lnTo>
                  <a:pt x="12765881" y="795340"/>
                </a:lnTo>
                <a:lnTo>
                  <a:pt x="12754768" y="794546"/>
                </a:lnTo>
                <a:lnTo>
                  <a:pt x="12742068" y="793752"/>
                </a:lnTo>
                <a:close/>
                <a:moveTo>
                  <a:pt x="10129043" y="793752"/>
                </a:moveTo>
                <a:lnTo>
                  <a:pt x="10117137" y="794546"/>
                </a:lnTo>
                <a:lnTo>
                  <a:pt x="10106025" y="795340"/>
                </a:lnTo>
                <a:lnTo>
                  <a:pt x="10094912" y="799312"/>
                </a:lnTo>
                <a:lnTo>
                  <a:pt x="10083006" y="802488"/>
                </a:lnTo>
                <a:lnTo>
                  <a:pt x="10073481" y="808048"/>
                </a:lnTo>
                <a:lnTo>
                  <a:pt x="10063162" y="813607"/>
                </a:lnTo>
                <a:lnTo>
                  <a:pt x="10054431" y="820755"/>
                </a:lnTo>
                <a:lnTo>
                  <a:pt x="10046493" y="827903"/>
                </a:lnTo>
                <a:lnTo>
                  <a:pt x="10038556" y="835845"/>
                </a:lnTo>
                <a:lnTo>
                  <a:pt x="10031412" y="845375"/>
                </a:lnTo>
                <a:lnTo>
                  <a:pt x="10025856" y="854905"/>
                </a:lnTo>
                <a:lnTo>
                  <a:pt x="10021887" y="865230"/>
                </a:lnTo>
                <a:lnTo>
                  <a:pt x="10017125" y="875555"/>
                </a:lnTo>
                <a:lnTo>
                  <a:pt x="10014743" y="886674"/>
                </a:lnTo>
                <a:lnTo>
                  <a:pt x="10012362" y="899381"/>
                </a:lnTo>
                <a:lnTo>
                  <a:pt x="10012362" y="910500"/>
                </a:lnTo>
                <a:lnTo>
                  <a:pt x="10012362" y="2069242"/>
                </a:lnTo>
                <a:lnTo>
                  <a:pt x="10012362" y="2080361"/>
                </a:lnTo>
                <a:lnTo>
                  <a:pt x="10014743" y="2093068"/>
                </a:lnTo>
                <a:lnTo>
                  <a:pt x="10017125" y="2104187"/>
                </a:lnTo>
                <a:lnTo>
                  <a:pt x="10021887" y="2114512"/>
                </a:lnTo>
                <a:lnTo>
                  <a:pt x="10025856" y="2124042"/>
                </a:lnTo>
                <a:lnTo>
                  <a:pt x="10031412" y="2134367"/>
                </a:lnTo>
                <a:lnTo>
                  <a:pt x="10038556" y="2143103"/>
                </a:lnTo>
                <a:lnTo>
                  <a:pt x="10046493" y="2151045"/>
                </a:lnTo>
                <a:lnTo>
                  <a:pt x="10054431" y="2158987"/>
                </a:lnTo>
                <a:lnTo>
                  <a:pt x="10063162" y="2166135"/>
                </a:lnTo>
                <a:lnTo>
                  <a:pt x="10073481" y="2171694"/>
                </a:lnTo>
                <a:lnTo>
                  <a:pt x="10083006" y="2177253"/>
                </a:lnTo>
                <a:lnTo>
                  <a:pt x="10094912" y="2180430"/>
                </a:lnTo>
                <a:lnTo>
                  <a:pt x="10106025" y="2183608"/>
                </a:lnTo>
                <a:lnTo>
                  <a:pt x="10117137" y="2185196"/>
                </a:lnTo>
                <a:lnTo>
                  <a:pt x="10129043" y="2185990"/>
                </a:lnTo>
                <a:lnTo>
                  <a:pt x="11283950" y="2185990"/>
                </a:lnTo>
                <a:lnTo>
                  <a:pt x="11295856" y="2185196"/>
                </a:lnTo>
                <a:lnTo>
                  <a:pt x="11307763" y="2183608"/>
                </a:lnTo>
                <a:lnTo>
                  <a:pt x="11318875" y="2180430"/>
                </a:lnTo>
                <a:lnTo>
                  <a:pt x="11329987" y="2177253"/>
                </a:lnTo>
                <a:lnTo>
                  <a:pt x="11340306" y="2171694"/>
                </a:lnTo>
                <a:lnTo>
                  <a:pt x="11349037" y="2166135"/>
                </a:lnTo>
                <a:lnTo>
                  <a:pt x="11357769" y="2158987"/>
                </a:lnTo>
                <a:lnTo>
                  <a:pt x="11366500" y="2151045"/>
                </a:lnTo>
                <a:lnTo>
                  <a:pt x="11374437" y="2143103"/>
                </a:lnTo>
                <a:lnTo>
                  <a:pt x="11381581" y="2134367"/>
                </a:lnTo>
                <a:lnTo>
                  <a:pt x="11387137" y="2124042"/>
                </a:lnTo>
                <a:lnTo>
                  <a:pt x="11391900" y="2114512"/>
                </a:lnTo>
                <a:lnTo>
                  <a:pt x="11395869" y="2104187"/>
                </a:lnTo>
                <a:lnTo>
                  <a:pt x="11398250" y="2093068"/>
                </a:lnTo>
                <a:lnTo>
                  <a:pt x="11400631" y="2080361"/>
                </a:lnTo>
                <a:lnTo>
                  <a:pt x="11401425" y="2069242"/>
                </a:lnTo>
                <a:lnTo>
                  <a:pt x="11401425" y="910500"/>
                </a:lnTo>
                <a:lnTo>
                  <a:pt x="11400631" y="899381"/>
                </a:lnTo>
                <a:lnTo>
                  <a:pt x="11398250" y="886674"/>
                </a:lnTo>
                <a:lnTo>
                  <a:pt x="11395869" y="875555"/>
                </a:lnTo>
                <a:lnTo>
                  <a:pt x="11391900" y="865230"/>
                </a:lnTo>
                <a:lnTo>
                  <a:pt x="11387137" y="854905"/>
                </a:lnTo>
                <a:lnTo>
                  <a:pt x="11381581" y="845375"/>
                </a:lnTo>
                <a:lnTo>
                  <a:pt x="11374437" y="835845"/>
                </a:lnTo>
                <a:lnTo>
                  <a:pt x="11366500" y="827903"/>
                </a:lnTo>
                <a:lnTo>
                  <a:pt x="11357769" y="820755"/>
                </a:lnTo>
                <a:lnTo>
                  <a:pt x="11349037" y="813607"/>
                </a:lnTo>
                <a:lnTo>
                  <a:pt x="11340306" y="808048"/>
                </a:lnTo>
                <a:lnTo>
                  <a:pt x="11329987" y="802488"/>
                </a:lnTo>
                <a:lnTo>
                  <a:pt x="11318875" y="799312"/>
                </a:lnTo>
                <a:lnTo>
                  <a:pt x="11307763" y="795340"/>
                </a:lnTo>
                <a:lnTo>
                  <a:pt x="11295856" y="794546"/>
                </a:lnTo>
                <a:lnTo>
                  <a:pt x="11283950" y="793752"/>
                </a:lnTo>
                <a:close/>
                <a:moveTo>
                  <a:pt x="0" y="0"/>
                </a:moveTo>
                <a:lnTo>
                  <a:pt x="18288000" y="0"/>
                </a:lnTo>
                <a:lnTo>
                  <a:pt x="18288000" y="10288588"/>
                </a:lnTo>
                <a:lnTo>
                  <a:pt x="0" y="10288588"/>
                </a:lnTo>
                <a:close/>
              </a:path>
            </a:pathLst>
          </a:custGeom>
          <a:solidFill>
            <a:schemeClr val="bg2">
              <a:alpha val="8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53" name="Freeform 25"/>
          <p:cNvSpPr/>
          <p:nvPr/>
        </p:nvSpPr>
        <p:spPr bwMode="auto">
          <a:xfrm>
            <a:off x="5698733" y="3451751"/>
            <a:ext cx="926957" cy="928015"/>
          </a:xfrm>
          <a:custGeom>
            <a:avLst/>
            <a:gdLst>
              <a:gd name="T0" fmla="*/ 1603 w 1752"/>
              <a:gd name="T1" fmla="*/ 0 h 1754"/>
              <a:gd name="T2" fmla="*/ 1633 w 1752"/>
              <a:gd name="T3" fmla="*/ 3 h 1754"/>
              <a:gd name="T4" fmla="*/ 1661 w 1752"/>
              <a:gd name="T5" fmla="*/ 11 h 1754"/>
              <a:gd name="T6" fmla="*/ 1687 w 1752"/>
              <a:gd name="T7" fmla="*/ 25 h 1754"/>
              <a:gd name="T8" fmla="*/ 1708 w 1752"/>
              <a:gd name="T9" fmla="*/ 44 h 1754"/>
              <a:gd name="T10" fmla="*/ 1726 w 1752"/>
              <a:gd name="T11" fmla="*/ 65 h 1754"/>
              <a:gd name="T12" fmla="*/ 1739 w 1752"/>
              <a:gd name="T13" fmla="*/ 90 h 1754"/>
              <a:gd name="T14" fmla="*/ 1748 w 1752"/>
              <a:gd name="T15" fmla="*/ 117 h 1754"/>
              <a:gd name="T16" fmla="*/ 1752 w 1752"/>
              <a:gd name="T17" fmla="*/ 147 h 1754"/>
              <a:gd name="T18" fmla="*/ 1750 w 1752"/>
              <a:gd name="T19" fmla="*/ 1620 h 1754"/>
              <a:gd name="T20" fmla="*/ 1745 w 1752"/>
              <a:gd name="T21" fmla="*/ 1650 h 1754"/>
              <a:gd name="T22" fmla="*/ 1733 w 1752"/>
              <a:gd name="T23" fmla="*/ 1676 h 1754"/>
              <a:gd name="T24" fmla="*/ 1718 w 1752"/>
              <a:gd name="T25" fmla="*/ 1700 h 1754"/>
              <a:gd name="T26" fmla="*/ 1698 w 1752"/>
              <a:gd name="T27" fmla="*/ 1720 h 1754"/>
              <a:gd name="T28" fmla="*/ 1674 w 1752"/>
              <a:gd name="T29" fmla="*/ 1735 h 1754"/>
              <a:gd name="T30" fmla="*/ 1647 w 1752"/>
              <a:gd name="T31" fmla="*/ 1747 h 1754"/>
              <a:gd name="T32" fmla="*/ 1619 w 1752"/>
              <a:gd name="T33" fmla="*/ 1754 h 1754"/>
              <a:gd name="T34" fmla="*/ 149 w 1752"/>
              <a:gd name="T35" fmla="*/ 1754 h 1754"/>
              <a:gd name="T36" fmla="*/ 119 w 1752"/>
              <a:gd name="T37" fmla="*/ 1751 h 1754"/>
              <a:gd name="T38" fmla="*/ 91 w 1752"/>
              <a:gd name="T39" fmla="*/ 1742 h 1754"/>
              <a:gd name="T40" fmla="*/ 67 w 1752"/>
              <a:gd name="T41" fmla="*/ 1728 h 1754"/>
              <a:gd name="T42" fmla="*/ 44 w 1752"/>
              <a:gd name="T43" fmla="*/ 1710 h 1754"/>
              <a:gd name="T44" fmla="*/ 26 w 1752"/>
              <a:gd name="T45" fmla="*/ 1688 h 1754"/>
              <a:gd name="T46" fmla="*/ 13 w 1752"/>
              <a:gd name="T47" fmla="*/ 1663 h 1754"/>
              <a:gd name="T48" fmla="*/ 5 w 1752"/>
              <a:gd name="T49" fmla="*/ 1636 h 1754"/>
              <a:gd name="T50" fmla="*/ 0 w 1752"/>
              <a:gd name="T51" fmla="*/ 1606 h 1754"/>
              <a:gd name="T52" fmla="*/ 2 w 1752"/>
              <a:gd name="T53" fmla="*/ 133 h 1754"/>
              <a:gd name="T54" fmla="*/ 7 w 1752"/>
              <a:gd name="T55" fmla="*/ 103 h 1754"/>
              <a:gd name="T56" fmla="*/ 19 w 1752"/>
              <a:gd name="T57" fmla="*/ 78 h 1754"/>
              <a:gd name="T58" fmla="*/ 34 w 1752"/>
              <a:gd name="T59" fmla="*/ 54 h 1754"/>
              <a:gd name="T60" fmla="*/ 54 w 1752"/>
              <a:gd name="T61" fmla="*/ 34 h 1754"/>
              <a:gd name="T62" fmla="*/ 78 w 1752"/>
              <a:gd name="T63" fmla="*/ 18 h 1754"/>
              <a:gd name="T64" fmla="*/ 105 w 1752"/>
              <a:gd name="T65" fmla="*/ 7 h 1754"/>
              <a:gd name="T66" fmla="*/ 133 w 1752"/>
              <a:gd name="T67" fmla="*/ 0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2" h="1754">
                <a:moveTo>
                  <a:pt x="149" y="0"/>
                </a:moveTo>
                <a:lnTo>
                  <a:pt x="1603" y="0"/>
                </a:lnTo>
                <a:lnTo>
                  <a:pt x="1619" y="0"/>
                </a:lnTo>
                <a:lnTo>
                  <a:pt x="1633" y="3"/>
                </a:lnTo>
                <a:lnTo>
                  <a:pt x="1647" y="7"/>
                </a:lnTo>
                <a:lnTo>
                  <a:pt x="1661" y="11"/>
                </a:lnTo>
                <a:lnTo>
                  <a:pt x="1674" y="18"/>
                </a:lnTo>
                <a:lnTo>
                  <a:pt x="1687" y="25"/>
                </a:lnTo>
                <a:lnTo>
                  <a:pt x="1698" y="34"/>
                </a:lnTo>
                <a:lnTo>
                  <a:pt x="1708" y="44"/>
                </a:lnTo>
                <a:lnTo>
                  <a:pt x="1718" y="54"/>
                </a:lnTo>
                <a:lnTo>
                  <a:pt x="1726" y="65"/>
                </a:lnTo>
                <a:lnTo>
                  <a:pt x="1733" y="78"/>
                </a:lnTo>
                <a:lnTo>
                  <a:pt x="1739" y="90"/>
                </a:lnTo>
                <a:lnTo>
                  <a:pt x="1745" y="103"/>
                </a:lnTo>
                <a:lnTo>
                  <a:pt x="1748" y="117"/>
                </a:lnTo>
                <a:lnTo>
                  <a:pt x="1750" y="133"/>
                </a:lnTo>
                <a:lnTo>
                  <a:pt x="1752" y="147"/>
                </a:lnTo>
                <a:lnTo>
                  <a:pt x="1752" y="1606"/>
                </a:lnTo>
                <a:lnTo>
                  <a:pt x="1750" y="1620"/>
                </a:lnTo>
                <a:lnTo>
                  <a:pt x="1748" y="1636"/>
                </a:lnTo>
                <a:lnTo>
                  <a:pt x="1745" y="1650"/>
                </a:lnTo>
                <a:lnTo>
                  <a:pt x="1739" y="1663"/>
                </a:lnTo>
                <a:lnTo>
                  <a:pt x="1733" y="1676"/>
                </a:lnTo>
                <a:lnTo>
                  <a:pt x="1726" y="1688"/>
                </a:lnTo>
                <a:lnTo>
                  <a:pt x="1718" y="1700"/>
                </a:lnTo>
                <a:lnTo>
                  <a:pt x="1708" y="1710"/>
                </a:lnTo>
                <a:lnTo>
                  <a:pt x="1698" y="1720"/>
                </a:lnTo>
                <a:lnTo>
                  <a:pt x="1687" y="1728"/>
                </a:lnTo>
                <a:lnTo>
                  <a:pt x="1674" y="1735"/>
                </a:lnTo>
                <a:lnTo>
                  <a:pt x="1661" y="1742"/>
                </a:lnTo>
                <a:lnTo>
                  <a:pt x="1647" y="1747"/>
                </a:lnTo>
                <a:lnTo>
                  <a:pt x="1633" y="1751"/>
                </a:lnTo>
                <a:lnTo>
                  <a:pt x="1619" y="1754"/>
                </a:lnTo>
                <a:lnTo>
                  <a:pt x="1603" y="1754"/>
                </a:lnTo>
                <a:lnTo>
                  <a:pt x="149" y="1754"/>
                </a:lnTo>
                <a:lnTo>
                  <a:pt x="133" y="1754"/>
                </a:lnTo>
                <a:lnTo>
                  <a:pt x="119" y="1751"/>
                </a:lnTo>
                <a:lnTo>
                  <a:pt x="105" y="1747"/>
                </a:lnTo>
                <a:lnTo>
                  <a:pt x="91" y="1742"/>
                </a:lnTo>
                <a:lnTo>
                  <a:pt x="78" y="1735"/>
                </a:lnTo>
                <a:lnTo>
                  <a:pt x="67" y="1728"/>
                </a:lnTo>
                <a:lnTo>
                  <a:pt x="54" y="1720"/>
                </a:lnTo>
                <a:lnTo>
                  <a:pt x="44" y="1710"/>
                </a:lnTo>
                <a:lnTo>
                  <a:pt x="34" y="1700"/>
                </a:lnTo>
                <a:lnTo>
                  <a:pt x="26" y="1688"/>
                </a:lnTo>
                <a:lnTo>
                  <a:pt x="19" y="1676"/>
                </a:lnTo>
                <a:lnTo>
                  <a:pt x="13" y="1663"/>
                </a:lnTo>
                <a:lnTo>
                  <a:pt x="7" y="1650"/>
                </a:lnTo>
                <a:lnTo>
                  <a:pt x="5" y="1636"/>
                </a:lnTo>
                <a:lnTo>
                  <a:pt x="2" y="1620"/>
                </a:lnTo>
                <a:lnTo>
                  <a:pt x="0" y="1606"/>
                </a:lnTo>
                <a:lnTo>
                  <a:pt x="0" y="147"/>
                </a:lnTo>
                <a:lnTo>
                  <a:pt x="2" y="133"/>
                </a:lnTo>
                <a:lnTo>
                  <a:pt x="5" y="117"/>
                </a:lnTo>
                <a:lnTo>
                  <a:pt x="7" y="103"/>
                </a:lnTo>
                <a:lnTo>
                  <a:pt x="13" y="90"/>
                </a:lnTo>
                <a:lnTo>
                  <a:pt x="19" y="78"/>
                </a:lnTo>
                <a:lnTo>
                  <a:pt x="26" y="65"/>
                </a:lnTo>
                <a:lnTo>
                  <a:pt x="34" y="54"/>
                </a:lnTo>
                <a:lnTo>
                  <a:pt x="44" y="44"/>
                </a:lnTo>
                <a:lnTo>
                  <a:pt x="54" y="34"/>
                </a:lnTo>
                <a:lnTo>
                  <a:pt x="67" y="25"/>
                </a:lnTo>
                <a:lnTo>
                  <a:pt x="78" y="18"/>
                </a:lnTo>
                <a:lnTo>
                  <a:pt x="91" y="11"/>
                </a:lnTo>
                <a:lnTo>
                  <a:pt x="105" y="7"/>
                </a:lnTo>
                <a:lnTo>
                  <a:pt x="119" y="3"/>
                </a:lnTo>
                <a:lnTo>
                  <a:pt x="133" y="0"/>
                </a:lnTo>
                <a:lnTo>
                  <a:pt x="149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Abadi" panose="020B0604020104020204" pitchFamily="34" charset="0"/>
            </a:endParaRPr>
          </a:p>
        </p:txBody>
      </p:sp>
      <p:sp>
        <p:nvSpPr>
          <p:cNvPr id="54" name="Freeform 15"/>
          <p:cNvSpPr/>
          <p:nvPr/>
        </p:nvSpPr>
        <p:spPr bwMode="auto">
          <a:xfrm>
            <a:off x="7640245" y="4426326"/>
            <a:ext cx="925899" cy="928015"/>
          </a:xfrm>
          <a:custGeom>
            <a:avLst/>
            <a:gdLst>
              <a:gd name="T0" fmla="*/ 1603 w 1750"/>
              <a:gd name="T1" fmla="*/ 0 h 1754"/>
              <a:gd name="T2" fmla="*/ 1631 w 1750"/>
              <a:gd name="T3" fmla="*/ 3 h 1754"/>
              <a:gd name="T4" fmla="*/ 1659 w 1750"/>
              <a:gd name="T5" fmla="*/ 12 h 1754"/>
              <a:gd name="T6" fmla="*/ 1685 w 1750"/>
              <a:gd name="T7" fmla="*/ 26 h 1754"/>
              <a:gd name="T8" fmla="*/ 1706 w 1750"/>
              <a:gd name="T9" fmla="*/ 44 h 1754"/>
              <a:gd name="T10" fmla="*/ 1724 w 1750"/>
              <a:gd name="T11" fmla="*/ 65 h 1754"/>
              <a:gd name="T12" fmla="*/ 1737 w 1750"/>
              <a:gd name="T13" fmla="*/ 91 h 1754"/>
              <a:gd name="T14" fmla="*/ 1745 w 1750"/>
              <a:gd name="T15" fmla="*/ 118 h 1754"/>
              <a:gd name="T16" fmla="*/ 1750 w 1750"/>
              <a:gd name="T17" fmla="*/ 148 h 1754"/>
              <a:gd name="T18" fmla="*/ 1748 w 1750"/>
              <a:gd name="T19" fmla="*/ 1622 h 1754"/>
              <a:gd name="T20" fmla="*/ 1743 w 1750"/>
              <a:gd name="T21" fmla="*/ 1651 h 1754"/>
              <a:gd name="T22" fmla="*/ 1731 w 1750"/>
              <a:gd name="T23" fmla="*/ 1676 h 1754"/>
              <a:gd name="T24" fmla="*/ 1716 w 1750"/>
              <a:gd name="T25" fmla="*/ 1700 h 1754"/>
              <a:gd name="T26" fmla="*/ 1696 w 1750"/>
              <a:gd name="T27" fmla="*/ 1720 h 1754"/>
              <a:gd name="T28" fmla="*/ 1672 w 1750"/>
              <a:gd name="T29" fmla="*/ 1736 h 1754"/>
              <a:gd name="T30" fmla="*/ 1645 w 1750"/>
              <a:gd name="T31" fmla="*/ 1747 h 1754"/>
              <a:gd name="T32" fmla="*/ 1617 w 1750"/>
              <a:gd name="T33" fmla="*/ 1753 h 1754"/>
              <a:gd name="T34" fmla="*/ 147 w 1750"/>
              <a:gd name="T35" fmla="*/ 1754 h 1754"/>
              <a:gd name="T36" fmla="*/ 117 w 1750"/>
              <a:gd name="T37" fmla="*/ 1751 h 1754"/>
              <a:gd name="T38" fmla="*/ 89 w 1750"/>
              <a:gd name="T39" fmla="*/ 1743 h 1754"/>
              <a:gd name="T40" fmla="*/ 65 w 1750"/>
              <a:gd name="T41" fmla="*/ 1729 h 1754"/>
              <a:gd name="T42" fmla="*/ 42 w 1750"/>
              <a:gd name="T43" fmla="*/ 1710 h 1754"/>
              <a:gd name="T44" fmla="*/ 24 w 1750"/>
              <a:gd name="T45" fmla="*/ 1689 h 1754"/>
              <a:gd name="T46" fmla="*/ 11 w 1750"/>
              <a:gd name="T47" fmla="*/ 1663 h 1754"/>
              <a:gd name="T48" fmla="*/ 3 w 1750"/>
              <a:gd name="T49" fmla="*/ 1636 h 1754"/>
              <a:gd name="T50" fmla="*/ 0 w 1750"/>
              <a:gd name="T51" fmla="*/ 1607 h 1754"/>
              <a:gd name="T52" fmla="*/ 0 w 1750"/>
              <a:gd name="T53" fmla="*/ 133 h 1754"/>
              <a:gd name="T54" fmla="*/ 5 w 1750"/>
              <a:gd name="T55" fmla="*/ 104 h 1754"/>
              <a:gd name="T56" fmla="*/ 17 w 1750"/>
              <a:gd name="T57" fmla="*/ 78 h 1754"/>
              <a:gd name="T58" fmla="*/ 32 w 1750"/>
              <a:gd name="T59" fmla="*/ 54 h 1754"/>
              <a:gd name="T60" fmla="*/ 54 w 1750"/>
              <a:gd name="T61" fmla="*/ 34 h 1754"/>
              <a:gd name="T62" fmla="*/ 76 w 1750"/>
              <a:gd name="T63" fmla="*/ 19 h 1754"/>
              <a:gd name="T64" fmla="*/ 103 w 1750"/>
              <a:gd name="T65" fmla="*/ 7 h 1754"/>
              <a:gd name="T66" fmla="*/ 131 w 1750"/>
              <a:gd name="T67" fmla="*/ 2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0" h="1754">
                <a:moveTo>
                  <a:pt x="147" y="0"/>
                </a:moveTo>
                <a:lnTo>
                  <a:pt x="1603" y="0"/>
                </a:lnTo>
                <a:lnTo>
                  <a:pt x="1617" y="2"/>
                </a:lnTo>
                <a:lnTo>
                  <a:pt x="1631" y="3"/>
                </a:lnTo>
                <a:lnTo>
                  <a:pt x="1645" y="7"/>
                </a:lnTo>
                <a:lnTo>
                  <a:pt x="1659" y="12"/>
                </a:lnTo>
                <a:lnTo>
                  <a:pt x="1672" y="19"/>
                </a:lnTo>
                <a:lnTo>
                  <a:pt x="1685" y="26"/>
                </a:lnTo>
                <a:lnTo>
                  <a:pt x="1696" y="34"/>
                </a:lnTo>
                <a:lnTo>
                  <a:pt x="1706" y="44"/>
                </a:lnTo>
                <a:lnTo>
                  <a:pt x="1716" y="54"/>
                </a:lnTo>
                <a:lnTo>
                  <a:pt x="1724" y="65"/>
                </a:lnTo>
                <a:lnTo>
                  <a:pt x="1731" y="78"/>
                </a:lnTo>
                <a:lnTo>
                  <a:pt x="1737" y="91"/>
                </a:lnTo>
                <a:lnTo>
                  <a:pt x="1743" y="104"/>
                </a:lnTo>
                <a:lnTo>
                  <a:pt x="1745" y="118"/>
                </a:lnTo>
                <a:lnTo>
                  <a:pt x="1748" y="133"/>
                </a:lnTo>
                <a:lnTo>
                  <a:pt x="1750" y="148"/>
                </a:lnTo>
                <a:lnTo>
                  <a:pt x="1750" y="1607"/>
                </a:lnTo>
                <a:lnTo>
                  <a:pt x="1748" y="1622"/>
                </a:lnTo>
                <a:lnTo>
                  <a:pt x="1745" y="1636"/>
                </a:lnTo>
                <a:lnTo>
                  <a:pt x="1743" y="1651"/>
                </a:lnTo>
                <a:lnTo>
                  <a:pt x="1737" y="1663"/>
                </a:lnTo>
                <a:lnTo>
                  <a:pt x="1731" y="1676"/>
                </a:lnTo>
                <a:lnTo>
                  <a:pt x="1724" y="1689"/>
                </a:lnTo>
                <a:lnTo>
                  <a:pt x="1716" y="1700"/>
                </a:lnTo>
                <a:lnTo>
                  <a:pt x="1706" y="1710"/>
                </a:lnTo>
                <a:lnTo>
                  <a:pt x="1696" y="1720"/>
                </a:lnTo>
                <a:lnTo>
                  <a:pt x="1685" y="1729"/>
                </a:lnTo>
                <a:lnTo>
                  <a:pt x="1672" y="1736"/>
                </a:lnTo>
                <a:lnTo>
                  <a:pt x="1659" y="1743"/>
                </a:lnTo>
                <a:lnTo>
                  <a:pt x="1645" y="1747"/>
                </a:lnTo>
                <a:lnTo>
                  <a:pt x="1631" y="1751"/>
                </a:lnTo>
                <a:lnTo>
                  <a:pt x="1617" y="1753"/>
                </a:lnTo>
                <a:lnTo>
                  <a:pt x="1603" y="1754"/>
                </a:lnTo>
                <a:lnTo>
                  <a:pt x="147" y="1754"/>
                </a:lnTo>
                <a:lnTo>
                  <a:pt x="131" y="1753"/>
                </a:lnTo>
                <a:lnTo>
                  <a:pt x="117" y="1751"/>
                </a:lnTo>
                <a:lnTo>
                  <a:pt x="103" y="1747"/>
                </a:lnTo>
                <a:lnTo>
                  <a:pt x="89" y="1743"/>
                </a:lnTo>
                <a:lnTo>
                  <a:pt x="76" y="1736"/>
                </a:lnTo>
                <a:lnTo>
                  <a:pt x="65" y="1729"/>
                </a:lnTo>
                <a:lnTo>
                  <a:pt x="54" y="1720"/>
                </a:lnTo>
                <a:lnTo>
                  <a:pt x="42" y="1710"/>
                </a:lnTo>
                <a:lnTo>
                  <a:pt x="32" y="1700"/>
                </a:lnTo>
                <a:lnTo>
                  <a:pt x="24" y="1689"/>
                </a:lnTo>
                <a:lnTo>
                  <a:pt x="17" y="1676"/>
                </a:lnTo>
                <a:lnTo>
                  <a:pt x="11" y="1663"/>
                </a:lnTo>
                <a:lnTo>
                  <a:pt x="5" y="1651"/>
                </a:lnTo>
                <a:lnTo>
                  <a:pt x="3" y="1636"/>
                </a:lnTo>
                <a:lnTo>
                  <a:pt x="0" y="1622"/>
                </a:lnTo>
                <a:lnTo>
                  <a:pt x="0" y="1607"/>
                </a:lnTo>
                <a:lnTo>
                  <a:pt x="0" y="148"/>
                </a:lnTo>
                <a:lnTo>
                  <a:pt x="0" y="133"/>
                </a:lnTo>
                <a:lnTo>
                  <a:pt x="3" y="118"/>
                </a:lnTo>
                <a:lnTo>
                  <a:pt x="5" y="104"/>
                </a:lnTo>
                <a:lnTo>
                  <a:pt x="11" y="91"/>
                </a:lnTo>
                <a:lnTo>
                  <a:pt x="17" y="78"/>
                </a:lnTo>
                <a:lnTo>
                  <a:pt x="24" y="65"/>
                </a:lnTo>
                <a:lnTo>
                  <a:pt x="32" y="54"/>
                </a:lnTo>
                <a:lnTo>
                  <a:pt x="42" y="44"/>
                </a:lnTo>
                <a:lnTo>
                  <a:pt x="54" y="34"/>
                </a:lnTo>
                <a:lnTo>
                  <a:pt x="65" y="26"/>
                </a:lnTo>
                <a:lnTo>
                  <a:pt x="76" y="19"/>
                </a:lnTo>
                <a:lnTo>
                  <a:pt x="89" y="12"/>
                </a:lnTo>
                <a:lnTo>
                  <a:pt x="103" y="7"/>
                </a:lnTo>
                <a:lnTo>
                  <a:pt x="117" y="3"/>
                </a:lnTo>
                <a:lnTo>
                  <a:pt x="131" y="2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  <p:sp>
        <p:nvSpPr>
          <p:cNvPr id="57" name="Freeform 16"/>
          <p:cNvSpPr/>
          <p:nvPr/>
        </p:nvSpPr>
        <p:spPr bwMode="auto">
          <a:xfrm>
            <a:off x="8615051" y="5400900"/>
            <a:ext cx="925899" cy="928015"/>
          </a:xfrm>
          <a:custGeom>
            <a:avLst/>
            <a:gdLst>
              <a:gd name="T0" fmla="*/ 1603 w 1750"/>
              <a:gd name="T1" fmla="*/ 0 h 1753"/>
              <a:gd name="T2" fmla="*/ 1631 w 1750"/>
              <a:gd name="T3" fmla="*/ 3 h 1753"/>
              <a:gd name="T4" fmla="*/ 1659 w 1750"/>
              <a:gd name="T5" fmla="*/ 11 h 1753"/>
              <a:gd name="T6" fmla="*/ 1685 w 1750"/>
              <a:gd name="T7" fmla="*/ 25 h 1753"/>
              <a:gd name="T8" fmla="*/ 1706 w 1750"/>
              <a:gd name="T9" fmla="*/ 44 h 1753"/>
              <a:gd name="T10" fmla="*/ 1724 w 1750"/>
              <a:gd name="T11" fmla="*/ 65 h 1753"/>
              <a:gd name="T12" fmla="*/ 1737 w 1750"/>
              <a:gd name="T13" fmla="*/ 90 h 1753"/>
              <a:gd name="T14" fmla="*/ 1745 w 1750"/>
              <a:gd name="T15" fmla="*/ 117 h 1753"/>
              <a:gd name="T16" fmla="*/ 1750 w 1750"/>
              <a:gd name="T17" fmla="*/ 147 h 1753"/>
              <a:gd name="T18" fmla="*/ 1748 w 1750"/>
              <a:gd name="T19" fmla="*/ 1620 h 1753"/>
              <a:gd name="T20" fmla="*/ 1743 w 1750"/>
              <a:gd name="T21" fmla="*/ 1650 h 1753"/>
              <a:gd name="T22" fmla="*/ 1731 w 1750"/>
              <a:gd name="T23" fmla="*/ 1676 h 1753"/>
              <a:gd name="T24" fmla="*/ 1716 w 1750"/>
              <a:gd name="T25" fmla="*/ 1700 h 1753"/>
              <a:gd name="T26" fmla="*/ 1696 w 1750"/>
              <a:gd name="T27" fmla="*/ 1719 h 1753"/>
              <a:gd name="T28" fmla="*/ 1672 w 1750"/>
              <a:gd name="T29" fmla="*/ 1735 h 1753"/>
              <a:gd name="T30" fmla="*/ 1645 w 1750"/>
              <a:gd name="T31" fmla="*/ 1746 h 1753"/>
              <a:gd name="T32" fmla="*/ 1617 w 1750"/>
              <a:gd name="T33" fmla="*/ 1752 h 1753"/>
              <a:gd name="T34" fmla="*/ 147 w 1750"/>
              <a:gd name="T35" fmla="*/ 1753 h 1753"/>
              <a:gd name="T36" fmla="*/ 117 w 1750"/>
              <a:gd name="T37" fmla="*/ 1751 h 1753"/>
              <a:gd name="T38" fmla="*/ 89 w 1750"/>
              <a:gd name="T39" fmla="*/ 1742 h 1753"/>
              <a:gd name="T40" fmla="*/ 65 w 1750"/>
              <a:gd name="T41" fmla="*/ 1728 h 1753"/>
              <a:gd name="T42" fmla="*/ 42 w 1750"/>
              <a:gd name="T43" fmla="*/ 1710 h 1753"/>
              <a:gd name="T44" fmla="*/ 24 w 1750"/>
              <a:gd name="T45" fmla="*/ 1688 h 1753"/>
              <a:gd name="T46" fmla="*/ 11 w 1750"/>
              <a:gd name="T47" fmla="*/ 1663 h 1753"/>
              <a:gd name="T48" fmla="*/ 3 w 1750"/>
              <a:gd name="T49" fmla="*/ 1636 h 1753"/>
              <a:gd name="T50" fmla="*/ 0 w 1750"/>
              <a:gd name="T51" fmla="*/ 1606 h 1753"/>
              <a:gd name="T52" fmla="*/ 0 w 1750"/>
              <a:gd name="T53" fmla="*/ 133 h 1753"/>
              <a:gd name="T54" fmla="*/ 5 w 1750"/>
              <a:gd name="T55" fmla="*/ 103 h 1753"/>
              <a:gd name="T56" fmla="*/ 17 w 1750"/>
              <a:gd name="T57" fmla="*/ 78 h 1753"/>
              <a:gd name="T58" fmla="*/ 32 w 1750"/>
              <a:gd name="T59" fmla="*/ 54 h 1753"/>
              <a:gd name="T60" fmla="*/ 54 w 1750"/>
              <a:gd name="T61" fmla="*/ 34 h 1753"/>
              <a:gd name="T62" fmla="*/ 76 w 1750"/>
              <a:gd name="T63" fmla="*/ 18 h 1753"/>
              <a:gd name="T64" fmla="*/ 103 w 1750"/>
              <a:gd name="T65" fmla="*/ 7 h 1753"/>
              <a:gd name="T66" fmla="*/ 131 w 1750"/>
              <a:gd name="T67" fmla="*/ 1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0" h="1753">
                <a:moveTo>
                  <a:pt x="147" y="0"/>
                </a:moveTo>
                <a:lnTo>
                  <a:pt x="1603" y="0"/>
                </a:lnTo>
                <a:lnTo>
                  <a:pt x="1617" y="1"/>
                </a:lnTo>
                <a:lnTo>
                  <a:pt x="1631" y="3"/>
                </a:lnTo>
                <a:lnTo>
                  <a:pt x="1645" y="7"/>
                </a:lnTo>
                <a:lnTo>
                  <a:pt x="1659" y="11"/>
                </a:lnTo>
                <a:lnTo>
                  <a:pt x="1672" y="18"/>
                </a:lnTo>
                <a:lnTo>
                  <a:pt x="1685" y="25"/>
                </a:lnTo>
                <a:lnTo>
                  <a:pt x="1696" y="34"/>
                </a:lnTo>
                <a:lnTo>
                  <a:pt x="1706" y="44"/>
                </a:lnTo>
                <a:lnTo>
                  <a:pt x="1716" y="54"/>
                </a:lnTo>
                <a:lnTo>
                  <a:pt x="1724" y="65"/>
                </a:lnTo>
                <a:lnTo>
                  <a:pt x="1731" y="78"/>
                </a:lnTo>
                <a:lnTo>
                  <a:pt x="1737" y="90"/>
                </a:lnTo>
                <a:lnTo>
                  <a:pt x="1743" y="103"/>
                </a:lnTo>
                <a:lnTo>
                  <a:pt x="1745" y="117"/>
                </a:lnTo>
                <a:lnTo>
                  <a:pt x="1748" y="133"/>
                </a:lnTo>
                <a:lnTo>
                  <a:pt x="1750" y="147"/>
                </a:lnTo>
                <a:lnTo>
                  <a:pt x="1750" y="1606"/>
                </a:lnTo>
                <a:lnTo>
                  <a:pt x="1748" y="1620"/>
                </a:lnTo>
                <a:lnTo>
                  <a:pt x="1745" y="1636"/>
                </a:lnTo>
                <a:lnTo>
                  <a:pt x="1743" y="1650"/>
                </a:lnTo>
                <a:lnTo>
                  <a:pt x="1737" y="1663"/>
                </a:lnTo>
                <a:lnTo>
                  <a:pt x="1731" y="1676"/>
                </a:lnTo>
                <a:lnTo>
                  <a:pt x="1724" y="1688"/>
                </a:lnTo>
                <a:lnTo>
                  <a:pt x="1716" y="1700"/>
                </a:lnTo>
                <a:lnTo>
                  <a:pt x="1706" y="1710"/>
                </a:lnTo>
                <a:lnTo>
                  <a:pt x="1696" y="1719"/>
                </a:lnTo>
                <a:lnTo>
                  <a:pt x="1685" y="1728"/>
                </a:lnTo>
                <a:lnTo>
                  <a:pt x="1672" y="1735"/>
                </a:lnTo>
                <a:lnTo>
                  <a:pt x="1659" y="1742"/>
                </a:lnTo>
                <a:lnTo>
                  <a:pt x="1645" y="1746"/>
                </a:lnTo>
                <a:lnTo>
                  <a:pt x="1631" y="1751"/>
                </a:lnTo>
                <a:lnTo>
                  <a:pt x="1617" y="1752"/>
                </a:lnTo>
                <a:lnTo>
                  <a:pt x="1603" y="1753"/>
                </a:lnTo>
                <a:lnTo>
                  <a:pt x="147" y="1753"/>
                </a:lnTo>
                <a:lnTo>
                  <a:pt x="131" y="1752"/>
                </a:lnTo>
                <a:lnTo>
                  <a:pt x="117" y="1751"/>
                </a:lnTo>
                <a:lnTo>
                  <a:pt x="103" y="1746"/>
                </a:lnTo>
                <a:lnTo>
                  <a:pt x="89" y="1742"/>
                </a:lnTo>
                <a:lnTo>
                  <a:pt x="76" y="1735"/>
                </a:lnTo>
                <a:lnTo>
                  <a:pt x="65" y="1728"/>
                </a:lnTo>
                <a:lnTo>
                  <a:pt x="54" y="1719"/>
                </a:lnTo>
                <a:lnTo>
                  <a:pt x="42" y="1710"/>
                </a:lnTo>
                <a:lnTo>
                  <a:pt x="32" y="1700"/>
                </a:lnTo>
                <a:lnTo>
                  <a:pt x="24" y="1688"/>
                </a:lnTo>
                <a:lnTo>
                  <a:pt x="17" y="1676"/>
                </a:lnTo>
                <a:lnTo>
                  <a:pt x="11" y="1663"/>
                </a:lnTo>
                <a:lnTo>
                  <a:pt x="5" y="1650"/>
                </a:lnTo>
                <a:lnTo>
                  <a:pt x="3" y="1636"/>
                </a:lnTo>
                <a:lnTo>
                  <a:pt x="0" y="1620"/>
                </a:lnTo>
                <a:lnTo>
                  <a:pt x="0" y="1606"/>
                </a:lnTo>
                <a:lnTo>
                  <a:pt x="0" y="147"/>
                </a:lnTo>
                <a:lnTo>
                  <a:pt x="0" y="133"/>
                </a:lnTo>
                <a:lnTo>
                  <a:pt x="3" y="117"/>
                </a:lnTo>
                <a:lnTo>
                  <a:pt x="5" y="103"/>
                </a:lnTo>
                <a:lnTo>
                  <a:pt x="11" y="90"/>
                </a:lnTo>
                <a:lnTo>
                  <a:pt x="17" y="78"/>
                </a:lnTo>
                <a:lnTo>
                  <a:pt x="24" y="65"/>
                </a:lnTo>
                <a:lnTo>
                  <a:pt x="32" y="54"/>
                </a:lnTo>
                <a:lnTo>
                  <a:pt x="42" y="44"/>
                </a:lnTo>
                <a:lnTo>
                  <a:pt x="54" y="34"/>
                </a:lnTo>
                <a:lnTo>
                  <a:pt x="65" y="25"/>
                </a:lnTo>
                <a:lnTo>
                  <a:pt x="76" y="18"/>
                </a:lnTo>
                <a:lnTo>
                  <a:pt x="89" y="11"/>
                </a:lnTo>
                <a:lnTo>
                  <a:pt x="103" y="7"/>
                </a:lnTo>
                <a:lnTo>
                  <a:pt x="117" y="3"/>
                </a:lnTo>
                <a:lnTo>
                  <a:pt x="131" y="1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  <p:sp>
        <p:nvSpPr>
          <p:cNvPr id="22" name="Freeform 22"/>
          <p:cNvSpPr/>
          <p:nvPr/>
        </p:nvSpPr>
        <p:spPr bwMode="auto">
          <a:xfrm>
            <a:off x="6667786" y="4426326"/>
            <a:ext cx="926957" cy="928015"/>
          </a:xfrm>
          <a:custGeom>
            <a:avLst/>
            <a:gdLst>
              <a:gd name="T0" fmla="*/ 1603 w 1751"/>
              <a:gd name="T1" fmla="*/ 0 h 1754"/>
              <a:gd name="T2" fmla="*/ 1633 w 1751"/>
              <a:gd name="T3" fmla="*/ 3 h 1754"/>
              <a:gd name="T4" fmla="*/ 1661 w 1751"/>
              <a:gd name="T5" fmla="*/ 12 h 1754"/>
              <a:gd name="T6" fmla="*/ 1686 w 1751"/>
              <a:gd name="T7" fmla="*/ 26 h 1754"/>
              <a:gd name="T8" fmla="*/ 1707 w 1751"/>
              <a:gd name="T9" fmla="*/ 44 h 1754"/>
              <a:gd name="T10" fmla="*/ 1726 w 1751"/>
              <a:gd name="T11" fmla="*/ 65 h 1754"/>
              <a:gd name="T12" fmla="*/ 1739 w 1751"/>
              <a:gd name="T13" fmla="*/ 91 h 1754"/>
              <a:gd name="T14" fmla="*/ 1747 w 1751"/>
              <a:gd name="T15" fmla="*/ 118 h 1754"/>
              <a:gd name="T16" fmla="*/ 1751 w 1751"/>
              <a:gd name="T17" fmla="*/ 148 h 1754"/>
              <a:gd name="T18" fmla="*/ 1750 w 1751"/>
              <a:gd name="T19" fmla="*/ 1622 h 1754"/>
              <a:gd name="T20" fmla="*/ 1744 w 1751"/>
              <a:gd name="T21" fmla="*/ 1651 h 1754"/>
              <a:gd name="T22" fmla="*/ 1733 w 1751"/>
              <a:gd name="T23" fmla="*/ 1676 h 1754"/>
              <a:gd name="T24" fmla="*/ 1717 w 1751"/>
              <a:gd name="T25" fmla="*/ 1700 h 1754"/>
              <a:gd name="T26" fmla="*/ 1698 w 1751"/>
              <a:gd name="T27" fmla="*/ 1720 h 1754"/>
              <a:gd name="T28" fmla="*/ 1674 w 1751"/>
              <a:gd name="T29" fmla="*/ 1736 h 1754"/>
              <a:gd name="T30" fmla="*/ 1647 w 1751"/>
              <a:gd name="T31" fmla="*/ 1747 h 1754"/>
              <a:gd name="T32" fmla="*/ 1618 w 1751"/>
              <a:gd name="T33" fmla="*/ 1753 h 1754"/>
              <a:gd name="T34" fmla="*/ 148 w 1751"/>
              <a:gd name="T35" fmla="*/ 1754 h 1754"/>
              <a:gd name="T36" fmla="*/ 119 w 1751"/>
              <a:gd name="T37" fmla="*/ 1751 h 1754"/>
              <a:gd name="T38" fmla="*/ 90 w 1751"/>
              <a:gd name="T39" fmla="*/ 1743 h 1754"/>
              <a:gd name="T40" fmla="*/ 66 w 1751"/>
              <a:gd name="T41" fmla="*/ 1729 h 1754"/>
              <a:gd name="T42" fmla="*/ 44 w 1751"/>
              <a:gd name="T43" fmla="*/ 1710 h 1754"/>
              <a:gd name="T44" fmla="*/ 25 w 1751"/>
              <a:gd name="T45" fmla="*/ 1689 h 1754"/>
              <a:gd name="T46" fmla="*/ 13 w 1751"/>
              <a:gd name="T47" fmla="*/ 1663 h 1754"/>
              <a:gd name="T48" fmla="*/ 4 w 1751"/>
              <a:gd name="T49" fmla="*/ 1636 h 1754"/>
              <a:gd name="T50" fmla="*/ 0 w 1751"/>
              <a:gd name="T51" fmla="*/ 1607 h 1754"/>
              <a:gd name="T52" fmla="*/ 1 w 1751"/>
              <a:gd name="T53" fmla="*/ 133 h 1754"/>
              <a:gd name="T54" fmla="*/ 7 w 1751"/>
              <a:gd name="T55" fmla="*/ 104 h 1754"/>
              <a:gd name="T56" fmla="*/ 18 w 1751"/>
              <a:gd name="T57" fmla="*/ 78 h 1754"/>
              <a:gd name="T58" fmla="*/ 34 w 1751"/>
              <a:gd name="T59" fmla="*/ 54 h 1754"/>
              <a:gd name="T60" fmla="*/ 55 w 1751"/>
              <a:gd name="T61" fmla="*/ 34 h 1754"/>
              <a:gd name="T62" fmla="*/ 78 w 1751"/>
              <a:gd name="T63" fmla="*/ 19 h 1754"/>
              <a:gd name="T64" fmla="*/ 105 w 1751"/>
              <a:gd name="T65" fmla="*/ 7 h 1754"/>
              <a:gd name="T66" fmla="*/ 133 w 1751"/>
              <a:gd name="T67" fmla="*/ 2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1" h="1754">
                <a:moveTo>
                  <a:pt x="148" y="0"/>
                </a:moveTo>
                <a:lnTo>
                  <a:pt x="1603" y="0"/>
                </a:lnTo>
                <a:lnTo>
                  <a:pt x="1618" y="2"/>
                </a:lnTo>
                <a:lnTo>
                  <a:pt x="1633" y="3"/>
                </a:lnTo>
                <a:lnTo>
                  <a:pt x="1647" y="7"/>
                </a:lnTo>
                <a:lnTo>
                  <a:pt x="1661" y="12"/>
                </a:lnTo>
                <a:lnTo>
                  <a:pt x="1674" y="19"/>
                </a:lnTo>
                <a:lnTo>
                  <a:pt x="1686" y="26"/>
                </a:lnTo>
                <a:lnTo>
                  <a:pt x="1698" y="34"/>
                </a:lnTo>
                <a:lnTo>
                  <a:pt x="1707" y="44"/>
                </a:lnTo>
                <a:lnTo>
                  <a:pt x="1717" y="54"/>
                </a:lnTo>
                <a:lnTo>
                  <a:pt x="1726" y="65"/>
                </a:lnTo>
                <a:lnTo>
                  <a:pt x="1733" y="78"/>
                </a:lnTo>
                <a:lnTo>
                  <a:pt x="1739" y="91"/>
                </a:lnTo>
                <a:lnTo>
                  <a:pt x="1744" y="104"/>
                </a:lnTo>
                <a:lnTo>
                  <a:pt x="1747" y="118"/>
                </a:lnTo>
                <a:lnTo>
                  <a:pt x="1750" y="133"/>
                </a:lnTo>
                <a:lnTo>
                  <a:pt x="1751" y="148"/>
                </a:lnTo>
                <a:lnTo>
                  <a:pt x="1751" y="1607"/>
                </a:lnTo>
                <a:lnTo>
                  <a:pt x="1750" y="1622"/>
                </a:lnTo>
                <a:lnTo>
                  <a:pt x="1747" y="1636"/>
                </a:lnTo>
                <a:lnTo>
                  <a:pt x="1744" y="1651"/>
                </a:lnTo>
                <a:lnTo>
                  <a:pt x="1739" y="1663"/>
                </a:lnTo>
                <a:lnTo>
                  <a:pt x="1733" y="1676"/>
                </a:lnTo>
                <a:lnTo>
                  <a:pt x="1726" y="1689"/>
                </a:lnTo>
                <a:lnTo>
                  <a:pt x="1717" y="1700"/>
                </a:lnTo>
                <a:lnTo>
                  <a:pt x="1707" y="1710"/>
                </a:lnTo>
                <a:lnTo>
                  <a:pt x="1698" y="1720"/>
                </a:lnTo>
                <a:lnTo>
                  <a:pt x="1686" y="1729"/>
                </a:lnTo>
                <a:lnTo>
                  <a:pt x="1674" y="1736"/>
                </a:lnTo>
                <a:lnTo>
                  <a:pt x="1661" y="1743"/>
                </a:lnTo>
                <a:lnTo>
                  <a:pt x="1647" y="1747"/>
                </a:lnTo>
                <a:lnTo>
                  <a:pt x="1633" y="1751"/>
                </a:lnTo>
                <a:lnTo>
                  <a:pt x="1618" y="1753"/>
                </a:lnTo>
                <a:lnTo>
                  <a:pt x="1603" y="1754"/>
                </a:lnTo>
                <a:lnTo>
                  <a:pt x="148" y="1754"/>
                </a:lnTo>
                <a:lnTo>
                  <a:pt x="133" y="1753"/>
                </a:lnTo>
                <a:lnTo>
                  <a:pt x="119" y="1751"/>
                </a:lnTo>
                <a:lnTo>
                  <a:pt x="105" y="1747"/>
                </a:lnTo>
                <a:lnTo>
                  <a:pt x="90" y="1743"/>
                </a:lnTo>
                <a:lnTo>
                  <a:pt x="78" y="1736"/>
                </a:lnTo>
                <a:lnTo>
                  <a:pt x="66" y="1729"/>
                </a:lnTo>
                <a:lnTo>
                  <a:pt x="55" y="1720"/>
                </a:lnTo>
                <a:lnTo>
                  <a:pt x="44" y="1710"/>
                </a:lnTo>
                <a:lnTo>
                  <a:pt x="34" y="1700"/>
                </a:lnTo>
                <a:lnTo>
                  <a:pt x="25" y="1689"/>
                </a:lnTo>
                <a:lnTo>
                  <a:pt x="18" y="1676"/>
                </a:lnTo>
                <a:lnTo>
                  <a:pt x="13" y="1663"/>
                </a:lnTo>
                <a:lnTo>
                  <a:pt x="7" y="1651"/>
                </a:lnTo>
                <a:lnTo>
                  <a:pt x="4" y="1636"/>
                </a:lnTo>
                <a:lnTo>
                  <a:pt x="1" y="1622"/>
                </a:lnTo>
                <a:lnTo>
                  <a:pt x="0" y="1607"/>
                </a:lnTo>
                <a:lnTo>
                  <a:pt x="0" y="148"/>
                </a:lnTo>
                <a:lnTo>
                  <a:pt x="1" y="133"/>
                </a:lnTo>
                <a:lnTo>
                  <a:pt x="4" y="118"/>
                </a:lnTo>
                <a:lnTo>
                  <a:pt x="7" y="104"/>
                </a:lnTo>
                <a:lnTo>
                  <a:pt x="13" y="91"/>
                </a:lnTo>
                <a:lnTo>
                  <a:pt x="18" y="78"/>
                </a:lnTo>
                <a:lnTo>
                  <a:pt x="25" y="65"/>
                </a:lnTo>
                <a:lnTo>
                  <a:pt x="34" y="54"/>
                </a:lnTo>
                <a:lnTo>
                  <a:pt x="44" y="44"/>
                </a:lnTo>
                <a:lnTo>
                  <a:pt x="55" y="34"/>
                </a:lnTo>
                <a:lnTo>
                  <a:pt x="66" y="26"/>
                </a:lnTo>
                <a:lnTo>
                  <a:pt x="78" y="19"/>
                </a:lnTo>
                <a:lnTo>
                  <a:pt x="90" y="12"/>
                </a:lnTo>
                <a:lnTo>
                  <a:pt x="105" y="7"/>
                </a:lnTo>
                <a:lnTo>
                  <a:pt x="119" y="3"/>
                </a:lnTo>
                <a:lnTo>
                  <a:pt x="133" y="2"/>
                </a:lnTo>
                <a:lnTo>
                  <a:pt x="148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29101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29101" y="2122795"/>
            <a:ext cx="4659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2800" spc="300" dirty="0"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rPr>
              <a:t>CHERISH YOUR TIME</a:t>
            </a:r>
            <a:endParaRPr kumimoji="0" lang="zh-CN" altLang="en-US" sz="2800" b="0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Abadi" panose="020B0604020104020204" pitchFamily="34" charset="0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9101" y="2633755"/>
            <a:ext cx="7116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5400" spc="800" dirty="0">
                <a:latin typeface="优设标题黑" panose="00000500000000000000" pitchFamily="2" charset="-122"/>
                <a:ea typeface="优设标题黑" panose="00000500000000000000" pitchFamily="2" charset="-122"/>
                <a:cs typeface="+mn-ea"/>
                <a:sym typeface="+mn-lt"/>
              </a:rPr>
              <a:t>珍惜时间</a:t>
            </a:r>
            <a:r>
              <a:rPr lang="en-US" altLang="zh-CN" sz="5400" spc="800" dirty="0">
                <a:latin typeface="优设标题黑" panose="00000500000000000000" pitchFamily="2" charset="-122"/>
                <a:ea typeface="优设标题黑" panose="00000500000000000000" pitchFamily="2" charset="-122"/>
                <a:cs typeface="+mn-ea"/>
                <a:sym typeface="+mn-lt"/>
              </a:rPr>
              <a:t>PPT</a:t>
            </a:r>
            <a:r>
              <a:rPr lang="zh-CN" altLang="en-US" sz="5400" spc="800" dirty="0">
                <a:latin typeface="优设标题黑" panose="00000500000000000000" pitchFamily="2" charset="-122"/>
                <a:ea typeface="优设标题黑" panose="00000500000000000000" pitchFamily="2" charset="-122"/>
                <a:cs typeface="+mn-ea"/>
                <a:sym typeface="+mn-lt"/>
              </a:rPr>
              <a:t>模板</a:t>
            </a:r>
          </a:p>
        </p:txBody>
      </p:sp>
      <p:sp>
        <p:nvSpPr>
          <p:cNvPr id="29" name="原创设计师QQ598969553                 _16"/>
          <p:cNvSpPr/>
          <p:nvPr/>
        </p:nvSpPr>
        <p:spPr>
          <a:xfrm>
            <a:off x="429101" y="3557085"/>
            <a:ext cx="4848472" cy="369332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lnSpc>
                <a:spcPct val="150000"/>
              </a:lnSpc>
              <a:defRPr sz="800">
                <a:solidFill>
                  <a:srgbClr val="0D0D0D"/>
                </a:solidFill>
                <a:latin typeface="庞门正道标题体" panose="02010600030101010101" charset="-122"/>
                <a:ea typeface="庞门正道标题体" panose="02010600030101010101" charset="-122"/>
                <a:cs typeface="庞门正道标题体" panose="02010600030101010101" charset="-122"/>
                <a:sym typeface="庞门正道标题体" panose="02010600030101010101" charset="-122"/>
              </a:defRPr>
            </a:lvl1pPr>
          </a:lstStyle>
          <a:p>
            <a:pPr lvl="0" algn="dist">
              <a:lnSpc>
                <a:spcPct val="100000"/>
              </a:lnSpc>
              <a:defRPr/>
            </a:pPr>
            <a:r>
              <a:rPr lang="en-US" altLang="zh-CN" sz="1800" dirty="0">
                <a:solidFill>
                  <a:schemeClr val="tx1"/>
                </a:solidFill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rPr>
              <a:t>TREASURE YOUR TIME PPT TEMPLATES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badi" panose="020B0604020104020204" pitchFamily="34" charset="0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29101" y="4218799"/>
            <a:ext cx="3350042" cy="276999"/>
            <a:chOff x="4355927" y="4677937"/>
            <a:chExt cx="3144031" cy="300284"/>
          </a:xfrm>
        </p:grpSpPr>
        <p:sp>
          <p:nvSpPr>
            <p:cNvPr id="31" name="矩形 30"/>
            <p:cNvSpPr/>
            <p:nvPr/>
          </p:nvSpPr>
          <p:spPr>
            <a:xfrm>
              <a:off x="4355927" y="4677937"/>
              <a:ext cx="1477451" cy="29875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effectLst/>
                  <a:uLnTx/>
                  <a:uFillTx/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分享人：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effectLst/>
                  <a:uLnTx/>
                  <a:uFillTx/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xiazaii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022508" y="4677937"/>
              <a:ext cx="1477450" cy="30028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dirty="0"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分享时间：</a:t>
              </a:r>
              <a:r>
                <a:rPr lang="en-US" altLang="zh-CN" sz="1200" dirty="0"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4" grpId="0" animBg="1"/>
      <p:bldP spid="57" grpId="0" animBg="1"/>
      <p:bldP spid="22" grpId="0" animBg="1"/>
      <p:bldP spid="26" grpId="0"/>
      <p:bldP spid="27" grpId="0"/>
      <p:bldP spid="28" grpId="0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940" y="0"/>
            <a:ext cx="5662507" cy="6629436"/>
          </a:xfrm>
          <a:custGeom>
            <a:avLst/>
            <a:gdLst>
              <a:gd name="connsiteX0" fmla="*/ 3954538 w 8495071"/>
              <a:gd name="connsiteY0" fmla="*/ 0 h 9945688"/>
              <a:gd name="connsiteX1" fmla="*/ 8495071 w 8495071"/>
              <a:gd name="connsiteY1" fmla="*/ 0 h 9945688"/>
              <a:gd name="connsiteX2" fmla="*/ 0 w 8495071"/>
              <a:gd name="connsiteY2" fmla="*/ 9945688 h 9945688"/>
              <a:gd name="connsiteX3" fmla="*/ 0 w 8495071"/>
              <a:gd name="connsiteY3" fmla="*/ 4629814 h 99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5071" h="9945688">
                <a:moveTo>
                  <a:pt x="3954538" y="0"/>
                </a:moveTo>
                <a:lnTo>
                  <a:pt x="8495071" y="0"/>
                </a:lnTo>
                <a:lnTo>
                  <a:pt x="0" y="9945688"/>
                </a:lnTo>
                <a:lnTo>
                  <a:pt x="0" y="4629814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89000"/>
                </a:schemeClr>
              </a:gs>
              <a:gs pos="98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7982" y="6242383"/>
            <a:ext cx="1453078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pc="400" dirty="0">
                <a:solidFill>
                  <a:srgbClr val="FFFFFF"/>
                </a:solidFill>
                <a:latin typeface="Abadi" panose="020B0604020104020204" pitchFamily="34" charset="0"/>
                <a:ea typeface="Merriweather Bold" panose="02060503050406030704" pitchFamily="18" charset="-52"/>
                <a:cs typeface="Open Sans" panose="020B0606030504020204" pitchFamily="34" charset="0"/>
              </a:rPr>
              <a:t>READ MORE</a:t>
            </a:r>
            <a:endParaRPr lang="ru-RU" sz="1100" spc="400" dirty="0">
              <a:solidFill>
                <a:srgbClr val="FFFFFF"/>
              </a:solidFill>
              <a:latin typeface="Merriweather Light" panose="02060503050406030704" pitchFamily="18" charset="-52"/>
              <a:ea typeface="Merriweather Bold" panose="02060503050406030704" pitchFamily="18" charset="-52"/>
              <a:cs typeface="Open Sans" panose="020B0606030504020204" pitchFamily="34" charset="0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6" t="19070" r="16461"/>
          <a:stretch>
            <a:fillRect/>
          </a:stretch>
        </p:blipFill>
        <p:spPr>
          <a:xfrm>
            <a:off x="0" y="0"/>
            <a:ext cx="5663381" cy="6629435"/>
          </a:xfrm>
        </p:spPr>
      </p:pic>
      <p:grpSp>
        <p:nvGrpSpPr>
          <p:cNvPr id="3" name="组合 2"/>
          <p:cNvGrpSpPr/>
          <p:nvPr/>
        </p:nvGrpSpPr>
        <p:grpSpPr>
          <a:xfrm>
            <a:off x="4209862" y="2429822"/>
            <a:ext cx="6528119" cy="2529926"/>
            <a:chOff x="5287734" y="2545936"/>
            <a:chExt cx="4873626" cy="188873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9793060" y="4434675"/>
              <a:ext cx="3683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287734" y="2962165"/>
              <a:ext cx="4873626" cy="758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6000" dirty="0">
                  <a:solidFill>
                    <a:srgbClr val="FD6041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输入目录关键字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09465" y="3732373"/>
              <a:ext cx="3951895" cy="27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defRPr/>
              </a:pPr>
              <a:r>
                <a:rPr lang="en-US" altLang="zh-CN" spc="200" dirty="0"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Segoe UI Light" panose="020B0502040204020203" pitchFamily="34" charset="0"/>
                </a:rPr>
                <a:t>ANNUAL WORK OVERVIEW</a:t>
              </a:r>
              <a:endParaRPr lang="zh-CN" altLang="en-US" spc="2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103960" y="2545936"/>
              <a:ext cx="2057400" cy="436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100" normalizeH="0" baseline="0" noProof="0" dirty="0">
                  <a:ln>
                    <a:noFill/>
                  </a:ln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cs"/>
                </a:rPr>
                <a:t>PART 03</a:t>
              </a:r>
              <a:endParaRPr kumimoji="0" lang="zh-CN" altLang="en-US" sz="3200" b="0" i="0" u="none" strike="noStrike" kern="1200" cap="none" spc="100" normalizeH="0" baseline="0" noProof="0" dirty="0">
                <a:ln>
                  <a:noFill/>
                </a:ln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cs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6208494" y="1152588"/>
            <a:ext cx="4646904" cy="2617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99274" y="3769963"/>
            <a:ext cx="4909220" cy="248562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96287" y="1178346"/>
            <a:ext cx="3570208" cy="1012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solidFill>
                  <a:srgbClr val="FD6041"/>
                </a:solidFill>
                <a:latin typeface="思源黑体 CN Bold"/>
                <a:ea typeface="思源黑体 CN Bold"/>
              </a:rPr>
              <a:t>请您内在此处</a:t>
            </a:r>
            <a:endParaRPr kumimoji="1" lang="en-US" altLang="zh-CN" sz="2400" dirty="0">
              <a:solidFill>
                <a:srgbClr val="FD6041"/>
              </a:solidFill>
              <a:latin typeface="思源黑体 CN Bold"/>
              <a:ea typeface="思源黑体 CN Bold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2400" dirty="0">
                <a:solidFill>
                  <a:srgbClr val="FD6041"/>
                </a:solidFill>
                <a:latin typeface="思源黑体 CN Bold"/>
                <a:ea typeface="思源黑体 CN Bold"/>
              </a:rPr>
              <a:t>输入需要的标题文字内容</a:t>
            </a:r>
          </a:p>
        </p:txBody>
      </p:sp>
      <p:sp>
        <p:nvSpPr>
          <p:cNvPr id="19" name="Oval 12"/>
          <p:cNvSpPr/>
          <p:nvPr/>
        </p:nvSpPr>
        <p:spPr>
          <a:xfrm>
            <a:off x="6558788" y="4363895"/>
            <a:ext cx="299304" cy="295999"/>
          </a:xfrm>
          <a:custGeom>
            <a:avLst/>
            <a:gdLst>
              <a:gd name="connsiteX0" fmla="*/ 466437 w 600511"/>
              <a:gd name="connsiteY0" fmla="*/ 421770 h 593879"/>
              <a:gd name="connsiteX1" fmla="*/ 504684 w 600511"/>
              <a:gd name="connsiteY1" fmla="*/ 459981 h 593879"/>
              <a:gd name="connsiteX2" fmla="*/ 466437 w 600511"/>
              <a:gd name="connsiteY2" fmla="*/ 498192 h 593879"/>
              <a:gd name="connsiteX3" fmla="*/ 428190 w 600511"/>
              <a:gd name="connsiteY3" fmla="*/ 459981 h 593879"/>
              <a:gd name="connsiteX4" fmla="*/ 466437 w 600511"/>
              <a:gd name="connsiteY4" fmla="*/ 421770 h 593879"/>
              <a:gd name="connsiteX5" fmla="*/ 453390 w 600511"/>
              <a:gd name="connsiteY5" fmla="*/ 375066 h 593879"/>
              <a:gd name="connsiteX6" fmla="*/ 421127 w 600511"/>
              <a:gd name="connsiteY6" fmla="*/ 386990 h 593879"/>
              <a:gd name="connsiteX7" fmla="*/ 418868 w 600511"/>
              <a:gd name="connsiteY7" fmla="*/ 392146 h 593879"/>
              <a:gd name="connsiteX8" fmla="*/ 424031 w 600511"/>
              <a:gd name="connsiteY8" fmla="*/ 406325 h 593879"/>
              <a:gd name="connsiteX9" fmla="*/ 423385 w 600511"/>
              <a:gd name="connsiteY9" fmla="*/ 411481 h 593879"/>
              <a:gd name="connsiteX10" fmla="*/ 416287 w 600511"/>
              <a:gd name="connsiteY10" fmla="*/ 413737 h 593879"/>
              <a:gd name="connsiteX11" fmla="*/ 402414 w 600511"/>
              <a:gd name="connsiteY11" fmla="*/ 407292 h 593879"/>
              <a:gd name="connsiteX12" fmla="*/ 397252 w 600511"/>
              <a:gd name="connsiteY12" fmla="*/ 409226 h 593879"/>
              <a:gd name="connsiteX13" fmla="*/ 383056 w 600511"/>
              <a:gd name="connsiteY13" fmla="*/ 440485 h 593879"/>
              <a:gd name="connsiteX14" fmla="*/ 384669 w 600511"/>
              <a:gd name="connsiteY14" fmla="*/ 445318 h 593879"/>
              <a:gd name="connsiteX15" fmla="*/ 398542 w 600511"/>
              <a:gd name="connsiteY15" fmla="*/ 451764 h 593879"/>
              <a:gd name="connsiteX16" fmla="*/ 401769 w 600511"/>
              <a:gd name="connsiteY16" fmla="*/ 455953 h 593879"/>
              <a:gd name="connsiteX17" fmla="*/ 398220 w 600511"/>
              <a:gd name="connsiteY17" fmla="*/ 462720 h 593879"/>
              <a:gd name="connsiteX18" fmla="*/ 384024 w 600511"/>
              <a:gd name="connsiteY18" fmla="*/ 467876 h 593879"/>
              <a:gd name="connsiteX19" fmla="*/ 381766 w 600511"/>
              <a:gd name="connsiteY19" fmla="*/ 472710 h 593879"/>
              <a:gd name="connsiteX20" fmla="*/ 393380 w 600511"/>
              <a:gd name="connsiteY20" fmla="*/ 504936 h 593879"/>
              <a:gd name="connsiteX21" fmla="*/ 398542 w 600511"/>
              <a:gd name="connsiteY21" fmla="*/ 507192 h 593879"/>
              <a:gd name="connsiteX22" fmla="*/ 412738 w 600511"/>
              <a:gd name="connsiteY22" fmla="*/ 502036 h 593879"/>
              <a:gd name="connsiteX23" fmla="*/ 417900 w 600511"/>
              <a:gd name="connsiteY23" fmla="*/ 502680 h 593879"/>
              <a:gd name="connsiteX24" fmla="*/ 420159 w 600511"/>
              <a:gd name="connsiteY24" fmla="*/ 510092 h 593879"/>
              <a:gd name="connsiteX25" fmla="*/ 413706 w 600511"/>
              <a:gd name="connsiteY25" fmla="*/ 523949 h 593879"/>
              <a:gd name="connsiteX26" fmla="*/ 415642 w 600511"/>
              <a:gd name="connsiteY26" fmla="*/ 528783 h 593879"/>
              <a:gd name="connsiteX27" fmla="*/ 446937 w 600511"/>
              <a:gd name="connsiteY27" fmla="*/ 543285 h 593879"/>
              <a:gd name="connsiteX28" fmla="*/ 451777 w 600511"/>
              <a:gd name="connsiteY28" fmla="*/ 541351 h 593879"/>
              <a:gd name="connsiteX29" fmla="*/ 458230 w 600511"/>
              <a:gd name="connsiteY29" fmla="*/ 527494 h 593879"/>
              <a:gd name="connsiteX30" fmla="*/ 462424 w 600511"/>
              <a:gd name="connsiteY30" fmla="*/ 524272 h 593879"/>
              <a:gd name="connsiteX31" fmla="*/ 469199 w 600511"/>
              <a:gd name="connsiteY31" fmla="*/ 528139 h 593879"/>
              <a:gd name="connsiteX32" fmla="*/ 474361 w 600511"/>
              <a:gd name="connsiteY32" fmla="*/ 542318 h 593879"/>
              <a:gd name="connsiteX33" fmla="*/ 479201 w 600511"/>
              <a:gd name="connsiteY33" fmla="*/ 544574 h 593879"/>
              <a:gd name="connsiteX34" fmla="*/ 511464 w 600511"/>
              <a:gd name="connsiteY34" fmla="*/ 532650 h 593879"/>
              <a:gd name="connsiteX35" fmla="*/ 513723 w 600511"/>
              <a:gd name="connsiteY35" fmla="*/ 527816 h 593879"/>
              <a:gd name="connsiteX36" fmla="*/ 508560 w 600511"/>
              <a:gd name="connsiteY36" fmla="*/ 513315 h 593879"/>
              <a:gd name="connsiteX37" fmla="*/ 509206 w 600511"/>
              <a:gd name="connsiteY37" fmla="*/ 508159 h 593879"/>
              <a:gd name="connsiteX38" fmla="*/ 516626 w 600511"/>
              <a:gd name="connsiteY38" fmla="*/ 506225 h 593879"/>
              <a:gd name="connsiteX39" fmla="*/ 530500 w 600511"/>
              <a:gd name="connsiteY39" fmla="*/ 512348 h 593879"/>
              <a:gd name="connsiteX40" fmla="*/ 535339 w 600511"/>
              <a:gd name="connsiteY40" fmla="*/ 510737 h 593879"/>
              <a:gd name="connsiteX41" fmla="*/ 549858 w 600511"/>
              <a:gd name="connsiteY41" fmla="*/ 479478 h 593879"/>
              <a:gd name="connsiteX42" fmla="*/ 547922 w 600511"/>
              <a:gd name="connsiteY42" fmla="*/ 474322 h 593879"/>
              <a:gd name="connsiteX43" fmla="*/ 534049 w 600511"/>
              <a:gd name="connsiteY43" fmla="*/ 467876 h 593879"/>
              <a:gd name="connsiteX44" fmla="*/ 531145 w 600511"/>
              <a:gd name="connsiteY44" fmla="*/ 461109 h 593879"/>
              <a:gd name="connsiteX45" fmla="*/ 534694 w 600511"/>
              <a:gd name="connsiteY45" fmla="*/ 457242 h 593879"/>
              <a:gd name="connsiteX46" fmla="*/ 548890 w 600511"/>
              <a:gd name="connsiteY46" fmla="*/ 451764 h 593879"/>
              <a:gd name="connsiteX47" fmla="*/ 551148 w 600511"/>
              <a:gd name="connsiteY47" fmla="*/ 446930 h 593879"/>
              <a:gd name="connsiteX48" fmla="*/ 539211 w 600511"/>
              <a:gd name="connsiteY48" fmla="*/ 414704 h 593879"/>
              <a:gd name="connsiteX49" fmla="*/ 534371 w 600511"/>
              <a:gd name="connsiteY49" fmla="*/ 412448 h 593879"/>
              <a:gd name="connsiteX50" fmla="*/ 520175 w 600511"/>
              <a:gd name="connsiteY50" fmla="*/ 417604 h 593879"/>
              <a:gd name="connsiteX51" fmla="*/ 514691 w 600511"/>
              <a:gd name="connsiteY51" fmla="*/ 416960 h 593879"/>
              <a:gd name="connsiteX52" fmla="*/ 512755 w 600511"/>
              <a:gd name="connsiteY52" fmla="*/ 409548 h 593879"/>
              <a:gd name="connsiteX53" fmla="*/ 518885 w 600511"/>
              <a:gd name="connsiteY53" fmla="*/ 396013 h 593879"/>
              <a:gd name="connsiteX54" fmla="*/ 516949 w 600511"/>
              <a:gd name="connsiteY54" fmla="*/ 390857 h 593879"/>
              <a:gd name="connsiteX55" fmla="*/ 485976 w 600511"/>
              <a:gd name="connsiteY55" fmla="*/ 376355 h 593879"/>
              <a:gd name="connsiteX56" fmla="*/ 480814 w 600511"/>
              <a:gd name="connsiteY56" fmla="*/ 378289 h 593879"/>
              <a:gd name="connsiteX57" fmla="*/ 474361 w 600511"/>
              <a:gd name="connsiteY57" fmla="*/ 392146 h 593879"/>
              <a:gd name="connsiteX58" fmla="*/ 470167 w 600511"/>
              <a:gd name="connsiteY58" fmla="*/ 395368 h 593879"/>
              <a:gd name="connsiteX59" fmla="*/ 463714 w 600511"/>
              <a:gd name="connsiteY59" fmla="*/ 391824 h 593879"/>
              <a:gd name="connsiteX60" fmla="*/ 458230 w 600511"/>
              <a:gd name="connsiteY60" fmla="*/ 377322 h 593879"/>
              <a:gd name="connsiteX61" fmla="*/ 453390 w 600511"/>
              <a:gd name="connsiteY61" fmla="*/ 375066 h 593879"/>
              <a:gd name="connsiteX62" fmla="*/ 0 w 600511"/>
              <a:gd name="connsiteY62" fmla="*/ 372515 h 593879"/>
              <a:gd name="connsiteX63" fmla="*/ 233292 w 600511"/>
              <a:gd name="connsiteY63" fmla="*/ 465626 h 593879"/>
              <a:gd name="connsiteX64" fmla="*/ 305248 w 600511"/>
              <a:gd name="connsiteY64" fmla="*/ 461116 h 593879"/>
              <a:gd name="connsiteX65" fmla="*/ 332998 w 600511"/>
              <a:gd name="connsiteY65" fmla="*/ 549716 h 593879"/>
              <a:gd name="connsiteX66" fmla="*/ 233292 w 600511"/>
              <a:gd name="connsiteY66" fmla="*/ 558737 h 593879"/>
              <a:gd name="connsiteX67" fmla="*/ 0 w 600511"/>
              <a:gd name="connsiteY67" fmla="*/ 465626 h 593879"/>
              <a:gd name="connsiteX68" fmla="*/ 466295 w 600511"/>
              <a:gd name="connsiteY68" fmla="*/ 326083 h 593879"/>
              <a:gd name="connsiteX69" fmla="*/ 600511 w 600511"/>
              <a:gd name="connsiteY69" fmla="*/ 459820 h 593879"/>
              <a:gd name="connsiteX70" fmla="*/ 466295 w 600511"/>
              <a:gd name="connsiteY70" fmla="*/ 593879 h 593879"/>
              <a:gd name="connsiteX71" fmla="*/ 332080 w 600511"/>
              <a:gd name="connsiteY71" fmla="*/ 459820 h 593879"/>
              <a:gd name="connsiteX72" fmla="*/ 466295 w 600511"/>
              <a:gd name="connsiteY72" fmla="*/ 326083 h 593879"/>
              <a:gd name="connsiteX73" fmla="*/ 0 w 600511"/>
              <a:gd name="connsiteY73" fmla="*/ 232654 h 593879"/>
              <a:gd name="connsiteX74" fmla="*/ 233309 w 600511"/>
              <a:gd name="connsiteY74" fmla="*/ 326103 h 593879"/>
              <a:gd name="connsiteX75" fmla="*/ 466296 w 600511"/>
              <a:gd name="connsiteY75" fmla="*/ 232654 h 593879"/>
              <a:gd name="connsiteX76" fmla="*/ 466296 w 600511"/>
              <a:gd name="connsiteY76" fmla="*/ 299035 h 593879"/>
              <a:gd name="connsiteX77" fmla="*/ 312370 w 600511"/>
              <a:gd name="connsiteY77" fmla="*/ 413429 h 593879"/>
              <a:gd name="connsiteX78" fmla="*/ 233309 w 600511"/>
              <a:gd name="connsiteY78" fmla="*/ 419229 h 593879"/>
              <a:gd name="connsiteX79" fmla="*/ 0 w 600511"/>
              <a:gd name="connsiteY79" fmla="*/ 326103 h 593879"/>
              <a:gd name="connsiteX80" fmla="*/ 233309 w 600511"/>
              <a:gd name="connsiteY80" fmla="*/ 23200 h 593879"/>
              <a:gd name="connsiteX81" fmla="*/ 23234 w 600511"/>
              <a:gd name="connsiteY81" fmla="*/ 93123 h 593879"/>
              <a:gd name="connsiteX82" fmla="*/ 233309 w 600511"/>
              <a:gd name="connsiteY82" fmla="*/ 163046 h 593879"/>
              <a:gd name="connsiteX83" fmla="*/ 443062 w 600511"/>
              <a:gd name="connsiteY83" fmla="*/ 93123 h 593879"/>
              <a:gd name="connsiteX84" fmla="*/ 233309 w 600511"/>
              <a:gd name="connsiteY84" fmla="*/ 23200 h 593879"/>
              <a:gd name="connsiteX85" fmla="*/ 233309 w 600511"/>
              <a:gd name="connsiteY85" fmla="*/ 0 h 593879"/>
              <a:gd name="connsiteX86" fmla="*/ 466296 w 600511"/>
              <a:gd name="connsiteY86" fmla="*/ 93123 h 593879"/>
              <a:gd name="connsiteX87" fmla="*/ 466296 w 600511"/>
              <a:gd name="connsiteY87" fmla="*/ 186246 h 593879"/>
              <a:gd name="connsiteX88" fmla="*/ 233309 w 600511"/>
              <a:gd name="connsiteY88" fmla="*/ 279369 h 593879"/>
              <a:gd name="connsiteX89" fmla="*/ 0 w 600511"/>
              <a:gd name="connsiteY89" fmla="*/ 186246 h 593879"/>
              <a:gd name="connsiteX90" fmla="*/ 0 w 600511"/>
              <a:gd name="connsiteY90" fmla="*/ 93123 h 593879"/>
              <a:gd name="connsiteX91" fmla="*/ 233309 w 600511"/>
              <a:gd name="connsiteY91" fmla="*/ 0 h 5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600511" h="593879">
                <a:moveTo>
                  <a:pt x="466437" y="421770"/>
                </a:moveTo>
                <a:cubicBezTo>
                  <a:pt x="487560" y="421770"/>
                  <a:pt x="504684" y="438878"/>
                  <a:pt x="504684" y="459981"/>
                </a:cubicBezTo>
                <a:cubicBezTo>
                  <a:pt x="504684" y="481084"/>
                  <a:pt x="487560" y="498192"/>
                  <a:pt x="466437" y="498192"/>
                </a:cubicBezTo>
                <a:cubicBezTo>
                  <a:pt x="445314" y="498192"/>
                  <a:pt x="428190" y="481084"/>
                  <a:pt x="428190" y="459981"/>
                </a:cubicBezTo>
                <a:cubicBezTo>
                  <a:pt x="428190" y="438878"/>
                  <a:pt x="445314" y="421770"/>
                  <a:pt x="466437" y="421770"/>
                </a:cubicBezTo>
                <a:close/>
                <a:moveTo>
                  <a:pt x="453390" y="375066"/>
                </a:moveTo>
                <a:lnTo>
                  <a:pt x="421127" y="386990"/>
                </a:lnTo>
                <a:cubicBezTo>
                  <a:pt x="419191" y="387957"/>
                  <a:pt x="418223" y="389890"/>
                  <a:pt x="418868" y="392146"/>
                </a:cubicBezTo>
                <a:lnTo>
                  <a:pt x="424031" y="406325"/>
                </a:lnTo>
                <a:cubicBezTo>
                  <a:pt x="424998" y="408259"/>
                  <a:pt x="424676" y="410515"/>
                  <a:pt x="423385" y="411481"/>
                </a:cubicBezTo>
                <a:cubicBezTo>
                  <a:pt x="422417" y="412448"/>
                  <a:pt x="418223" y="414382"/>
                  <a:pt x="416287" y="413737"/>
                </a:cubicBezTo>
                <a:lnTo>
                  <a:pt x="402414" y="407292"/>
                </a:lnTo>
                <a:cubicBezTo>
                  <a:pt x="400478" y="406325"/>
                  <a:pt x="398220" y="407292"/>
                  <a:pt x="397252" y="409226"/>
                </a:cubicBezTo>
                <a:lnTo>
                  <a:pt x="383056" y="440485"/>
                </a:lnTo>
                <a:cubicBezTo>
                  <a:pt x="382088" y="442096"/>
                  <a:pt x="383056" y="444674"/>
                  <a:pt x="384669" y="445318"/>
                </a:cubicBezTo>
                <a:lnTo>
                  <a:pt x="398542" y="451764"/>
                </a:lnTo>
                <a:cubicBezTo>
                  <a:pt x="400478" y="452730"/>
                  <a:pt x="402091" y="454664"/>
                  <a:pt x="401769" y="455953"/>
                </a:cubicBezTo>
                <a:cubicBezTo>
                  <a:pt x="401769" y="457564"/>
                  <a:pt x="400156" y="462076"/>
                  <a:pt x="398220" y="462720"/>
                </a:cubicBezTo>
                <a:lnTo>
                  <a:pt x="384024" y="467876"/>
                </a:lnTo>
                <a:cubicBezTo>
                  <a:pt x="382088" y="468521"/>
                  <a:pt x="381120" y="470777"/>
                  <a:pt x="381766" y="472710"/>
                </a:cubicBezTo>
                <a:lnTo>
                  <a:pt x="393380" y="504936"/>
                </a:lnTo>
                <a:cubicBezTo>
                  <a:pt x="394348" y="506870"/>
                  <a:pt x="396607" y="507836"/>
                  <a:pt x="398542" y="507192"/>
                </a:cubicBezTo>
                <a:lnTo>
                  <a:pt x="412738" y="502036"/>
                </a:lnTo>
                <a:cubicBezTo>
                  <a:pt x="414674" y="501391"/>
                  <a:pt x="417255" y="501713"/>
                  <a:pt x="417900" y="502680"/>
                </a:cubicBezTo>
                <a:cubicBezTo>
                  <a:pt x="418868" y="503969"/>
                  <a:pt x="421127" y="508159"/>
                  <a:pt x="420159" y="510092"/>
                </a:cubicBezTo>
                <a:lnTo>
                  <a:pt x="413706" y="523949"/>
                </a:lnTo>
                <a:cubicBezTo>
                  <a:pt x="412738" y="525561"/>
                  <a:pt x="413706" y="527816"/>
                  <a:pt x="415642" y="528783"/>
                </a:cubicBezTo>
                <a:lnTo>
                  <a:pt x="446937" y="543285"/>
                </a:lnTo>
                <a:cubicBezTo>
                  <a:pt x="448873" y="544251"/>
                  <a:pt x="451132" y="543285"/>
                  <a:pt x="451777" y="541351"/>
                </a:cubicBezTo>
                <a:lnTo>
                  <a:pt x="458230" y="527494"/>
                </a:lnTo>
                <a:cubicBezTo>
                  <a:pt x="459198" y="525561"/>
                  <a:pt x="461133" y="524272"/>
                  <a:pt x="462424" y="524272"/>
                </a:cubicBezTo>
                <a:cubicBezTo>
                  <a:pt x="464037" y="524272"/>
                  <a:pt x="468554" y="525883"/>
                  <a:pt x="469199" y="528139"/>
                </a:cubicBezTo>
                <a:lnTo>
                  <a:pt x="474361" y="542318"/>
                </a:lnTo>
                <a:cubicBezTo>
                  <a:pt x="475007" y="544251"/>
                  <a:pt x="477265" y="545218"/>
                  <a:pt x="479201" y="544574"/>
                </a:cubicBezTo>
                <a:lnTo>
                  <a:pt x="511464" y="532650"/>
                </a:lnTo>
                <a:cubicBezTo>
                  <a:pt x="513400" y="532006"/>
                  <a:pt x="514368" y="529750"/>
                  <a:pt x="513723" y="527816"/>
                </a:cubicBezTo>
                <a:lnTo>
                  <a:pt x="508560" y="513315"/>
                </a:lnTo>
                <a:cubicBezTo>
                  <a:pt x="507915" y="511381"/>
                  <a:pt x="508238" y="509125"/>
                  <a:pt x="509206" y="508159"/>
                </a:cubicBezTo>
                <a:cubicBezTo>
                  <a:pt x="510496" y="507192"/>
                  <a:pt x="514691" y="505258"/>
                  <a:pt x="516626" y="506225"/>
                </a:cubicBezTo>
                <a:lnTo>
                  <a:pt x="530500" y="512348"/>
                </a:lnTo>
                <a:cubicBezTo>
                  <a:pt x="532435" y="513315"/>
                  <a:pt x="534694" y="512348"/>
                  <a:pt x="535339" y="510737"/>
                </a:cubicBezTo>
                <a:lnTo>
                  <a:pt x="549858" y="479478"/>
                </a:lnTo>
                <a:cubicBezTo>
                  <a:pt x="550825" y="477544"/>
                  <a:pt x="549858" y="475288"/>
                  <a:pt x="547922" y="474322"/>
                </a:cubicBezTo>
                <a:lnTo>
                  <a:pt x="534049" y="467876"/>
                </a:lnTo>
                <a:cubicBezTo>
                  <a:pt x="532113" y="467232"/>
                  <a:pt x="531145" y="462398"/>
                  <a:pt x="531145" y="461109"/>
                </a:cubicBezTo>
                <a:cubicBezTo>
                  <a:pt x="531145" y="459498"/>
                  <a:pt x="532435" y="457886"/>
                  <a:pt x="534694" y="457242"/>
                </a:cubicBezTo>
                <a:lnTo>
                  <a:pt x="548890" y="451764"/>
                </a:lnTo>
                <a:cubicBezTo>
                  <a:pt x="550825" y="451119"/>
                  <a:pt x="551793" y="448863"/>
                  <a:pt x="551148" y="446930"/>
                </a:cubicBezTo>
                <a:lnTo>
                  <a:pt x="539211" y="414704"/>
                </a:lnTo>
                <a:cubicBezTo>
                  <a:pt x="538565" y="412770"/>
                  <a:pt x="536307" y="411804"/>
                  <a:pt x="534371" y="412448"/>
                </a:cubicBezTo>
                <a:lnTo>
                  <a:pt x="520175" y="417604"/>
                </a:lnTo>
                <a:cubicBezTo>
                  <a:pt x="517917" y="418571"/>
                  <a:pt x="515658" y="418249"/>
                  <a:pt x="514691" y="416960"/>
                </a:cubicBezTo>
                <a:cubicBezTo>
                  <a:pt x="513723" y="415993"/>
                  <a:pt x="511787" y="411481"/>
                  <a:pt x="512755" y="409548"/>
                </a:cubicBezTo>
                <a:lnTo>
                  <a:pt x="518885" y="396013"/>
                </a:lnTo>
                <a:cubicBezTo>
                  <a:pt x="519853" y="394079"/>
                  <a:pt x="518885" y="391824"/>
                  <a:pt x="516949" y="390857"/>
                </a:cubicBezTo>
                <a:lnTo>
                  <a:pt x="485976" y="376355"/>
                </a:lnTo>
                <a:cubicBezTo>
                  <a:pt x="484040" y="375711"/>
                  <a:pt x="481782" y="376355"/>
                  <a:pt x="480814" y="378289"/>
                </a:cubicBezTo>
                <a:lnTo>
                  <a:pt x="474361" y="392146"/>
                </a:lnTo>
                <a:cubicBezTo>
                  <a:pt x="473716" y="394079"/>
                  <a:pt x="471780" y="395691"/>
                  <a:pt x="470167" y="395368"/>
                </a:cubicBezTo>
                <a:cubicBezTo>
                  <a:pt x="468877" y="395368"/>
                  <a:pt x="464360" y="393757"/>
                  <a:pt x="463714" y="391824"/>
                </a:cubicBezTo>
                <a:lnTo>
                  <a:pt x="458230" y="377322"/>
                </a:lnTo>
                <a:cubicBezTo>
                  <a:pt x="457584" y="375389"/>
                  <a:pt x="455326" y="374422"/>
                  <a:pt x="453390" y="375066"/>
                </a:cubicBezTo>
                <a:close/>
                <a:moveTo>
                  <a:pt x="0" y="372515"/>
                </a:moveTo>
                <a:cubicBezTo>
                  <a:pt x="0" y="424064"/>
                  <a:pt x="104223" y="465626"/>
                  <a:pt x="233292" y="465626"/>
                </a:cubicBezTo>
                <a:cubicBezTo>
                  <a:pt x="258461" y="465626"/>
                  <a:pt x="282661" y="464015"/>
                  <a:pt x="305248" y="461116"/>
                </a:cubicBezTo>
                <a:cubicBezTo>
                  <a:pt x="305571" y="493978"/>
                  <a:pt x="315574" y="524264"/>
                  <a:pt x="332998" y="549716"/>
                </a:cubicBezTo>
                <a:cubicBezTo>
                  <a:pt x="302667" y="555515"/>
                  <a:pt x="268786" y="558737"/>
                  <a:pt x="233292" y="558737"/>
                </a:cubicBezTo>
                <a:cubicBezTo>
                  <a:pt x="104546" y="558737"/>
                  <a:pt x="0" y="517175"/>
                  <a:pt x="0" y="465626"/>
                </a:cubicBezTo>
                <a:close/>
                <a:moveTo>
                  <a:pt x="466295" y="326083"/>
                </a:moveTo>
                <a:cubicBezTo>
                  <a:pt x="540501" y="326083"/>
                  <a:pt x="600511" y="386023"/>
                  <a:pt x="600511" y="459820"/>
                </a:cubicBezTo>
                <a:cubicBezTo>
                  <a:pt x="600511" y="533939"/>
                  <a:pt x="540501" y="593879"/>
                  <a:pt x="466295" y="593879"/>
                </a:cubicBezTo>
                <a:cubicBezTo>
                  <a:pt x="392412" y="593879"/>
                  <a:pt x="332080" y="533939"/>
                  <a:pt x="332080" y="459820"/>
                </a:cubicBezTo>
                <a:cubicBezTo>
                  <a:pt x="332080" y="386023"/>
                  <a:pt x="392412" y="326083"/>
                  <a:pt x="466295" y="326083"/>
                </a:cubicBezTo>
                <a:close/>
                <a:moveTo>
                  <a:pt x="0" y="232654"/>
                </a:moveTo>
                <a:cubicBezTo>
                  <a:pt x="0" y="284212"/>
                  <a:pt x="104554" y="326103"/>
                  <a:pt x="233309" y="326103"/>
                </a:cubicBezTo>
                <a:cubicBezTo>
                  <a:pt x="362065" y="326103"/>
                  <a:pt x="466296" y="284212"/>
                  <a:pt x="466296" y="232654"/>
                </a:cubicBezTo>
                <a:lnTo>
                  <a:pt x="466296" y="299035"/>
                </a:lnTo>
                <a:cubicBezTo>
                  <a:pt x="393689" y="299035"/>
                  <a:pt x="332377" y="347370"/>
                  <a:pt x="312370" y="413429"/>
                </a:cubicBezTo>
                <a:cubicBezTo>
                  <a:pt x="287522" y="416973"/>
                  <a:pt x="261061" y="419229"/>
                  <a:pt x="233309" y="419229"/>
                </a:cubicBezTo>
                <a:cubicBezTo>
                  <a:pt x="104231" y="419229"/>
                  <a:pt x="0" y="377338"/>
                  <a:pt x="0" y="326103"/>
                </a:cubicBezTo>
                <a:close/>
                <a:moveTo>
                  <a:pt x="233309" y="23200"/>
                </a:moveTo>
                <a:cubicBezTo>
                  <a:pt x="105199" y="23200"/>
                  <a:pt x="23234" y="64445"/>
                  <a:pt x="23234" y="93123"/>
                </a:cubicBezTo>
                <a:cubicBezTo>
                  <a:pt x="23234" y="121479"/>
                  <a:pt x="105199" y="163046"/>
                  <a:pt x="233309" y="163046"/>
                </a:cubicBezTo>
                <a:cubicBezTo>
                  <a:pt x="361420" y="163046"/>
                  <a:pt x="443062" y="121479"/>
                  <a:pt x="443062" y="93123"/>
                </a:cubicBezTo>
                <a:cubicBezTo>
                  <a:pt x="443062" y="64445"/>
                  <a:pt x="361420" y="23200"/>
                  <a:pt x="233309" y="23200"/>
                </a:cubicBezTo>
                <a:close/>
                <a:moveTo>
                  <a:pt x="233309" y="0"/>
                </a:moveTo>
                <a:cubicBezTo>
                  <a:pt x="362065" y="0"/>
                  <a:pt x="466296" y="41567"/>
                  <a:pt x="466296" y="93123"/>
                </a:cubicBezTo>
                <a:lnTo>
                  <a:pt x="466296" y="186246"/>
                </a:lnTo>
                <a:cubicBezTo>
                  <a:pt x="466296" y="237802"/>
                  <a:pt x="362065" y="279369"/>
                  <a:pt x="233309" y="279369"/>
                </a:cubicBezTo>
                <a:cubicBezTo>
                  <a:pt x="104231" y="279369"/>
                  <a:pt x="0" y="237802"/>
                  <a:pt x="0" y="186246"/>
                </a:cubicBezTo>
                <a:lnTo>
                  <a:pt x="0" y="93123"/>
                </a:lnTo>
                <a:cubicBezTo>
                  <a:pt x="0" y="41567"/>
                  <a:pt x="104554" y="0"/>
                  <a:pt x="233309" y="0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20" name="Oval 18"/>
          <p:cNvSpPr/>
          <p:nvPr/>
        </p:nvSpPr>
        <p:spPr>
          <a:xfrm>
            <a:off x="6558786" y="5364211"/>
            <a:ext cx="299304" cy="298888"/>
          </a:xfrm>
          <a:custGeom>
            <a:avLst/>
            <a:gdLst>
              <a:gd name="T0" fmla="*/ 5110 w 8160"/>
              <a:gd name="T1" fmla="*/ 4617 h 8160"/>
              <a:gd name="T2" fmla="*/ 4329 w 8160"/>
              <a:gd name="T3" fmla="*/ 5605 h 8160"/>
              <a:gd name="T4" fmla="*/ 3830 w 8160"/>
              <a:gd name="T5" fmla="*/ 5605 h 8160"/>
              <a:gd name="T6" fmla="*/ 3159 w 8160"/>
              <a:gd name="T7" fmla="*/ 5116 h 8160"/>
              <a:gd name="T8" fmla="*/ 3319 w 8160"/>
              <a:gd name="T9" fmla="*/ 4632 h 8160"/>
              <a:gd name="T10" fmla="*/ 4156 w 8160"/>
              <a:gd name="T11" fmla="*/ 4921 h 8160"/>
              <a:gd name="T12" fmla="*/ 4536 w 8160"/>
              <a:gd name="T13" fmla="*/ 4666 h 8160"/>
              <a:gd name="T14" fmla="*/ 3136 w 8160"/>
              <a:gd name="T15" fmla="*/ 3528 h 8160"/>
              <a:gd name="T16" fmla="*/ 3829 w 8160"/>
              <a:gd name="T17" fmla="*/ 2750 h 8160"/>
              <a:gd name="T18" fmla="*/ 4080 w 8160"/>
              <a:gd name="T19" fmla="*/ 2305 h 8160"/>
              <a:gd name="T20" fmla="*/ 4329 w 8160"/>
              <a:gd name="T21" fmla="*/ 2752 h 8160"/>
              <a:gd name="T22" fmla="*/ 5016 w 8160"/>
              <a:gd name="T23" fmla="*/ 3190 h 8160"/>
              <a:gd name="T24" fmla="*/ 4600 w 8160"/>
              <a:gd name="T25" fmla="*/ 3415 h 8160"/>
              <a:gd name="T26" fmla="*/ 3710 w 8160"/>
              <a:gd name="T27" fmla="*/ 3468 h 8160"/>
              <a:gd name="T28" fmla="*/ 4277 w 8160"/>
              <a:gd name="T29" fmla="*/ 3821 h 8160"/>
              <a:gd name="T30" fmla="*/ 8160 w 8160"/>
              <a:gd name="T31" fmla="*/ 3610 h 8160"/>
              <a:gd name="T32" fmla="*/ 7638 w 8160"/>
              <a:gd name="T33" fmla="*/ 5072 h 8160"/>
              <a:gd name="T34" fmla="*/ 6853 w 8160"/>
              <a:gd name="T35" fmla="*/ 5450 h 8160"/>
              <a:gd name="T36" fmla="*/ 7297 w 8160"/>
              <a:gd name="T37" fmla="*/ 6633 h 8160"/>
              <a:gd name="T38" fmla="*/ 6264 w 8160"/>
              <a:gd name="T39" fmla="*/ 7450 h 8160"/>
              <a:gd name="T40" fmla="*/ 5451 w 8160"/>
              <a:gd name="T41" fmla="*/ 6853 h 8160"/>
              <a:gd name="T42" fmla="*/ 5072 w 8160"/>
              <a:gd name="T43" fmla="*/ 7638 h 8160"/>
              <a:gd name="T44" fmla="*/ 3610 w 8160"/>
              <a:gd name="T45" fmla="*/ 8160 h 8160"/>
              <a:gd name="T46" fmla="*/ 3088 w 8160"/>
              <a:gd name="T47" fmla="*/ 7011 h 8160"/>
              <a:gd name="T48" fmla="*/ 2265 w 8160"/>
              <a:gd name="T49" fmla="*/ 7297 h 8160"/>
              <a:gd name="T50" fmla="*/ 1527 w 8160"/>
              <a:gd name="T51" fmla="*/ 7297 h 8160"/>
              <a:gd name="T52" fmla="*/ 710 w 8160"/>
              <a:gd name="T53" fmla="*/ 6263 h 8160"/>
              <a:gd name="T54" fmla="*/ 1307 w 8160"/>
              <a:gd name="T55" fmla="*/ 5450 h 8160"/>
              <a:gd name="T56" fmla="*/ 522 w 8160"/>
              <a:gd name="T57" fmla="*/ 5071 h 8160"/>
              <a:gd name="T58" fmla="*/ 0 w 8160"/>
              <a:gd name="T59" fmla="*/ 3610 h 8160"/>
              <a:gd name="T60" fmla="*/ 1149 w 8160"/>
              <a:gd name="T61" fmla="*/ 3088 h 8160"/>
              <a:gd name="T62" fmla="*/ 863 w 8160"/>
              <a:gd name="T63" fmla="*/ 2265 h 8160"/>
              <a:gd name="T64" fmla="*/ 1527 w 8160"/>
              <a:gd name="T65" fmla="*/ 862 h 8160"/>
              <a:gd name="T66" fmla="*/ 2709 w 8160"/>
              <a:gd name="T67" fmla="*/ 1307 h 8160"/>
              <a:gd name="T68" fmla="*/ 3088 w 8160"/>
              <a:gd name="T69" fmla="*/ 522 h 8160"/>
              <a:gd name="T70" fmla="*/ 4550 w 8160"/>
              <a:gd name="T71" fmla="*/ 0 h 8160"/>
              <a:gd name="T72" fmla="*/ 5071 w 8160"/>
              <a:gd name="T73" fmla="*/ 1149 h 8160"/>
              <a:gd name="T74" fmla="*/ 5894 w 8160"/>
              <a:gd name="T75" fmla="*/ 863 h 8160"/>
              <a:gd name="T76" fmla="*/ 7297 w 8160"/>
              <a:gd name="T77" fmla="*/ 1527 h 8160"/>
              <a:gd name="T78" fmla="*/ 7297 w 8160"/>
              <a:gd name="T79" fmla="*/ 2266 h 8160"/>
              <a:gd name="T80" fmla="*/ 7011 w 8160"/>
              <a:gd name="T81" fmla="*/ 3088 h 8160"/>
              <a:gd name="T82" fmla="*/ 8160 w 8160"/>
              <a:gd name="T83" fmla="*/ 3610 h 8160"/>
              <a:gd name="T84" fmla="*/ 4080 w 8160"/>
              <a:gd name="T85" fmla="*/ 2027 h 8160"/>
              <a:gd name="T86" fmla="*/ 4080 w 8160"/>
              <a:gd name="T87" fmla="*/ 6133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160" h="8160">
                <a:moveTo>
                  <a:pt x="5110" y="4609"/>
                </a:moveTo>
                <a:lnTo>
                  <a:pt x="5110" y="4617"/>
                </a:lnTo>
                <a:cubicBezTo>
                  <a:pt x="5110" y="5079"/>
                  <a:pt x="4796" y="5361"/>
                  <a:pt x="4329" y="5419"/>
                </a:cubicBezTo>
                <a:lnTo>
                  <a:pt x="4329" y="5605"/>
                </a:lnTo>
                <a:cubicBezTo>
                  <a:pt x="4329" y="5743"/>
                  <a:pt x="4218" y="5855"/>
                  <a:pt x="4080" y="5855"/>
                </a:cubicBezTo>
                <a:cubicBezTo>
                  <a:pt x="3942" y="5855"/>
                  <a:pt x="3830" y="5743"/>
                  <a:pt x="3830" y="5605"/>
                </a:cubicBezTo>
                <a:lnTo>
                  <a:pt x="3830" y="5398"/>
                </a:lnTo>
                <a:cubicBezTo>
                  <a:pt x="3593" y="5354"/>
                  <a:pt x="3362" y="5262"/>
                  <a:pt x="3159" y="5116"/>
                </a:cubicBezTo>
                <a:cubicBezTo>
                  <a:pt x="3095" y="5071"/>
                  <a:pt x="3049" y="4988"/>
                  <a:pt x="3049" y="4898"/>
                </a:cubicBezTo>
                <a:cubicBezTo>
                  <a:pt x="3049" y="4748"/>
                  <a:pt x="3170" y="4632"/>
                  <a:pt x="3319" y="4632"/>
                </a:cubicBezTo>
                <a:cubicBezTo>
                  <a:pt x="3394" y="4632"/>
                  <a:pt x="3447" y="4658"/>
                  <a:pt x="3485" y="4684"/>
                </a:cubicBezTo>
                <a:cubicBezTo>
                  <a:pt x="3683" y="4831"/>
                  <a:pt x="3901" y="4921"/>
                  <a:pt x="4156" y="4921"/>
                </a:cubicBezTo>
                <a:cubicBezTo>
                  <a:pt x="4393" y="4921"/>
                  <a:pt x="4536" y="4827"/>
                  <a:pt x="4536" y="4673"/>
                </a:cubicBezTo>
                <a:lnTo>
                  <a:pt x="4536" y="4666"/>
                </a:lnTo>
                <a:cubicBezTo>
                  <a:pt x="4536" y="4519"/>
                  <a:pt x="4445" y="4444"/>
                  <a:pt x="4006" y="4331"/>
                </a:cubicBezTo>
                <a:cubicBezTo>
                  <a:pt x="3478" y="4196"/>
                  <a:pt x="3136" y="4050"/>
                  <a:pt x="3136" y="3528"/>
                </a:cubicBezTo>
                <a:lnTo>
                  <a:pt x="3136" y="3520"/>
                </a:lnTo>
                <a:cubicBezTo>
                  <a:pt x="3136" y="3114"/>
                  <a:pt x="3415" y="2827"/>
                  <a:pt x="3829" y="2750"/>
                </a:cubicBezTo>
                <a:lnTo>
                  <a:pt x="3829" y="2554"/>
                </a:lnTo>
                <a:cubicBezTo>
                  <a:pt x="3829" y="2417"/>
                  <a:pt x="3942" y="2305"/>
                  <a:pt x="4080" y="2305"/>
                </a:cubicBezTo>
                <a:cubicBezTo>
                  <a:pt x="4218" y="2305"/>
                  <a:pt x="4329" y="2417"/>
                  <a:pt x="4329" y="2554"/>
                </a:cubicBezTo>
                <a:lnTo>
                  <a:pt x="4329" y="2752"/>
                </a:lnTo>
                <a:cubicBezTo>
                  <a:pt x="4536" y="2786"/>
                  <a:pt x="4723" y="2856"/>
                  <a:pt x="4889" y="2961"/>
                </a:cubicBezTo>
                <a:cubicBezTo>
                  <a:pt x="4952" y="2998"/>
                  <a:pt x="5016" y="3077"/>
                  <a:pt x="5016" y="3190"/>
                </a:cubicBezTo>
                <a:cubicBezTo>
                  <a:pt x="5016" y="3340"/>
                  <a:pt x="4896" y="3457"/>
                  <a:pt x="4746" y="3457"/>
                </a:cubicBezTo>
                <a:cubicBezTo>
                  <a:pt x="4689" y="3457"/>
                  <a:pt x="4645" y="3442"/>
                  <a:pt x="4600" y="3415"/>
                </a:cubicBezTo>
                <a:cubicBezTo>
                  <a:pt x="4409" y="3303"/>
                  <a:pt x="4228" y="3239"/>
                  <a:pt x="4047" y="3239"/>
                </a:cubicBezTo>
                <a:cubicBezTo>
                  <a:pt x="3826" y="3239"/>
                  <a:pt x="3710" y="3340"/>
                  <a:pt x="3710" y="3468"/>
                </a:cubicBezTo>
                <a:lnTo>
                  <a:pt x="3710" y="3475"/>
                </a:lnTo>
                <a:cubicBezTo>
                  <a:pt x="3710" y="3648"/>
                  <a:pt x="3822" y="3704"/>
                  <a:pt x="4277" y="3821"/>
                </a:cubicBezTo>
                <a:cubicBezTo>
                  <a:pt x="4810" y="3960"/>
                  <a:pt x="5110" y="4151"/>
                  <a:pt x="5110" y="4609"/>
                </a:cubicBezTo>
                <a:close/>
                <a:moveTo>
                  <a:pt x="8160" y="3610"/>
                </a:moveTo>
                <a:lnTo>
                  <a:pt x="8160" y="4550"/>
                </a:lnTo>
                <a:cubicBezTo>
                  <a:pt x="8160" y="4838"/>
                  <a:pt x="7926" y="5072"/>
                  <a:pt x="7638" y="5072"/>
                </a:cubicBezTo>
                <a:lnTo>
                  <a:pt x="7011" y="5072"/>
                </a:lnTo>
                <a:cubicBezTo>
                  <a:pt x="6967" y="5202"/>
                  <a:pt x="6914" y="5328"/>
                  <a:pt x="6853" y="5450"/>
                </a:cubicBezTo>
                <a:lnTo>
                  <a:pt x="7297" y="5895"/>
                </a:lnTo>
                <a:cubicBezTo>
                  <a:pt x="7501" y="6099"/>
                  <a:pt x="7501" y="6429"/>
                  <a:pt x="7297" y="6633"/>
                </a:cubicBezTo>
                <a:lnTo>
                  <a:pt x="6633" y="7297"/>
                </a:lnTo>
                <a:cubicBezTo>
                  <a:pt x="6531" y="7399"/>
                  <a:pt x="6397" y="7450"/>
                  <a:pt x="6264" y="7450"/>
                </a:cubicBezTo>
                <a:cubicBezTo>
                  <a:pt x="6130" y="7450"/>
                  <a:pt x="5997" y="7399"/>
                  <a:pt x="5895" y="7297"/>
                </a:cubicBezTo>
                <a:lnTo>
                  <a:pt x="5451" y="6853"/>
                </a:lnTo>
                <a:cubicBezTo>
                  <a:pt x="5328" y="6914"/>
                  <a:pt x="5202" y="6967"/>
                  <a:pt x="5072" y="7011"/>
                </a:cubicBezTo>
                <a:lnTo>
                  <a:pt x="5072" y="7638"/>
                </a:lnTo>
                <a:cubicBezTo>
                  <a:pt x="5072" y="7926"/>
                  <a:pt x="4838" y="8160"/>
                  <a:pt x="4550" y="8160"/>
                </a:cubicBezTo>
                <a:lnTo>
                  <a:pt x="3610" y="8160"/>
                </a:lnTo>
                <a:cubicBezTo>
                  <a:pt x="3322" y="8160"/>
                  <a:pt x="3088" y="7926"/>
                  <a:pt x="3088" y="7638"/>
                </a:cubicBezTo>
                <a:lnTo>
                  <a:pt x="3088" y="7011"/>
                </a:lnTo>
                <a:cubicBezTo>
                  <a:pt x="2958" y="6967"/>
                  <a:pt x="2832" y="6913"/>
                  <a:pt x="2709" y="6853"/>
                </a:cubicBezTo>
                <a:lnTo>
                  <a:pt x="2265" y="7297"/>
                </a:lnTo>
                <a:cubicBezTo>
                  <a:pt x="2163" y="7399"/>
                  <a:pt x="2030" y="7450"/>
                  <a:pt x="1896" y="7450"/>
                </a:cubicBezTo>
                <a:cubicBezTo>
                  <a:pt x="1763" y="7450"/>
                  <a:pt x="1629" y="7399"/>
                  <a:pt x="1527" y="7297"/>
                </a:cubicBezTo>
                <a:lnTo>
                  <a:pt x="863" y="6633"/>
                </a:lnTo>
                <a:cubicBezTo>
                  <a:pt x="765" y="6535"/>
                  <a:pt x="710" y="6402"/>
                  <a:pt x="710" y="6263"/>
                </a:cubicBezTo>
                <a:cubicBezTo>
                  <a:pt x="710" y="6125"/>
                  <a:pt x="765" y="5992"/>
                  <a:pt x="863" y="5894"/>
                </a:cubicBezTo>
                <a:lnTo>
                  <a:pt x="1307" y="5450"/>
                </a:lnTo>
                <a:cubicBezTo>
                  <a:pt x="1246" y="5328"/>
                  <a:pt x="1193" y="5202"/>
                  <a:pt x="1149" y="5071"/>
                </a:cubicBezTo>
                <a:lnTo>
                  <a:pt x="522" y="5071"/>
                </a:lnTo>
                <a:cubicBezTo>
                  <a:pt x="234" y="5071"/>
                  <a:pt x="0" y="4838"/>
                  <a:pt x="0" y="4549"/>
                </a:cubicBezTo>
                <a:lnTo>
                  <a:pt x="0" y="3610"/>
                </a:lnTo>
                <a:cubicBezTo>
                  <a:pt x="0" y="3321"/>
                  <a:pt x="234" y="3088"/>
                  <a:pt x="522" y="3088"/>
                </a:cubicBezTo>
                <a:lnTo>
                  <a:pt x="1149" y="3088"/>
                </a:lnTo>
                <a:cubicBezTo>
                  <a:pt x="1193" y="2957"/>
                  <a:pt x="1247" y="2831"/>
                  <a:pt x="1307" y="2709"/>
                </a:cubicBezTo>
                <a:lnTo>
                  <a:pt x="863" y="2265"/>
                </a:lnTo>
                <a:cubicBezTo>
                  <a:pt x="659" y="2061"/>
                  <a:pt x="659" y="1731"/>
                  <a:pt x="863" y="1527"/>
                </a:cubicBezTo>
                <a:lnTo>
                  <a:pt x="1527" y="862"/>
                </a:lnTo>
                <a:cubicBezTo>
                  <a:pt x="1731" y="659"/>
                  <a:pt x="2062" y="659"/>
                  <a:pt x="2265" y="862"/>
                </a:cubicBezTo>
                <a:lnTo>
                  <a:pt x="2709" y="1307"/>
                </a:lnTo>
                <a:cubicBezTo>
                  <a:pt x="2831" y="1246"/>
                  <a:pt x="2958" y="1193"/>
                  <a:pt x="3088" y="1148"/>
                </a:cubicBezTo>
                <a:lnTo>
                  <a:pt x="3088" y="522"/>
                </a:lnTo>
                <a:cubicBezTo>
                  <a:pt x="3088" y="234"/>
                  <a:pt x="3322" y="0"/>
                  <a:pt x="3610" y="0"/>
                </a:cubicBezTo>
                <a:lnTo>
                  <a:pt x="4550" y="0"/>
                </a:lnTo>
                <a:cubicBezTo>
                  <a:pt x="4838" y="0"/>
                  <a:pt x="5071" y="234"/>
                  <a:pt x="5071" y="522"/>
                </a:cubicBezTo>
                <a:lnTo>
                  <a:pt x="5071" y="1149"/>
                </a:lnTo>
                <a:cubicBezTo>
                  <a:pt x="5202" y="1193"/>
                  <a:pt x="5328" y="1246"/>
                  <a:pt x="5450" y="1307"/>
                </a:cubicBezTo>
                <a:lnTo>
                  <a:pt x="5894" y="863"/>
                </a:lnTo>
                <a:cubicBezTo>
                  <a:pt x="6098" y="659"/>
                  <a:pt x="6429" y="659"/>
                  <a:pt x="6632" y="863"/>
                </a:cubicBezTo>
                <a:lnTo>
                  <a:pt x="7297" y="1527"/>
                </a:lnTo>
                <a:cubicBezTo>
                  <a:pt x="7395" y="1625"/>
                  <a:pt x="7449" y="1758"/>
                  <a:pt x="7449" y="1897"/>
                </a:cubicBezTo>
                <a:cubicBezTo>
                  <a:pt x="7449" y="2035"/>
                  <a:pt x="7394" y="2168"/>
                  <a:pt x="7297" y="2266"/>
                </a:cubicBezTo>
                <a:lnTo>
                  <a:pt x="6853" y="2710"/>
                </a:lnTo>
                <a:cubicBezTo>
                  <a:pt x="6913" y="2832"/>
                  <a:pt x="6966" y="2958"/>
                  <a:pt x="7011" y="3088"/>
                </a:cubicBezTo>
                <a:lnTo>
                  <a:pt x="7637" y="3088"/>
                </a:lnTo>
                <a:cubicBezTo>
                  <a:pt x="7926" y="3088"/>
                  <a:pt x="8160" y="3322"/>
                  <a:pt x="8160" y="3610"/>
                </a:cubicBezTo>
                <a:close/>
                <a:moveTo>
                  <a:pt x="6133" y="4080"/>
                </a:moveTo>
                <a:cubicBezTo>
                  <a:pt x="6133" y="2948"/>
                  <a:pt x="5212" y="2027"/>
                  <a:pt x="4080" y="2027"/>
                </a:cubicBezTo>
                <a:cubicBezTo>
                  <a:pt x="2948" y="2027"/>
                  <a:pt x="2027" y="2948"/>
                  <a:pt x="2027" y="4080"/>
                </a:cubicBezTo>
                <a:cubicBezTo>
                  <a:pt x="2027" y="5212"/>
                  <a:pt x="2948" y="6133"/>
                  <a:pt x="4080" y="6133"/>
                </a:cubicBezTo>
                <a:cubicBezTo>
                  <a:pt x="5212" y="6133"/>
                  <a:pt x="6133" y="5212"/>
                  <a:pt x="6133" y="4080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21" name="TextBox 33"/>
          <p:cNvSpPr txBox="1"/>
          <p:nvPr/>
        </p:nvSpPr>
        <p:spPr>
          <a:xfrm>
            <a:off x="7139403" y="4272758"/>
            <a:ext cx="3365703" cy="5012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 defTabSz="1219200">
              <a:lnSpc>
                <a:spcPts val="1600"/>
              </a:lnSpc>
              <a:defRPr sz="1255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09600" defTabSz="1219200">
              <a:defRPr sz="2400"/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点击输入您的文字内容或复制粘贴具体文本、用简明扼要的文字说明此项内容。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7139402" y="5274519"/>
            <a:ext cx="3365703" cy="5012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 defTabSz="1219200">
              <a:lnSpc>
                <a:spcPts val="1600"/>
              </a:lnSpc>
              <a:defRPr sz="1255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09600" defTabSz="1219200">
              <a:defRPr sz="2400"/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点击输入您的文字内容或复制粘贴具体文本、用简明扼要的文字说明此项内容。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23" name="TextBox 107"/>
          <p:cNvSpPr txBox="1"/>
          <p:nvPr/>
        </p:nvSpPr>
        <p:spPr>
          <a:xfrm>
            <a:off x="1196287" y="2399083"/>
            <a:ext cx="3438614" cy="89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prstClr val="white">
                    <a:lumMod val="50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在此录入上述图表的综合描述说明，在此录入上述图表的综合描述说明，在此录入上述图表的综合描述说明。在此录入上述图表的描述说明。</a:t>
            </a:r>
            <a:endParaRPr lang="en-US" altLang="zh-CN" sz="1200" dirty="0">
              <a:solidFill>
                <a:prstClr val="white">
                  <a:lumMod val="50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24" name="圆角矩形 227"/>
          <p:cNvSpPr/>
          <p:nvPr/>
        </p:nvSpPr>
        <p:spPr>
          <a:xfrm>
            <a:off x="1287557" y="1957716"/>
            <a:ext cx="4303239" cy="1502688"/>
          </a:xfrm>
          <a:prstGeom prst="roundRect">
            <a:avLst>
              <a:gd name="adj" fmla="val 11847"/>
            </a:avLst>
          </a:prstGeom>
          <a:solidFill>
            <a:srgbClr val="F7F7F7"/>
          </a:solidFill>
          <a:ln w="9525" cap="flat">
            <a:solidFill>
              <a:sysClr val="window" lastClr="FFFFFF">
                <a:lumMod val="75000"/>
              </a:sysClr>
            </a:solidFill>
            <a:custDash>
              <a:ds d="380000" sp="120000"/>
            </a:custDash>
            <a:bevel/>
          </a:ln>
        </p:spPr>
        <p:txBody>
          <a:bodyPr wrap="squar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910" b="0" i="0" u="none" strike="noStrike" kern="0" cap="none" spc="0" normalizeH="0" baseline="0" noProof="0" dirty="0">
              <a:ln>
                <a:noFill/>
              </a:ln>
              <a:solidFill>
                <a:srgbClr val="3E3938"/>
              </a:solidFill>
              <a:effectLst/>
              <a:uLnTx/>
              <a:uFillTx/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25" name="任意多边形 228"/>
          <p:cNvSpPr/>
          <p:nvPr/>
        </p:nvSpPr>
        <p:spPr>
          <a:xfrm>
            <a:off x="1481853" y="1778189"/>
            <a:ext cx="2432000" cy="359055"/>
          </a:xfrm>
          <a:custGeom>
            <a:avLst/>
            <a:gdLst>
              <a:gd name="rtl" fmla="*/ 30400 w 2432000"/>
              <a:gd name="rtt" fmla="*/ 30400 h 359055"/>
              <a:gd name="rtr" fmla="*/ 2401600 w 2432000"/>
              <a:gd name="rtb" fmla="*/ 328655 h 359055"/>
            </a:gdLst>
            <a:ahLst/>
            <a:cxnLst/>
            <a:rect l="rtl" t="rtt" r="rtr" b="rtb"/>
            <a:pathLst>
              <a:path w="2432000" h="359055">
                <a:moveTo>
                  <a:pt x="179527" y="359055"/>
                </a:moveTo>
                <a:lnTo>
                  <a:pt x="2252473" y="359055"/>
                </a:lnTo>
                <a:cubicBezTo>
                  <a:pt x="2351622" y="359055"/>
                  <a:pt x="2432000" y="278681"/>
                  <a:pt x="2432000" y="179527"/>
                </a:cubicBezTo>
                <a:cubicBezTo>
                  <a:pt x="2432000" y="80375"/>
                  <a:pt x="2351622" y="0"/>
                  <a:pt x="2252473" y="0"/>
                </a:cubicBezTo>
                <a:lnTo>
                  <a:pt x="179527" y="0"/>
                </a:lnTo>
                <a:cubicBezTo>
                  <a:pt x="80375" y="0"/>
                  <a:pt x="0" y="80375"/>
                  <a:pt x="0" y="179527"/>
                </a:cubicBezTo>
                <a:cubicBezTo>
                  <a:pt x="0" y="278681"/>
                  <a:pt x="80375" y="359055"/>
                  <a:pt x="179527" y="359055"/>
                </a:cubicBezTo>
                <a:close/>
              </a:path>
            </a:pathLst>
          </a:custGeom>
          <a:solidFill>
            <a:srgbClr val="FD6041"/>
          </a:solidFill>
          <a:ln w="15200" cap="flat">
            <a:noFill/>
            <a:beve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square" lIns="36000" tIns="0" rIns="36000" bIns="0" rtlCol="0" anchor="ctr"/>
          <a:lstStyle/>
          <a:p>
            <a:pPr algn="ctr"/>
            <a:endParaRPr sz="1065" b="1" dirty="0">
              <a:solidFill>
                <a:srgbClr val="FFFFFF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666223" y="1776965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思源黑体 CN Bold"/>
                <a:ea typeface="思源黑体 CN Bold"/>
              </a:rPr>
              <a:t>标题文字添加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592586" y="2259619"/>
            <a:ext cx="3607451" cy="10068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感谢您使用我们的</a:t>
            </a:r>
            <a:r>
              <a:rPr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PPT</a:t>
            </a: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模板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</a:p>
        </p:txBody>
      </p:sp>
      <p:sp>
        <p:nvSpPr>
          <p:cNvPr id="28" name="圆角矩形 227"/>
          <p:cNvSpPr/>
          <p:nvPr/>
        </p:nvSpPr>
        <p:spPr>
          <a:xfrm>
            <a:off x="6769194" y="1957716"/>
            <a:ext cx="4303239" cy="1502688"/>
          </a:xfrm>
          <a:prstGeom prst="roundRect">
            <a:avLst>
              <a:gd name="adj" fmla="val 11847"/>
            </a:avLst>
          </a:prstGeom>
          <a:solidFill>
            <a:srgbClr val="F7F7F7"/>
          </a:solidFill>
          <a:ln w="9525" cap="flat">
            <a:solidFill>
              <a:sysClr val="window" lastClr="FFFFFF">
                <a:lumMod val="75000"/>
              </a:sysClr>
            </a:solidFill>
            <a:custDash>
              <a:ds d="380000" sp="120000"/>
            </a:custDash>
            <a:bevel/>
          </a:ln>
        </p:spPr>
        <p:txBody>
          <a:bodyPr wrap="squar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910" b="0" i="0" u="none" strike="noStrike" kern="0" cap="none" spc="0" normalizeH="0" baseline="0" noProof="0" dirty="0">
              <a:ln>
                <a:noFill/>
              </a:ln>
              <a:solidFill>
                <a:srgbClr val="3E3938"/>
              </a:solidFill>
              <a:effectLst/>
              <a:uLnTx/>
              <a:uFillTx/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29" name="任意多边形 228"/>
          <p:cNvSpPr/>
          <p:nvPr/>
        </p:nvSpPr>
        <p:spPr>
          <a:xfrm>
            <a:off x="6963490" y="1778189"/>
            <a:ext cx="2432000" cy="359055"/>
          </a:xfrm>
          <a:custGeom>
            <a:avLst/>
            <a:gdLst>
              <a:gd name="rtl" fmla="*/ 30400 w 2432000"/>
              <a:gd name="rtt" fmla="*/ 30400 h 359055"/>
              <a:gd name="rtr" fmla="*/ 2401600 w 2432000"/>
              <a:gd name="rtb" fmla="*/ 328655 h 359055"/>
            </a:gdLst>
            <a:ahLst/>
            <a:cxnLst/>
            <a:rect l="rtl" t="rtt" r="rtr" b="rtb"/>
            <a:pathLst>
              <a:path w="2432000" h="359055">
                <a:moveTo>
                  <a:pt x="179527" y="359055"/>
                </a:moveTo>
                <a:lnTo>
                  <a:pt x="2252473" y="359055"/>
                </a:lnTo>
                <a:cubicBezTo>
                  <a:pt x="2351622" y="359055"/>
                  <a:pt x="2432000" y="278681"/>
                  <a:pt x="2432000" y="179527"/>
                </a:cubicBezTo>
                <a:cubicBezTo>
                  <a:pt x="2432000" y="80375"/>
                  <a:pt x="2351622" y="0"/>
                  <a:pt x="2252473" y="0"/>
                </a:cubicBezTo>
                <a:lnTo>
                  <a:pt x="179527" y="0"/>
                </a:lnTo>
                <a:cubicBezTo>
                  <a:pt x="80375" y="0"/>
                  <a:pt x="0" y="80375"/>
                  <a:pt x="0" y="179527"/>
                </a:cubicBezTo>
                <a:cubicBezTo>
                  <a:pt x="0" y="278681"/>
                  <a:pt x="80375" y="359055"/>
                  <a:pt x="179527" y="359055"/>
                </a:cubicBezTo>
                <a:close/>
              </a:path>
            </a:pathLst>
          </a:custGeom>
          <a:solidFill>
            <a:srgbClr val="FD6041"/>
          </a:solidFill>
          <a:ln w="15200" cap="flat">
            <a:noFill/>
            <a:beve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square" lIns="36000" tIns="0" rIns="36000" bIns="0" rtlCol="0" anchor="ctr"/>
          <a:lstStyle/>
          <a:p>
            <a:pPr algn="ctr"/>
            <a:endParaRPr sz="1065" b="1" dirty="0">
              <a:solidFill>
                <a:srgbClr val="FFFFFF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47860" y="1776965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思源黑体 CN Bold"/>
                <a:ea typeface="思源黑体 CN Bold"/>
              </a:rPr>
              <a:t>标题文字添加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074223" y="2259619"/>
            <a:ext cx="3607451" cy="10068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感谢您使用我们的</a:t>
            </a:r>
            <a:r>
              <a:rPr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PPT</a:t>
            </a: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模板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</a:p>
        </p:txBody>
      </p:sp>
      <p:sp>
        <p:nvSpPr>
          <p:cNvPr id="32" name="圆角矩形 227"/>
          <p:cNvSpPr/>
          <p:nvPr/>
        </p:nvSpPr>
        <p:spPr>
          <a:xfrm>
            <a:off x="1287557" y="4396116"/>
            <a:ext cx="4303239" cy="1502688"/>
          </a:xfrm>
          <a:prstGeom prst="roundRect">
            <a:avLst>
              <a:gd name="adj" fmla="val 11847"/>
            </a:avLst>
          </a:prstGeom>
          <a:solidFill>
            <a:srgbClr val="F7F7F7"/>
          </a:solidFill>
          <a:ln w="9525" cap="flat">
            <a:solidFill>
              <a:sysClr val="window" lastClr="FFFFFF">
                <a:lumMod val="75000"/>
              </a:sysClr>
            </a:solidFill>
            <a:custDash>
              <a:ds d="380000" sp="120000"/>
            </a:custDash>
            <a:bevel/>
          </a:ln>
        </p:spPr>
        <p:txBody>
          <a:bodyPr wrap="squar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910" b="0" i="0" u="none" strike="noStrike" kern="0" cap="none" spc="0" normalizeH="0" baseline="0" noProof="0" dirty="0">
              <a:ln>
                <a:noFill/>
              </a:ln>
              <a:solidFill>
                <a:srgbClr val="3E3938"/>
              </a:solidFill>
              <a:effectLst/>
              <a:uLnTx/>
              <a:uFillTx/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33" name="任意多边形 228"/>
          <p:cNvSpPr/>
          <p:nvPr/>
        </p:nvSpPr>
        <p:spPr>
          <a:xfrm>
            <a:off x="1481853" y="4216589"/>
            <a:ext cx="2432000" cy="359055"/>
          </a:xfrm>
          <a:custGeom>
            <a:avLst/>
            <a:gdLst>
              <a:gd name="rtl" fmla="*/ 30400 w 2432000"/>
              <a:gd name="rtt" fmla="*/ 30400 h 359055"/>
              <a:gd name="rtr" fmla="*/ 2401600 w 2432000"/>
              <a:gd name="rtb" fmla="*/ 328655 h 359055"/>
            </a:gdLst>
            <a:ahLst/>
            <a:cxnLst/>
            <a:rect l="rtl" t="rtt" r="rtr" b="rtb"/>
            <a:pathLst>
              <a:path w="2432000" h="359055">
                <a:moveTo>
                  <a:pt x="179527" y="359055"/>
                </a:moveTo>
                <a:lnTo>
                  <a:pt x="2252473" y="359055"/>
                </a:lnTo>
                <a:cubicBezTo>
                  <a:pt x="2351622" y="359055"/>
                  <a:pt x="2432000" y="278681"/>
                  <a:pt x="2432000" y="179527"/>
                </a:cubicBezTo>
                <a:cubicBezTo>
                  <a:pt x="2432000" y="80375"/>
                  <a:pt x="2351622" y="0"/>
                  <a:pt x="2252473" y="0"/>
                </a:cubicBezTo>
                <a:lnTo>
                  <a:pt x="179527" y="0"/>
                </a:lnTo>
                <a:cubicBezTo>
                  <a:pt x="80375" y="0"/>
                  <a:pt x="0" y="80375"/>
                  <a:pt x="0" y="179527"/>
                </a:cubicBezTo>
                <a:cubicBezTo>
                  <a:pt x="0" y="278681"/>
                  <a:pt x="80375" y="359055"/>
                  <a:pt x="179527" y="359055"/>
                </a:cubicBezTo>
                <a:close/>
              </a:path>
            </a:pathLst>
          </a:custGeom>
          <a:solidFill>
            <a:srgbClr val="FD6041"/>
          </a:solidFill>
          <a:ln w="15200" cap="flat">
            <a:noFill/>
            <a:beve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square" lIns="36000" tIns="0" rIns="36000" bIns="0" rtlCol="0" anchor="ctr"/>
          <a:lstStyle/>
          <a:p>
            <a:pPr algn="ctr"/>
            <a:endParaRPr sz="1065" b="1" dirty="0">
              <a:solidFill>
                <a:srgbClr val="FFFFFF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666223" y="4215365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思源黑体 CN Bold"/>
                <a:ea typeface="思源黑体 CN Bold"/>
              </a:rPr>
              <a:t>标题文字添加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592586" y="4698019"/>
            <a:ext cx="3607451" cy="10068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感谢您使用我们的</a:t>
            </a:r>
            <a:r>
              <a:rPr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PPT</a:t>
            </a: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模板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</a:p>
        </p:txBody>
      </p:sp>
      <p:sp>
        <p:nvSpPr>
          <p:cNvPr id="36" name="圆角矩形 227"/>
          <p:cNvSpPr/>
          <p:nvPr/>
        </p:nvSpPr>
        <p:spPr>
          <a:xfrm>
            <a:off x="6769194" y="4396116"/>
            <a:ext cx="4303239" cy="1502688"/>
          </a:xfrm>
          <a:prstGeom prst="roundRect">
            <a:avLst>
              <a:gd name="adj" fmla="val 11847"/>
            </a:avLst>
          </a:prstGeom>
          <a:solidFill>
            <a:srgbClr val="F7F7F7"/>
          </a:solidFill>
          <a:ln w="9525" cap="flat">
            <a:solidFill>
              <a:sysClr val="window" lastClr="FFFFFF">
                <a:lumMod val="75000"/>
              </a:sysClr>
            </a:solidFill>
            <a:custDash>
              <a:ds d="380000" sp="120000"/>
            </a:custDash>
            <a:bevel/>
          </a:ln>
        </p:spPr>
        <p:txBody>
          <a:bodyPr wrap="square"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910" b="0" i="0" u="none" strike="noStrike" kern="0" cap="none" spc="0" normalizeH="0" baseline="0" noProof="0" dirty="0">
              <a:ln>
                <a:noFill/>
              </a:ln>
              <a:solidFill>
                <a:srgbClr val="3E3938"/>
              </a:solidFill>
              <a:effectLst/>
              <a:uLnTx/>
              <a:uFillTx/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37" name="任意多边形 228"/>
          <p:cNvSpPr/>
          <p:nvPr/>
        </p:nvSpPr>
        <p:spPr>
          <a:xfrm>
            <a:off x="6963490" y="4216589"/>
            <a:ext cx="2432000" cy="359055"/>
          </a:xfrm>
          <a:custGeom>
            <a:avLst/>
            <a:gdLst>
              <a:gd name="rtl" fmla="*/ 30400 w 2432000"/>
              <a:gd name="rtt" fmla="*/ 30400 h 359055"/>
              <a:gd name="rtr" fmla="*/ 2401600 w 2432000"/>
              <a:gd name="rtb" fmla="*/ 328655 h 359055"/>
            </a:gdLst>
            <a:ahLst/>
            <a:cxnLst/>
            <a:rect l="rtl" t="rtt" r="rtr" b="rtb"/>
            <a:pathLst>
              <a:path w="2432000" h="359055">
                <a:moveTo>
                  <a:pt x="179527" y="359055"/>
                </a:moveTo>
                <a:lnTo>
                  <a:pt x="2252473" y="359055"/>
                </a:lnTo>
                <a:cubicBezTo>
                  <a:pt x="2351622" y="359055"/>
                  <a:pt x="2432000" y="278681"/>
                  <a:pt x="2432000" y="179527"/>
                </a:cubicBezTo>
                <a:cubicBezTo>
                  <a:pt x="2432000" y="80375"/>
                  <a:pt x="2351622" y="0"/>
                  <a:pt x="2252473" y="0"/>
                </a:cubicBezTo>
                <a:lnTo>
                  <a:pt x="179527" y="0"/>
                </a:lnTo>
                <a:cubicBezTo>
                  <a:pt x="80375" y="0"/>
                  <a:pt x="0" y="80375"/>
                  <a:pt x="0" y="179527"/>
                </a:cubicBezTo>
                <a:cubicBezTo>
                  <a:pt x="0" y="278681"/>
                  <a:pt x="80375" y="359055"/>
                  <a:pt x="179527" y="359055"/>
                </a:cubicBezTo>
                <a:close/>
              </a:path>
            </a:pathLst>
          </a:custGeom>
          <a:solidFill>
            <a:srgbClr val="FD6041"/>
          </a:solidFill>
          <a:ln w="15200" cap="flat">
            <a:noFill/>
            <a:bevel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square" lIns="36000" tIns="0" rIns="36000" bIns="0" rtlCol="0" anchor="ctr"/>
          <a:lstStyle/>
          <a:p>
            <a:pPr algn="ctr"/>
            <a:endParaRPr sz="1065" b="1" dirty="0">
              <a:solidFill>
                <a:srgbClr val="FFFFFF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147860" y="4215365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思源黑体 CN Bold"/>
                <a:ea typeface="思源黑体 CN Bold"/>
              </a:rPr>
              <a:t>标题文字添加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074223" y="4698019"/>
            <a:ext cx="3607451" cy="10068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感谢您使用我们的</a:t>
            </a:r>
            <a:r>
              <a:rPr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PPT</a:t>
            </a: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模板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</a:rPr>
              <a:t>请在此输入您需要的文字内容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/>
      <p:bldP spid="35" grpId="0"/>
      <p:bldP spid="36" grpId="0" animBg="1"/>
      <p:bldP spid="37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940" y="0"/>
            <a:ext cx="5662507" cy="6629436"/>
          </a:xfrm>
          <a:custGeom>
            <a:avLst/>
            <a:gdLst>
              <a:gd name="connsiteX0" fmla="*/ 3954538 w 8495071"/>
              <a:gd name="connsiteY0" fmla="*/ 0 h 9945688"/>
              <a:gd name="connsiteX1" fmla="*/ 8495071 w 8495071"/>
              <a:gd name="connsiteY1" fmla="*/ 0 h 9945688"/>
              <a:gd name="connsiteX2" fmla="*/ 0 w 8495071"/>
              <a:gd name="connsiteY2" fmla="*/ 9945688 h 9945688"/>
              <a:gd name="connsiteX3" fmla="*/ 0 w 8495071"/>
              <a:gd name="connsiteY3" fmla="*/ 4629814 h 99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5071" h="9945688">
                <a:moveTo>
                  <a:pt x="3954538" y="0"/>
                </a:moveTo>
                <a:lnTo>
                  <a:pt x="8495071" y="0"/>
                </a:lnTo>
                <a:lnTo>
                  <a:pt x="0" y="9945688"/>
                </a:lnTo>
                <a:lnTo>
                  <a:pt x="0" y="4629814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89000"/>
                </a:schemeClr>
              </a:gs>
              <a:gs pos="98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7982" y="6242383"/>
            <a:ext cx="1453078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pc="400" dirty="0">
                <a:solidFill>
                  <a:srgbClr val="FFFFFF"/>
                </a:solidFill>
                <a:latin typeface="Abadi" panose="020B0604020104020204" pitchFamily="34" charset="0"/>
                <a:ea typeface="Merriweather Bold" panose="02060503050406030704" pitchFamily="18" charset="-52"/>
                <a:cs typeface="Open Sans" panose="020B0606030504020204" pitchFamily="34" charset="0"/>
              </a:rPr>
              <a:t>READ MORE</a:t>
            </a:r>
            <a:endParaRPr lang="ru-RU" sz="1100" spc="400" dirty="0">
              <a:solidFill>
                <a:srgbClr val="FFFFFF"/>
              </a:solidFill>
              <a:latin typeface="Merriweather Light" panose="02060503050406030704" pitchFamily="18" charset="-52"/>
              <a:ea typeface="Merriweather Bold" panose="02060503050406030704" pitchFamily="18" charset="-52"/>
              <a:cs typeface="Open Sans" panose="020B0606030504020204" pitchFamily="34" charset="0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6" t="19070" r="16461"/>
          <a:stretch>
            <a:fillRect/>
          </a:stretch>
        </p:blipFill>
        <p:spPr>
          <a:xfrm>
            <a:off x="0" y="0"/>
            <a:ext cx="5663381" cy="6629435"/>
          </a:xfrm>
        </p:spPr>
      </p:pic>
      <p:grpSp>
        <p:nvGrpSpPr>
          <p:cNvPr id="3" name="组合 2"/>
          <p:cNvGrpSpPr/>
          <p:nvPr/>
        </p:nvGrpSpPr>
        <p:grpSpPr>
          <a:xfrm>
            <a:off x="4209862" y="2429822"/>
            <a:ext cx="6528119" cy="2529926"/>
            <a:chOff x="5287734" y="2545936"/>
            <a:chExt cx="4873626" cy="188873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9793060" y="4434675"/>
              <a:ext cx="3683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287734" y="2962165"/>
              <a:ext cx="4873626" cy="758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6000" dirty="0">
                  <a:solidFill>
                    <a:srgbClr val="FD6041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输入目录关键字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09465" y="3732373"/>
              <a:ext cx="3951895" cy="27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defRPr/>
              </a:pPr>
              <a:r>
                <a:rPr lang="en-US" altLang="zh-CN" spc="200" dirty="0"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Segoe UI Light" panose="020B0502040204020203" pitchFamily="34" charset="0"/>
                </a:rPr>
                <a:t>ANNUAL WORK OVERVIEW</a:t>
              </a:r>
              <a:endParaRPr lang="zh-CN" altLang="en-US" spc="2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103960" y="2545936"/>
              <a:ext cx="2057400" cy="436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100" normalizeH="0" baseline="0" noProof="0" dirty="0">
                  <a:ln>
                    <a:noFill/>
                  </a:ln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cs"/>
                </a:rPr>
                <a:t>PART 04</a:t>
              </a:r>
              <a:endParaRPr kumimoji="0" lang="zh-CN" altLang="en-US" sz="3200" b="0" i="0" u="none" strike="noStrike" kern="1200" cap="none" spc="100" normalizeH="0" baseline="0" noProof="0" dirty="0">
                <a:ln>
                  <a:noFill/>
                </a:ln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cs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35" name="Freeform 5"/>
          <p:cNvSpPr/>
          <p:nvPr/>
        </p:nvSpPr>
        <p:spPr bwMode="auto">
          <a:xfrm>
            <a:off x="7812941" y="1479628"/>
            <a:ext cx="2662556" cy="2592636"/>
          </a:xfrm>
          <a:custGeom>
            <a:avLst/>
            <a:gdLst>
              <a:gd name="T0" fmla="*/ 405 w 948"/>
              <a:gd name="T1" fmla="*/ 893 h 923"/>
              <a:gd name="T2" fmla="*/ 416 w 948"/>
              <a:gd name="T3" fmla="*/ 910 h 923"/>
              <a:gd name="T4" fmla="*/ 399 w 948"/>
              <a:gd name="T5" fmla="*/ 921 h 923"/>
              <a:gd name="T6" fmla="*/ 116 w 948"/>
              <a:gd name="T7" fmla="*/ 709 h 923"/>
              <a:gd name="T8" fmla="*/ 285 w 948"/>
              <a:gd name="T9" fmla="*/ 117 h 923"/>
              <a:gd name="T10" fmla="*/ 876 w 948"/>
              <a:gd name="T11" fmla="*/ 286 h 923"/>
              <a:gd name="T12" fmla="*/ 905 w 948"/>
              <a:gd name="T13" fmla="*/ 646 h 923"/>
              <a:gd name="T14" fmla="*/ 887 w 948"/>
              <a:gd name="T15" fmla="*/ 654 h 923"/>
              <a:gd name="T16" fmla="*/ 878 w 948"/>
              <a:gd name="T17" fmla="*/ 636 h 923"/>
              <a:gd name="T18" fmla="*/ 852 w 948"/>
              <a:gd name="T19" fmla="*/ 299 h 923"/>
              <a:gd name="T20" fmla="*/ 299 w 948"/>
              <a:gd name="T21" fmla="*/ 142 h 923"/>
              <a:gd name="T22" fmla="*/ 141 w 948"/>
              <a:gd name="T23" fmla="*/ 695 h 923"/>
              <a:gd name="T24" fmla="*/ 405 w 948"/>
              <a:gd name="T25" fmla="*/ 893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8" h="923">
                <a:moveTo>
                  <a:pt x="405" y="893"/>
                </a:moveTo>
                <a:cubicBezTo>
                  <a:pt x="413" y="895"/>
                  <a:pt x="418" y="903"/>
                  <a:pt x="416" y="910"/>
                </a:cubicBezTo>
                <a:cubicBezTo>
                  <a:pt x="414" y="918"/>
                  <a:pt x="406" y="923"/>
                  <a:pt x="399" y="921"/>
                </a:cubicBezTo>
                <a:cubicBezTo>
                  <a:pt x="279" y="893"/>
                  <a:pt x="176" y="816"/>
                  <a:pt x="116" y="709"/>
                </a:cubicBezTo>
                <a:cubicBezTo>
                  <a:pt x="0" y="499"/>
                  <a:pt x="75" y="234"/>
                  <a:pt x="285" y="117"/>
                </a:cubicBezTo>
                <a:cubicBezTo>
                  <a:pt x="495" y="0"/>
                  <a:pt x="760" y="76"/>
                  <a:pt x="876" y="286"/>
                </a:cubicBezTo>
                <a:cubicBezTo>
                  <a:pt x="938" y="396"/>
                  <a:pt x="948" y="527"/>
                  <a:pt x="905" y="646"/>
                </a:cubicBezTo>
                <a:cubicBezTo>
                  <a:pt x="902" y="653"/>
                  <a:pt x="894" y="657"/>
                  <a:pt x="887" y="654"/>
                </a:cubicBezTo>
                <a:cubicBezTo>
                  <a:pt x="879" y="652"/>
                  <a:pt x="876" y="643"/>
                  <a:pt x="878" y="636"/>
                </a:cubicBezTo>
                <a:cubicBezTo>
                  <a:pt x="919" y="525"/>
                  <a:pt x="909" y="402"/>
                  <a:pt x="852" y="299"/>
                </a:cubicBezTo>
                <a:cubicBezTo>
                  <a:pt x="742" y="103"/>
                  <a:pt x="495" y="33"/>
                  <a:pt x="299" y="142"/>
                </a:cubicBezTo>
                <a:cubicBezTo>
                  <a:pt x="103" y="251"/>
                  <a:pt x="32" y="499"/>
                  <a:pt x="141" y="695"/>
                </a:cubicBezTo>
                <a:cubicBezTo>
                  <a:pt x="197" y="795"/>
                  <a:pt x="293" y="867"/>
                  <a:pt x="405" y="893"/>
                </a:cubicBezTo>
                <a:close/>
              </a:path>
            </a:pathLst>
          </a:custGeom>
          <a:solidFill>
            <a:srgbClr val="FD60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36" name="Freeform 6"/>
          <p:cNvSpPr/>
          <p:nvPr/>
        </p:nvSpPr>
        <p:spPr bwMode="auto">
          <a:xfrm>
            <a:off x="8833174" y="3929628"/>
            <a:ext cx="199972" cy="201370"/>
          </a:xfrm>
          <a:custGeom>
            <a:avLst/>
            <a:gdLst>
              <a:gd name="T0" fmla="*/ 8 w 71"/>
              <a:gd name="T1" fmla="*/ 51 h 72"/>
              <a:gd name="T2" fmla="*/ 20 w 71"/>
              <a:gd name="T3" fmla="*/ 8 h 72"/>
              <a:gd name="T4" fmla="*/ 63 w 71"/>
              <a:gd name="T5" fmla="*/ 21 h 72"/>
              <a:gd name="T6" fmla="*/ 51 w 71"/>
              <a:gd name="T7" fmla="*/ 63 h 72"/>
              <a:gd name="T8" fmla="*/ 8 w 71"/>
              <a:gd name="T9" fmla="*/ 5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8" y="51"/>
                </a:moveTo>
                <a:cubicBezTo>
                  <a:pt x="0" y="36"/>
                  <a:pt x="5" y="17"/>
                  <a:pt x="20" y="8"/>
                </a:cubicBezTo>
                <a:cubicBezTo>
                  <a:pt x="35" y="0"/>
                  <a:pt x="55" y="5"/>
                  <a:pt x="63" y="21"/>
                </a:cubicBezTo>
                <a:cubicBezTo>
                  <a:pt x="71" y="36"/>
                  <a:pt x="66" y="55"/>
                  <a:pt x="51" y="63"/>
                </a:cubicBezTo>
                <a:cubicBezTo>
                  <a:pt x="36" y="72"/>
                  <a:pt x="17" y="66"/>
                  <a:pt x="8" y="51"/>
                </a:cubicBezTo>
                <a:close/>
              </a:path>
            </a:pathLst>
          </a:custGeom>
          <a:solidFill>
            <a:srgbClr val="FD60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37" name="Freeform 7"/>
          <p:cNvSpPr/>
          <p:nvPr/>
        </p:nvSpPr>
        <p:spPr bwMode="auto">
          <a:xfrm>
            <a:off x="9205748" y="3364673"/>
            <a:ext cx="2347917" cy="2615011"/>
          </a:xfrm>
          <a:custGeom>
            <a:avLst/>
            <a:gdLst>
              <a:gd name="T0" fmla="*/ 35 w 836"/>
              <a:gd name="T1" fmla="*/ 204 h 931"/>
              <a:gd name="T2" fmla="*/ 16 w 836"/>
              <a:gd name="T3" fmla="*/ 206 h 931"/>
              <a:gd name="T4" fmla="*/ 13 w 836"/>
              <a:gd name="T5" fmla="*/ 186 h 931"/>
              <a:gd name="T6" fmla="*/ 72 w 836"/>
              <a:gd name="T7" fmla="*/ 126 h 931"/>
              <a:gd name="T8" fmla="*/ 471 w 836"/>
              <a:gd name="T9" fmla="*/ 40 h 931"/>
              <a:gd name="T10" fmla="*/ 771 w 836"/>
              <a:gd name="T11" fmla="*/ 577 h 931"/>
              <a:gd name="T12" fmla="*/ 262 w 836"/>
              <a:gd name="T13" fmla="*/ 884 h 931"/>
              <a:gd name="T14" fmla="*/ 4 w 836"/>
              <a:gd name="T15" fmla="*/ 719 h 931"/>
              <a:gd name="T16" fmla="*/ 7 w 836"/>
              <a:gd name="T17" fmla="*/ 699 h 931"/>
              <a:gd name="T18" fmla="*/ 27 w 836"/>
              <a:gd name="T19" fmla="*/ 702 h 931"/>
              <a:gd name="T20" fmla="*/ 268 w 836"/>
              <a:gd name="T21" fmla="*/ 856 h 931"/>
              <a:gd name="T22" fmla="*/ 743 w 836"/>
              <a:gd name="T23" fmla="*/ 570 h 931"/>
              <a:gd name="T24" fmla="*/ 464 w 836"/>
              <a:gd name="T25" fmla="*/ 67 h 931"/>
              <a:gd name="T26" fmla="*/ 90 w 836"/>
              <a:gd name="T27" fmla="*/ 148 h 931"/>
              <a:gd name="T28" fmla="*/ 35 w 836"/>
              <a:gd name="T29" fmla="*/ 204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6" h="931">
                <a:moveTo>
                  <a:pt x="35" y="204"/>
                </a:moveTo>
                <a:cubicBezTo>
                  <a:pt x="31" y="210"/>
                  <a:pt x="22" y="211"/>
                  <a:pt x="16" y="206"/>
                </a:cubicBezTo>
                <a:cubicBezTo>
                  <a:pt x="9" y="201"/>
                  <a:pt x="9" y="192"/>
                  <a:pt x="13" y="186"/>
                </a:cubicBezTo>
                <a:cubicBezTo>
                  <a:pt x="31" y="164"/>
                  <a:pt x="51" y="144"/>
                  <a:pt x="72" y="126"/>
                </a:cubicBezTo>
                <a:cubicBezTo>
                  <a:pt x="182" y="33"/>
                  <a:pt x="332" y="0"/>
                  <a:pt x="471" y="40"/>
                </a:cubicBezTo>
                <a:cubicBezTo>
                  <a:pt x="702" y="106"/>
                  <a:pt x="836" y="347"/>
                  <a:pt x="771" y="577"/>
                </a:cubicBezTo>
                <a:cubicBezTo>
                  <a:pt x="708" y="798"/>
                  <a:pt x="485" y="931"/>
                  <a:pt x="262" y="884"/>
                </a:cubicBezTo>
                <a:cubicBezTo>
                  <a:pt x="162" y="862"/>
                  <a:pt x="70" y="806"/>
                  <a:pt x="4" y="719"/>
                </a:cubicBezTo>
                <a:cubicBezTo>
                  <a:pt x="0" y="713"/>
                  <a:pt x="1" y="704"/>
                  <a:pt x="7" y="699"/>
                </a:cubicBezTo>
                <a:cubicBezTo>
                  <a:pt x="13" y="695"/>
                  <a:pt x="22" y="696"/>
                  <a:pt x="27" y="702"/>
                </a:cubicBezTo>
                <a:cubicBezTo>
                  <a:pt x="88" y="783"/>
                  <a:pt x="174" y="836"/>
                  <a:pt x="268" y="856"/>
                </a:cubicBezTo>
                <a:cubicBezTo>
                  <a:pt x="477" y="900"/>
                  <a:pt x="685" y="776"/>
                  <a:pt x="743" y="570"/>
                </a:cubicBezTo>
                <a:cubicBezTo>
                  <a:pt x="805" y="354"/>
                  <a:pt x="680" y="129"/>
                  <a:pt x="464" y="67"/>
                </a:cubicBezTo>
                <a:cubicBezTo>
                  <a:pt x="333" y="30"/>
                  <a:pt x="193" y="61"/>
                  <a:pt x="90" y="148"/>
                </a:cubicBezTo>
                <a:cubicBezTo>
                  <a:pt x="70" y="164"/>
                  <a:pt x="52" y="183"/>
                  <a:pt x="35" y="204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38" name="Freeform 8"/>
          <p:cNvSpPr/>
          <p:nvPr/>
        </p:nvSpPr>
        <p:spPr bwMode="auto">
          <a:xfrm>
            <a:off x="9136627" y="3810764"/>
            <a:ext cx="199972" cy="202769"/>
          </a:xfrm>
          <a:custGeom>
            <a:avLst/>
            <a:gdLst>
              <a:gd name="T0" fmla="*/ 8 w 71"/>
              <a:gd name="T1" fmla="*/ 51 h 72"/>
              <a:gd name="T2" fmla="*/ 20 w 71"/>
              <a:gd name="T3" fmla="*/ 8 h 72"/>
              <a:gd name="T4" fmla="*/ 63 w 71"/>
              <a:gd name="T5" fmla="*/ 21 h 72"/>
              <a:gd name="T6" fmla="*/ 51 w 71"/>
              <a:gd name="T7" fmla="*/ 63 h 72"/>
              <a:gd name="T8" fmla="*/ 8 w 71"/>
              <a:gd name="T9" fmla="*/ 5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8" y="51"/>
                </a:moveTo>
                <a:cubicBezTo>
                  <a:pt x="0" y="36"/>
                  <a:pt x="5" y="17"/>
                  <a:pt x="20" y="8"/>
                </a:cubicBezTo>
                <a:cubicBezTo>
                  <a:pt x="35" y="0"/>
                  <a:pt x="54" y="5"/>
                  <a:pt x="63" y="21"/>
                </a:cubicBezTo>
                <a:cubicBezTo>
                  <a:pt x="71" y="36"/>
                  <a:pt x="66" y="55"/>
                  <a:pt x="51" y="63"/>
                </a:cubicBezTo>
                <a:cubicBezTo>
                  <a:pt x="36" y="72"/>
                  <a:pt x="16" y="66"/>
                  <a:pt x="8" y="51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39" name="Freeform 9"/>
          <p:cNvSpPr/>
          <p:nvPr/>
        </p:nvSpPr>
        <p:spPr bwMode="auto">
          <a:xfrm>
            <a:off x="6757147" y="3429000"/>
            <a:ext cx="2609417" cy="2567465"/>
          </a:xfrm>
          <a:custGeom>
            <a:avLst/>
            <a:gdLst>
              <a:gd name="T0" fmla="*/ 865 w 929"/>
              <a:gd name="T1" fmla="*/ 292 h 914"/>
              <a:gd name="T2" fmla="*/ 873 w 929"/>
              <a:gd name="T3" fmla="*/ 274 h 914"/>
              <a:gd name="T4" fmla="*/ 892 w 929"/>
              <a:gd name="T5" fmla="*/ 282 h 914"/>
              <a:gd name="T6" fmla="*/ 892 w 929"/>
              <a:gd name="T7" fmla="*/ 584 h 914"/>
              <a:gd name="T8" fmla="*/ 365 w 929"/>
              <a:gd name="T9" fmla="*/ 852 h 914"/>
              <a:gd name="T10" fmla="*/ 66 w 929"/>
              <a:gd name="T11" fmla="*/ 314 h 914"/>
              <a:gd name="T12" fmla="*/ 354 w 929"/>
              <a:gd name="T13" fmla="*/ 19 h 914"/>
              <a:gd name="T14" fmla="*/ 440 w 929"/>
              <a:gd name="T15" fmla="*/ 1 h 914"/>
              <a:gd name="T16" fmla="*/ 456 w 929"/>
              <a:gd name="T17" fmla="*/ 14 h 914"/>
              <a:gd name="T18" fmla="*/ 443 w 929"/>
              <a:gd name="T19" fmla="*/ 29 h 914"/>
              <a:gd name="T20" fmla="*/ 362 w 929"/>
              <a:gd name="T21" fmla="*/ 46 h 914"/>
              <a:gd name="T22" fmla="*/ 93 w 929"/>
              <a:gd name="T23" fmla="*/ 322 h 914"/>
              <a:gd name="T24" fmla="*/ 373 w 929"/>
              <a:gd name="T25" fmla="*/ 824 h 914"/>
              <a:gd name="T26" fmla="*/ 865 w 929"/>
              <a:gd name="T27" fmla="*/ 574 h 914"/>
              <a:gd name="T28" fmla="*/ 865 w 929"/>
              <a:gd name="T29" fmla="*/ 292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29" h="914">
                <a:moveTo>
                  <a:pt x="865" y="292"/>
                </a:moveTo>
                <a:cubicBezTo>
                  <a:pt x="862" y="285"/>
                  <a:pt x="866" y="277"/>
                  <a:pt x="873" y="274"/>
                </a:cubicBezTo>
                <a:cubicBezTo>
                  <a:pt x="881" y="271"/>
                  <a:pt x="889" y="275"/>
                  <a:pt x="892" y="282"/>
                </a:cubicBezTo>
                <a:cubicBezTo>
                  <a:pt x="929" y="383"/>
                  <a:pt x="927" y="490"/>
                  <a:pt x="892" y="584"/>
                </a:cubicBezTo>
                <a:cubicBezTo>
                  <a:pt x="813" y="797"/>
                  <a:pt x="583" y="914"/>
                  <a:pt x="365" y="852"/>
                </a:cubicBezTo>
                <a:cubicBezTo>
                  <a:pt x="134" y="786"/>
                  <a:pt x="0" y="545"/>
                  <a:pt x="66" y="314"/>
                </a:cubicBezTo>
                <a:cubicBezTo>
                  <a:pt x="106" y="173"/>
                  <a:pt x="215" y="62"/>
                  <a:pt x="354" y="19"/>
                </a:cubicBezTo>
                <a:cubicBezTo>
                  <a:pt x="382" y="10"/>
                  <a:pt x="411" y="4"/>
                  <a:pt x="440" y="1"/>
                </a:cubicBezTo>
                <a:cubicBezTo>
                  <a:pt x="448" y="0"/>
                  <a:pt x="455" y="6"/>
                  <a:pt x="456" y="14"/>
                </a:cubicBezTo>
                <a:cubicBezTo>
                  <a:pt x="456" y="21"/>
                  <a:pt x="451" y="28"/>
                  <a:pt x="443" y="29"/>
                </a:cubicBezTo>
                <a:cubicBezTo>
                  <a:pt x="415" y="32"/>
                  <a:pt x="388" y="37"/>
                  <a:pt x="362" y="46"/>
                </a:cubicBezTo>
                <a:cubicBezTo>
                  <a:pt x="232" y="86"/>
                  <a:pt x="131" y="190"/>
                  <a:pt x="93" y="322"/>
                </a:cubicBezTo>
                <a:cubicBezTo>
                  <a:pt x="31" y="538"/>
                  <a:pt x="157" y="763"/>
                  <a:pt x="373" y="824"/>
                </a:cubicBezTo>
                <a:cubicBezTo>
                  <a:pt x="577" y="883"/>
                  <a:pt x="792" y="773"/>
                  <a:pt x="865" y="574"/>
                </a:cubicBezTo>
                <a:cubicBezTo>
                  <a:pt x="898" y="486"/>
                  <a:pt x="900" y="386"/>
                  <a:pt x="865" y="292"/>
                </a:cubicBezTo>
                <a:close/>
              </a:path>
            </a:pathLst>
          </a:custGeom>
          <a:solidFill>
            <a:srgbClr val="FD60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0" name="Freeform 10"/>
          <p:cNvSpPr/>
          <p:nvPr/>
        </p:nvSpPr>
        <p:spPr bwMode="auto">
          <a:xfrm>
            <a:off x="9083488" y="4156169"/>
            <a:ext cx="202769" cy="199972"/>
          </a:xfrm>
          <a:custGeom>
            <a:avLst/>
            <a:gdLst>
              <a:gd name="T0" fmla="*/ 8 w 72"/>
              <a:gd name="T1" fmla="*/ 51 h 71"/>
              <a:gd name="T2" fmla="*/ 21 w 72"/>
              <a:gd name="T3" fmla="*/ 8 h 71"/>
              <a:gd name="T4" fmla="*/ 63 w 72"/>
              <a:gd name="T5" fmla="*/ 20 h 71"/>
              <a:gd name="T6" fmla="*/ 51 w 72"/>
              <a:gd name="T7" fmla="*/ 63 h 71"/>
              <a:gd name="T8" fmla="*/ 8 w 72"/>
              <a:gd name="T9" fmla="*/ 5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8" y="51"/>
                </a:moveTo>
                <a:cubicBezTo>
                  <a:pt x="0" y="36"/>
                  <a:pt x="5" y="16"/>
                  <a:pt x="21" y="8"/>
                </a:cubicBezTo>
                <a:cubicBezTo>
                  <a:pt x="36" y="0"/>
                  <a:pt x="55" y="5"/>
                  <a:pt x="63" y="20"/>
                </a:cubicBezTo>
                <a:cubicBezTo>
                  <a:pt x="72" y="35"/>
                  <a:pt x="66" y="54"/>
                  <a:pt x="51" y="63"/>
                </a:cubicBezTo>
                <a:cubicBezTo>
                  <a:pt x="36" y="71"/>
                  <a:pt x="17" y="66"/>
                  <a:pt x="8" y="51"/>
                </a:cubicBezTo>
                <a:close/>
              </a:path>
            </a:pathLst>
          </a:custGeom>
          <a:solidFill>
            <a:srgbClr val="FD60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1" name="Freeform 11"/>
          <p:cNvSpPr/>
          <p:nvPr/>
        </p:nvSpPr>
        <p:spPr bwMode="auto">
          <a:xfrm>
            <a:off x="8222672" y="1889360"/>
            <a:ext cx="1963356" cy="983077"/>
          </a:xfrm>
          <a:custGeom>
            <a:avLst/>
            <a:gdLst>
              <a:gd name="T0" fmla="*/ 350 w 699"/>
              <a:gd name="T1" fmla="*/ 350 h 350"/>
              <a:gd name="T2" fmla="*/ 0 w 699"/>
              <a:gd name="T3" fmla="*/ 350 h 350"/>
              <a:gd name="T4" fmla="*/ 350 w 699"/>
              <a:gd name="T5" fmla="*/ 0 h 350"/>
              <a:gd name="T6" fmla="*/ 699 w 699"/>
              <a:gd name="T7" fmla="*/ 350 h 350"/>
              <a:gd name="T8" fmla="*/ 350 w 699"/>
              <a:gd name="T9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50">
                <a:moveTo>
                  <a:pt x="350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57"/>
                  <a:pt x="157" y="0"/>
                  <a:pt x="350" y="0"/>
                </a:cubicBezTo>
                <a:cubicBezTo>
                  <a:pt x="543" y="0"/>
                  <a:pt x="699" y="157"/>
                  <a:pt x="699" y="350"/>
                </a:cubicBezTo>
                <a:cubicBezTo>
                  <a:pt x="350" y="350"/>
                  <a:pt x="350" y="350"/>
                  <a:pt x="350" y="350"/>
                </a:cubicBezTo>
                <a:close/>
              </a:path>
            </a:pathLst>
          </a:custGeom>
          <a:solidFill>
            <a:srgbClr val="FD60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2" name="Freeform 12"/>
          <p:cNvSpPr/>
          <p:nvPr/>
        </p:nvSpPr>
        <p:spPr bwMode="auto">
          <a:xfrm>
            <a:off x="6983688" y="3805170"/>
            <a:ext cx="1612357" cy="1973145"/>
          </a:xfrm>
          <a:custGeom>
            <a:avLst/>
            <a:gdLst>
              <a:gd name="T0" fmla="*/ 399 w 574"/>
              <a:gd name="T1" fmla="*/ 303 h 702"/>
              <a:gd name="T2" fmla="*/ 574 w 574"/>
              <a:gd name="T3" fmla="*/ 605 h 702"/>
              <a:gd name="T4" fmla="*/ 97 w 574"/>
              <a:gd name="T5" fmla="*/ 477 h 702"/>
              <a:gd name="T6" fmla="*/ 225 w 574"/>
              <a:gd name="T7" fmla="*/ 0 h 702"/>
              <a:gd name="T8" fmla="*/ 399 w 574"/>
              <a:gd name="T9" fmla="*/ 303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702">
                <a:moveTo>
                  <a:pt x="399" y="303"/>
                </a:moveTo>
                <a:cubicBezTo>
                  <a:pt x="574" y="605"/>
                  <a:pt x="574" y="605"/>
                  <a:pt x="574" y="605"/>
                </a:cubicBezTo>
                <a:cubicBezTo>
                  <a:pt x="407" y="702"/>
                  <a:pt x="193" y="645"/>
                  <a:pt x="97" y="477"/>
                </a:cubicBezTo>
                <a:cubicBezTo>
                  <a:pt x="0" y="310"/>
                  <a:pt x="57" y="96"/>
                  <a:pt x="225" y="0"/>
                </a:cubicBezTo>
                <a:cubicBezTo>
                  <a:pt x="399" y="303"/>
                  <a:pt x="399" y="303"/>
                  <a:pt x="399" y="303"/>
                </a:cubicBezTo>
                <a:close/>
              </a:path>
            </a:pathLst>
          </a:custGeom>
          <a:solidFill>
            <a:srgbClr val="FD60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3" name="Freeform 13"/>
          <p:cNvSpPr/>
          <p:nvPr/>
        </p:nvSpPr>
        <p:spPr bwMode="auto">
          <a:xfrm>
            <a:off x="9703579" y="3805170"/>
            <a:ext cx="1612357" cy="1973145"/>
          </a:xfrm>
          <a:custGeom>
            <a:avLst/>
            <a:gdLst>
              <a:gd name="T0" fmla="*/ 175 w 574"/>
              <a:gd name="T1" fmla="*/ 303 h 702"/>
              <a:gd name="T2" fmla="*/ 0 w 574"/>
              <a:gd name="T3" fmla="*/ 605 h 702"/>
              <a:gd name="T4" fmla="*/ 478 w 574"/>
              <a:gd name="T5" fmla="*/ 477 h 702"/>
              <a:gd name="T6" fmla="*/ 350 w 574"/>
              <a:gd name="T7" fmla="*/ 0 h 702"/>
              <a:gd name="T8" fmla="*/ 175 w 574"/>
              <a:gd name="T9" fmla="*/ 303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702">
                <a:moveTo>
                  <a:pt x="175" y="303"/>
                </a:moveTo>
                <a:cubicBezTo>
                  <a:pt x="0" y="605"/>
                  <a:pt x="0" y="605"/>
                  <a:pt x="0" y="605"/>
                </a:cubicBezTo>
                <a:cubicBezTo>
                  <a:pt x="168" y="702"/>
                  <a:pt x="381" y="645"/>
                  <a:pt x="478" y="477"/>
                </a:cubicBezTo>
                <a:cubicBezTo>
                  <a:pt x="574" y="310"/>
                  <a:pt x="517" y="96"/>
                  <a:pt x="350" y="0"/>
                </a:cubicBezTo>
                <a:cubicBezTo>
                  <a:pt x="175" y="303"/>
                  <a:pt x="175" y="303"/>
                  <a:pt x="175" y="303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4" name="Freeform 227"/>
          <p:cNvSpPr/>
          <p:nvPr/>
        </p:nvSpPr>
        <p:spPr bwMode="auto">
          <a:xfrm>
            <a:off x="8893441" y="2085974"/>
            <a:ext cx="332517" cy="347805"/>
          </a:xfrm>
          <a:custGeom>
            <a:avLst/>
            <a:gdLst>
              <a:gd name="T0" fmla="*/ 1475 w 1743"/>
              <a:gd name="T1" fmla="*/ 2 h 1815"/>
              <a:gd name="T2" fmla="*/ 1507 w 1743"/>
              <a:gd name="T3" fmla="*/ 21 h 1815"/>
              <a:gd name="T4" fmla="*/ 1733 w 1743"/>
              <a:gd name="T5" fmla="*/ 252 h 1815"/>
              <a:gd name="T6" fmla="*/ 1743 w 1743"/>
              <a:gd name="T7" fmla="*/ 287 h 1815"/>
              <a:gd name="T8" fmla="*/ 1733 w 1743"/>
              <a:gd name="T9" fmla="*/ 320 h 1815"/>
              <a:gd name="T10" fmla="*/ 1507 w 1743"/>
              <a:gd name="T11" fmla="*/ 552 h 1815"/>
              <a:gd name="T12" fmla="*/ 1475 w 1743"/>
              <a:gd name="T13" fmla="*/ 570 h 1815"/>
              <a:gd name="T14" fmla="*/ 1440 w 1743"/>
              <a:gd name="T15" fmla="*/ 570 h 1815"/>
              <a:gd name="T16" fmla="*/ 1408 w 1743"/>
              <a:gd name="T17" fmla="*/ 552 h 1815"/>
              <a:gd name="T18" fmla="*/ 1389 w 1743"/>
              <a:gd name="T19" fmla="*/ 520 h 1815"/>
              <a:gd name="T20" fmla="*/ 1389 w 1743"/>
              <a:gd name="T21" fmla="*/ 484 h 1815"/>
              <a:gd name="T22" fmla="*/ 1408 w 1743"/>
              <a:gd name="T23" fmla="*/ 452 h 1815"/>
              <a:gd name="T24" fmla="*/ 1410 w 1743"/>
              <a:gd name="T25" fmla="*/ 361 h 1815"/>
              <a:gd name="T26" fmla="*/ 1228 w 1743"/>
              <a:gd name="T27" fmla="*/ 388 h 1815"/>
              <a:gd name="T28" fmla="*/ 1056 w 1743"/>
              <a:gd name="T29" fmla="*/ 438 h 1815"/>
              <a:gd name="T30" fmla="*/ 893 w 1743"/>
              <a:gd name="T31" fmla="*/ 510 h 1815"/>
              <a:gd name="T32" fmla="*/ 741 w 1743"/>
              <a:gd name="T33" fmla="*/ 602 h 1815"/>
              <a:gd name="T34" fmla="*/ 602 w 1743"/>
              <a:gd name="T35" fmla="*/ 710 h 1815"/>
              <a:gd name="T36" fmla="*/ 480 w 1743"/>
              <a:gd name="T37" fmla="*/ 835 h 1815"/>
              <a:gd name="T38" fmla="*/ 373 w 1743"/>
              <a:gd name="T39" fmla="*/ 975 h 1815"/>
              <a:gd name="T40" fmla="*/ 284 w 1743"/>
              <a:gd name="T41" fmla="*/ 1129 h 1815"/>
              <a:gd name="T42" fmla="*/ 215 w 1743"/>
              <a:gd name="T43" fmla="*/ 1293 h 1815"/>
              <a:gd name="T44" fmla="*/ 167 w 1743"/>
              <a:gd name="T45" fmla="*/ 1468 h 1815"/>
              <a:gd name="T46" fmla="*/ 143 w 1743"/>
              <a:gd name="T47" fmla="*/ 1650 h 1815"/>
              <a:gd name="T48" fmla="*/ 138 w 1743"/>
              <a:gd name="T49" fmla="*/ 1763 h 1815"/>
              <a:gd name="T50" fmla="*/ 120 w 1743"/>
              <a:gd name="T51" fmla="*/ 1794 h 1815"/>
              <a:gd name="T52" fmla="*/ 89 w 1743"/>
              <a:gd name="T53" fmla="*/ 1812 h 1815"/>
              <a:gd name="T54" fmla="*/ 51 w 1743"/>
              <a:gd name="T55" fmla="*/ 1812 h 1815"/>
              <a:gd name="T56" fmla="*/ 20 w 1743"/>
              <a:gd name="T57" fmla="*/ 1794 h 1815"/>
              <a:gd name="T58" fmla="*/ 2 w 1743"/>
              <a:gd name="T59" fmla="*/ 1763 h 1815"/>
              <a:gd name="T60" fmla="*/ 3 w 1743"/>
              <a:gd name="T61" fmla="*/ 1645 h 1815"/>
              <a:gd name="T62" fmla="*/ 28 w 1743"/>
              <a:gd name="T63" fmla="*/ 1451 h 1815"/>
              <a:gd name="T64" fmla="*/ 76 w 1743"/>
              <a:gd name="T65" fmla="*/ 1265 h 1815"/>
              <a:gd name="T66" fmla="*/ 147 w 1743"/>
              <a:gd name="T67" fmla="*/ 1090 h 1815"/>
              <a:gd name="T68" fmla="*/ 237 w 1743"/>
              <a:gd name="T69" fmla="*/ 926 h 1815"/>
              <a:gd name="T70" fmla="*/ 346 w 1743"/>
              <a:gd name="T71" fmla="*/ 774 h 1815"/>
              <a:gd name="T72" fmla="*/ 473 w 1743"/>
              <a:gd name="T73" fmla="*/ 639 h 1815"/>
              <a:gd name="T74" fmla="*/ 615 w 1743"/>
              <a:gd name="T75" fmla="*/ 519 h 1815"/>
              <a:gd name="T76" fmla="*/ 772 w 1743"/>
              <a:gd name="T77" fmla="*/ 416 h 1815"/>
              <a:gd name="T78" fmla="*/ 940 w 1743"/>
              <a:gd name="T79" fmla="*/ 333 h 1815"/>
              <a:gd name="T80" fmla="*/ 1119 w 1743"/>
              <a:gd name="T81" fmla="*/ 272 h 1815"/>
              <a:gd name="T82" fmla="*/ 1308 w 1743"/>
              <a:gd name="T83" fmla="*/ 232 h 1815"/>
              <a:gd name="T84" fmla="*/ 1505 w 1743"/>
              <a:gd name="T85" fmla="*/ 217 h 1815"/>
              <a:gd name="T86" fmla="*/ 1397 w 1743"/>
              <a:gd name="T87" fmla="*/ 105 h 1815"/>
              <a:gd name="T88" fmla="*/ 1387 w 1743"/>
              <a:gd name="T89" fmla="*/ 71 h 1815"/>
              <a:gd name="T90" fmla="*/ 1397 w 1743"/>
              <a:gd name="T91" fmla="*/ 36 h 1815"/>
              <a:gd name="T92" fmla="*/ 1423 w 1743"/>
              <a:gd name="T93" fmla="*/ 10 h 1815"/>
              <a:gd name="T94" fmla="*/ 1457 w 1743"/>
              <a:gd name="T95" fmla="*/ 0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43" h="1815">
                <a:moveTo>
                  <a:pt x="1457" y="0"/>
                </a:moveTo>
                <a:lnTo>
                  <a:pt x="1475" y="2"/>
                </a:lnTo>
                <a:lnTo>
                  <a:pt x="1492" y="10"/>
                </a:lnTo>
                <a:lnTo>
                  <a:pt x="1507" y="21"/>
                </a:lnTo>
                <a:lnTo>
                  <a:pt x="1722" y="237"/>
                </a:lnTo>
                <a:lnTo>
                  <a:pt x="1733" y="252"/>
                </a:lnTo>
                <a:lnTo>
                  <a:pt x="1741" y="269"/>
                </a:lnTo>
                <a:lnTo>
                  <a:pt x="1743" y="287"/>
                </a:lnTo>
                <a:lnTo>
                  <a:pt x="1741" y="304"/>
                </a:lnTo>
                <a:lnTo>
                  <a:pt x="1733" y="320"/>
                </a:lnTo>
                <a:lnTo>
                  <a:pt x="1722" y="335"/>
                </a:lnTo>
                <a:lnTo>
                  <a:pt x="1507" y="552"/>
                </a:lnTo>
                <a:lnTo>
                  <a:pt x="1492" y="562"/>
                </a:lnTo>
                <a:lnTo>
                  <a:pt x="1475" y="570"/>
                </a:lnTo>
                <a:lnTo>
                  <a:pt x="1458" y="572"/>
                </a:lnTo>
                <a:lnTo>
                  <a:pt x="1440" y="570"/>
                </a:lnTo>
                <a:lnTo>
                  <a:pt x="1423" y="562"/>
                </a:lnTo>
                <a:lnTo>
                  <a:pt x="1408" y="552"/>
                </a:lnTo>
                <a:lnTo>
                  <a:pt x="1397" y="536"/>
                </a:lnTo>
                <a:lnTo>
                  <a:pt x="1389" y="520"/>
                </a:lnTo>
                <a:lnTo>
                  <a:pt x="1387" y="502"/>
                </a:lnTo>
                <a:lnTo>
                  <a:pt x="1389" y="484"/>
                </a:lnTo>
                <a:lnTo>
                  <a:pt x="1397" y="467"/>
                </a:lnTo>
                <a:lnTo>
                  <a:pt x="1408" y="452"/>
                </a:lnTo>
                <a:lnTo>
                  <a:pt x="1504" y="357"/>
                </a:lnTo>
                <a:lnTo>
                  <a:pt x="1410" y="361"/>
                </a:lnTo>
                <a:lnTo>
                  <a:pt x="1318" y="371"/>
                </a:lnTo>
                <a:lnTo>
                  <a:pt x="1228" y="388"/>
                </a:lnTo>
                <a:lnTo>
                  <a:pt x="1140" y="411"/>
                </a:lnTo>
                <a:lnTo>
                  <a:pt x="1056" y="438"/>
                </a:lnTo>
                <a:lnTo>
                  <a:pt x="972" y="472"/>
                </a:lnTo>
                <a:lnTo>
                  <a:pt x="893" y="510"/>
                </a:lnTo>
                <a:lnTo>
                  <a:pt x="815" y="553"/>
                </a:lnTo>
                <a:lnTo>
                  <a:pt x="741" y="602"/>
                </a:lnTo>
                <a:lnTo>
                  <a:pt x="670" y="654"/>
                </a:lnTo>
                <a:lnTo>
                  <a:pt x="602" y="710"/>
                </a:lnTo>
                <a:lnTo>
                  <a:pt x="539" y="771"/>
                </a:lnTo>
                <a:lnTo>
                  <a:pt x="480" y="835"/>
                </a:lnTo>
                <a:lnTo>
                  <a:pt x="424" y="904"/>
                </a:lnTo>
                <a:lnTo>
                  <a:pt x="373" y="975"/>
                </a:lnTo>
                <a:lnTo>
                  <a:pt x="326" y="1050"/>
                </a:lnTo>
                <a:lnTo>
                  <a:pt x="284" y="1129"/>
                </a:lnTo>
                <a:lnTo>
                  <a:pt x="247" y="1209"/>
                </a:lnTo>
                <a:lnTo>
                  <a:pt x="215" y="1293"/>
                </a:lnTo>
                <a:lnTo>
                  <a:pt x="188" y="1379"/>
                </a:lnTo>
                <a:lnTo>
                  <a:pt x="167" y="1468"/>
                </a:lnTo>
                <a:lnTo>
                  <a:pt x="152" y="1558"/>
                </a:lnTo>
                <a:lnTo>
                  <a:pt x="143" y="1650"/>
                </a:lnTo>
                <a:lnTo>
                  <a:pt x="140" y="1744"/>
                </a:lnTo>
                <a:lnTo>
                  <a:pt x="138" y="1763"/>
                </a:lnTo>
                <a:lnTo>
                  <a:pt x="130" y="1780"/>
                </a:lnTo>
                <a:lnTo>
                  <a:pt x="120" y="1794"/>
                </a:lnTo>
                <a:lnTo>
                  <a:pt x="105" y="1805"/>
                </a:lnTo>
                <a:lnTo>
                  <a:pt x="89" y="1812"/>
                </a:lnTo>
                <a:lnTo>
                  <a:pt x="70" y="1815"/>
                </a:lnTo>
                <a:lnTo>
                  <a:pt x="51" y="1812"/>
                </a:lnTo>
                <a:lnTo>
                  <a:pt x="34" y="1805"/>
                </a:lnTo>
                <a:lnTo>
                  <a:pt x="20" y="1794"/>
                </a:lnTo>
                <a:lnTo>
                  <a:pt x="10" y="1780"/>
                </a:lnTo>
                <a:lnTo>
                  <a:pt x="2" y="1763"/>
                </a:lnTo>
                <a:lnTo>
                  <a:pt x="0" y="1744"/>
                </a:lnTo>
                <a:lnTo>
                  <a:pt x="3" y="1645"/>
                </a:lnTo>
                <a:lnTo>
                  <a:pt x="13" y="1547"/>
                </a:lnTo>
                <a:lnTo>
                  <a:pt x="28" y="1451"/>
                </a:lnTo>
                <a:lnTo>
                  <a:pt x="50" y="1357"/>
                </a:lnTo>
                <a:lnTo>
                  <a:pt x="76" y="1265"/>
                </a:lnTo>
                <a:lnTo>
                  <a:pt x="109" y="1176"/>
                </a:lnTo>
                <a:lnTo>
                  <a:pt x="147" y="1090"/>
                </a:lnTo>
                <a:lnTo>
                  <a:pt x="190" y="1007"/>
                </a:lnTo>
                <a:lnTo>
                  <a:pt x="237" y="926"/>
                </a:lnTo>
                <a:lnTo>
                  <a:pt x="290" y="849"/>
                </a:lnTo>
                <a:lnTo>
                  <a:pt x="346" y="774"/>
                </a:lnTo>
                <a:lnTo>
                  <a:pt x="408" y="704"/>
                </a:lnTo>
                <a:lnTo>
                  <a:pt x="473" y="639"/>
                </a:lnTo>
                <a:lnTo>
                  <a:pt x="542" y="576"/>
                </a:lnTo>
                <a:lnTo>
                  <a:pt x="615" y="519"/>
                </a:lnTo>
                <a:lnTo>
                  <a:pt x="691" y="465"/>
                </a:lnTo>
                <a:lnTo>
                  <a:pt x="772" y="416"/>
                </a:lnTo>
                <a:lnTo>
                  <a:pt x="854" y="372"/>
                </a:lnTo>
                <a:lnTo>
                  <a:pt x="940" y="333"/>
                </a:lnTo>
                <a:lnTo>
                  <a:pt x="1028" y="299"/>
                </a:lnTo>
                <a:lnTo>
                  <a:pt x="1119" y="272"/>
                </a:lnTo>
                <a:lnTo>
                  <a:pt x="1212" y="248"/>
                </a:lnTo>
                <a:lnTo>
                  <a:pt x="1308" y="232"/>
                </a:lnTo>
                <a:lnTo>
                  <a:pt x="1405" y="221"/>
                </a:lnTo>
                <a:lnTo>
                  <a:pt x="1505" y="217"/>
                </a:lnTo>
                <a:lnTo>
                  <a:pt x="1408" y="120"/>
                </a:lnTo>
                <a:lnTo>
                  <a:pt x="1397" y="105"/>
                </a:lnTo>
                <a:lnTo>
                  <a:pt x="1389" y="88"/>
                </a:lnTo>
                <a:lnTo>
                  <a:pt x="1387" y="71"/>
                </a:lnTo>
                <a:lnTo>
                  <a:pt x="1389" y="53"/>
                </a:lnTo>
                <a:lnTo>
                  <a:pt x="1397" y="36"/>
                </a:lnTo>
                <a:lnTo>
                  <a:pt x="1408" y="21"/>
                </a:lnTo>
                <a:lnTo>
                  <a:pt x="1423" y="10"/>
                </a:lnTo>
                <a:lnTo>
                  <a:pt x="1440" y="2"/>
                </a:lnTo>
                <a:lnTo>
                  <a:pt x="1457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5" name="Freeform 228"/>
          <p:cNvSpPr/>
          <p:nvPr/>
        </p:nvSpPr>
        <p:spPr bwMode="auto">
          <a:xfrm>
            <a:off x="9143785" y="2407025"/>
            <a:ext cx="332517" cy="345894"/>
          </a:xfrm>
          <a:custGeom>
            <a:avLst/>
            <a:gdLst>
              <a:gd name="T0" fmla="*/ 1691 w 1743"/>
              <a:gd name="T1" fmla="*/ 3 h 1815"/>
              <a:gd name="T2" fmla="*/ 1722 w 1743"/>
              <a:gd name="T3" fmla="*/ 21 h 1815"/>
              <a:gd name="T4" fmla="*/ 1740 w 1743"/>
              <a:gd name="T5" fmla="*/ 52 h 1815"/>
              <a:gd name="T6" fmla="*/ 1739 w 1743"/>
              <a:gd name="T7" fmla="*/ 170 h 1815"/>
              <a:gd name="T8" fmla="*/ 1714 w 1743"/>
              <a:gd name="T9" fmla="*/ 364 h 1815"/>
              <a:gd name="T10" fmla="*/ 1666 w 1743"/>
              <a:gd name="T11" fmla="*/ 549 h 1815"/>
              <a:gd name="T12" fmla="*/ 1595 w 1743"/>
              <a:gd name="T13" fmla="*/ 724 h 1815"/>
              <a:gd name="T14" fmla="*/ 1505 w 1743"/>
              <a:gd name="T15" fmla="*/ 889 h 1815"/>
              <a:gd name="T16" fmla="*/ 1395 w 1743"/>
              <a:gd name="T17" fmla="*/ 1040 h 1815"/>
              <a:gd name="T18" fmla="*/ 1269 w 1743"/>
              <a:gd name="T19" fmla="*/ 1176 h 1815"/>
              <a:gd name="T20" fmla="*/ 1126 w 1743"/>
              <a:gd name="T21" fmla="*/ 1296 h 1815"/>
              <a:gd name="T22" fmla="*/ 971 w 1743"/>
              <a:gd name="T23" fmla="*/ 1399 h 1815"/>
              <a:gd name="T24" fmla="*/ 802 w 1743"/>
              <a:gd name="T25" fmla="*/ 1481 h 1815"/>
              <a:gd name="T26" fmla="*/ 622 w 1743"/>
              <a:gd name="T27" fmla="*/ 1543 h 1815"/>
              <a:gd name="T28" fmla="*/ 434 w 1743"/>
              <a:gd name="T29" fmla="*/ 1582 h 1815"/>
              <a:gd name="T30" fmla="*/ 238 w 1743"/>
              <a:gd name="T31" fmla="*/ 1598 h 1815"/>
              <a:gd name="T32" fmla="*/ 346 w 1743"/>
              <a:gd name="T33" fmla="*/ 1710 h 1815"/>
              <a:gd name="T34" fmla="*/ 354 w 1743"/>
              <a:gd name="T35" fmla="*/ 1743 h 1815"/>
              <a:gd name="T36" fmla="*/ 346 w 1743"/>
              <a:gd name="T37" fmla="*/ 1778 h 1815"/>
              <a:gd name="T38" fmla="*/ 320 w 1743"/>
              <a:gd name="T39" fmla="*/ 1805 h 1815"/>
              <a:gd name="T40" fmla="*/ 285 w 1743"/>
              <a:gd name="T41" fmla="*/ 1815 h 1815"/>
              <a:gd name="T42" fmla="*/ 250 w 1743"/>
              <a:gd name="T43" fmla="*/ 1805 h 1815"/>
              <a:gd name="T44" fmla="*/ 20 w 1743"/>
              <a:gd name="T45" fmla="*/ 1578 h 1815"/>
              <a:gd name="T46" fmla="*/ 2 w 1743"/>
              <a:gd name="T47" fmla="*/ 1546 h 1815"/>
              <a:gd name="T48" fmla="*/ 2 w 1743"/>
              <a:gd name="T49" fmla="*/ 1510 h 1815"/>
              <a:gd name="T50" fmla="*/ 20 w 1743"/>
              <a:gd name="T51" fmla="*/ 1479 h 1815"/>
              <a:gd name="T52" fmla="*/ 251 w 1743"/>
              <a:gd name="T53" fmla="*/ 1251 h 1815"/>
              <a:gd name="T54" fmla="*/ 285 w 1743"/>
              <a:gd name="T55" fmla="*/ 1243 h 1815"/>
              <a:gd name="T56" fmla="*/ 320 w 1743"/>
              <a:gd name="T57" fmla="*/ 1251 h 1815"/>
              <a:gd name="T58" fmla="*/ 346 w 1743"/>
              <a:gd name="T59" fmla="*/ 1279 h 1815"/>
              <a:gd name="T60" fmla="*/ 354 w 1743"/>
              <a:gd name="T61" fmla="*/ 1313 h 1815"/>
              <a:gd name="T62" fmla="*/ 346 w 1743"/>
              <a:gd name="T63" fmla="*/ 1348 h 1815"/>
              <a:gd name="T64" fmla="*/ 239 w 1743"/>
              <a:gd name="T65" fmla="*/ 1458 h 1815"/>
              <a:gd name="T66" fmla="*/ 424 w 1743"/>
              <a:gd name="T67" fmla="*/ 1443 h 1815"/>
              <a:gd name="T68" fmla="*/ 601 w 1743"/>
              <a:gd name="T69" fmla="*/ 1404 h 1815"/>
              <a:gd name="T70" fmla="*/ 770 w 1743"/>
              <a:gd name="T71" fmla="*/ 1343 h 1815"/>
              <a:gd name="T72" fmla="*/ 927 w 1743"/>
              <a:gd name="T73" fmla="*/ 1262 h 1815"/>
              <a:gd name="T74" fmla="*/ 1072 w 1743"/>
              <a:gd name="T75" fmla="*/ 1161 h 1815"/>
              <a:gd name="T76" fmla="*/ 1204 w 1743"/>
              <a:gd name="T77" fmla="*/ 1043 h 1815"/>
              <a:gd name="T78" fmla="*/ 1318 w 1743"/>
              <a:gd name="T79" fmla="*/ 911 h 1815"/>
              <a:gd name="T80" fmla="*/ 1416 w 1743"/>
              <a:gd name="T81" fmla="*/ 765 h 1815"/>
              <a:gd name="T82" fmla="*/ 1495 w 1743"/>
              <a:gd name="T83" fmla="*/ 605 h 1815"/>
              <a:gd name="T84" fmla="*/ 1554 w 1743"/>
              <a:gd name="T85" fmla="*/ 436 h 1815"/>
              <a:gd name="T86" fmla="*/ 1590 w 1743"/>
              <a:gd name="T87" fmla="*/ 256 h 1815"/>
              <a:gd name="T88" fmla="*/ 1603 w 1743"/>
              <a:gd name="T89" fmla="*/ 70 h 1815"/>
              <a:gd name="T90" fmla="*/ 1612 w 1743"/>
              <a:gd name="T91" fmla="*/ 35 h 1815"/>
              <a:gd name="T92" fmla="*/ 1637 w 1743"/>
              <a:gd name="T93" fmla="*/ 9 h 1815"/>
              <a:gd name="T94" fmla="*/ 1673 w 1743"/>
              <a:gd name="T95" fmla="*/ 0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43" h="1815">
                <a:moveTo>
                  <a:pt x="1673" y="0"/>
                </a:moveTo>
                <a:lnTo>
                  <a:pt x="1691" y="3"/>
                </a:lnTo>
                <a:lnTo>
                  <a:pt x="1708" y="9"/>
                </a:lnTo>
                <a:lnTo>
                  <a:pt x="1722" y="21"/>
                </a:lnTo>
                <a:lnTo>
                  <a:pt x="1733" y="35"/>
                </a:lnTo>
                <a:lnTo>
                  <a:pt x="1740" y="52"/>
                </a:lnTo>
                <a:lnTo>
                  <a:pt x="1743" y="70"/>
                </a:lnTo>
                <a:lnTo>
                  <a:pt x="1739" y="170"/>
                </a:lnTo>
                <a:lnTo>
                  <a:pt x="1730" y="268"/>
                </a:lnTo>
                <a:lnTo>
                  <a:pt x="1714" y="364"/>
                </a:lnTo>
                <a:lnTo>
                  <a:pt x="1693" y="458"/>
                </a:lnTo>
                <a:lnTo>
                  <a:pt x="1666" y="549"/>
                </a:lnTo>
                <a:lnTo>
                  <a:pt x="1634" y="638"/>
                </a:lnTo>
                <a:lnTo>
                  <a:pt x="1595" y="724"/>
                </a:lnTo>
                <a:lnTo>
                  <a:pt x="1553" y="808"/>
                </a:lnTo>
                <a:lnTo>
                  <a:pt x="1505" y="889"/>
                </a:lnTo>
                <a:lnTo>
                  <a:pt x="1452" y="966"/>
                </a:lnTo>
                <a:lnTo>
                  <a:pt x="1395" y="1040"/>
                </a:lnTo>
                <a:lnTo>
                  <a:pt x="1334" y="1110"/>
                </a:lnTo>
                <a:lnTo>
                  <a:pt x="1269" y="1176"/>
                </a:lnTo>
                <a:lnTo>
                  <a:pt x="1199" y="1239"/>
                </a:lnTo>
                <a:lnTo>
                  <a:pt x="1126" y="1296"/>
                </a:lnTo>
                <a:lnTo>
                  <a:pt x="1050" y="1350"/>
                </a:lnTo>
                <a:lnTo>
                  <a:pt x="971" y="1399"/>
                </a:lnTo>
                <a:lnTo>
                  <a:pt x="888" y="1442"/>
                </a:lnTo>
                <a:lnTo>
                  <a:pt x="802" y="1481"/>
                </a:lnTo>
                <a:lnTo>
                  <a:pt x="713" y="1515"/>
                </a:lnTo>
                <a:lnTo>
                  <a:pt x="622" y="1543"/>
                </a:lnTo>
                <a:lnTo>
                  <a:pt x="529" y="1566"/>
                </a:lnTo>
                <a:lnTo>
                  <a:pt x="434" y="1582"/>
                </a:lnTo>
                <a:lnTo>
                  <a:pt x="338" y="1594"/>
                </a:lnTo>
                <a:lnTo>
                  <a:pt x="238" y="1598"/>
                </a:lnTo>
                <a:lnTo>
                  <a:pt x="334" y="1695"/>
                </a:lnTo>
                <a:lnTo>
                  <a:pt x="346" y="1710"/>
                </a:lnTo>
                <a:lnTo>
                  <a:pt x="352" y="1726"/>
                </a:lnTo>
                <a:lnTo>
                  <a:pt x="354" y="1743"/>
                </a:lnTo>
                <a:lnTo>
                  <a:pt x="352" y="1761"/>
                </a:lnTo>
                <a:lnTo>
                  <a:pt x="346" y="1778"/>
                </a:lnTo>
                <a:lnTo>
                  <a:pt x="334" y="1793"/>
                </a:lnTo>
                <a:lnTo>
                  <a:pt x="320" y="1805"/>
                </a:lnTo>
                <a:lnTo>
                  <a:pt x="303" y="1811"/>
                </a:lnTo>
                <a:lnTo>
                  <a:pt x="285" y="1815"/>
                </a:lnTo>
                <a:lnTo>
                  <a:pt x="267" y="1811"/>
                </a:lnTo>
                <a:lnTo>
                  <a:pt x="250" y="1805"/>
                </a:lnTo>
                <a:lnTo>
                  <a:pt x="235" y="1793"/>
                </a:lnTo>
                <a:lnTo>
                  <a:pt x="20" y="1578"/>
                </a:lnTo>
                <a:lnTo>
                  <a:pt x="9" y="1563"/>
                </a:lnTo>
                <a:lnTo>
                  <a:pt x="2" y="1546"/>
                </a:lnTo>
                <a:lnTo>
                  <a:pt x="0" y="1528"/>
                </a:lnTo>
                <a:lnTo>
                  <a:pt x="2" y="1510"/>
                </a:lnTo>
                <a:lnTo>
                  <a:pt x="9" y="1493"/>
                </a:lnTo>
                <a:lnTo>
                  <a:pt x="20" y="1479"/>
                </a:lnTo>
                <a:lnTo>
                  <a:pt x="235" y="1263"/>
                </a:lnTo>
                <a:lnTo>
                  <a:pt x="251" y="1251"/>
                </a:lnTo>
                <a:lnTo>
                  <a:pt x="267" y="1245"/>
                </a:lnTo>
                <a:lnTo>
                  <a:pt x="285" y="1243"/>
                </a:lnTo>
                <a:lnTo>
                  <a:pt x="303" y="1245"/>
                </a:lnTo>
                <a:lnTo>
                  <a:pt x="320" y="1251"/>
                </a:lnTo>
                <a:lnTo>
                  <a:pt x="334" y="1263"/>
                </a:lnTo>
                <a:lnTo>
                  <a:pt x="346" y="1279"/>
                </a:lnTo>
                <a:lnTo>
                  <a:pt x="352" y="1295"/>
                </a:lnTo>
                <a:lnTo>
                  <a:pt x="354" y="1313"/>
                </a:lnTo>
                <a:lnTo>
                  <a:pt x="352" y="1331"/>
                </a:lnTo>
                <a:lnTo>
                  <a:pt x="346" y="1348"/>
                </a:lnTo>
                <a:lnTo>
                  <a:pt x="334" y="1363"/>
                </a:lnTo>
                <a:lnTo>
                  <a:pt x="239" y="1458"/>
                </a:lnTo>
                <a:lnTo>
                  <a:pt x="332" y="1454"/>
                </a:lnTo>
                <a:lnTo>
                  <a:pt x="424" y="1443"/>
                </a:lnTo>
                <a:lnTo>
                  <a:pt x="513" y="1426"/>
                </a:lnTo>
                <a:lnTo>
                  <a:pt x="601" y="1404"/>
                </a:lnTo>
                <a:lnTo>
                  <a:pt x="687" y="1376"/>
                </a:lnTo>
                <a:lnTo>
                  <a:pt x="770" y="1343"/>
                </a:lnTo>
                <a:lnTo>
                  <a:pt x="850" y="1304"/>
                </a:lnTo>
                <a:lnTo>
                  <a:pt x="927" y="1262"/>
                </a:lnTo>
                <a:lnTo>
                  <a:pt x="1001" y="1213"/>
                </a:lnTo>
                <a:lnTo>
                  <a:pt x="1072" y="1161"/>
                </a:lnTo>
                <a:lnTo>
                  <a:pt x="1140" y="1105"/>
                </a:lnTo>
                <a:lnTo>
                  <a:pt x="1204" y="1043"/>
                </a:lnTo>
                <a:lnTo>
                  <a:pt x="1263" y="980"/>
                </a:lnTo>
                <a:lnTo>
                  <a:pt x="1318" y="911"/>
                </a:lnTo>
                <a:lnTo>
                  <a:pt x="1370" y="840"/>
                </a:lnTo>
                <a:lnTo>
                  <a:pt x="1416" y="765"/>
                </a:lnTo>
                <a:lnTo>
                  <a:pt x="1459" y="686"/>
                </a:lnTo>
                <a:lnTo>
                  <a:pt x="1495" y="605"/>
                </a:lnTo>
                <a:lnTo>
                  <a:pt x="1528" y="522"/>
                </a:lnTo>
                <a:lnTo>
                  <a:pt x="1554" y="436"/>
                </a:lnTo>
                <a:lnTo>
                  <a:pt x="1574" y="347"/>
                </a:lnTo>
                <a:lnTo>
                  <a:pt x="1590" y="256"/>
                </a:lnTo>
                <a:lnTo>
                  <a:pt x="1600" y="164"/>
                </a:lnTo>
                <a:lnTo>
                  <a:pt x="1603" y="70"/>
                </a:lnTo>
                <a:lnTo>
                  <a:pt x="1605" y="52"/>
                </a:lnTo>
                <a:lnTo>
                  <a:pt x="1612" y="35"/>
                </a:lnTo>
                <a:lnTo>
                  <a:pt x="1623" y="21"/>
                </a:lnTo>
                <a:lnTo>
                  <a:pt x="1637" y="9"/>
                </a:lnTo>
                <a:lnTo>
                  <a:pt x="1654" y="3"/>
                </a:lnTo>
                <a:lnTo>
                  <a:pt x="1673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6" name="Freeform 229"/>
          <p:cNvSpPr>
            <a:spLocks noEditPoints="1"/>
          </p:cNvSpPr>
          <p:nvPr/>
        </p:nvSpPr>
        <p:spPr bwMode="auto">
          <a:xfrm>
            <a:off x="9099831" y="2334406"/>
            <a:ext cx="171992" cy="171991"/>
          </a:xfrm>
          <a:custGeom>
            <a:avLst/>
            <a:gdLst>
              <a:gd name="T0" fmla="*/ 410 w 901"/>
              <a:gd name="T1" fmla="*/ 143 h 905"/>
              <a:gd name="T2" fmla="*/ 331 w 901"/>
              <a:gd name="T3" fmla="*/ 164 h 905"/>
              <a:gd name="T4" fmla="*/ 260 w 901"/>
              <a:gd name="T5" fmla="*/ 206 h 905"/>
              <a:gd name="T6" fmla="*/ 203 w 901"/>
              <a:gd name="T7" fmla="*/ 262 h 905"/>
              <a:gd name="T8" fmla="*/ 163 w 901"/>
              <a:gd name="T9" fmla="*/ 333 h 905"/>
              <a:gd name="T10" fmla="*/ 142 w 901"/>
              <a:gd name="T11" fmla="*/ 413 h 905"/>
              <a:gd name="T12" fmla="*/ 142 w 901"/>
              <a:gd name="T13" fmla="*/ 493 h 905"/>
              <a:gd name="T14" fmla="*/ 163 w 901"/>
              <a:gd name="T15" fmla="*/ 572 h 905"/>
              <a:gd name="T16" fmla="*/ 204 w 901"/>
              <a:gd name="T17" fmla="*/ 644 h 905"/>
              <a:gd name="T18" fmla="*/ 260 w 901"/>
              <a:gd name="T19" fmla="*/ 701 h 905"/>
              <a:gd name="T20" fmla="*/ 330 w 901"/>
              <a:gd name="T21" fmla="*/ 741 h 905"/>
              <a:gd name="T22" fmla="*/ 408 w 901"/>
              <a:gd name="T23" fmla="*/ 763 h 905"/>
              <a:gd name="T24" fmla="*/ 491 w 901"/>
              <a:gd name="T25" fmla="*/ 763 h 905"/>
              <a:gd name="T26" fmla="*/ 569 w 901"/>
              <a:gd name="T27" fmla="*/ 741 h 905"/>
              <a:gd name="T28" fmla="*/ 640 w 901"/>
              <a:gd name="T29" fmla="*/ 700 h 905"/>
              <a:gd name="T30" fmla="*/ 696 w 901"/>
              <a:gd name="T31" fmla="*/ 643 h 905"/>
              <a:gd name="T32" fmla="*/ 738 w 901"/>
              <a:gd name="T33" fmla="*/ 572 h 905"/>
              <a:gd name="T34" fmla="*/ 759 w 901"/>
              <a:gd name="T35" fmla="*/ 493 h 905"/>
              <a:gd name="T36" fmla="*/ 759 w 901"/>
              <a:gd name="T37" fmla="*/ 413 h 905"/>
              <a:gd name="T38" fmla="*/ 738 w 901"/>
              <a:gd name="T39" fmla="*/ 333 h 905"/>
              <a:gd name="T40" fmla="*/ 696 w 901"/>
              <a:gd name="T41" fmla="*/ 262 h 905"/>
              <a:gd name="T42" fmla="*/ 639 w 901"/>
              <a:gd name="T43" fmla="*/ 205 h 905"/>
              <a:gd name="T44" fmla="*/ 569 w 901"/>
              <a:gd name="T45" fmla="*/ 164 h 905"/>
              <a:gd name="T46" fmla="*/ 491 w 901"/>
              <a:gd name="T47" fmla="*/ 143 h 905"/>
              <a:gd name="T48" fmla="*/ 450 w 901"/>
              <a:gd name="T49" fmla="*/ 0 h 905"/>
              <a:gd name="T50" fmla="*/ 547 w 901"/>
              <a:gd name="T51" fmla="*/ 11 h 905"/>
              <a:gd name="T52" fmla="*/ 638 w 901"/>
              <a:gd name="T53" fmla="*/ 41 h 905"/>
              <a:gd name="T54" fmla="*/ 721 w 901"/>
              <a:gd name="T55" fmla="*/ 90 h 905"/>
              <a:gd name="T56" fmla="*/ 791 w 901"/>
              <a:gd name="T57" fmla="*/ 155 h 905"/>
              <a:gd name="T58" fmla="*/ 846 w 901"/>
              <a:gd name="T59" fmla="*/ 234 h 905"/>
              <a:gd name="T60" fmla="*/ 884 w 901"/>
              <a:gd name="T61" fmla="*/ 328 h 905"/>
              <a:gd name="T62" fmla="*/ 901 w 901"/>
              <a:gd name="T63" fmla="*/ 427 h 905"/>
              <a:gd name="T64" fmla="*/ 896 w 901"/>
              <a:gd name="T65" fmla="*/ 527 h 905"/>
              <a:gd name="T66" fmla="*/ 867 w 901"/>
              <a:gd name="T67" fmla="*/ 626 h 905"/>
              <a:gd name="T68" fmla="*/ 818 w 901"/>
              <a:gd name="T69" fmla="*/ 715 h 905"/>
              <a:gd name="T70" fmla="*/ 752 w 901"/>
              <a:gd name="T71" fmla="*/ 789 h 905"/>
              <a:gd name="T72" fmla="*/ 669 w 901"/>
              <a:gd name="T73" fmla="*/ 847 h 905"/>
              <a:gd name="T74" fmla="*/ 581 w 901"/>
              <a:gd name="T75" fmla="*/ 886 h 905"/>
              <a:gd name="T76" fmla="*/ 494 w 901"/>
              <a:gd name="T77" fmla="*/ 903 h 905"/>
              <a:gd name="T78" fmla="*/ 401 w 901"/>
              <a:gd name="T79" fmla="*/ 902 h 905"/>
              <a:gd name="T80" fmla="*/ 306 w 901"/>
              <a:gd name="T81" fmla="*/ 881 h 905"/>
              <a:gd name="T82" fmla="*/ 219 w 901"/>
              <a:gd name="T83" fmla="*/ 841 h 905"/>
              <a:gd name="T84" fmla="*/ 143 w 901"/>
              <a:gd name="T85" fmla="*/ 784 h 905"/>
              <a:gd name="T86" fmla="*/ 80 w 901"/>
              <a:gd name="T87" fmla="*/ 712 h 905"/>
              <a:gd name="T88" fmla="*/ 34 w 901"/>
              <a:gd name="T89" fmla="*/ 626 h 905"/>
              <a:gd name="T90" fmla="*/ 5 w 901"/>
              <a:gd name="T91" fmla="*/ 527 h 905"/>
              <a:gd name="T92" fmla="*/ 0 w 901"/>
              <a:gd name="T93" fmla="*/ 427 h 905"/>
              <a:gd name="T94" fmla="*/ 17 w 901"/>
              <a:gd name="T95" fmla="*/ 328 h 905"/>
              <a:gd name="T96" fmla="*/ 56 w 901"/>
              <a:gd name="T97" fmla="*/ 233 h 905"/>
              <a:gd name="T98" fmla="*/ 114 w 901"/>
              <a:gd name="T99" fmla="*/ 151 h 905"/>
              <a:gd name="T100" fmla="*/ 188 w 901"/>
              <a:gd name="T101" fmla="*/ 84 h 905"/>
              <a:gd name="T102" fmla="*/ 277 w 901"/>
              <a:gd name="T103" fmla="*/ 35 h 905"/>
              <a:gd name="T104" fmla="*/ 362 w 901"/>
              <a:gd name="T105" fmla="*/ 8 h 905"/>
              <a:gd name="T106" fmla="*/ 450 w 901"/>
              <a:gd name="T107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01" h="905">
                <a:moveTo>
                  <a:pt x="450" y="140"/>
                </a:moveTo>
                <a:lnTo>
                  <a:pt x="410" y="143"/>
                </a:lnTo>
                <a:lnTo>
                  <a:pt x="370" y="152"/>
                </a:lnTo>
                <a:lnTo>
                  <a:pt x="331" y="164"/>
                </a:lnTo>
                <a:lnTo>
                  <a:pt x="294" y="182"/>
                </a:lnTo>
                <a:lnTo>
                  <a:pt x="260" y="206"/>
                </a:lnTo>
                <a:lnTo>
                  <a:pt x="230" y="232"/>
                </a:lnTo>
                <a:lnTo>
                  <a:pt x="203" y="262"/>
                </a:lnTo>
                <a:lnTo>
                  <a:pt x="181" y="296"/>
                </a:lnTo>
                <a:lnTo>
                  <a:pt x="163" y="333"/>
                </a:lnTo>
                <a:lnTo>
                  <a:pt x="149" y="372"/>
                </a:lnTo>
                <a:lnTo>
                  <a:pt x="142" y="413"/>
                </a:lnTo>
                <a:lnTo>
                  <a:pt x="138" y="453"/>
                </a:lnTo>
                <a:lnTo>
                  <a:pt x="142" y="493"/>
                </a:lnTo>
                <a:lnTo>
                  <a:pt x="149" y="533"/>
                </a:lnTo>
                <a:lnTo>
                  <a:pt x="163" y="572"/>
                </a:lnTo>
                <a:lnTo>
                  <a:pt x="181" y="610"/>
                </a:lnTo>
                <a:lnTo>
                  <a:pt x="204" y="644"/>
                </a:lnTo>
                <a:lnTo>
                  <a:pt x="231" y="675"/>
                </a:lnTo>
                <a:lnTo>
                  <a:pt x="260" y="701"/>
                </a:lnTo>
                <a:lnTo>
                  <a:pt x="294" y="723"/>
                </a:lnTo>
                <a:lnTo>
                  <a:pt x="330" y="741"/>
                </a:lnTo>
                <a:lnTo>
                  <a:pt x="368" y="754"/>
                </a:lnTo>
                <a:lnTo>
                  <a:pt x="408" y="763"/>
                </a:lnTo>
                <a:lnTo>
                  <a:pt x="450" y="765"/>
                </a:lnTo>
                <a:lnTo>
                  <a:pt x="491" y="763"/>
                </a:lnTo>
                <a:lnTo>
                  <a:pt x="530" y="754"/>
                </a:lnTo>
                <a:lnTo>
                  <a:pt x="569" y="741"/>
                </a:lnTo>
                <a:lnTo>
                  <a:pt x="606" y="722"/>
                </a:lnTo>
                <a:lnTo>
                  <a:pt x="640" y="700"/>
                </a:lnTo>
                <a:lnTo>
                  <a:pt x="670" y="673"/>
                </a:lnTo>
                <a:lnTo>
                  <a:pt x="696" y="643"/>
                </a:lnTo>
                <a:lnTo>
                  <a:pt x="720" y="609"/>
                </a:lnTo>
                <a:lnTo>
                  <a:pt x="738" y="572"/>
                </a:lnTo>
                <a:lnTo>
                  <a:pt x="750" y="533"/>
                </a:lnTo>
                <a:lnTo>
                  <a:pt x="759" y="493"/>
                </a:lnTo>
                <a:lnTo>
                  <a:pt x="761" y="453"/>
                </a:lnTo>
                <a:lnTo>
                  <a:pt x="759" y="413"/>
                </a:lnTo>
                <a:lnTo>
                  <a:pt x="750" y="372"/>
                </a:lnTo>
                <a:lnTo>
                  <a:pt x="738" y="333"/>
                </a:lnTo>
                <a:lnTo>
                  <a:pt x="719" y="296"/>
                </a:lnTo>
                <a:lnTo>
                  <a:pt x="696" y="262"/>
                </a:lnTo>
                <a:lnTo>
                  <a:pt x="670" y="231"/>
                </a:lnTo>
                <a:lnTo>
                  <a:pt x="639" y="205"/>
                </a:lnTo>
                <a:lnTo>
                  <a:pt x="605" y="182"/>
                </a:lnTo>
                <a:lnTo>
                  <a:pt x="569" y="164"/>
                </a:lnTo>
                <a:lnTo>
                  <a:pt x="531" y="152"/>
                </a:lnTo>
                <a:lnTo>
                  <a:pt x="491" y="143"/>
                </a:lnTo>
                <a:lnTo>
                  <a:pt x="450" y="140"/>
                </a:lnTo>
                <a:close/>
                <a:moveTo>
                  <a:pt x="450" y="0"/>
                </a:moveTo>
                <a:lnTo>
                  <a:pt x="500" y="3"/>
                </a:lnTo>
                <a:lnTo>
                  <a:pt x="547" y="11"/>
                </a:lnTo>
                <a:lnTo>
                  <a:pt x="594" y="23"/>
                </a:lnTo>
                <a:lnTo>
                  <a:pt x="638" y="41"/>
                </a:lnTo>
                <a:lnTo>
                  <a:pt x="681" y="64"/>
                </a:lnTo>
                <a:lnTo>
                  <a:pt x="721" y="90"/>
                </a:lnTo>
                <a:lnTo>
                  <a:pt x="757" y="121"/>
                </a:lnTo>
                <a:lnTo>
                  <a:pt x="791" y="155"/>
                </a:lnTo>
                <a:lnTo>
                  <a:pt x="820" y="193"/>
                </a:lnTo>
                <a:lnTo>
                  <a:pt x="846" y="234"/>
                </a:lnTo>
                <a:lnTo>
                  <a:pt x="867" y="279"/>
                </a:lnTo>
                <a:lnTo>
                  <a:pt x="884" y="328"/>
                </a:lnTo>
                <a:lnTo>
                  <a:pt x="896" y="378"/>
                </a:lnTo>
                <a:lnTo>
                  <a:pt x="901" y="427"/>
                </a:lnTo>
                <a:lnTo>
                  <a:pt x="901" y="477"/>
                </a:lnTo>
                <a:lnTo>
                  <a:pt x="896" y="527"/>
                </a:lnTo>
                <a:lnTo>
                  <a:pt x="884" y="577"/>
                </a:lnTo>
                <a:lnTo>
                  <a:pt x="867" y="626"/>
                </a:lnTo>
                <a:lnTo>
                  <a:pt x="845" y="671"/>
                </a:lnTo>
                <a:lnTo>
                  <a:pt x="818" y="715"/>
                </a:lnTo>
                <a:lnTo>
                  <a:pt x="786" y="754"/>
                </a:lnTo>
                <a:lnTo>
                  <a:pt x="752" y="789"/>
                </a:lnTo>
                <a:lnTo>
                  <a:pt x="711" y="821"/>
                </a:lnTo>
                <a:lnTo>
                  <a:pt x="669" y="847"/>
                </a:lnTo>
                <a:lnTo>
                  <a:pt x="622" y="870"/>
                </a:lnTo>
                <a:lnTo>
                  <a:pt x="581" y="886"/>
                </a:lnTo>
                <a:lnTo>
                  <a:pt x="538" y="896"/>
                </a:lnTo>
                <a:lnTo>
                  <a:pt x="494" y="903"/>
                </a:lnTo>
                <a:lnTo>
                  <a:pt x="450" y="905"/>
                </a:lnTo>
                <a:lnTo>
                  <a:pt x="401" y="902"/>
                </a:lnTo>
                <a:lnTo>
                  <a:pt x="352" y="894"/>
                </a:lnTo>
                <a:lnTo>
                  <a:pt x="306" y="881"/>
                </a:lnTo>
                <a:lnTo>
                  <a:pt x="261" y="863"/>
                </a:lnTo>
                <a:lnTo>
                  <a:pt x="219" y="841"/>
                </a:lnTo>
                <a:lnTo>
                  <a:pt x="180" y="815"/>
                </a:lnTo>
                <a:lnTo>
                  <a:pt x="143" y="784"/>
                </a:lnTo>
                <a:lnTo>
                  <a:pt x="110" y="750"/>
                </a:lnTo>
                <a:lnTo>
                  <a:pt x="80" y="712"/>
                </a:lnTo>
                <a:lnTo>
                  <a:pt x="55" y="670"/>
                </a:lnTo>
                <a:lnTo>
                  <a:pt x="34" y="626"/>
                </a:lnTo>
                <a:lnTo>
                  <a:pt x="17" y="577"/>
                </a:lnTo>
                <a:lnTo>
                  <a:pt x="5" y="527"/>
                </a:lnTo>
                <a:lnTo>
                  <a:pt x="0" y="477"/>
                </a:lnTo>
                <a:lnTo>
                  <a:pt x="0" y="427"/>
                </a:lnTo>
                <a:lnTo>
                  <a:pt x="5" y="378"/>
                </a:lnTo>
                <a:lnTo>
                  <a:pt x="17" y="328"/>
                </a:lnTo>
                <a:lnTo>
                  <a:pt x="34" y="279"/>
                </a:lnTo>
                <a:lnTo>
                  <a:pt x="56" y="233"/>
                </a:lnTo>
                <a:lnTo>
                  <a:pt x="82" y="190"/>
                </a:lnTo>
                <a:lnTo>
                  <a:pt x="114" y="151"/>
                </a:lnTo>
                <a:lnTo>
                  <a:pt x="149" y="116"/>
                </a:lnTo>
                <a:lnTo>
                  <a:pt x="188" y="84"/>
                </a:lnTo>
                <a:lnTo>
                  <a:pt x="232" y="57"/>
                </a:lnTo>
                <a:lnTo>
                  <a:pt x="277" y="35"/>
                </a:lnTo>
                <a:lnTo>
                  <a:pt x="320" y="20"/>
                </a:lnTo>
                <a:lnTo>
                  <a:pt x="362" y="8"/>
                </a:lnTo>
                <a:lnTo>
                  <a:pt x="405" y="2"/>
                </a:lnTo>
                <a:lnTo>
                  <a:pt x="450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7" name="Freeform 230"/>
          <p:cNvSpPr>
            <a:spLocks noEditPoints="1"/>
          </p:cNvSpPr>
          <p:nvPr/>
        </p:nvSpPr>
        <p:spPr bwMode="auto">
          <a:xfrm>
            <a:off x="8988992" y="2223567"/>
            <a:ext cx="393670" cy="393669"/>
          </a:xfrm>
          <a:custGeom>
            <a:avLst/>
            <a:gdLst>
              <a:gd name="T0" fmla="*/ 599 w 2059"/>
              <a:gd name="T1" fmla="*/ 201 h 2062"/>
              <a:gd name="T2" fmla="*/ 653 w 2059"/>
              <a:gd name="T3" fmla="*/ 375 h 2062"/>
              <a:gd name="T4" fmla="*/ 421 w 2059"/>
              <a:gd name="T5" fmla="*/ 624 h 2062"/>
              <a:gd name="T6" fmla="*/ 211 w 2059"/>
              <a:gd name="T7" fmla="*/ 598 h 2062"/>
              <a:gd name="T8" fmla="*/ 139 w 2059"/>
              <a:gd name="T9" fmla="*/ 743 h 2062"/>
              <a:gd name="T10" fmla="*/ 287 w 2059"/>
              <a:gd name="T11" fmla="*/ 819 h 2062"/>
              <a:gd name="T12" fmla="*/ 312 w 2059"/>
              <a:gd name="T13" fmla="*/ 1172 h 2062"/>
              <a:gd name="T14" fmla="*/ 144 w 2059"/>
              <a:gd name="T15" fmla="*/ 1304 h 2062"/>
              <a:gd name="T16" fmla="*/ 197 w 2059"/>
              <a:gd name="T17" fmla="*/ 1457 h 2062"/>
              <a:gd name="T18" fmla="*/ 336 w 2059"/>
              <a:gd name="T19" fmla="*/ 1411 h 2062"/>
              <a:gd name="T20" fmla="*/ 532 w 2059"/>
              <a:gd name="T21" fmla="*/ 1567 h 2062"/>
              <a:gd name="T22" fmla="*/ 598 w 2059"/>
              <a:gd name="T23" fmla="*/ 1845 h 2062"/>
              <a:gd name="T24" fmla="*/ 749 w 2059"/>
              <a:gd name="T25" fmla="*/ 1920 h 2062"/>
              <a:gd name="T26" fmla="*/ 867 w 2059"/>
              <a:gd name="T27" fmla="*/ 1747 h 2062"/>
              <a:gd name="T28" fmla="*/ 1184 w 2059"/>
              <a:gd name="T29" fmla="*/ 1747 h 2062"/>
              <a:gd name="T30" fmla="*/ 1303 w 2059"/>
              <a:gd name="T31" fmla="*/ 1919 h 2062"/>
              <a:gd name="T32" fmla="*/ 1457 w 2059"/>
              <a:gd name="T33" fmla="*/ 1861 h 2062"/>
              <a:gd name="T34" fmla="*/ 1405 w 2059"/>
              <a:gd name="T35" fmla="*/ 1705 h 2062"/>
              <a:gd name="T36" fmla="*/ 1603 w 2059"/>
              <a:gd name="T37" fmla="*/ 1484 h 2062"/>
              <a:gd name="T38" fmla="*/ 1845 w 2059"/>
              <a:gd name="T39" fmla="*/ 1462 h 2062"/>
              <a:gd name="T40" fmla="*/ 1917 w 2059"/>
              <a:gd name="T41" fmla="*/ 1322 h 2062"/>
              <a:gd name="T42" fmla="*/ 1788 w 2059"/>
              <a:gd name="T43" fmla="*/ 1252 h 2062"/>
              <a:gd name="T44" fmla="*/ 1756 w 2059"/>
              <a:gd name="T45" fmla="*/ 960 h 2062"/>
              <a:gd name="T46" fmla="*/ 1915 w 2059"/>
              <a:gd name="T47" fmla="*/ 755 h 2062"/>
              <a:gd name="T48" fmla="*/ 1848 w 2059"/>
              <a:gd name="T49" fmla="*/ 598 h 2062"/>
              <a:gd name="T50" fmla="*/ 1637 w 2059"/>
              <a:gd name="T51" fmla="*/ 624 h 2062"/>
              <a:gd name="T52" fmla="*/ 1406 w 2059"/>
              <a:gd name="T53" fmla="*/ 375 h 2062"/>
              <a:gd name="T54" fmla="*/ 1458 w 2059"/>
              <a:gd name="T55" fmla="*/ 200 h 2062"/>
              <a:gd name="T56" fmla="*/ 1305 w 2059"/>
              <a:gd name="T57" fmla="*/ 143 h 2062"/>
              <a:gd name="T58" fmla="*/ 1172 w 2059"/>
              <a:gd name="T59" fmla="*/ 313 h 2062"/>
              <a:gd name="T60" fmla="*/ 819 w 2059"/>
              <a:gd name="T61" fmla="*/ 287 h 2062"/>
              <a:gd name="T62" fmla="*/ 1315 w 2059"/>
              <a:gd name="T63" fmla="*/ 0 h 2062"/>
              <a:gd name="T64" fmla="*/ 1590 w 2059"/>
              <a:gd name="T65" fmla="*/ 151 h 2062"/>
              <a:gd name="T66" fmla="*/ 1684 w 2059"/>
              <a:gd name="T67" fmla="*/ 455 h 2062"/>
              <a:gd name="T68" fmla="*/ 1946 w 2059"/>
              <a:gd name="T69" fmla="*/ 492 h 2062"/>
              <a:gd name="T70" fmla="*/ 2047 w 2059"/>
              <a:gd name="T71" fmla="*/ 805 h 2062"/>
              <a:gd name="T72" fmla="*/ 1900 w 2059"/>
              <a:gd name="T73" fmla="*/ 1068 h 2062"/>
              <a:gd name="T74" fmla="*/ 2056 w 2059"/>
              <a:gd name="T75" fmla="*/ 1286 h 2062"/>
              <a:gd name="T76" fmla="*/ 1925 w 2059"/>
              <a:gd name="T77" fmla="*/ 1584 h 2062"/>
              <a:gd name="T78" fmla="*/ 1646 w 2059"/>
              <a:gd name="T79" fmla="*/ 1647 h 2062"/>
              <a:gd name="T80" fmla="*/ 1579 w 2059"/>
              <a:gd name="T81" fmla="*/ 1933 h 2062"/>
              <a:gd name="T82" fmla="*/ 1288 w 2059"/>
              <a:gd name="T83" fmla="*/ 2060 h 2062"/>
              <a:gd name="T84" fmla="*/ 1067 w 2059"/>
              <a:gd name="T85" fmla="*/ 1903 h 2062"/>
              <a:gd name="T86" fmla="*/ 797 w 2059"/>
              <a:gd name="T87" fmla="*/ 2053 h 2062"/>
              <a:gd name="T88" fmla="*/ 489 w 2059"/>
              <a:gd name="T89" fmla="*/ 1946 h 2062"/>
              <a:gd name="T90" fmla="*/ 454 w 2059"/>
              <a:gd name="T91" fmla="*/ 1687 h 2062"/>
              <a:gd name="T92" fmla="*/ 157 w 2059"/>
              <a:gd name="T93" fmla="*/ 1596 h 2062"/>
              <a:gd name="T94" fmla="*/ 0 w 2059"/>
              <a:gd name="T95" fmla="*/ 1317 h 2062"/>
              <a:gd name="T96" fmla="*/ 166 w 2059"/>
              <a:gd name="T97" fmla="*/ 1144 h 2062"/>
              <a:gd name="T98" fmla="*/ 23 w 2059"/>
              <a:gd name="T99" fmla="*/ 828 h 2062"/>
              <a:gd name="T100" fmla="*/ 94 w 2059"/>
              <a:gd name="T101" fmla="*/ 510 h 2062"/>
              <a:gd name="T102" fmla="*/ 339 w 2059"/>
              <a:gd name="T103" fmla="*/ 499 h 2062"/>
              <a:gd name="T104" fmla="*/ 460 w 2059"/>
              <a:gd name="T105" fmla="*/ 181 h 2062"/>
              <a:gd name="T106" fmla="*/ 714 w 2059"/>
              <a:gd name="T107" fmla="*/ 4 h 2062"/>
              <a:gd name="T108" fmla="*/ 888 w 2059"/>
              <a:gd name="T109" fmla="*/ 96 h 2062"/>
              <a:gd name="T110" fmla="*/ 1217 w 2059"/>
              <a:gd name="T111" fmla="*/ 34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059" h="2062">
                <a:moveTo>
                  <a:pt x="745" y="140"/>
                </a:moveTo>
                <a:lnTo>
                  <a:pt x="743" y="140"/>
                </a:lnTo>
                <a:lnTo>
                  <a:pt x="741" y="140"/>
                </a:lnTo>
                <a:lnTo>
                  <a:pt x="739" y="141"/>
                </a:lnTo>
                <a:lnTo>
                  <a:pt x="606" y="196"/>
                </a:lnTo>
                <a:lnTo>
                  <a:pt x="603" y="197"/>
                </a:lnTo>
                <a:lnTo>
                  <a:pt x="601" y="199"/>
                </a:lnTo>
                <a:lnTo>
                  <a:pt x="599" y="201"/>
                </a:lnTo>
                <a:lnTo>
                  <a:pt x="598" y="205"/>
                </a:lnTo>
                <a:lnTo>
                  <a:pt x="597" y="206"/>
                </a:lnTo>
                <a:lnTo>
                  <a:pt x="597" y="209"/>
                </a:lnTo>
                <a:lnTo>
                  <a:pt x="597" y="212"/>
                </a:lnTo>
                <a:lnTo>
                  <a:pt x="598" y="215"/>
                </a:lnTo>
                <a:lnTo>
                  <a:pt x="649" y="337"/>
                </a:lnTo>
                <a:lnTo>
                  <a:pt x="653" y="356"/>
                </a:lnTo>
                <a:lnTo>
                  <a:pt x="653" y="375"/>
                </a:lnTo>
                <a:lnTo>
                  <a:pt x="647" y="393"/>
                </a:lnTo>
                <a:lnTo>
                  <a:pt x="637" y="409"/>
                </a:lnTo>
                <a:lnTo>
                  <a:pt x="622" y="422"/>
                </a:lnTo>
                <a:lnTo>
                  <a:pt x="576" y="456"/>
                </a:lnTo>
                <a:lnTo>
                  <a:pt x="532" y="493"/>
                </a:lnTo>
                <a:lnTo>
                  <a:pt x="492" y="533"/>
                </a:lnTo>
                <a:lnTo>
                  <a:pt x="455" y="577"/>
                </a:lnTo>
                <a:lnTo>
                  <a:pt x="421" y="624"/>
                </a:lnTo>
                <a:lnTo>
                  <a:pt x="408" y="638"/>
                </a:lnTo>
                <a:lnTo>
                  <a:pt x="392" y="648"/>
                </a:lnTo>
                <a:lnTo>
                  <a:pt x="374" y="653"/>
                </a:lnTo>
                <a:lnTo>
                  <a:pt x="355" y="654"/>
                </a:lnTo>
                <a:lnTo>
                  <a:pt x="336" y="649"/>
                </a:lnTo>
                <a:lnTo>
                  <a:pt x="215" y="599"/>
                </a:lnTo>
                <a:lnTo>
                  <a:pt x="212" y="598"/>
                </a:lnTo>
                <a:lnTo>
                  <a:pt x="211" y="598"/>
                </a:lnTo>
                <a:lnTo>
                  <a:pt x="209" y="597"/>
                </a:lnTo>
                <a:lnTo>
                  <a:pt x="206" y="598"/>
                </a:lnTo>
                <a:lnTo>
                  <a:pt x="203" y="599"/>
                </a:lnTo>
                <a:lnTo>
                  <a:pt x="200" y="600"/>
                </a:lnTo>
                <a:lnTo>
                  <a:pt x="197" y="603"/>
                </a:lnTo>
                <a:lnTo>
                  <a:pt x="194" y="607"/>
                </a:lnTo>
                <a:lnTo>
                  <a:pt x="140" y="739"/>
                </a:lnTo>
                <a:lnTo>
                  <a:pt x="139" y="743"/>
                </a:lnTo>
                <a:lnTo>
                  <a:pt x="139" y="748"/>
                </a:lnTo>
                <a:lnTo>
                  <a:pt x="140" y="751"/>
                </a:lnTo>
                <a:lnTo>
                  <a:pt x="141" y="753"/>
                </a:lnTo>
                <a:lnTo>
                  <a:pt x="143" y="755"/>
                </a:lnTo>
                <a:lnTo>
                  <a:pt x="145" y="756"/>
                </a:lnTo>
                <a:lnTo>
                  <a:pt x="148" y="758"/>
                </a:lnTo>
                <a:lnTo>
                  <a:pt x="270" y="809"/>
                </a:lnTo>
                <a:lnTo>
                  <a:pt x="287" y="819"/>
                </a:lnTo>
                <a:lnTo>
                  <a:pt x="299" y="832"/>
                </a:lnTo>
                <a:lnTo>
                  <a:pt x="309" y="849"/>
                </a:lnTo>
                <a:lnTo>
                  <a:pt x="313" y="867"/>
                </a:lnTo>
                <a:lnTo>
                  <a:pt x="312" y="888"/>
                </a:lnTo>
                <a:lnTo>
                  <a:pt x="301" y="959"/>
                </a:lnTo>
                <a:lnTo>
                  <a:pt x="297" y="1030"/>
                </a:lnTo>
                <a:lnTo>
                  <a:pt x="301" y="1102"/>
                </a:lnTo>
                <a:lnTo>
                  <a:pt x="312" y="1172"/>
                </a:lnTo>
                <a:lnTo>
                  <a:pt x="313" y="1192"/>
                </a:lnTo>
                <a:lnTo>
                  <a:pt x="309" y="1211"/>
                </a:lnTo>
                <a:lnTo>
                  <a:pt x="299" y="1227"/>
                </a:lnTo>
                <a:lnTo>
                  <a:pt x="287" y="1241"/>
                </a:lnTo>
                <a:lnTo>
                  <a:pt x="270" y="1251"/>
                </a:lnTo>
                <a:lnTo>
                  <a:pt x="148" y="1301"/>
                </a:lnTo>
                <a:lnTo>
                  <a:pt x="146" y="1302"/>
                </a:lnTo>
                <a:lnTo>
                  <a:pt x="144" y="1304"/>
                </a:lnTo>
                <a:lnTo>
                  <a:pt x="141" y="1307"/>
                </a:lnTo>
                <a:lnTo>
                  <a:pt x="140" y="1309"/>
                </a:lnTo>
                <a:lnTo>
                  <a:pt x="139" y="1311"/>
                </a:lnTo>
                <a:lnTo>
                  <a:pt x="139" y="1314"/>
                </a:lnTo>
                <a:lnTo>
                  <a:pt x="139" y="1317"/>
                </a:lnTo>
                <a:lnTo>
                  <a:pt x="140" y="1320"/>
                </a:lnTo>
                <a:lnTo>
                  <a:pt x="194" y="1453"/>
                </a:lnTo>
                <a:lnTo>
                  <a:pt x="197" y="1457"/>
                </a:lnTo>
                <a:lnTo>
                  <a:pt x="200" y="1459"/>
                </a:lnTo>
                <a:lnTo>
                  <a:pt x="203" y="1461"/>
                </a:lnTo>
                <a:lnTo>
                  <a:pt x="206" y="1462"/>
                </a:lnTo>
                <a:lnTo>
                  <a:pt x="209" y="1462"/>
                </a:lnTo>
                <a:lnTo>
                  <a:pt x="211" y="1462"/>
                </a:lnTo>
                <a:lnTo>
                  <a:pt x="212" y="1461"/>
                </a:lnTo>
                <a:lnTo>
                  <a:pt x="215" y="1461"/>
                </a:lnTo>
                <a:lnTo>
                  <a:pt x="336" y="1411"/>
                </a:lnTo>
                <a:lnTo>
                  <a:pt x="355" y="1406"/>
                </a:lnTo>
                <a:lnTo>
                  <a:pt x="374" y="1406"/>
                </a:lnTo>
                <a:lnTo>
                  <a:pt x="392" y="1412"/>
                </a:lnTo>
                <a:lnTo>
                  <a:pt x="408" y="1422"/>
                </a:lnTo>
                <a:lnTo>
                  <a:pt x="421" y="1437"/>
                </a:lnTo>
                <a:lnTo>
                  <a:pt x="455" y="1484"/>
                </a:lnTo>
                <a:lnTo>
                  <a:pt x="492" y="1527"/>
                </a:lnTo>
                <a:lnTo>
                  <a:pt x="532" y="1567"/>
                </a:lnTo>
                <a:lnTo>
                  <a:pt x="576" y="1605"/>
                </a:lnTo>
                <a:lnTo>
                  <a:pt x="622" y="1639"/>
                </a:lnTo>
                <a:lnTo>
                  <a:pt x="637" y="1651"/>
                </a:lnTo>
                <a:lnTo>
                  <a:pt x="647" y="1667"/>
                </a:lnTo>
                <a:lnTo>
                  <a:pt x="652" y="1685"/>
                </a:lnTo>
                <a:lnTo>
                  <a:pt x="653" y="1704"/>
                </a:lnTo>
                <a:lnTo>
                  <a:pt x="648" y="1723"/>
                </a:lnTo>
                <a:lnTo>
                  <a:pt x="598" y="1845"/>
                </a:lnTo>
                <a:lnTo>
                  <a:pt x="596" y="1853"/>
                </a:lnTo>
                <a:lnTo>
                  <a:pt x="599" y="1860"/>
                </a:lnTo>
                <a:lnTo>
                  <a:pt x="605" y="1864"/>
                </a:lnTo>
                <a:lnTo>
                  <a:pt x="738" y="1920"/>
                </a:lnTo>
                <a:lnTo>
                  <a:pt x="741" y="1921"/>
                </a:lnTo>
                <a:lnTo>
                  <a:pt x="743" y="1921"/>
                </a:lnTo>
                <a:lnTo>
                  <a:pt x="746" y="1921"/>
                </a:lnTo>
                <a:lnTo>
                  <a:pt x="749" y="1920"/>
                </a:lnTo>
                <a:lnTo>
                  <a:pt x="752" y="1919"/>
                </a:lnTo>
                <a:lnTo>
                  <a:pt x="756" y="1915"/>
                </a:lnTo>
                <a:lnTo>
                  <a:pt x="758" y="1912"/>
                </a:lnTo>
                <a:lnTo>
                  <a:pt x="807" y="1790"/>
                </a:lnTo>
                <a:lnTo>
                  <a:pt x="818" y="1773"/>
                </a:lnTo>
                <a:lnTo>
                  <a:pt x="832" y="1761"/>
                </a:lnTo>
                <a:lnTo>
                  <a:pt x="848" y="1751"/>
                </a:lnTo>
                <a:lnTo>
                  <a:pt x="867" y="1747"/>
                </a:lnTo>
                <a:lnTo>
                  <a:pt x="886" y="1748"/>
                </a:lnTo>
                <a:lnTo>
                  <a:pt x="957" y="1758"/>
                </a:lnTo>
                <a:lnTo>
                  <a:pt x="1029" y="1762"/>
                </a:lnTo>
                <a:lnTo>
                  <a:pt x="1100" y="1758"/>
                </a:lnTo>
                <a:lnTo>
                  <a:pt x="1171" y="1748"/>
                </a:lnTo>
                <a:lnTo>
                  <a:pt x="1175" y="1748"/>
                </a:lnTo>
                <a:lnTo>
                  <a:pt x="1180" y="1747"/>
                </a:lnTo>
                <a:lnTo>
                  <a:pt x="1184" y="1747"/>
                </a:lnTo>
                <a:lnTo>
                  <a:pt x="1200" y="1749"/>
                </a:lnTo>
                <a:lnTo>
                  <a:pt x="1215" y="1754"/>
                </a:lnTo>
                <a:lnTo>
                  <a:pt x="1229" y="1763"/>
                </a:lnTo>
                <a:lnTo>
                  <a:pt x="1241" y="1775"/>
                </a:lnTo>
                <a:lnTo>
                  <a:pt x="1249" y="1790"/>
                </a:lnTo>
                <a:lnTo>
                  <a:pt x="1299" y="1912"/>
                </a:lnTo>
                <a:lnTo>
                  <a:pt x="1301" y="1915"/>
                </a:lnTo>
                <a:lnTo>
                  <a:pt x="1303" y="1919"/>
                </a:lnTo>
                <a:lnTo>
                  <a:pt x="1306" y="1920"/>
                </a:lnTo>
                <a:lnTo>
                  <a:pt x="1309" y="1921"/>
                </a:lnTo>
                <a:lnTo>
                  <a:pt x="1313" y="1921"/>
                </a:lnTo>
                <a:lnTo>
                  <a:pt x="1316" y="1921"/>
                </a:lnTo>
                <a:lnTo>
                  <a:pt x="1319" y="1920"/>
                </a:lnTo>
                <a:lnTo>
                  <a:pt x="1451" y="1864"/>
                </a:lnTo>
                <a:lnTo>
                  <a:pt x="1454" y="1863"/>
                </a:lnTo>
                <a:lnTo>
                  <a:pt x="1457" y="1861"/>
                </a:lnTo>
                <a:lnTo>
                  <a:pt x="1459" y="1859"/>
                </a:lnTo>
                <a:lnTo>
                  <a:pt x="1460" y="1857"/>
                </a:lnTo>
                <a:lnTo>
                  <a:pt x="1461" y="1855"/>
                </a:lnTo>
                <a:lnTo>
                  <a:pt x="1461" y="1853"/>
                </a:lnTo>
                <a:lnTo>
                  <a:pt x="1461" y="1850"/>
                </a:lnTo>
                <a:lnTo>
                  <a:pt x="1460" y="1845"/>
                </a:lnTo>
                <a:lnTo>
                  <a:pt x="1409" y="1723"/>
                </a:lnTo>
                <a:lnTo>
                  <a:pt x="1405" y="1705"/>
                </a:lnTo>
                <a:lnTo>
                  <a:pt x="1405" y="1686"/>
                </a:lnTo>
                <a:lnTo>
                  <a:pt x="1411" y="1668"/>
                </a:lnTo>
                <a:lnTo>
                  <a:pt x="1421" y="1652"/>
                </a:lnTo>
                <a:lnTo>
                  <a:pt x="1435" y="1639"/>
                </a:lnTo>
                <a:lnTo>
                  <a:pt x="1482" y="1606"/>
                </a:lnTo>
                <a:lnTo>
                  <a:pt x="1525" y="1569"/>
                </a:lnTo>
                <a:lnTo>
                  <a:pt x="1566" y="1527"/>
                </a:lnTo>
                <a:lnTo>
                  <a:pt x="1603" y="1484"/>
                </a:lnTo>
                <a:lnTo>
                  <a:pt x="1637" y="1437"/>
                </a:lnTo>
                <a:lnTo>
                  <a:pt x="1649" y="1423"/>
                </a:lnTo>
                <a:lnTo>
                  <a:pt x="1665" y="1413"/>
                </a:lnTo>
                <a:lnTo>
                  <a:pt x="1683" y="1407"/>
                </a:lnTo>
                <a:lnTo>
                  <a:pt x="1702" y="1407"/>
                </a:lnTo>
                <a:lnTo>
                  <a:pt x="1721" y="1412"/>
                </a:lnTo>
                <a:lnTo>
                  <a:pt x="1843" y="1462"/>
                </a:lnTo>
                <a:lnTo>
                  <a:pt x="1845" y="1462"/>
                </a:lnTo>
                <a:lnTo>
                  <a:pt x="1846" y="1464"/>
                </a:lnTo>
                <a:lnTo>
                  <a:pt x="1848" y="1464"/>
                </a:lnTo>
                <a:lnTo>
                  <a:pt x="1851" y="1464"/>
                </a:lnTo>
                <a:lnTo>
                  <a:pt x="1855" y="1462"/>
                </a:lnTo>
                <a:lnTo>
                  <a:pt x="1858" y="1460"/>
                </a:lnTo>
                <a:lnTo>
                  <a:pt x="1861" y="1458"/>
                </a:lnTo>
                <a:lnTo>
                  <a:pt x="1863" y="1454"/>
                </a:lnTo>
                <a:lnTo>
                  <a:pt x="1917" y="1322"/>
                </a:lnTo>
                <a:lnTo>
                  <a:pt x="1918" y="1318"/>
                </a:lnTo>
                <a:lnTo>
                  <a:pt x="1918" y="1314"/>
                </a:lnTo>
                <a:lnTo>
                  <a:pt x="1917" y="1311"/>
                </a:lnTo>
                <a:lnTo>
                  <a:pt x="1916" y="1309"/>
                </a:lnTo>
                <a:lnTo>
                  <a:pt x="1915" y="1307"/>
                </a:lnTo>
                <a:lnTo>
                  <a:pt x="1913" y="1304"/>
                </a:lnTo>
                <a:lnTo>
                  <a:pt x="1910" y="1302"/>
                </a:lnTo>
                <a:lnTo>
                  <a:pt x="1788" y="1252"/>
                </a:lnTo>
                <a:lnTo>
                  <a:pt x="1771" y="1243"/>
                </a:lnTo>
                <a:lnTo>
                  <a:pt x="1758" y="1229"/>
                </a:lnTo>
                <a:lnTo>
                  <a:pt x="1749" y="1212"/>
                </a:lnTo>
                <a:lnTo>
                  <a:pt x="1745" y="1193"/>
                </a:lnTo>
                <a:lnTo>
                  <a:pt x="1746" y="1174"/>
                </a:lnTo>
                <a:lnTo>
                  <a:pt x="1756" y="1103"/>
                </a:lnTo>
                <a:lnTo>
                  <a:pt x="1760" y="1031"/>
                </a:lnTo>
                <a:lnTo>
                  <a:pt x="1756" y="960"/>
                </a:lnTo>
                <a:lnTo>
                  <a:pt x="1746" y="889"/>
                </a:lnTo>
                <a:lnTo>
                  <a:pt x="1745" y="870"/>
                </a:lnTo>
                <a:lnTo>
                  <a:pt x="1749" y="851"/>
                </a:lnTo>
                <a:lnTo>
                  <a:pt x="1757" y="834"/>
                </a:lnTo>
                <a:lnTo>
                  <a:pt x="1771" y="820"/>
                </a:lnTo>
                <a:lnTo>
                  <a:pt x="1788" y="810"/>
                </a:lnTo>
                <a:lnTo>
                  <a:pt x="1910" y="760"/>
                </a:lnTo>
                <a:lnTo>
                  <a:pt x="1915" y="755"/>
                </a:lnTo>
                <a:lnTo>
                  <a:pt x="1918" y="748"/>
                </a:lnTo>
                <a:lnTo>
                  <a:pt x="1917" y="740"/>
                </a:lnTo>
                <a:lnTo>
                  <a:pt x="1863" y="608"/>
                </a:lnTo>
                <a:lnTo>
                  <a:pt x="1861" y="603"/>
                </a:lnTo>
                <a:lnTo>
                  <a:pt x="1858" y="601"/>
                </a:lnTo>
                <a:lnTo>
                  <a:pt x="1855" y="599"/>
                </a:lnTo>
                <a:lnTo>
                  <a:pt x="1851" y="598"/>
                </a:lnTo>
                <a:lnTo>
                  <a:pt x="1848" y="598"/>
                </a:lnTo>
                <a:lnTo>
                  <a:pt x="1846" y="599"/>
                </a:lnTo>
                <a:lnTo>
                  <a:pt x="1843" y="599"/>
                </a:lnTo>
                <a:lnTo>
                  <a:pt x="1721" y="650"/>
                </a:lnTo>
                <a:lnTo>
                  <a:pt x="1702" y="654"/>
                </a:lnTo>
                <a:lnTo>
                  <a:pt x="1683" y="654"/>
                </a:lnTo>
                <a:lnTo>
                  <a:pt x="1665" y="649"/>
                </a:lnTo>
                <a:lnTo>
                  <a:pt x="1649" y="638"/>
                </a:lnTo>
                <a:lnTo>
                  <a:pt x="1637" y="624"/>
                </a:lnTo>
                <a:lnTo>
                  <a:pt x="1603" y="577"/>
                </a:lnTo>
                <a:lnTo>
                  <a:pt x="1566" y="533"/>
                </a:lnTo>
                <a:lnTo>
                  <a:pt x="1525" y="493"/>
                </a:lnTo>
                <a:lnTo>
                  <a:pt x="1482" y="456"/>
                </a:lnTo>
                <a:lnTo>
                  <a:pt x="1435" y="422"/>
                </a:lnTo>
                <a:lnTo>
                  <a:pt x="1421" y="409"/>
                </a:lnTo>
                <a:lnTo>
                  <a:pt x="1411" y="393"/>
                </a:lnTo>
                <a:lnTo>
                  <a:pt x="1406" y="375"/>
                </a:lnTo>
                <a:lnTo>
                  <a:pt x="1405" y="356"/>
                </a:lnTo>
                <a:lnTo>
                  <a:pt x="1410" y="337"/>
                </a:lnTo>
                <a:lnTo>
                  <a:pt x="1460" y="215"/>
                </a:lnTo>
                <a:lnTo>
                  <a:pt x="1462" y="211"/>
                </a:lnTo>
                <a:lnTo>
                  <a:pt x="1461" y="208"/>
                </a:lnTo>
                <a:lnTo>
                  <a:pt x="1460" y="205"/>
                </a:lnTo>
                <a:lnTo>
                  <a:pt x="1460" y="202"/>
                </a:lnTo>
                <a:lnTo>
                  <a:pt x="1458" y="200"/>
                </a:lnTo>
                <a:lnTo>
                  <a:pt x="1455" y="198"/>
                </a:lnTo>
                <a:lnTo>
                  <a:pt x="1452" y="196"/>
                </a:lnTo>
                <a:lnTo>
                  <a:pt x="1320" y="142"/>
                </a:lnTo>
                <a:lnTo>
                  <a:pt x="1317" y="141"/>
                </a:lnTo>
                <a:lnTo>
                  <a:pt x="1315" y="140"/>
                </a:lnTo>
                <a:lnTo>
                  <a:pt x="1311" y="141"/>
                </a:lnTo>
                <a:lnTo>
                  <a:pt x="1308" y="142"/>
                </a:lnTo>
                <a:lnTo>
                  <a:pt x="1305" y="143"/>
                </a:lnTo>
                <a:lnTo>
                  <a:pt x="1302" y="146"/>
                </a:lnTo>
                <a:lnTo>
                  <a:pt x="1300" y="149"/>
                </a:lnTo>
                <a:lnTo>
                  <a:pt x="1250" y="271"/>
                </a:lnTo>
                <a:lnTo>
                  <a:pt x="1239" y="288"/>
                </a:lnTo>
                <a:lnTo>
                  <a:pt x="1226" y="301"/>
                </a:lnTo>
                <a:lnTo>
                  <a:pt x="1210" y="310"/>
                </a:lnTo>
                <a:lnTo>
                  <a:pt x="1191" y="314"/>
                </a:lnTo>
                <a:lnTo>
                  <a:pt x="1172" y="313"/>
                </a:lnTo>
                <a:lnTo>
                  <a:pt x="1101" y="302"/>
                </a:lnTo>
                <a:lnTo>
                  <a:pt x="1030" y="299"/>
                </a:lnTo>
                <a:lnTo>
                  <a:pt x="958" y="302"/>
                </a:lnTo>
                <a:lnTo>
                  <a:pt x="888" y="313"/>
                </a:lnTo>
                <a:lnTo>
                  <a:pt x="868" y="314"/>
                </a:lnTo>
                <a:lnTo>
                  <a:pt x="850" y="310"/>
                </a:lnTo>
                <a:lnTo>
                  <a:pt x="833" y="301"/>
                </a:lnTo>
                <a:lnTo>
                  <a:pt x="819" y="287"/>
                </a:lnTo>
                <a:lnTo>
                  <a:pt x="809" y="270"/>
                </a:lnTo>
                <a:lnTo>
                  <a:pt x="759" y="148"/>
                </a:lnTo>
                <a:lnTo>
                  <a:pt x="757" y="145"/>
                </a:lnTo>
                <a:lnTo>
                  <a:pt x="755" y="142"/>
                </a:lnTo>
                <a:lnTo>
                  <a:pt x="751" y="141"/>
                </a:lnTo>
                <a:lnTo>
                  <a:pt x="748" y="140"/>
                </a:lnTo>
                <a:lnTo>
                  <a:pt x="745" y="140"/>
                </a:lnTo>
                <a:close/>
                <a:moveTo>
                  <a:pt x="1315" y="0"/>
                </a:moveTo>
                <a:lnTo>
                  <a:pt x="1344" y="3"/>
                </a:lnTo>
                <a:lnTo>
                  <a:pt x="1374" y="12"/>
                </a:lnTo>
                <a:lnTo>
                  <a:pt x="1506" y="67"/>
                </a:lnTo>
                <a:lnTo>
                  <a:pt x="1529" y="78"/>
                </a:lnTo>
                <a:lnTo>
                  <a:pt x="1548" y="92"/>
                </a:lnTo>
                <a:lnTo>
                  <a:pt x="1565" y="109"/>
                </a:lnTo>
                <a:lnTo>
                  <a:pt x="1579" y="129"/>
                </a:lnTo>
                <a:lnTo>
                  <a:pt x="1590" y="151"/>
                </a:lnTo>
                <a:lnTo>
                  <a:pt x="1599" y="180"/>
                </a:lnTo>
                <a:lnTo>
                  <a:pt x="1602" y="211"/>
                </a:lnTo>
                <a:lnTo>
                  <a:pt x="1599" y="241"/>
                </a:lnTo>
                <a:lnTo>
                  <a:pt x="1590" y="270"/>
                </a:lnTo>
                <a:lnTo>
                  <a:pt x="1561" y="340"/>
                </a:lnTo>
                <a:lnTo>
                  <a:pt x="1605" y="375"/>
                </a:lnTo>
                <a:lnTo>
                  <a:pt x="1646" y="415"/>
                </a:lnTo>
                <a:lnTo>
                  <a:pt x="1684" y="455"/>
                </a:lnTo>
                <a:lnTo>
                  <a:pt x="1720" y="499"/>
                </a:lnTo>
                <a:lnTo>
                  <a:pt x="1790" y="470"/>
                </a:lnTo>
                <a:lnTo>
                  <a:pt x="1819" y="461"/>
                </a:lnTo>
                <a:lnTo>
                  <a:pt x="1849" y="458"/>
                </a:lnTo>
                <a:lnTo>
                  <a:pt x="1876" y="460"/>
                </a:lnTo>
                <a:lnTo>
                  <a:pt x="1901" y="467"/>
                </a:lnTo>
                <a:lnTo>
                  <a:pt x="1925" y="477"/>
                </a:lnTo>
                <a:lnTo>
                  <a:pt x="1946" y="492"/>
                </a:lnTo>
                <a:lnTo>
                  <a:pt x="1965" y="509"/>
                </a:lnTo>
                <a:lnTo>
                  <a:pt x="1981" y="530"/>
                </a:lnTo>
                <a:lnTo>
                  <a:pt x="1993" y="554"/>
                </a:lnTo>
                <a:lnTo>
                  <a:pt x="2047" y="686"/>
                </a:lnTo>
                <a:lnTo>
                  <a:pt x="2056" y="716"/>
                </a:lnTo>
                <a:lnTo>
                  <a:pt x="2059" y="746"/>
                </a:lnTo>
                <a:lnTo>
                  <a:pt x="2056" y="776"/>
                </a:lnTo>
                <a:lnTo>
                  <a:pt x="2047" y="805"/>
                </a:lnTo>
                <a:lnTo>
                  <a:pt x="2036" y="827"/>
                </a:lnTo>
                <a:lnTo>
                  <a:pt x="2022" y="847"/>
                </a:lnTo>
                <a:lnTo>
                  <a:pt x="2005" y="864"/>
                </a:lnTo>
                <a:lnTo>
                  <a:pt x="1985" y="878"/>
                </a:lnTo>
                <a:lnTo>
                  <a:pt x="1964" y="890"/>
                </a:lnTo>
                <a:lnTo>
                  <a:pt x="1893" y="918"/>
                </a:lnTo>
                <a:lnTo>
                  <a:pt x="1900" y="994"/>
                </a:lnTo>
                <a:lnTo>
                  <a:pt x="1900" y="1068"/>
                </a:lnTo>
                <a:lnTo>
                  <a:pt x="1893" y="1143"/>
                </a:lnTo>
                <a:lnTo>
                  <a:pt x="1964" y="1172"/>
                </a:lnTo>
                <a:lnTo>
                  <a:pt x="1985" y="1184"/>
                </a:lnTo>
                <a:lnTo>
                  <a:pt x="2005" y="1198"/>
                </a:lnTo>
                <a:lnTo>
                  <a:pt x="2022" y="1215"/>
                </a:lnTo>
                <a:lnTo>
                  <a:pt x="2037" y="1234"/>
                </a:lnTo>
                <a:lnTo>
                  <a:pt x="2047" y="1257"/>
                </a:lnTo>
                <a:lnTo>
                  <a:pt x="2056" y="1286"/>
                </a:lnTo>
                <a:lnTo>
                  <a:pt x="2059" y="1316"/>
                </a:lnTo>
                <a:lnTo>
                  <a:pt x="2056" y="1347"/>
                </a:lnTo>
                <a:lnTo>
                  <a:pt x="2047" y="1376"/>
                </a:lnTo>
                <a:lnTo>
                  <a:pt x="1993" y="1508"/>
                </a:lnTo>
                <a:lnTo>
                  <a:pt x="1981" y="1532"/>
                </a:lnTo>
                <a:lnTo>
                  <a:pt x="1965" y="1553"/>
                </a:lnTo>
                <a:lnTo>
                  <a:pt x="1946" y="1571"/>
                </a:lnTo>
                <a:lnTo>
                  <a:pt x="1925" y="1584"/>
                </a:lnTo>
                <a:lnTo>
                  <a:pt x="1901" y="1595"/>
                </a:lnTo>
                <a:lnTo>
                  <a:pt x="1876" y="1601"/>
                </a:lnTo>
                <a:lnTo>
                  <a:pt x="1849" y="1605"/>
                </a:lnTo>
                <a:lnTo>
                  <a:pt x="1819" y="1601"/>
                </a:lnTo>
                <a:lnTo>
                  <a:pt x="1790" y="1592"/>
                </a:lnTo>
                <a:lnTo>
                  <a:pt x="1720" y="1563"/>
                </a:lnTo>
                <a:lnTo>
                  <a:pt x="1684" y="1607"/>
                </a:lnTo>
                <a:lnTo>
                  <a:pt x="1646" y="1647"/>
                </a:lnTo>
                <a:lnTo>
                  <a:pt x="1605" y="1686"/>
                </a:lnTo>
                <a:lnTo>
                  <a:pt x="1561" y="1721"/>
                </a:lnTo>
                <a:lnTo>
                  <a:pt x="1590" y="1792"/>
                </a:lnTo>
                <a:lnTo>
                  <a:pt x="1599" y="1821"/>
                </a:lnTo>
                <a:lnTo>
                  <a:pt x="1602" y="1852"/>
                </a:lnTo>
                <a:lnTo>
                  <a:pt x="1599" y="1881"/>
                </a:lnTo>
                <a:lnTo>
                  <a:pt x="1590" y="1911"/>
                </a:lnTo>
                <a:lnTo>
                  <a:pt x="1579" y="1933"/>
                </a:lnTo>
                <a:lnTo>
                  <a:pt x="1565" y="1952"/>
                </a:lnTo>
                <a:lnTo>
                  <a:pt x="1548" y="1971"/>
                </a:lnTo>
                <a:lnTo>
                  <a:pt x="1527" y="1984"/>
                </a:lnTo>
                <a:lnTo>
                  <a:pt x="1506" y="1995"/>
                </a:lnTo>
                <a:lnTo>
                  <a:pt x="1374" y="2050"/>
                </a:lnTo>
                <a:lnTo>
                  <a:pt x="1344" y="2059"/>
                </a:lnTo>
                <a:lnTo>
                  <a:pt x="1315" y="2062"/>
                </a:lnTo>
                <a:lnTo>
                  <a:pt x="1288" y="2060"/>
                </a:lnTo>
                <a:lnTo>
                  <a:pt x="1263" y="2053"/>
                </a:lnTo>
                <a:lnTo>
                  <a:pt x="1238" y="2043"/>
                </a:lnTo>
                <a:lnTo>
                  <a:pt x="1217" y="2029"/>
                </a:lnTo>
                <a:lnTo>
                  <a:pt x="1198" y="2011"/>
                </a:lnTo>
                <a:lnTo>
                  <a:pt x="1183" y="1990"/>
                </a:lnTo>
                <a:lnTo>
                  <a:pt x="1171" y="1966"/>
                </a:lnTo>
                <a:lnTo>
                  <a:pt x="1142" y="1896"/>
                </a:lnTo>
                <a:lnTo>
                  <a:pt x="1067" y="1903"/>
                </a:lnTo>
                <a:lnTo>
                  <a:pt x="992" y="1903"/>
                </a:lnTo>
                <a:lnTo>
                  <a:pt x="918" y="1896"/>
                </a:lnTo>
                <a:lnTo>
                  <a:pt x="888" y="1966"/>
                </a:lnTo>
                <a:lnTo>
                  <a:pt x="876" y="1990"/>
                </a:lnTo>
                <a:lnTo>
                  <a:pt x="860" y="2011"/>
                </a:lnTo>
                <a:lnTo>
                  <a:pt x="841" y="2029"/>
                </a:lnTo>
                <a:lnTo>
                  <a:pt x="820" y="2043"/>
                </a:lnTo>
                <a:lnTo>
                  <a:pt x="797" y="2053"/>
                </a:lnTo>
                <a:lnTo>
                  <a:pt x="771" y="2060"/>
                </a:lnTo>
                <a:lnTo>
                  <a:pt x="745" y="2062"/>
                </a:lnTo>
                <a:lnTo>
                  <a:pt x="714" y="2059"/>
                </a:lnTo>
                <a:lnTo>
                  <a:pt x="686" y="2050"/>
                </a:lnTo>
                <a:lnTo>
                  <a:pt x="553" y="1995"/>
                </a:lnTo>
                <a:lnTo>
                  <a:pt x="528" y="1982"/>
                </a:lnTo>
                <a:lnTo>
                  <a:pt x="507" y="1966"/>
                </a:lnTo>
                <a:lnTo>
                  <a:pt x="489" y="1946"/>
                </a:lnTo>
                <a:lnTo>
                  <a:pt x="474" y="1924"/>
                </a:lnTo>
                <a:lnTo>
                  <a:pt x="464" y="1899"/>
                </a:lnTo>
                <a:lnTo>
                  <a:pt x="458" y="1873"/>
                </a:lnTo>
                <a:lnTo>
                  <a:pt x="457" y="1846"/>
                </a:lnTo>
                <a:lnTo>
                  <a:pt x="460" y="1820"/>
                </a:lnTo>
                <a:lnTo>
                  <a:pt x="469" y="1792"/>
                </a:lnTo>
                <a:lnTo>
                  <a:pt x="497" y="1722"/>
                </a:lnTo>
                <a:lnTo>
                  <a:pt x="454" y="1687"/>
                </a:lnTo>
                <a:lnTo>
                  <a:pt x="414" y="1648"/>
                </a:lnTo>
                <a:lnTo>
                  <a:pt x="375" y="1607"/>
                </a:lnTo>
                <a:lnTo>
                  <a:pt x="339" y="1563"/>
                </a:lnTo>
                <a:lnTo>
                  <a:pt x="270" y="1593"/>
                </a:lnTo>
                <a:lnTo>
                  <a:pt x="240" y="1601"/>
                </a:lnTo>
                <a:lnTo>
                  <a:pt x="209" y="1605"/>
                </a:lnTo>
                <a:lnTo>
                  <a:pt x="183" y="1602"/>
                </a:lnTo>
                <a:lnTo>
                  <a:pt x="157" y="1596"/>
                </a:lnTo>
                <a:lnTo>
                  <a:pt x="134" y="1586"/>
                </a:lnTo>
                <a:lnTo>
                  <a:pt x="113" y="1571"/>
                </a:lnTo>
                <a:lnTo>
                  <a:pt x="94" y="1554"/>
                </a:lnTo>
                <a:lnTo>
                  <a:pt x="78" y="1532"/>
                </a:lnTo>
                <a:lnTo>
                  <a:pt x="66" y="1509"/>
                </a:lnTo>
                <a:lnTo>
                  <a:pt x="11" y="1377"/>
                </a:lnTo>
                <a:lnTo>
                  <a:pt x="3" y="1347"/>
                </a:lnTo>
                <a:lnTo>
                  <a:pt x="0" y="1317"/>
                </a:lnTo>
                <a:lnTo>
                  <a:pt x="3" y="1286"/>
                </a:lnTo>
                <a:lnTo>
                  <a:pt x="11" y="1258"/>
                </a:lnTo>
                <a:lnTo>
                  <a:pt x="23" y="1236"/>
                </a:lnTo>
                <a:lnTo>
                  <a:pt x="37" y="1215"/>
                </a:lnTo>
                <a:lnTo>
                  <a:pt x="55" y="1198"/>
                </a:lnTo>
                <a:lnTo>
                  <a:pt x="74" y="1185"/>
                </a:lnTo>
                <a:lnTo>
                  <a:pt x="96" y="1173"/>
                </a:lnTo>
                <a:lnTo>
                  <a:pt x="166" y="1144"/>
                </a:lnTo>
                <a:lnTo>
                  <a:pt x="159" y="1069"/>
                </a:lnTo>
                <a:lnTo>
                  <a:pt x="159" y="995"/>
                </a:lnTo>
                <a:lnTo>
                  <a:pt x="166" y="919"/>
                </a:lnTo>
                <a:lnTo>
                  <a:pt x="96" y="890"/>
                </a:lnTo>
                <a:lnTo>
                  <a:pt x="74" y="879"/>
                </a:lnTo>
                <a:lnTo>
                  <a:pt x="54" y="864"/>
                </a:lnTo>
                <a:lnTo>
                  <a:pt x="37" y="847"/>
                </a:lnTo>
                <a:lnTo>
                  <a:pt x="23" y="828"/>
                </a:lnTo>
                <a:lnTo>
                  <a:pt x="11" y="806"/>
                </a:lnTo>
                <a:lnTo>
                  <a:pt x="3" y="776"/>
                </a:lnTo>
                <a:lnTo>
                  <a:pt x="0" y="747"/>
                </a:lnTo>
                <a:lnTo>
                  <a:pt x="3" y="716"/>
                </a:lnTo>
                <a:lnTo>
                  <a:pt x="11" y="687"/>
                </a:lnTo>
                <a:lnTo>
                  <a:pt x="66" y="555"/>
                </a:lnTo>
                <a:lnTo>
                  <a:pt x="78" y="530"/>
                </a:lnTo>
                <a:lnTo>
                  <a:pt x="94" y="510"/>
                </a:lnTo>
                <a:lnTo>
                  <a:pt x="113" y="492"/>
                </a:lnTo>
                <a:lnTo>
                  <a:pt x="134" y="478"/>
                </a:lnTo>
                <a:lnTo>
                  <a:pt x="157" y="468"/>
                </a:lnTo>
                <a:lnTo>
                  <a:pt x="183" y="461"/>
                </a:lnTo>
                <a:lnTo>
                  <a:pt x="209" y="458"/>
                </a:lnTo>
                <a:lnTo>
                  <a:pt x="240" y="461"/>
                </a:lnTo>
                <a:lnTo>
                  <a:pt x="270" y="471"/>
                </a:lnTo>
                <a:lnTo>
                  <a:pt x="339" y="499"/>
                </a:lnTo>
                <a:lnTo>
                  <a:pt x="374" y="456"/>
                </a:lnTo>
                <a:lnTo>
                  <a:pt x="414" y="416"/>
                </a:lnTo>
                <a:lnTo>
                  <a:pt x="454" y="376"/>
                </a:lnTo>
                <a:lnTo>
                  <a:pt x="497" y="340"/>
                </a:lnTo>
                <a:lnTo>
                  <a:pt x="469" y="270"/>
                </a:lnTo>
                <a:lnTo>
                  <a:pt x="460" y="242"/>
                </a:lnTo>
                <a:lnTo>
                  <a:pt x="457" y="211"/>
                </a:lnTo>
                <a:lnTo>
                  <a:pt x="460" y="181"/>
                </a:lnTo>
                <a:lnTo>
                  <a:pt x="469" y="152"/>
                </a:lnTo>
                <a:lnTo>
                  <a:pt x="480" y="129"/>
                </a:lnTo>
                <a:lnTo>
                  <a:pt x="494" y="110"/>
                </a:lnTo>
                <a:lnTo>
                  <a:pt x="511" y="92"/>
                </a:lnTo>
                <a:lnTo>
                  <a:pt x="531" y="78"/>
                </a:lnTo>
                <a:lnTo>
                  <a:pt x="553" y="68"/>
                </a:lnTo>
                <a:lnTo>
                  <a:pt x="686" y="13"/>
                </a:lnTo>
                <a:lnTo>
                  <a:pt x="714" y="4"/>
                </a:lnTo>
                <a:lnTo>
                  <a:pt x="745" y="1"/>
                </a:lnTo>
                <a:lnTo>
                  <a:pt x="771" y="3"/>
                </a:lnTo>
                <a:lnTo>
                  <a:pt x="797" y="9"/>
                </a:lnTo>
                <a:lnTo>
                  <a:pt x="820" y="20"/>
                </a:lnTo>
                <a:lnTo>
                  <a:pt x="841" y="34"/>
                </a:lnTo>
                <a:lnTo>
                  <a:pt x="860" y="52"/>
                </a:lnTo>
                <a:lnTo>
                  <a:pt x="876" y="73"/>
                </a:lnTo>
                <a:lnTo>
                  <a:pt x="888" y="96"/>
                </a:lnTo>
                <a:lnTo>
                  <a:pt x="918" y="166"/>
                </a:lnTo>
                <a:lnTo>
                  <a:pt x="992" y="160"/>
                </a:lnTo>
                <a:lnTo>
                  <a:pt x="1067" y="160"/>
                </a:lnTo>
                <a:lnTo>
                  <a:pt x="1142" y="166"/>
                </a:lnTo>
                <a:lnTo>
                  <a:pt x="1171" y="96"/>
                </a:lnTo>
                <a:lnTo>
                  <a:pt x="1183" y="72"/>
                </a:lnTo>
                <a:lnTo>
                  <a:pt x="1198" y="52"/>
                </a:lnTo>
                <a:lnTo>
                  <a:pt x="1217" y="34"/>
                </a:lnTo>
                <a:lnTo>
                  <a:pt x="1238" y="19"/>
                </a:lnTo>
                <a:lnTo>
                  <a:pt x="1263" y="8"/>
                </a:lnTo>
                <a:lnTo>
                  <a:pt x="1288" y="2"/>
                </a:lnTo>
                <a:lnTo>
                  <a:pt x="1315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8" name="Freeform 279"/>
          <p:cNvSpPr/>
          <p:nvPr/>
        </p:nvSpPr>
        <p:spPr bwMode="auto">
          <a:xfrm>
            <a:off x="10369870" y="4646961"/>
            <a:ext cx="529774" cy="496292"/>
          </a:xfrm>
          <a:custGeom>
            <a:avLst/>
            <a:gdLst>
              <a:gd name="T0" fmla="*/ 2176 w 2687"/>
              <a:gd name="T1" fmla="*/ 67 h 2526"/>
              <a:gd name="T2" fmla="*/ 2177 w 2687"/>
              <a:gd name="T3" fmla="*/ 221 h 2526"/>
              <a:gd name="T4" fmla="*/ 2129 w 2687"/>
              <a:gd name="T5" fmla="*/ 463 h 2526"/>
              <a:gd name="T6" fmla="*/ 2420 w 2687"/>
              <a:gd name="T7" fmla="*/ 834 h 2526"/>
              <a:gd name="T8" fmla="*/ 2617 w 2687"/>
              <a:gd name="T9" fmla="*/ 951 h 2526"/>
              <a:gd name="T10" fmla="*/ 2687 w 2687"/>
              <a:gd name="T11" fmla="*/ 1406 h 2526"/>
              <a:gd name="T12" fmla="*/ 2590 w 2687"/>
              <a:gd name="T13" fmla="*/ 1575 h 2526"/>
              <a:gd name="T14" fmla="*/ 2424 w 2687"/>
              <a:gd name="T15" fmla="*/ 1663 h 2526"/>
              <a:gd name="T16" fmla="*/ 2302 w 2687"/>
              <a:gd name="T17" fmla="*/ 1854 h 2526"/>
              <a:gd name="T18" fmla="*/ 2191 w 2687"/>
              <a:gd name="T19" fmla="*/ 1997 h 2526"/>
              <a:gd name="T20" fmla="*/ 2151 w 2687"/>
              <a:gd name="T21" fmla="*/ 2041 h 2526"/>
              <a:gd name="T22" fmla="*/ 2037 w 2687"/>
              <a:gd name="T23" fmla="*/ 2200 h 2526"/>
              <a:gd name="T24" fmla="*/ 2018 w 2687"/>
              <a:gd name="T25" fmla="*/ 2388 h 2526"/>
              <a:gd name="T26" fmla="*/ 1934 w 2687"/>
              <a:gd name="T27" fmla="*/ 2514 h 2526"/>
              <a:gd name="T28" fmla="*/ 1392 w 2687"/>
              <a:gd name="T29" fmla="*/ 2501 h 2526"/>
              <a:gd name="T30" fmla="*/ 1331 w 2687"/>
              <a:gd name="T31" fmla="*/ 2367 h 2526"/>
              <a:gd name="T32" fmla="*/ 1122 w 2687"/>
              <a:gd name="T33" fmla="*/ 2464 h 2526"/>
              <a:gd name="T34" fmla="*/ 596 w 2687"/>
              <a:gd name="T35" fmla="*/ 2526 h 2526"/>
              <a:gd name="T36" fmla="*/ 473 w 2687"/>
              <a:gd name="T37" fmla="*/ 2447 h 2526"/>
              <a:gd name="T38" fmla="*/ 459 w 2687"/>
              <a:gd name="T39" fmla="*/ 2358 h 2526"/>
              <a:gd name="T40" fmla="*/ 419 w 2687"/>
              <a:gd name="T41" fmla="*/ 2183 h 2526"/>
              <a:gd name="T42" fmla="*/ 231 w 2687"/>
              <a:gd name="T43" fmla="*/ 1926 h 2526"/>
              <a:gd name="T44" fmla="*/ 29 w 2687"/>
              <a:gd name="T45" fmla="*/ 1496 h 2526"/>
              <a:gd name="T46" fmla="*/ 1 w 2687"/>
              <a:gd name="T47" fmla="*/ 1305 h 2526"/>
              <a:gd name="T48" fmla="*/ 14 w 2687"/>
              <a:gd name="T49" fmla="*/ 1098 h 2526"/>
              <a:gd name="T50" fmla="*/ 94 w 2687"/>
              <a:gd name="T51" fmla="*/ 1041 h 2526"/>
              <a:gd name="T52" fmla="*/ 153 w 2687"/>
              <a:gd name="T53" fmla="*/ 1122 h 2526"/>
              <a:gd name="T54" fmla="*/ 141 w 2687"/>
              <a:gd name="T55" fmla="*/ 1295 h 2526"/>
              <a:gd name="T56" fmla="*/ 163 w 2687"/>
              <a:gd name="T57" fmla="*/ 1457 h 2526"/>
              <a:gd name="T58" fmla="*/ 239 w 2687"/>
              <a:gd name="T59" fmla="*/ 1657 h 2526"/>
              <a:gd name="T60" fmla="*/ 425 w 2687"/>
              <a:gd name="T61" fmla="*/ 1940 h 2526"/>
              <a:gd name="T62" fmla="*/ 573 w 2687"/>
              <a:gd name="T63" fmla="*/ 2197 h 2526"/>
              <a:gd name="T64" fmla="*/ 600 w 2687"/>
              <a:gd name="T65" fmla="*/ 2385 h 2526"/>
              <a:gd name="T66" fmla="*/ 1029 w 2687"/>
              <a:gd name="T67" fmla="*/ 2234 h 2526"/>
              <a:gd name="T68" fmla="*/ 1238 w 2687"/>
              <a:gd name="T69" fmla="*/ 2227 h 2526"/>
              <a:gd name="T70" fmla="*/ 1462 w 2687"/>
              <a:gd name="T71" fmla="*/ 2254 h 2526"/>
              <a:gd name="T72" fmla="*/ 1879 w 2687"/>
              <a:gd name="T73" fmla="*/ 2272 h 2526"/>
              <a:gd name="T74" fmla="*/ 1927 w 2687"/>
              <a:gd name="T75" fmla="*/ 2099 h 2526"/>
              <a:gd name="T76" fmla="*/ 2072 w 2687"/>
              <a:gd name="T77" fmla="*/ 1920 h 2526"/>
              <a:gd name="T78" fmla="*/ 2207 w 2687"/>
              <a:gd name="T79" fmla="*/ 1744 h 2526"/>
              <a:gd name="T80" fmla="*/ 2328 w 2687"/>
              <a:gd name="T81" fmla="*/ 1540 h 2526"/>
              <a:gd name="T82" fmla="*/ 2406 w 2687"/>
              <a:gd name="T83" fmla="*/ 1461 h 2526"/>
              <a:gd name="T84" fmla="*/ 2546 w 2687"/>
              <a:gd name="T85" fmla="*/ 1407 h 2526"/>
              <a:gd name="T86" fmla="*/ 2492 w 2687"/>
              <a:gd name="T87" fmla="*/ 1047 h 2526"/>
              <a:gd name="T88" fmla="*/ 2334 w 2687"/>
              <a:gd name="T89" fmla="*/ 998 h 2526"/>
              <a:gd name="T90" fmla="*/ 2125 w 2687"/>
              <a:gd name="T91" fmla="*/ 652 h 2526"/>
              <a:gd name="T92" fmla="*/ 1993 w 2687"/>
              <a:gd name="T93" fmla="*/ 503 h 2526"/>
              <a:gd name="T94" fmla="*/ 2028 w 2687"/>
              <a:gd name="T95" fmla="*/ 198 h 2526"/>
              <a:gd name="T96" fmla="*/ 2054 w 2687"/>
              <a:gd name="T97" fmla="*/ 141 h 2526"/>
              <a:gd name="T98" fmla="*/ 1850 w 2687"/>
              <a:gd name="T99" fmla="*/ 207 h 2526"/>
              <a:gd name="T100" fmla="*/ 1721 w 2687"/>
              <a:gd name="T101" fmla="*/ 327 h 2526"/>
              <a:gd name="T102" fmla="*/ 1566 w 2687"/>
              <a:gd name="T103" fmla="*/ 334 h 2526"/>
              <a:gd name="T104" fmla="*/ 1356 w 2687"/>
              <a:gd name="T105" fmla="*/ 264 h 2526"/>
              <a:gd name="T106" fmla="*/ 1392 w 2687"/>
              <a:gd name="T107" fmla="*/ 171 h 2526"/>
              <a:gd name="T108" fmla="*/ 1656 w 2687"/>
              <a:gd name="T109" fmla="*/ 182 h 2526"/>
              <a:gd name="T110" fmla="*/ 1843 w 2687"/>
              <a:gd name="T111" fmla="*/ 5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687" h="2526">
                <a:moveTo>
                  <a:pt x="2063" y="0"/>
                </a:moveTo>
                <a:lnTo>
                  <a:pt x="2090" y="5"/>
                </a:lnTo>
                <a:lnTo>
                  <a:pt x="2115" y="13"/>
                </a:lnTo>
                <a:lnTo>
                  <a:pt x="2139" y="27"/>
                </a:lnTo>
                <a:lnTo>
                  <a:pt x="2159" y="45"/>
                </a:lnTo>
                <a:lnTo>
                  <a:pt x="2176" y="67"/>
                </a:lnTo>
                <a:lnTo>
                  <a:pt x="2188" y="91"/>
                </a:lnTo>
                <a:lnTo>
                  <a:pt x="2196" y="118"/>
                </a:lnTo>
                <a:lnTo>
                  <a:pt x="2199" y="144"/>
                </a:lnTo>
                <a:lnTo>
                  <a:pt x="2196" y="171"/>
                </a:lnTo>
                <a:lnTo>
                  <a:pt x="2188" y="197"/>
                </a:lnTo>
                <a:lnTo>
                  <a:pt x="2177" y="221"/>
                </a:lnTo>
                <a:lnTo>
                  <a:pt x="2153" y="264"/>
                </a:lnTo>
                <a:lnTo>
                  <a:pt x="2135" y="305"/>
                </a:lnTo>
                <a:lnTo>
                  <a:pt x="2125" y="345"/>
                </a:lnTo>
                <a:lnTo>
                  <a:pt x="2119" y="385"/>
                </a:lnTo>
                <a:lnTo>
                  <a:pt x="2122" y="425"/>
                </a:lnTo>
                <a:lnTo>
                  <a:pt x="2129" y="463"/>
                </a:lnTo>
                <a:lnTo>
                  <a:pt x="2189" y="517"/>
                </a:lnTo>
                <a:lnTo>
                  <a:pt x="2246" y="575"/>
                </a:lnTo>
                <a:lnTo>
                  <a:pt x="2297" y="636"/>
                </a:lnTo>
                <a:lnTo>
                  <a:pt x="2342" y="700"/>
                </a:lnTo>
                <a:lnTo>
                  <a:pt x="2384" y="765"/>
                </a:lnTo>
                <a:lnTo>
                  <a:pt x="2420" y="834"/>
                </a:lnTo>
                <a:lnTo>
                  <a:pt x="2450" y="906"/>
                </a:lnTo>
                <a:lnTo>
                  <a:pt x="2492" y="906"/>
                </a:lnTo>
                <a:lnTo>
                  <a:pt x="2527" y="909"/>
                </a:lnTo>
                <a:lnTo>
                  <a:pt x="2560" y="918"/>
                </a:lnTo>
                <a:lnTo>
                  <a:pt x="2590" y="932"/>
                </a:lnTo>
                <a:lnTo>
                  <a:pt x="2617" y="951"/>
                </a:lnTo>
                <a:lnTo>
                  <a:pt x="2641" y="975"/>
                </a:lnTo>
                <a:lnTo>
                  <a:pt x="2660" y="1002"/>
                </a:lnTo>
                <a:lnTo>
                  <a:pt x="2674" y="1032"/>
                </a:lnTo>
                <a:lnTo>
                  <a:pt x="2684" y="1065"/>
                </a:lnTo>
                <a:lnTo>
                  <a:pt x="2687" y="1100"/>
                </a:lnTo>
                <a:lnTo>
                  <a:pt x="2687" y="1406"/>
                </a:lnTo>
                <a:lnTo>
                  <a:pt x="2684" y="1441"/>
                </a:lnTo>
                <a:lnTo>
                  <a:pt x="2674" y="1474"/>
                </a:lnTo>
                <a:lnTo>
                  <a:pt x="2660" y="1505"/>
                </a:lnTo>
                <a:lnTo>
                  <a:pt x="2641" y="1531"/>
                </a:lnTo>
                <a:lnTo>
                  <a:pt x="2617" y="1556"/>
                </a:lnTo>
                <a:lnTo>
                  <a:pt x="2590" y="1575"/>
                </a:lnTo>
                <a:lnTo>
                  <a:pt x="2560" y="1588"/>
                </a:lnTo>
                <a:lnTo>
                  <a:pt x="2527" y="1598"/>
                </a:lnTo>
                <a:lnTo>
                  <a:pt x="2492" y="1601"/>
                </a:lnTo>
                <a:lnTo>
                  <a:pt x="2455" y="1601"/>
                </a:lnTo>
                <a:lnTo>
                  <a:pt x="2440" y="1632"/>
                </a:lnTo>
                <a:lnTo>
                  <a:pt x="2424" y="1663"/>
                </a:lnTo>
                <a:lnTo>
                  <a:pt x="2406" y="1696"/>
                </a:lnTo>
                <a:lnTo>
                  <a:pt x="2387" y="1728"/>
                </a:lnTo>
                <a:lnTo>
                  <a:pt x="2365" y="1761"/>
                </a:lnTo>
                <a:lnTo>
                  <a:pt x="2344" y="1792"/>
                </a:lnTo>
                <a:lnTo>
                  <a:pt x="2323" y="1823"/>
                </a:lnTo>
                <a:lnTo>
                  <a:pt x="2302" y="1854"/>
                </a:lnTo>
                <a:lnTo>
                  <a:pt x="2281" y="1882"/>
                </a:lnTo>
                <a:lnTo>
                  <a:pt x="2259" y="1910"/>
                </a:lnTo>
                <a:lnTo>
                  <a:pt x="2240" y="1934"/>
                </a:lnTo>
                <a:lnTo>
                  <a:pt x="2222" y="1958"/>
                </a:lnTo>
                <a:lnTo>
                  <a:pt x="2205" y="1979"/>
                </a:lnTo>
                <a:lnTo>
                  <a:pt x="2191" y="1997"/>
                </a:lnTo>
                <a:lnTo>
                  <a:pt x="2178" y="2011"/>
                </a:lnTo>
                <a:lnTo>
                  <a:pt x="2168" y="2022"/>
                </a:lnTo>
                <a:lnTo>
                  <a:pt x="2162" y="2030"/>
                </a:lnTo>
                <a:lnTo>
                  <a:pt x="2159" y="2034"/>
                </a:lnTo>
                <a:lnTo>
                  <a:pt x="2156" y="2038"/>
                </a:lnTo>
                <a:lnTo>
                  <a:pt x="2151" y="2041"/>
                </a:lnTo>
                <a:lnTo>
                  <a:pt x="2134" y="2057"/>
                </a:lnTo>
                <a:lnTo>
                  <a:pt x="2105" y="2086"/>
                </a:lnTo>
                <a:lnTo>
                  <a:pt x="2081" y="2115"/>
                </a:lnTo>
                <a:lnTo>
                  <a:pt x="2062" y="2145"/>
                </a:lnTo>
                <a:lnTo>
                  <a:pt x="2047" y="2173"/>
                </a:lnTo>
                <a:lnTo>
                  <a:pt x="2037" y="2200"/>
                </a:lnTo>
                <a:lnTo>
                  <a:pt x="2028" y="2224"/>
                </a:lnTo>
                <a:lnTo>
                  <a:pt x="2023" y="2246"/>
                </a:lnTo>
                <a:lnTo>
                  <a:pt x="2021" y="2264"/>
                </a:lnTo>
                <a:lnTo>
                  <a:pt x="2019" y="2278"/>
                </a:lnTo>
                <a:lnTo>
                  <a:pt x="2018" y="2288"/>
                </a:lnTo>
                <a:lnTo>
                  <a:pt x="2018" y="2388"/>
                </a:lnTo>
                <a:lnTo>
                  <a:pt x="2016" y="2416"/>
                </a:lnTo>
                <a:lnTo>
                  <a:pt x="2007" y="2441"/>
                </a:lnTo>
                <a:lnTo>
                  <a:pt x="1994" y="2464"/>
                </a:lnTo>
                <a:lnTo>
                  <a:pt x="1977" y="2485"/>
                </a:lnTo>
                <a:lnTo>
                  <a:pt x="1957" y="2501"/>
                </a:lnTo>
                <a:lnTo>
                  <a:pt x="1934" y="2514"/>
                </a:lnTo>
                <a:lnTo>
                  <a:pt x="1907" y="2522"/>
                </a:lnTo>
                <a:lnTo>
                  <a:pt x="1880" y="2526"/>
                </a:lnTo>
                <a:lnTo>
                  <a:pt x="1468" y="2526"/>
                </a:lnTo>
                <a:lnTo>
                  <a:pt x="1441" y="2522"/>
                </a:lnTo>
                <a:lnTo>
                  <a:pt x="1415" y="2514"/>
                </a:lnTo>
                <a:lnTo>
                  <a:pt x="1392" y="2501"/>
                </a:lnTo>
                <a:lnTo>
                  <a:pt x="1371" y="2485"/>
                </a:lnTo>
                <a:lnTo>
                  <a:pt x="1355" y="2464"/>
                </a:lnTo>
                <a:lnTo>
                  <a:pt x="1342" y="2441"/>
                </a:lnTo>
                <a:lnTo>
                  <a:pt x="1334" y="2416"/>
                </a:lnTo>
                <a:lnTo>
                  <a:pt x="1331" y="2388"/>
                </a:lnTo>
                <a:lnTo>
                  <a:pt x="1331" y="2367"/>
                </a:lnTo>
                <a:lnTo>
                  <a:pt x="1238" y="2369"/>
                </a:lnTo>
                <a:lnTo>
                  <a:pt x="1145" y="2365"/>
                </a:lnTo>
                <a:lnTo>
                  <a:pt x="1145" y="2388"/>
                </a:lnTo>
                <a:lnTo>
                  <a:pt x="1143" y="2416"/>
                </a:lnTo>
                <a:lnTo>
                  <a:pt x="1134" y="2441"/>
                </a:lnTo>
                <a:lnTo>
                  <a:pt x="1122" y="2464"/>
                </a:lnTo>
                <a:lnTo>
                  <a:pt x="1105" y="2485"/>
                </a:lnTo>
                <a:lnTo>
                  <a:pt x="1085" y="2501"/>
                </a:lnTo>
                <a:lnTo>
                  <a:pt x="1061" y="2514"/>
                </a:lnTo>
                <a:lnTo>
                  <a:pt x="1036" y="2522"/>
                </a:lnTo>
                <a:lnTo>
                  <a:pt x="1007" y="2526"/>
                </a:lnTo>
                <a:lnTo>
                  <a:pt x="596" y="2526"/>
                </a:lnTo>
                <a:lnTo>
                  <a:pt x="570" y="2522"/>
                </a:lnTo>
                <a:lnTo>
                  <a:pt x="545" y="2515"/>
                </a:lnTo>
                <a:lnTo>
                  <a:pt x="523" y="2503"/>
                </a:lnTo>
                <a:lnTo>
                  <a:pt x="503" y="2488"/>
                </a:lnTo>
                <a:lnTo>
                  <a:pt x="486" y="2468"/>
                </a:lnTo>
                <a:lnTo>
                  <a:pt x="473" y="2447"/>
                </a:lnTo>
                <a:lnTo>
                  <a:pt x="463" y="2423"/>
                </a:lnTo>
                <a:lnTo>
                  <a:pt x="459" y="2397"/>
                </a:lnTo>
                <a:lnTo>
                  <a:pt x="459" y="2393"/>
                </a:lnTo>
                <a:lnTo>
                  <a:pt x="459" y="2390"/>
                </a:lnTo>
                <a:lnTo>
                  <a:pt x="459" y="2388"/>
                </a:lnTo>
                <a:lnTo>
                  <a:pt x="459" y="2358"/>
                </a:lnTo>
                <a:lnTo>
                  <a:pt x="457" y="2338"/>
                </a:lnTo>
                <a:lnTo>
                  <a:pt x="454" y="2313"/>
                </a:lnTo>
                <a:lnTo>
                  <a:pt x="450" y="2284"/>
                </a:lnTo>
                <a:lnTo>
                  <a:pt x="442" y="2253"/>
                </a:lnTo>
                <a:lnTo>
                  <a:pt x="433" y="2219"/>
                </a:lnTo>
                <a:lnTo>
                  <a:pt x="419" y="2183"/>
                </a:lnTo>
                <a:lnTo>
                  <a:pt x="402" y="2146"/>
                </a:lnTo>
                <a:lnTo>
                  <a:pt x="381" y="2109"/>
                </a:lnTo>
                <a:lnTo>
                  <a:pt x="355" y="2073"/>
                </a:lnTo>
                <a:lnTo>
                  <a:pt x="323" y="2037"/>
                </a:lnTo>
                <a:lnTo>
                  <a:pt x="277" y="1984"/>
                </a:lnTo>
                <a:lnTo>
                  <a:pt x="231" y="1926"/>
                </a:lnTo>
                <a:lnTo>
                  <a:pt x="189" y="1862"/>
                </a:lnTo>
                <a:lnTo>
                  <a:pt x="149" y="1792"/>
                </a:lnTo>
                <a:lnTo>
                  <a:pt x="112" y="1717"/>
                </a:lnTo>
                <a:lnTo>
                  <a:pt x="78" y="1645"/>
                </a:lnTo>
                <a:lnTo>
                  <a:pt x="51" y="1572"/>
                </a:lnTo>
                <a:lnTo>
                  <a:pt x="29" y="1496"/>
                </a:lnTo>
                <a:lnTo>
                  <a:pt x="20" y="1462"/>
                </a:lnTo>
                <a:lnTo>
                  <a:pt x="13" y="1427"/>
                </a:lnTo>
                <a:lnTo>
                  <a:pt x="7" y="1393"/>
                </a:lnTo>
                <a:lnTo>
                  <a:pt x="4" y="1361"/>
                </a:lnTo>
                <a:lnTo>
                  <a:pt x="2" y="1331"/>
                </a:lnTo>
                <a:lnTo>
                  <a:pt x="1" y="1305"/>
                </a:lnTo>
                <a:lnTo>
                  <a:pt x="0" y="1285"/>
                </a:lnTo>
                <a:lnTo>
                  <a:pt x="0" y="1269"/>
                </a:lnTo>
                <a:lnTo>
                  <a:pt x="0" y="1260"/>
                </a:lnTo>
                <a:lnTo>
                  <a:pt x="2" y="1206"/>
                </a:lnTo>
                <a:lnTo>
                  <a:pt x="6" y="1151"/>
                </a:lnTo>
                <a:lnTo>
                  <a:pt x="14" y="1098"/>
                </a:lnTo>
                <a:lnTo>
                  <a:pt x="19" y="1081"/>
                </a:lnTo>
                <a:lnTo>
                  <a:pt x="30" y="1065"/>
                </a:lnTo>
                <a:lnTo>
                  <a:pt x="42" y="1053"/>
                </a:lnTo>
                <a:lnTo>
                  <a:pt x="58" y="1045"/>
                </a:lnTo>
                <a:lnTo>
                  <a:pt x="76" y="1040"/>
                </a:lnTo>
                <a:lnTo>
                  <a:pt x="94" y="1041"/>
                </a:lnTo>
                <a:lnTo>
                  <a:pt x="112" y="1047"/>
                </a:lnTo>
                <a:lnTo>
                  <a:pt x="128" y="1056"/>
                </a:lnTo>
                <a:lnTo>
                  <a:pt x="140" y="1069"/>
                </a:lnTo>
                <a:lnTo>
                  <a:pt x="148" y="1085"/>
                </a:lnTo>
                <a:lnTo>
                  <a:pt x="153" y="1103"/>
                </a:lnTo>
                <a:lnTo>
                  <a:pt x="153" y="1122"/>
                </a:lnTo>
                <a:lnTo>
                  <a:pt x="144" y="1192"/>
                </a:lnTo>
                <a:lnTo>
                  <a:pt x="141" y="1262"/>
                </a:lnTo>
                <a:lnTo>
                  <a:pt x="141" y="1265"/>
                </a:lnTo>
                <a:lnTo>
                  <a:pt x="141" y="1268"/>
                </a:lnTo>
                <a:lnTo>
                  <a:pt x="141" y="1279"/>
                </a:lnTo>
                <a:lnTo>
                  <a:pt x="141" y="1295"/>
                </a:lnTo>
                <a:lnTo>
                  <a:pt x="142" y="1316"/>
                </a:lnTo>
                <a:lnTo>
                  <a:pt x="144" y="1342"/>
                </a:lnTo>
                <a:lnTo>
                  <a:pt x="146" y="1369"/>
                </a:lnTo>
                <a:lnTo>
                  <a:pt x="151" y="1399"/>
                </a:lnTo>
                <a:lnTo>
                  <a:pt x="156" y="1427"/>
                </a:lnTo>
                <a:lnTo>
                  <a:pt x="163" y="1457"/>
                </a:lnTo>
                <a:lnTo>
                  <a:pt x="164" y="1459"/>
                </a:lnTo>
                <a:lnTo>
                  <a:pt x="165" y="1462"/>
                </a:lnTo>
                <a:lnTo>
                  <a:pt x="184" y="1529"/>
                </a:lnTo>
                <a:lnTo>
                  <a:pt x="208" y="1594"/>
                </a:lnTo>
                <a:lnTo>
                  <a:pt x="237" y="1655"/>
                </a:lnTo>
                <a:lnTo>
                  <a:pt x="239" y="1657"/>
                </a:lnTo>
                <a:lnTo>
                  <a:pt x="239" y="1658"/>
                </a:lnTo>
                <a:lnTo>
                  <a:pt x="272" y="1725"/>
                </a:lnTo>
                <a:lnTo>
                  <a:pt x="307" y="1786"/>
                </a:lnTo>
                <a:lnTo>
                  <a:pt x="346" y="1843"/>
                </a:lnTo>
                <a:lnTo>
                  <a:pt x="384" y="1894"/>
                </a:lnTo>
                <a:lnTo>
                  <a:pt x="425" y="1940"/>
                </a:lnTo>
                <a:lnTo>
                  <a:pt x="462" y="1982"/>
                </a:lnTo>
                <a:lnTo>
                  <a:pt x="494" y="2025"/>
                </a:lnTo>
                <a:lnTo>
                  <a:pt x="521" y="2069"/>
                </a:lnTo>
                <a:lnTo>
                  <a:pt x="542" y="2113"/>
                </a:lnTo>
                <a:lnTo>
                  <a:pt x="560" y="2155"/>
                </a:lnTo>
                <a:lnTo>
                  <a:pt x="573" y="2197"/>
                </a:lnTo>
                <a:lnTo>
                  <a:pt x="583" y="2235"/>
                </a:lnTo>
                <a:lnTo>
                  <a:pt x="591" y="2271"/>
                </a:lnTo>
                <a:lnTo>
                  <a:pt x="596" y="2303"/>
                </a:lnTo>
                <a:lnTo>
                  <a:pt x="598" y="2331"/>
                </a:lnTo>
                <a:lnTo>
                  <a:pt x="600" y="2354"/>
                </a:lnTo>
                <a:lnTo>
                  <a:pt x="600" y="2385"/>
                </a:lnTo>
                <a:lnTo>
                  <a:pt x="1005" y="2385"/>
                </a:lnTo>
                <a:lnTo>
                  <a:pt x="1005" y="2287"/>
                </a:lnTo>
                <a:lnTo>
                  <a:pt x="1007" y="2272"/>
                </a:lnTo>
                <a:lnTo>
                  <a:pt x="1011" y="2257"/>
                </a:lnTo>
                <a:lnTo>
                  <a:pt x="1019" y="2244"/>
                </a:lnTo>
                <a:lnTo>
                  <a:pt x="1029" y="2234"/>
                </a:lnTo>
                <a:lnTo>
                  <a:pt x="1042" y="2224"/>
                </a:lnTo>
                <a:lnTo>
                  <a:pt x="1056" y="2219"/>
                </a:lnTo>
                <a:lnTo>
                  <a:pt x="1070" y="2216"/>
                </a:lnTo>
                <a:lnTo>
                  <a:pt x="1086" y="2216"/>
                </a:lnTo>
                <a:lnTo>
                  <a:pt x="1161" y="2224"/>
                </a:lnTo>
                <a:lnTo>
                  <a:pt x="1238" y="2227"/>
                </a:lnTo>
                <a:lnTo>
                  <a:pt x="1317" y="2226"/>
                </a:lnTo>
                <a:lnTo>
                  <a:pt x="1394" y="2221"/>
                </a:lnTo>
                <a:lnTo>
                  <a:pt x="1414" y="2221"/>
                </a:lnTo>
                <a:lnTo>
                  <a:pt x="1432" y="2227"/>
                </a:lnTo>
                <a:lnTo>
                  <a:pt x="1449" y="2238"/>
                </a:lnTo>
                <a:lnTo>
                  <a:pt x="1462" y="2254"/>
                </a:lnTo>
                <a:lnTo>
                  <a:pt x="1470" y="2271"/>
                </a:lnTo>
                <a:lnTo>
                  <a:pt x="1473" y="2291"/>
                </a:lnTo>
                <a:lnTo>
                  <a:pt x="1473" y="2386"/>
                </a:lnTo>
                <a:lnTo>
                  <a:pt x="1878" y="2386"/>
                </a:lnTo>
                <a:lnTo>
                  <a:pt x="1878" y="2287"/>
                </a:lnTo>
                <a:lnTo>
                  <a:pt x="1879" y="2272"/>
                </a:lnTo>
                <a:lnTo>
                  <a:pt x="1881" y="2252"/>
                </a:lnTo>
                <a:lnTo>
                  <a:pt x="1884" y="2227"/>
                </a:lnTo>
                <a:lnTo>
                  <a:pt x="1890" y="2199"/>
                </a:lnTo>
                <a:lnTo>
                  <a:pt x="1899" y="2168"/>
                </a:lnTo>
                <a:lnTo>
                  <a:pt x="1911" y="2134"/>
                </a:lnTo>
                <a:lnTo>
                  <a:pt x="1927" y="2099"/>
                </a:lnTo>
                <a:lnTo>
                  <a:pt x="1948" y="2063"/>
                </a:lnTo>
                <a:lnTo>
                  <a:pt x="1972" y="2026"/>
                </a:lnTo>
                <a:lnTo>
                  <a:pt x="2003" y="1989"/>
                </a:lnTo>
                <a:lnTo>
                  <a:pt x="2040" y="1952"/>
                </a:lnTo>
                <a:lnTo>
                  <a:pt x="2056" y="1940"/>
                </a:lnTo>
                <a:lnTo>
                  <a:pt x="2072" y="1920"/>
                </a:lnTo>
                <a:lnTo>
                  <a:pt x="2091" y="1897"/>
                </a:lnTo>
                <a:lnTo>
                  <a:pt x="2112" y="1871"/>
                </a:lnTo>
                <a:lnTo>
                  <a:pt x="2134" y="1842"/>
                </a:lnTo>
                <a:lnTo>
                  <a:pt x="2159" y="1812"/>
                </a:lnTo>
                <a:lnTo>
                  <a:pt x="2183" y="1779"/>
                </a:lnTo>
                <a:lnTo>
                  <a:pt x="2207" y="1744"/>
                </a:lnTo>
                <a:lnTo>
                  <a:pt x="2232" y="1709"/>
                </a:lnTo>
                <a:lnTo>
                  <a:pt x="2255" y="1674"/>
                </a:lnTo>
                <a:lnTo>
                  <a:pt x="2276" y="1639"/>
                </a:lnTo>
                <a:lnTo>
                  <a:pt x="2297" y="1604"/>
                </a:lnTo>
                <a:lnTo>
                  <a:pt x="2314" y="1571"/>
                </a:lnTo>
                <a:lnTo>
                  <a:pt x="2328" y="1540"/>
                </a:lnTo>
                <a:lnTo>
                  <a:pt x="2338" y="1511"/>
                </a:lnTo>
                <a:lnTo>
                  <a:pt x="2346" y="1494"/>
                </a:lnTo>
                <a:lnTo>
                  <a:pt x="2357" y="1480"/>
                </a:lnTo>
                <a:lnTo>
                  <a:pt x="2372" y="1470"/>
                </a:lnTo>
                <a:lnTo>
                  <a:pt x="2388" y="1463"/>
                </a:lnTo>
                <a:lnTo>
                  <a:pt x="2406" y="1461"/>
                </a:lnTo>
                <a:lnTo>
                  <a:pt x="2492" y="1461"/>
                </a:lnTo>
                <a:lnTo>
                  <a:pt x="2509" y="1458"/>
                </a:lnTo>
                <a:lnTo>
                  <a:pt x="2523" y="1451"/>
                </a:lnTo>
                <a:lnTo>
                  <a:pt x="2535" y="1439"/>
                </a:lnTo>
                <a:lnTo>
                  <a:pt x="2544" y="1424"/>
                </a:lnTo>
                <a:lnTo>
                  <a:pt x="2546" y="1407"/>
                </a:lnTo>
                <a:lnTo>
                  <a:pt x="2546" y="1101"/>
                </a:lnTo>
                <a:lnTo>
                  <a:pt x="2544" y="1084"/>
                </a:lnTo>
                <a:lnTo>
                  <a:pt x="2535" y="1069"/>
                </a:lnTo>
                <a:lnTo>
                  <a:pt x="2523" y="1057"/>
                </a:lnTo>
                <a:lnTo>
                  <a:pt x="2509" y="1049"/>
                </a:lnTo>
                <a:lnTo>
                  <a:pt x="2492" y="1047"/>
                </a:lnTo>
                <a:lnTo>
                  <a:pt x="2400" y="1047"/>
                </a:lnTo>
                <a:lnTo>
                  <a:pt x="2384" y="1045"/>
                </a:lnTo>
                <a:lnTo>
                  <a:pt x="2368" y="1038"/>
                </a:lnTo>
                <a:lnTo>
                  <a:pt x="2353" y="1028"/>
                </a:lnTo>
                <a:lnTo>
                  <a:pt x="2342" y="1015"/>
                </a:lnTo>
                <a:lnTo>
                  <a:pt x="2334" y="998"/>
                </a:lnTo>
                <a:lnTo>
                  <a:pt x="2311" y="936"/>
                </a:lnTo>
                <a:lnTo>
                  <a:pt x="2283" y="874"/>
                </a:lnTo>
                <a:lnTo>
                  <a:pt x="2250" y="815"/>
                </a:lnTo>
                <a:lnTo>
                  <a:pt x="2213" y="759"/>
                </a:lnTo>
                <a:lnTo>
                  <a:pt x="2170" y="704"/>
                </a:lnTo>
                <a:lnTo>
                  <a:pt x="2125" y="652"/>
                </a:lnTo>
                <a:lnTo>
                  <a:pt x="2074" y="602"/>
                </a:lnTo>
                <a:lnTo>
                  <a:pt x="2020" y="556"/>
                </a:lnTo>
                <a:lnTo>
                  <a:pt x="2009" y="544"/>
                </a:lnTo>
                <a:lnTo>
                  <a:pt x="2001" y="533"/>
                </a:lnTo>
                <a:lnTo>
                  <a:pt x="1995" y="518"/>
                </a:lnTo>
                <a:lnTo>
                  <a:pt x="1993" y="503"/>
                </a:lnTo>
                <a:lnTo>
                  <a:pt x="1983" y="453"/>
                </a:lnTo>
                <a:lnTo>
                  <a:pt x="1980" y="402"/>
                </a:lnTo>
                <a:lnTo>
                  <a:pt x="1982" y="352"/>
                </a:lnTo>
                <a:lnTo>
                  <a:pt x="1991" y="301"/>
                </a:lnTo>
                <a:lnTo>
                  <a:pt x="2006" y="249"/>
                </a:lnTo>
                <a:lnTo>
                  <a:pt x="2028" y="198"/>
                </a:lnTo>
                <a:lnTo>
                  <a:pt x="2057" y="147"/>
                </a:lnTo>
                <a:lnTo>
                  <a:pt x="2058" y="146"/>
                </a:lnTo>
                <a:lnTo>
                  <a:pt x="2058" y="145"/>
                </a:lnTo>
                <a:lnTo>
                  <a:pt x="2057" y="143"/>
                </a:lnTo>
                <a:lnTo>
                  <a:pt x="2056" y="142"/>
                </a:lnTo>
                <a:lnTo>
                  <a:pt x="2054" y="141"/>
                </a:lnTo>
                <a:lnTo>
                  <a:pt x="2053" y="141"/>
                </a:lnTo>
                <a:lnTo>
                  <a:pt x="2004" y="150"/>
                </a:lnTo>
                <a:lnTo>
                  <a:pt x="1959" y="160"/>
                </a:lnTo>
                <a:lnTo>
                  <a:pt x="1919" y="174"/>
                </a:lnTo>
                <a:lnTo>
                  <a:pt x="1883" y="190"/>
                </a:lnTo>
                <a:lnTo>
                  <a:pt x="1850" y="207"/>
                </a:lnTo>
                <a:lnTo>
                  <a:pt x="1822" y="226"/>
                </a:lnTo>
                <a:lnTo>
                  <a:pt x="1795" y="246"/>
                </a:lnTo>
                <a:lnTo>
                  <a:pt x="1773" y="266"/>
                </a:lnTo>
                <a:lnTo>
                  <a:pt x="1753" y="287"/>
                </a:lnTo>
                <a:lnTo>
                  <a:pt x="1736" y="307"/>
                </a:lnTo>
                <a:lnTo>
                  <a:pt x="1721" y="327"/>
                </a:lnTo>
                <a:lnTo>
                  <a:pt x="1709" y="341"/>
                </a:lnTo>
                <a:lnTo>
                  <a:pt x="1694" y="351"/>
                </a:lnTo>
                <a:lnTo>
                  <a:pt x="1677" y="356"/>
                </a:lnTo>
                <a:lnTo>
                  <a:pt x="1659" y="358"/>
                </a:lnTo>
                <a:lnTo>
                  <a:pt x="1641" y="355"/>
                </a:lnTo>
                <a:lnTo>
                  <a:pt x="1566" y="334"/>
                </a:lnTo>
                <a:lnTo>
                  <a:pt x="1490" y="317"/>
                </a:lnTo>
                <a:lnTo>
                  <a:pt x="1412" y="305"/>
                </a:lnTo>
                <a:lnTo>
                  <a:pt x="1393" y="301"/>
                </a:lnTo>
                <a:lnTo>
                  <a:pt x="1377" y="291"/>
                </a:lnTo>
                <a:lnTo>
                  <a:pt x="1365" y="279"/>
                </a:lnTo>
                <a:lnTo>
                  <a:pt x="1356" y="264"/>
                </a:lnTo>
                <a:lnTo>
                  <a:pt x="1351" y="246"/>
                </a:lnTo>
                <a:lnTo>
                  <a:pt x="1350" y="227"/>
                </a:lnTo>
                <a:lnTo>
                  <a:pt x="1355" y="209"/>
                </a:lnTo>
                <a:lnTo>
                  <a:pt x="1363" y="193"/>
                </a:lnTo>
                <a:lnTo>
                  <a:pt x="1376" y="180"/>
                </a:lnTo>
                <a:lnTo>
                  <a:pt x="1392" y="171"/>
                </a:lnTo>
                <a:lnTo>
                  <a:pt x="1409" y="165"/>
                </a:lnTo>
                <a:lnTo>
                  <a:pt x="1428" y="165"/>
                </a:lnTo>
                <a:lnTo>
                  <a:pt x="1498" y="175"/>
                </a:lnTo>
                <a:lnTo>
                  <a:pt x="1568" y="189"/>
                </a:lnTo>
                <a:lnTo>
                  <a:pt x="1636" y="206"/>
                </a:lnTo>
                <a:lnTo>
                  <a:pt x="1656" y="182"/>
                </a:lnTo>
                <a:lnTo>
                  <a:pt x="1681" y="158"/>
                </a:lnTo>
                <a:lnTo>
                  <a:pt x="1707" y="135"/>
                </a:lnTo>
                <a:lnTo>
                  <a:pt x="1736" y="113"/>
                </a:lnTo>
                <a:lnTo>
                  <a:pt x="1769" y="91"/>
                </a:lnTo>
                <a:lnTo>
                  <a:pt x="1804" y="70"/>
                </a:lnTo>
                <a:lnTo>
                  <a:pt x="1843" y="52"/>
                </a:lnTo>
                <a:lnTo>
                  <a:pt x="1885" y="35"/>
                </a:lnTo>
                <a:lnTo>
                  <a:pt x="1932" y="22"/>
                </a:lnTo>
                <a:lnTo>
                  <a:pt x="1982" y="10"/>
                </a:lnTo>
                <a:lnTo>
                  <a:pt x="2036" y="1"/>
                </a:lnTo>
                <a:lnTo>
                  <a:pt x="2063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49" name="Freeform 280"/>
          <p:cNvSpPr>
            <a:spLocks noEditPoints="1"/>
          </p:cNvSpPr>
          <p:nvPr/>
        </p:nvSpPr>
        <p:spPr bwMode="auto">
          <a:xfrm>
            <a:off x="10371839" y="4613480"/>
            <a:ext cx="226483" cy="226482"/>
          </a:xfrm>
          <a:custGeom>
            <a:avLst/>
            <a:gdLst>
              <a:gd name="T0" fmla="*/ 528 w 1158"/>
              <a:gd name="T1" fmla="*/ 144 h 1155"/>
              <a:gd name="T2" fmla="*/ 432 w 1158"/>
              <a:gd name="T3" fmla="*/ 166 h 1155"/>
              <a:gd name="T4" fmla="*/ 344 w 1158"/>
              <a:gd name="T5" fmla="*/ 208 h 1155"/>
              <a:gd name="T6" fmla="*/ 270 w 1158"/>
              <a:gd name="T7" fmla="*/ 269 h 1155"/>
              <a:gd name="T8" fmla="*/ 209 w 1158"/>
              <a:gd name="T9" fmla="*/ 344 h 1155"/>
              <a:gd name="T10" fmla="*/ 167 w 1158"/>
              <a:gd name="T11" fmla="*/ 431 h 1155"/>
              <a:gd name="T12" fmla="*/ 143 w 1158"/>
              <a:gd name="T13" fmla="*/ 527 h 1155"/>
              <a:gd name="T14" fmla="*/ 143 w 1158"/>
              <a:gd name="T15" fmla="*/ 628 h 1155"/>
              <a:gd name="T16" fmla="*/ 167 w 1158"/>
              <a:gd name="T17" fmla="*/ 725 h 1155"/>
              <a:gd name="T18" fmla="*/ 209 w 1158"/>
              <a:gd name="T19" fmla="*/ 813 h 1155"/>
              <a:gd name="T20" fmla="*/ 270 w 1158"/>
              <a:gd name="T21" fmla="*/ 887 h 1155"/>
              <a:gd name="T22" fmla="*/ 344 w 1158"/>
              <a:gd name="T23" fmla="*/ 947 h 1155"/>
              <a:gd name="T24" fmla="*/ 432 w 1158"/>
              <a:gd name="T25" fmla="*/ 989 h 1155"/>
              <a:gd name="T26" fmla="*/ 528 w 1158"/>
              <a:gd name="T27" fmla="*/ 1012 h 1155"/>
              <a:gd name="T28" fmla="*/ 630 w 1158"/>
              <a:gd name="T29" fmla="*/ 1012 h 1155"/>
              <a:gd name="T30" fmla="*/ 727 w 1158"/>
              <a:gd name="T31" fmla="*/ 989 h 1155"/>
              <a:gd name="T32" fmla="*/ 814 w 1158"/>
              <a:gd name="T33" fmla="*/ 947 h 1155"/>
              <a:gd name="T34" fmla="*/ 889 w 1158"/>
              <a:gd name="T35" fmla="*/ 887 h 1155"/>
              <a:gd name="T36" fmla="*/ 949 w 1158"/>
              <a:gd name="T37" fmla="*/ 813 h 1155"/>
              <a:gd name="T38" fmla="*/ 992 w 1158"/>
              <a:gd name="T39" fmla="*/ 725 h 1155"/>
              <a:gd name="T40" fmla="*/ 1014 w 1158"/>
              <a:gd name="T41" fmla="*/ 628 h 1155"/>
              <a:gd name="T42" fmla="*/ 1014 w 1158"/>
              <a:gd name="T43" fmla="*/ 527 h 1155"/>
              <a:gd name="T44" fmla="*/ 992 w 1158"/>
              <a:gd name="T45" fmla="*/ 431 h 1155"/>
              <a:gd name="T46" fmla="*/ 949 w 1158"/>
              <a:gd name="T47" fmla="*/ 344 h 1155"/>
              <a:gd name="T48" fmla="*/ 889 w 1158"/>
              <a:gd name="T49" fmla="*/ 269 h 1155"/>
              <a:gd name="T50" fmla="*/ 814 w 1158"/>
              <a:gd name="T51" fmla="*/ 208 h 1155"/>
              <a:gd name="T52" fmla="*/ 727 w 1158"/>
              <a:gd name="T53" fmla="*/ 166 h 1155"/>
              <a:gd name="T54" fmla="*/ 630 w 1158"/>
              <a:gd name="T55" fmla="*/ 144 h 1155"/>
              <a:gd name="T56" fmla="*/ 579 w 1158"/>
              <a:gd name="T57" fmla="*/ 0 h 1155"/>
              <a:gd name="T58" fmla="*/ 696 w 1158"/>
              <a:gd name="T59" fmla="*/ 12 h 1155"/>
              <a:gd name="T60" fmla="*/ 804 w 1158"/>
              <a:gd name="T61" fmla="*/ 46 h 1155"/>
              <a:gd name="T62" fmla="*/ 903 w 1158"/>
              <a:gd name="T63" fmla="*/ 100 h 1155"/>
              <a:gd name="T64" fmla="*/ 989 w 1158"/>
              <a:gd name="T65" fmla="*/ 169 h 1155"/>
              <a:gd name="T66" fmla="*/ 1060 w 1158"/>
              <a:gd name="T67" fmla="*/ 255 h 1155"/>
              <a:gd name="T68" fmla="*/ 1113 w 1158"/>
              <a:gd name="T69" fmla="*/ 353 h 1155"/>
              <a:gd name="T70" fmla="*/ 1146 w 1158"/>
              <a:gd name="T71" fmla="*/ 461 h 1155"/>
              <a:gd name="T72" fmla="*/ 1158 w 1158"/>
              <a:gd name="T73" fmla="*/ 578 h 1155"/>
              <a:gd name="T74" fmla="*/ 1146 w 1158"/>
              <a:gd name="T75" fmla="*/ 694 h 1155"/>
              <a:gd name="T76" fmla="*/ 1113 w 1158"/>
              <a:gd name="T77" fmla="*/ 803 h 1155"/>
              <a:gd name="T78" fmla="*/ 1058 w 1158"/>
              <a:gd name="T79" fmla="*/ 900 h 1155"/>
              <a:gd name="T80" fmla="*/ 989 w 1158"/>
              <a:gd name="T81" fmla="*/ 986 h 1155"/>
              <a:gd name="T82" fmla="*/ 903 w 1158"/>
              <a:gd name="T83" fmla="*/ 1057 h 1155"/>
              <a:gd name="T84" fmla="*/ 804 w 1158"/>
              <a:gd name="T85" fmla="*/ 1110 h 1155"/>
              <a:gd name="T86" fmla="*/ 696 w 1158"/>
              <a:gd name="T87" fmla="*/ 1144 h 1155"/>
              <a:gd name="T88" fmla="*/ 579 w 1158"/>
              <a:gd name="T89" fmla="*/ 1155 h 1155"/>
              <a:gd name="T90" fmla="*/ 463 w 1158"/>
              <a:gd name="T91" fmla="*/ 1144 h 1155"/>
              <a:gd name="T92" fmla="*/ 353 w 1158"/>
              <a:gd name="T93" fmla="*/ 1110 h 1155"/>
              <a:gd name="T94" fmla="*/ 256 w 1158"/>
              <a:gd name="T95" fmla="*/ 1057 h 1155"/>
              <a:gd name="T96" fmla="*/ 170 w 1158"/>
              <a:gd name="T97" fmla="*/ 986 h 1155"/>
              <a:gd name="T98" fmla="*/ 99 w 1158"/>
              <a:gd name="T99" fmla="*/ 900 h 1155"/>
              <a:gd name="T100" fmla="*/ 46 w 1158"/>
              <a:gd name="T101" fmla="*/ 802 h 1155"/>
              <a:gd name="T102" fmla="*/ 12 w 1158"/>
              <a:gd name="T103" fmla="*/ 694 h 1155"/>
              <a:gd name="T104" fmla="*/ 0 w 1158"/>
              <a:gd name="T105" fmla="*/ 578 h 1155"/>
              <a:gd name="T106" fmla="*/ 12 w 1158"/>
              <a:gd name="T107" fmla="*/ 461 h 1155"/>
              <a:gd name="T108" fmla="*/ 46 w 1158"/>
              <a:gd name="T109" fmla="*/ 353 h 1155"/>
              <a:gd name="T110" fmla="*/ 99 w 1158"/>
              <a:gd name="T111" fmla="*/ 255 h 1155"/>
              <a:gd name="T112" fmla="*/ 170 w 1158"/>
              <a:gd name="T113" fmla="*/ 169 h 1155"/>
              <a:gd name="T114" fmla="*/ 256 w 1158"/>
              <a:gd name="T115" fmla="*/ 98 h 1155"/>
              <a:gd name="T116" fmla="*/ 354 w 1158"/>
              <a:gd name="T117" fmla="*/ 46 h 1155"/>
              <a:gd name="T118" fmla="*/ 463 w 1158"/>
              <a:gd name="T119" fmla="*/ 12 h 1155"/>
              <a:gd name="T120" fmla="*/ 579 w 1158"/>
              <a:gd name="T121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58" h="1155">
                <a:moveTo>
                  <a:pt x="579" y="141"/>
                </a:moveTo>
                <a:lnTo>
                  <a:pt x="528" y="144"/>
                </a:lnTo>
                <a:lnTo>
                  <a:pt x="479" y="152"/>
                </a:lnTo>
                <a:lnTo>
                  <a:pt x="432" y="166"/>
                </a:lnTo>
                <a:lnTo>
                  <a:pt x="386" y="185"/>
                </a:lnTo>
                <a:lnTo>
                  <a:pt x="344" y="208"/>
                </a:lnTo>
                <a:lnTo>
                  <a:pt x="305" y="237"/>
                </a:lnTo>
                <a:lnTo>
                  <a:pt x="270" y="269"/>
                </a:lnTo>
                <a:lnTo>
                  <a:pt x="237" y="305"/>
                </a:lnTo>
                <a:lnTo>
                  <a:pt x="209" y="344"/>
                </a:lnTo>
                <a:lnTo>
                  <a:pt x="185" y="386"/>
                </a:lnTo>
                <a:lnTo>
                  <a:pt x="167" y="431"/>
                </a:lnTo>
                <a:lnTo>
                  <a:pt x="152" y="478"/>
                </a:lnTo>
                <a:lnTo>
                  <a:pt x="143" y="527"/>
                </a:lnTo>
                <a:lnTo>
                  <a:pt x="140" y="578"/>
                </a:lnTo>
                <a:lnTo>
                  <a:pt x="143" y="628"/>
                </a:lnTo>
                <a:lnTo>
                  <a:pt x="152" y="678"/>
                </a:lnTo>
                <a:lnTo>
                  <a:pt x="167" y="725"/>
                </a:lnTo>
                <a:lnTo>
                  <a:pt x="185" y="770"/>
                </a:lnTo>
                <a:lnTo>
                  <a:pt x="209" y="813"/>
                </a:lnTo>
                <a:lnTo>
                  <a:pt x="237" y="852"/>
                </a:lnTo>
                <a:lnTo>
                  <a:pt x="270" y="887"/>
                </a:lnTo>
                <a:lnTo>
                  <a:pt x="305" y="919"/>
                </a:lnTo>
                <a:lnTo>
                  <a:pt x="344" y="947"/>
                </a:lnTo>
                <a:lnTo>
                  <a:pt x="386" y="970"/>
                </a:lnTo>
                <a:lnTo>
                  <a:pt x="432" y="989"/>
                </a:lnTo>
                <a:lnTo>
                  <a:pt x="479" y="1004"/>
                </a:lnTo>
                <a:lnTo>
                  <a:pt x="528" y="1012"/>
                </a:lnTo>
                <a:lnTo>
                  <a:pt x="579" y="1016"/>
                </a:lnTo>
                <a:lnTo>
                  <a:pt x="630" y="1012"/>
                </a:lnTo>
                <a:lnTo>
                  <a:pt x="679" y="1004"/>
                </a:lnTo>
                <a:lnTo>
                  <a:pt x="727" y="989"/>
                </a:lnTo>
                <a:lnTo>
                  <a:pt x="771" y="970"/>
                </a:lnTo>
                <a:lnTo>
                  <a:pt x="814" y="947"/>
                </a:lnTo>
                <a:lnTo>
                  <a:pt x="853" y="919"/>
                </a:lnTo>
                <a:lnTo>
                  <a:pt x="889" y="887"/>
                </a:lnTo>
                <a:lnTo>
                  <a:pt x="921" y="852"/>
                </a:lnTo>
                <a:lnTo>
                  <a:pt x="949" y="813"/>
                </a:lnTo>
                <a:lnTo>
                  <a:pt x="973" y="770"/>
                </a:lnTo>
                <a:lnTo>
                  <a:pt x="992" y="725"/>
                </a:lnTo>
                <a:lnTo>
                  <a:pt x="1005" y="678"/>
                </a:lnTo>
                <a:lnTo>
                  <a:pt x="1014" y="628"/>
                </a:lnTo>
                <a:lnTo>
                  <a:pt x="1017" y="578"/>
                </a:lnTo>
                <a:lnTo>
                  <a:pt x="1014" y="527"/>
                </a:lnTo>
                <a:lnTo>
                  <a:pt x="1005" y="478"/>
                </a:lnTo>
                <a:lnTo>
                  <a:pt x="992" y="431"/>
                </a:lnTo>
                <a:lnTo>
                  <a:pt x="973" y="386"/>
                </a:lnTo>
                <a:lnTo>
                  <a:pt x="949" y="344"/>
                </a:lnTo>
                <a:lnTo>
                  <a:pt x="921" y="305"/>
                </a:lnTo>
                <a:lnTo>
                  <a:pt x="889" y="269"/>
                </a:lnTo>
                <a:lnTo>
                  <a:pt x="853" y="237"/>
                </a:lnTo>
                <a:lnTo>
                  <a:pt x="814" y="208"/>
                </a:lnTo>
                <a:lnTo>
                  <a:pt x="771" y="185"/>
                </a:lnTo>
                <a:lnTo>
                  <a:pt x="727" y="166"/>
                </a:lnTo>
                <a:lnTo>
                  <a:pt x="679" y="152"/>
                </a:lnTo>
                <a:lnTo>
                  <a:pt x="630" y="144"/>
                </a:lnTo>
                <a:lnTo>
                  <a:pt x="579" y="141"/>
                </a:lnTo>
                <a:close/>
                <a:moveTo>
                  <a:pt x="579" y="0"/>
                </a:moveTo>
                <a:lnTo>
                  <a:pt x="639" y="3"/>
                </a:lnTo>
                <a:lnTo>
                  <a:pt x="696" y="12"/>
                </a:lnTo>
                <a:lnTo>
                  <a:pt x="751" y="27"/>
                </a:lnTo>
                <a:lnTo>
                  <a:pt x="804" y="46"/>
                </a:lnTo>
                <a:lnTo>
                  <a:pt x="855" y="70"/>
                </a:lnTo>
                <a:lnTo>
                  <a:pt x="903" y="100"/>
                </a:lnTo>
                <a:lnTo>
                  <a:pt x="947" y="132"/>
                </a:lnTo>
                <a:lnTo>
                  <a:pt x="989" y="169"/>
                </a:lnTo>
                <a:lnTo>
                  <a:pt x="1026" y="211"/>
                </a:lnTo>
                <a:lnTo>
                  <a:pt x="1060" y="255"/>
                </a:lnTo>
                <a:lnTo>
                  <a:pt x="1088" y="303"/>
                </a:lnTo>
                <a:lnTo>
                  <a:pt x="1113" y="353"/>
                </a:lnTo>
                <a:lnTo>
                  <a:pt x="1132" y="406"/>
                </a:lnTo>
                <a:lnTo>
                  <a:pt x="1146" y="461"/>
                </a:lnTo>
                <a:lnTo>
                  <a:pt x="1155" y="518"/>
                </a:lnTo>
                <a:lnTo>
                  <a:pt x="1158" y="578"/>
                </a:lnTo>
                <a:lnTo>
                  <a:pt x="1155" y="637"/>
                </a:lnTo>
                <a:lnTo>
                  <a:pt x="1146" y="694"/>
                </a:lnTo>
                <a:lnTo>
                  <a:pt x="1132" y="750"/>
                </a:lnTo>
                <a:lnTo>
                  <a:pt x="1113" y="803"/>
                </a:lnTo>
                <a:lnTo>
                  <a:pt x="1088" y="853"/>
                </a:lnTo>
                <a:lnTo>
                  <a:pt x="1058" y="900"/>
                </a:lnTo>
                <a:lnTo>
                  <a:pt x="1026" y="946"/>
                </a:lnTo>
                <a:lnTo>
                  <a:pt x="989" y="986"/>
                </a:lnTo>
                <a:lnTo>
                  <a:pt x="947" y="1024"/>
                </a:lnTo>
                <a:lnTo>
                  <a:pt x="903" y="1057"/>
                </a:lnTo>
                <a:lnTo>
                  <a:pt x="855" y="1085"/>
                </a:lnTo>
                <a:lnTo>
                  <a:pt x="804" y="1110"/>
                </a:lnTo>
                <a:lnTo>
                  <a:pt x="751" y="1130"/>
                </a:lnTo>
                <a:lnTo>
                  <a:pt x="696" y="1144"/>
                </a:lnTo>
                <a:lnTo>
                  <a:pt x="639" y="1152"/>
                </a:lnTo>
                <a:lnTo>
                  <a:pt x="579" y="1155"/>
                </a:lnTo>
                <a:lnTo>
                  <a:pt x="520" y="1152"/>
                </a:lnTo>
                <a:lnTo>
                  <a:pt x="463" y="1144"/>
                </a:lnTo>
                <a:lnTo>
                  <a:pt x="406" y="1130"/>
                </a:lnTo>
                <a:lnTo>
                  <a:pt x="353" y="1110"/>
                </a:lnTo>
                <a:lnTo>
                  <a:pt x="304" y="1085"/>
                </a:lnTo>
                <a:lnTo>
                  <a:pt x="256" y="1057"/>
                </a:lnTo>
                <a:lnTo>
                  <a:pt x="210" y="1023"/>
                </a:lnTo>
                <a:lnTo>
                  <a:pt x="170" y="986"/>
                </a:lnTo>
                <a:lnTo>
                  <a:pt x="132" y="945"/>
                </a:lnTo>
                <a:lnTo>
                  <a:pt x="99" y="900"/>
                </a:lnTo>
                <a:lnTo>
                  <a:pt x="70" y="853"/>
                </a:lnTo>
                <a:lnTo>
                  <a:pt x="46" y="802"/>
                </a:lnTo>
                <a:lnTo>
                  <a:pt x="26" y="749"/>
                </a:lnTo>
                <a:lnTo>
                  <a:pt x="12" y="694"/>
                </a:lnTo>
                <a:lnTo>
                  <a:pt x="3" y="637"/>
                </a:lnTo>
                <a:lnTo>
                  <a:pt x="0" y="578"/>
                </a:lnTo>
                <a:lnTo>
                  <a:pt x="3" y="518"/>
                </a:lnTo>
                <a:lnTo>
                  <a:pt x="12" y="461"/>
                </a:lnTo>
                <a:lnTo>
                  <a:pt x="26" y="406"/>
                </a:lnTo>
                <a:lnTo>
                  <a:pt x="46" y="353"/>
                </a:lnTo>
                <a:lnTo>
                  <a:pt x="70" y="303"/>
                </a:lnTo>
                <a:lnTo>
                  <a:pt x="99" y="255"/>
                </a:lnTo>
                <a:lnTo>
                  <a:pt x="133" y="211"/>
                </a:lnTo>
                <a:lnTo>
                  <a:pt x="170" y="169"/>
                </a:lnTo>
                <a:lnTo>
                  <a:pt x="211" y="132"/>
                </a:lnTo>
                <a:lnTo>
                  <a:pt x="256" y="98"/>
                </a:lnTo>
                <a:lnTo>
                  <a:pt x="304" y="70"/>
                </a:lnTo>
                <a:lnTo>
                  <a:pt x="354" y="46"/>
                </a:lnTo>
                <a:lnTo>
                  <a:pt x="407" y="27"/>
                </a:lnTo>
                <a:lnTo>
                  <a:pt x="463" y="12"/>
                </a:lnTo>
                <a:lnTo>
                  <a:pt x="520" y="3"/>
                </a:lnTo>
                <a:lnTo>
                  <a:pt x="579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0" name="Freeform 281"/>
          <p:cNvSpPr>
            <a:spLocks noEditPoints="1"/>
          </p:cNvSpPr>
          <p:nvPr/>
        </p:nvSpPr>
        <p:spPr bwMode="auto">
          <a:xfrm>
            <a:off x="10535301" y="4459866"/>
            <a:ext cx="159523" cy="157553"/>
          </a:xfrm>
          <a:custGeom>
            <a:avLst/>
            <a:gdLst>
              <a:gd name="T0" fmla="*/ 364 w 807"/>
              <a:gd name="T1" fmla="*/ 143 h 806"/>
              <a:gd name="T2" fmla="*/ 293 w 807"/>
              <a:gd name="T3" fmla="*/ 164 h 806"/>
              <a:gd name="T4" fmla="*/ 230 w 807"/>
              <a:gd name="T5" fmla="*/ 205 h 806"/>
              <a:gd name="T6" fmla="*/ 182 w 807"/>
              <a:gd name="T7" fmla="*/ 260 h 806"/>
              <a:gd name="T8" fmla="*/ 152 w 807"/>
              <a:gd name="T9" fmla="*/ 327 h 806"/>
              <a:gd name="T10" fmla="*/ 140 w 807"/>
              <a:gd name="T11" fmla="*/ 402 h 806"/>
              <a:gd name="T12" fmla="*/ 152 w 807"/>
              <a:gd name="T13" fmla="*/ 479 h 806"/>
              <a:gd name="T14" fmla="*/ 182 w 807"/>
              <a:gd name="T15" fmla="*/ 545 h 806"/>
              <a:gd name="T16" fmla="*/ 230 w 807"/>
              <a:gd name="T17" fmla="*/ 600 h 806"/>
              <a:gd name="T18" fmla="*/ 293 w 807"/>
              <a:gd name="T19" fmla="*/ 640 h 806"/>
              <a:gd name="T20" fmla="*/ 364 w 807"/>
              <a:gd name="T21" fmla="*/ 663 h 806"/>
              <a:gd name="T22" fmla="*/ 442 w 807"/>
              <a:gd name="T23" fmla="*/ 663 h 806"/>
              <a:gd name="T24" fmla="*/ 513 w 807"/>
              <a:gd name="T25" fmla="*/ 640 h 806"/>
              <a:gd name="T26" fmla="*/ 576 w 807"/>
              <a:gd name="T27" fmla="*/ 600 h 806"/>
              <a:gd name="T28" fmla="*/ 623 w 807"/>
              <a:gd name="T29" fmla="*/ 545 h 806"/>
              <a:gd name="T30" fmla="*/ 654 w 807"/>
              <a:gd name="T31" fmla="*/ 479 h 806"/>
              <a:gd name="T32" fmla="*/ 666 w 807"/>
              <a:gd name="T33" fmla="*/ 402 h 806"/>
              <a:gd name="T34" fmla="*/ 654 w 807"/>
              <a:gd name="T35" fmla="*/ 327 h 806"/>
              <a:gd name="T36" fmla="*/ 623 w 807"/>
              <a:gd name="T37" fmla="*/ 260 h 806"/>
              <a:gd name="T38" fmla="*/ 576 w 807"/>
              <a:gd name="T39" fmla="*/ 205 h 806"/>
              <a:gd name="T40" fmla="*/ 513 w 807"/>
              <a:gd name="T41" fmla="*/ 164 h 806"/>
              <a:gd name="T42" fmla="*/ 442 w 807"/>
              <a:gd name="T43" fmla="*/ 143 h 806"/>
              <a:gd name="T44" fmla="*/ 404 w 807"/>
              <a:gd name="T45" fmla="*/ 0 h 806"/>
              <a:gd name="T46" fmla="*/ 502 w 807"/>
              <a:gd name="T47" fmla="*/ 12 h 806"/>
              <a:gd name="T48" fmla="*/ 593 w 807"/>
              <a:gd name="T49" fmla="*/ 47 h 806"/>
              <a:gd name="T50" fmla="*/ 671 w 807"/>
              <a:gd name="T51" fmla="*/ 102 h 806"/>
              <a:gd name="T52" fmla="*/ 735 w 807"/>
              <a:gd name="T53" fmla="*/ 173 h 806"/>
              <a:gd name="T54" fmla="*/ 780 w 807"/>
              <a:gd name="T55" fmla="*/ 258 h 806"/>
              <a:gd name="T56" fmla="*/ 804 w 807"/>
              <a:gd name="T57" fmla="*/ 353 h 806"/>
              <a:gd name="T58" fmla="*/ 804 w 807"/>
              <a:gd name="T59" fmla="*/ 453 h 806"/>
              <a:gd name="T60" fmla="*/ 780 w 807"/>
              <a:gd name="T61" fmla="*/ 548 h 806"/>
              <a:gd name="T62" fmla="*/ 735 w 807"/>
              <a:gd name="T63" fmla="*/ 633 h 806"/>
              <a:gd name="T64" fmla="*/ 671 w 807"/>
              <a:gd name="T65" fmla="*/ 704 h 806"/>
              <a:gd name="T66" fmla="*/ 593 w 807"/>
              <a:gd name="T67" fmla="*/ 758 h 806"/>
              <a:gd name="T68" fmla="*/ 502 w 807"/>
              <a:gd name="T69" fmla="*/ 793 h 806"/>
              <a:gd name="T70" fmla="*/ 404 w 807"/>
              <a:gd name="T71" fmla="*/ 806 h 806"/>
              <a:gd name="T72" fmla="*/ 304 w 807"/>
              <a:gd name="T73" fmla="*/ 793 h 806"/>
              <a:gd name="T74" fmla="*/ 214 w 807"/>
              <a:gd name="T75" fmla="*/ 758 h 806"/>
              <a:gd name="T76" fmla="*/ 136 w 807"/>
              <a:gd name="T77" fmla="*/ 704 h 806"/>
              <a:gd name="T78" fmla="*/ 72 w 807"/>
              <a:gd name="T79" fmla="*/ 633 h 806"/>
              <a:gd name="T80" fmla="*/ 27 w 807"/>
              <a:gd name="T81" fmla="*/ 548 h 806"/>
              <a:gd name="T82" fmla="*/ 3 w 807"/>
              <a:gd name="T83" fmla="*/ 453 h 806"/>
              <a:gd name="T84" fmla="*/ 3 w 807"/>
              <a:gd name="T85" fmla="*/ 353 h 806"/>
              <a:gd name="T86" fmla="*/ 27 w 807"/>
              <a:gd name="T87" fmla="*/ 258 h 806"/>
              <a:gd name="T88" fmla="*/ 72 w 807"/>
              <a:gd name="T89" fmla="*/ 173 h 806"/>
              <a:gd name="T90" fmla="*/ 136 w 807"/>
              <a:gd name="T91" fmla="*/ 102 h 806"/>
              <a:gd name="T92" fmla="*/ 214 w 807"/>
              <a:gd name="T93" fmla="*/ 47 h 806"/>
              <a:gd name="T94" fmla="*/ 304 w 807"/>
              <a:gd name="T95" fmla="*/ 12 h 806"/>
              <a:gd name="T96" fmla="*/ 404 w 807"/>
              <a:gd name="T97" fmla="*/ 0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7" h="806">
                <a:moveTo>
                  <a:pt x="403" y="140"/>
                </a:moveTo>
                <a:lnTo>
                  <a:pt x="364" y="143"/>
                </a:lnTo>
                <a:lnTo>
                  <a:pt x="326" y="152"/>
                </a:lnTo>
                <a:lnTo>
                  <a:pt x="293" y="164"/>
                </a:lnTo>
                <a:lnTo>
                  <a:pt x="260" y="182"/>
                </a:lnTo>
                <a:lnTo>
                  <a:pt x="230" y="205"/>
                </a:lnTo>
                <a:lnTo>
                  <a:pt x="205" y="231"/>
                </a:lnTo>
                <a:lnTo>
                  <a:pt x="182" y="260"/>
                </a:lnTo>
                <a:lnTo>
                  <a:pt x="164" y="292"/>
                </a:lnTo>
                <a:lnTo>
                  <a:pt x="152" y="327"/>
                </a:lnTo>
                <a:lnTo>
                  <a:pt x="143" y="364"/>
                </a:lnTo>
                <a:lnTo>
                  <a:pt x="140" y="402"/>
                </a:lnTo>
                <a:lnTo>
                  <a:pt x="143" y="442"/>
                </a:lnTo>
                <a:lnTo>
                  <a:pt x="152" y="479"/>
                </a:lnTo>
                <a:lnTo>
                  <a:pt x="164" y="514"/>
                </a:lnTo>
                <a:lnTo>
                  <a:pt x="182" y="545"/>
                </a:lnTo>
                <a:lnTo>
                  <a:pt x="205" y="575"/>
                </a:lnTo>
                <a:lnTo>
                  <a:pt x="230" y="600"/>
                </a:lnTo>
                <a:lnTo>
                  <a:pt x="260" y="623"/>
                </a:lnTo>
                <a:lnTo>
                  <a:pt x="293" y="640"/>
                </a:lnTo>
                <a:lnTo>
                  <a:pt x="326" y="654"/>
                </a:lnTo>
                <a:lnTo>
                  <a:pt x="364" y="663"/>
                </a:lnTo>
                <a:lnTo>
                  <a:pt x="403" y="665"/>
                </a:lnTo>
                <a:lnTo>
                  <a:pt x="442" y="663"/>
                </a:lnTo>
                <a:lnTo>
                  <a:pt x="478" y="654"/>
                </a:lnTo>
                <a:lnTo>
                  <a:pt x="513" y="640"/>
                </a:lnTo>
                <a:lnTo>
                  <a:pt x="546" y="623"/>
                </a:lnTo>
                <a:lnTo>
                  <a:pt x="576" y="600"/>
                </a:lnTo>
                <a:lnTo>
                  <a:pt x="601" y="575"/>
                </a:lnTo>
                <a:lnTo>
                  <a:pt x="623" y="545"/>
                </a:lnTo>
                <a:lnTo>
                  <a:pt x="641" y="514"/>
                </a:lnTo>
                <a:lnTo>
                  <a:pt x="654" y="479"/>
                </a:lnTo>
                <a:lnTo>
                  <a:pt x="663" y="442"/>
                </a:lnTo>
                <a:lnTo>
                  <a:pt x="666" y="402"/>
                </a:lnTo>
                <a:lnTo>
                  <a:pt x="663" y="364"/>
                </a:lnTo>
                <a:lnTo>
                  <a:pt x="654" y="327"/>
                </a:lnTo>
                <a:lnTo>
                  <a:pt x="641" y="292"/>
                </a:lnTo>
                <a:lnTo>
                  <a:pt x="623" y="260"/>
                </a:lnTo>
                <a:lnTo>
                  <a:pt x="601" y="231"/>
                </a:lnTo>
                <a:lnTo>
                  <a:pt x="576" y="205"/>
                </a:lnTo>
                <a:lnTo>
                  <a:pt x="546" y="182"/>
                </a:lnTo>
                <a:lnTo>
                  <a:pt x="513" y="164"/>
                </a:lnTo>
                <a:lnTo>
                  <a:pt x="478" y="152"/>
                </a:lnTo>
                <a:lnTo>
                  <a:pt x="442" y="143"/>
                </a:lnTo>
                <a:lnTo>
                  <a:pt x="403" y="140"/>
                </a:lnTo>
                <a:close/>
                <a:moveTo>
                  <a:pt x="404" y="0"/>
                </a:moveTo>
                <a:lnTo>
                  <a:pt x="454" y="4"/>
                </a:lnTo>
                <a:lnTo>
                  <a:pt x="502" y="12"/>
                </a:lnTo>
                <a:lnTo>
                  <a:pt x="549" y="27"/>
                </a:lnTo>
                <a:lnTo>
                  <a:pt x="593" y="47"/>
                </a:lnTo>
                <a:lnTo>
                  <a:pt x="634" y="72"/>
                </a:lnTo>
                <a:lnTo>
                  <a:pt x="671" y="102"/>
                </a:lnTo>
                <a:lnTo>
                  <a:pt x="705" y="136"/>
                </a:lnTo>
                <a:lnTo>
                  <a:pt x="735" y="173"/>
                </a:lnTo>
                <a:lnTo>
                  <a:pt x="760" y="214"/>
                </a:lnTo>
                <a:lnTo>
                  <a:pt x="780" y="258"/>
                </a:lnTo>
                <a:lnTo>
                  <a:pt x="795" y="304"/>
                </a:lnTo>
                <a:lnTo>
                  <a:pt x="804" y="353"/>
                </a:lnTo>
                <a:lnTo>
                  <a:pt x="807" y="402"/>
                </a:lnTo>
                <a:lnTo>
                  <a:pt x="804" y="453"/>
                </a:lnTo>
                <a:lnTo>
                  <a:pt x="795" y="502"/>
                </a:lnTo>
                <a:lnTo>
                  <a:pt x="780" y="548"/>
                </a:lnTo>
                <a:lnTo>
                  <a:pt x="760" y="592"/>
                </a:lnTo>
                <a:lnTo>
                  <a:pt x="735" y="633"/>
                </a:lnTo>
                <a:lnTo>
                  <a:pt x="705" y="670"/>
                </a:lnTo>
                <a:lnTo>
                  <a:pt x="671" y="704"/>
                </a:lnTo>
                <a:lnTo>
                  <a:pt x="634" y="734"/>
                </a:lnTo>
                <a:lnTo>
                  <a:pt x="593" y="758"/>
                </a:lnTo>
                <a:lnTo>
                  <a:pt x="549" y="778"/>
                </a:lnTo>
                <a:lnTo>
                  <a:pt x="502" y="793"/>
                </a:lnTo>
                <a:lnTo>
                  <a:pt x="454" y="802"/>
                </a:lnTo>
                <a:lnTo>
                  <a:pt x="404" y="806"/>
                </a:lnTo>
                <a:lnTo>
                  <a:pt x="353" y="802"/>
                </a:lnTo>
                <a:lnTo>
                  <a:pt x="304" y="793"/>
                </a:lnTo>
                <a:lnTo>
                  <a:pt x="258" y="778"/>
                </a:lnTo>
                <a:lnTo>
                  <a:pt x="214" y="758"/>
                </a:lnTo>
                <a:lnTo>
                  <a:pt x="173" y="734"/>
                </a:lnTo>
                <a:lnTo>
                  <a:pt x="136" y="704"/>
                </a:lnTo>
                <a:lnTo>
                  <a:pt x="102" y="670"/>
                </a:lnTo>
                <a:lnTo>
                  <a:pt x="72" y="633"/>
                </a:lnTo>
                <a:lnTo>
                  <a:pt x="48" y="592"/>
                </a:lnTo>
                <a:lnTo>
                  <a:pt x="27" y="548"/>
                </a:lnTo>
                <a:lnTo>
                  <a:pt x="13" y="502"/>
                </a:lnTo>
                <a:lnTo>
                  <a:pt x="3" y="453"/>
                </a:lnTo>
                <a:lnTo>
                  <a:pt x="0" y="402"/>
                </a:lnTo>
                <a:lnTo>
                  <a:pt x="3" y="353"/>
                </a:lnTo>
                <a:lnTo>
                  <a:pt x="13" y="304"/>
                </a:lnTo>
                <a:lnTo>
                  <a:pt x="27" y="258"/>
                </a:lnTo>
                <a:lnTo>
                  <a:pt x="48" y="214"/>
                </a:lnTo>
                <a:lnTo>
                  <a:pt x="72" y="173"/>
                </a:lnTo>
                <a:lnTo>
                  <a:pt x="102" y="136"/>
                </a:lnTo>
                <a:lnTo>
                  <a:pt x="136" y="102"/>
                </a:lnTo>
                <a:lnTo>
                  <a:pt x="173" y="72"/>
                </a:lnTo>
                <a:lnTo>
                  <a:pt x="214" y="47"/>
                </a:lnTo>
                <a:lnTo>
                  <a:pt x="258" y="27"/>
                </a:lnTo>
                <a:lnTo>
                  <a:pt x="304" y="12"/>
                </a:lnTo>
                <a:lnTo>
                  <a:pt x="353" y="4"/>
                </a:lnTo>
                <a:lnTo>
                  <a:pt x="404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1" name="Freeform 454"/>
          <p:cNvSpPr>
            <a:spLocks noEditPoints="1"/>
          </p:cNvSpPr>
          <p:nvPr/>
        </p:nvSpPr>
        <p:spPr bwMode="auto">
          <a:xfrm>
            <a:off x="7423006" y="4548841"/>
            <a:ext cx="523790" cy="505438"/>
          </a:xfrm>
          <a:custGeom>
            <a:avLst/>
            <a:gdLst>
              <a:gd name="T0" fmla="*/ 151 w 3145"/>
              <a:gd name="T1" fmla="*/ 1322 h 3028"/>
              <a:gd name="T2" fmla="*/ 143 w 3145"/>
              <a:gd name="T3" fmla="*/ 2772 h 3028"/>
              <a:gd name="T4" fmla="*/ 189 w 3145"/>
              <a:gd name="T5" fmla="*/ 2805 h 3028"/>
              <a:gd name="T6" fmla="*/ 660 w 3145"/>
              <a:gd name="T7" fmla="*/ 2786 h 3028"/>
              <a:gd name="T8" fmla="*/ 667 w 3145"/>
              <a:gd name="T9" fmla="*/ 1335 h 3028"/>
              <a:gd name="T10" fmla="*/ 623 w 3145"/>
              <a:gd name="T11" fmla="*/ 1302 h 3028"/>
              <a:gd name="T12" fmla="*/ 1662 w 3145"/>
              <a:gd name="T13" fmla="*/ 6 h 3028"/>
              <a:gd name="T14" fmla="*/ 1812 w 3145"/>
              <a:gd name="T15" fmla="*/ 57 h 3028"/>
              <a:gd name="T16" fmla="*/ 1937 w 3145"/>
              <a:gd name="T17" fmla="*/ 174 h 3028"/>
              <a:gd name="T18" fmla="*/ 2008 w 3145"/>
              <a:gd name="T19" fmla="*/ 348 h 3028"/>
              <a:gd name="T20" fmla="*/ 2024 w 3145"/>
              <a:gd name="T21" fmla="*/ 1013 h 3028"/>
              <a:gd name="T22" fmla="*/ 2870 w 3145"/>
              <a:gd name="T23" fmla="*/ 1043 h 3028"/>
              <a:gd name="T24" fmla="*/ 3036 w 3145"/>
              <a:gd name="T25" fmla="*/ 1158 h 3028"/>
              <a:gd name="T26" fmla="*/ 3132 w 3145"/>
              <a:gd name="T27" fmla="*/ 1338 h 3028"/>
              <a:gd name="T28" fmla="*/ 3145 w 3145"/>
              <a:gd name="T29" fmla="*/ 1463 h 3028"/>
              <a:gd name="T30" fmla="*/ 3116 w 3145"/>
              <a:gd name="T31" fmla="*/ 1576 h 3028"/>
              <a:gd name="T32" fmla="*/ 3058 w 3145"/>
              <a:gd name="T33" fmla="*/ 1599 h 3028"/>
              <a:gd name="T34" fmla="*/ 3006 w 3145"/>
              <a:gd name="T35" fmla="*/ 1570 h 3028"/>
              <a:gd name="T36" fmla="*/ 3004 w 3145"/>
              <a:gd name="T37" fmla="*/ 1453 h 3028"/>
              <a:gd name="T38" fmla="*/ 2977 w 3145"/>
              <a:gd name="T39" fmla="*/ 1322 h 3028"/>
              <a:gd name="T40" fmla="*/ 2872 w 3145"/>
              <a:gd name="T41" fmla="*/ 1202 h 3028"/>
              <a:gd name="T42" fmla="*/ 2714 w 3145"/>
              <a:gd name="T43" fmla="*/ 1155 h 3028"/>
              <a:gd name="T44" fmla="*/ 1904 w 3145"/>
              <a:gd name="T45" fmla="*/ 1134 h 3028"/>
              <a:gd name="T46" fmla="*/ 1884 w 3145"/>
              <a:gd name="T47" fmla="*/ 517 h 3028"/>
              <a:gd name="T48" fmla="*/ 1853 w 3145"/>
              <a:gd name="T49" fmla="*/ 318 h 3028"/>
              <a:gd name="T50" fmla="*/ 1764 w 3145"/>
              <a:gd name="T51" fmla="*/ 193 h 3028"/>
              <a:gd name="T52" fmla="*/ 1635 w 3145"/>
              <a:gd name="T53" fmla="*/ 144 h 3028"/>
              <a:gd name="T54" fmla="*/ 1511 w 3145"/>
              <a:gd name="T55" fmla="*/ 145 h 3028"/>
              <a:gd name="T56" fmla="*/ 1477 w 3145"/>
              <a:gd name="T57" fmla="*/ 754 h 3028"/>
              <a:gd name="T58" fmla="*/ 1404 w 3145"/>
              <a:gd name="T59" fmla="*/ 948 h 3028"/>
              <a:gd name="T60" fmla="*/ 1283 w 3145"/>
              <a:gd name="T61" fmla="*/ 1104 h 3028"/>
              <a:gd name="T62" fmla="*/ 1135 w 3145"/>
              <a:gd name="T63" fmla="*/ 1226 h 3028"/>
              <a:gd name="T64" fmla="*/ 986 w 3145"/>
              <a:gd name="T65" fmla="*/ 1315 h 3028"/>
              <a:gd name="T66" fmla="*/ 858 w 3145"/>
              <a:gd name="T67" fmla="*/ 1373 h 3028"/>
              <a:gd name="T68" fmla="*/ 814 w 3145"/>
              <a:gd name="T69" fmla="*/ 2640 h 3028"/>
              <a:gd name="T70" fmla="*/ 882 w 3145"/>
              <a:gd name="T71" fmla="*/ 2788 h 3028"/>
              <a:gd name="T72" fmla="*/ 1017 w 3145"/>
              <a:gd name="T73" fmla="*/ 2875 h 3028"/>
              <a:gd name="T74" fmla="*/ 1982 w 3145"/>
              <a:gd name="T75" fmla="*/ 2889 h 3028"/>
              <a:gd name="T76" fmla="*/ 2032 w 3145"/>
              <a:gd name="T77" fmla="*/ 2939 h 3028"/>
              <a:gd name="T78" fmla="*/ 2014 w 3145"/>
              <a:gd name="T79" fmla="*/ 3007 h 3028"/>
              <a:gd name="T80" fmla="*/ 1101 w 3145"/>
              <a:gd name="T81" fmla="*/ 3028 h 3028"/>
              <a:gd name="T82" fmla="*/ 916 w 3145"/>
              <a:gd name="T83" fmla="*/ 2986 h 3028"/>
              <a:gd name="T84" fmla="*/ 770 w 3145"/>
              <a:gd name="T85" fmla="*/ 2874 h 3028"/>
              <a:gd name="T86" fmla="*/ 680 w 3145"/>
              <a:gd name="T87" fmla="*/ 2936 h 3028"/>
              <a:gd name="T88" fmla="*/ 155 w 3145"/>
              <a:gd name="T89" fmla="*/ 2942 h 3028"/>
              <a:gd name="T90" fmla="*/ 44 w 3145"/>
              <a:gd name="T91" fmla="*/ 2879 h 3028"/>
              <a:gd name="T92" fmla="*/ 0 w 3145"/>
              <a:gd name="T93" fmla="*/ 2757 h 3028"/>
              <a:gd name="T94" fmla="*/ 25 w 3145"/>
              <a:gd name="T95" fmla="*/ 1255 h 3028"/>
              <a:gd name="T96" fmla="*/ 123 w 3145"/>
              <a:gd name="T97" fmla="*/ 1174 h 3028"/>
              <a:gd name="T98" fmla="*/ 656 w 3145"/>
              <a:gd name="T99" fmla="*/ 1165 h 3028"/>
              <a:gd name="T100" fmla="*/ 764 w 3145"/>
              <a:gd name="T101" fmla="*/ 1226 h 3028"/>
              <a:gd name="T102" fmla="*/ 864 w 3145"/>
              <a:gd name="T103" fmla="*/ 1217 h 3028"/>
              <a:gd name="T104" fmla="*/ 998 w 3145"/>
              <a:gd name="T105" fmla="*/ 1146 h 3028"/>
              <a:gd name="T106" fmla="*/ 1140 w 3145"/>
              <a:gd name="T107" fmla="*/ 1043 h 3028"/>
              <a:gd name="T108" fmla="*/ 1261 w 3145"/>
              <a:gd name="T109" fmla="*/ 907 h 3028"/>
              <a:gd name="T110" fmla="*/ 1336 w 3145"/>
              <a:gd name="T111" fmla="*/ 739 h 3028"/>
              <a:gd name="T112" fmla="*/ 1348 w 3145"/>
              <a:gd name="T113" fmla="*/ 74 h 3028"/>
              <a:gd name="T114" fmla="*/ 1395 w 3145"/>
              <a:gd name="T115" fmla="*/ 26 h 3028"/>
              <a:gd name="T116" fmla="*/ 1444 w 3145"/>
              <a:gd name="T117" fmla="*/ 14 h 3028"/>
              <a:gd name="T118" fmla="*/ 1555 w 3145"/>
              <a:gd name="T119" fmla="*/ 0 h 3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145" h="3028">
                <a:moveTo>
                  <a:pt x="189" y="1302"/>
                </a:moveTo>
                <a:lnTo>
                  <a:pt x="174" y="1304"/>
                </a:lnTo>
                <a:lnTo>
                  <a:pt x="160" y="1312"/>
                </a:lnTo>
                <a:lnTo>
                  <a:pt x="151" y="1322"/>
                </a:lnTo>
                <a:lnTo>
                  <a:pt x="143" y="1335"/>
                </a:lnTo>
                <a:lnTo>
                  <a:pt x="141" y="1350"/>
                </a:lnTo>
                <a:lnTo>
                  <a:pt x="141" y="2757"/>
                </a:lnTo>
                <a:lnTo>
                  <a:pt x="143" y="2772"/>
                </a:lnTo>
                <a:lnTo>
                  <a:pt x="151" y="2786"/>
                </a:lnTo>
                <a:lnTo>
                  <a:pt x="160" y="2795"/>
                </a:lnTo>
                <a:lnTo>
                  <a:pt x="174" y="2803"/>
                </a:lnTo>
                <a:lnTo>
                  <a:pt x="189" y="2805"/>
                </a:lnTo>
                <a:lnTo>
                  <a:pt x="622" y="2805"/>
                </a:lnTo>
                <a:lnTo>
                  <a:pt x="636" y="2803"/>
                </a:lnTo>
                <a:lnTo>
                  <a:pt x="650" y="2795"/>
                </a:lnTo>
                <a:lnTo>
                  <a:pt x="660" y="2786"/>
                </a:lnTo>
                <a:lnTo>
                  <a:pt x="667" y="2772"/>
                </a:lnTo>
                <a:lnTo>
                  <a:pt x="669" y="2757"/>
                </a:lnTo>
                <a:lnTo>
                  <a:pt x="669" y="1350"/>
                </a:lnTo>
                <a:lnTo>
                  <a:pt x="667" y="1335"/>
                </a:lnTo>
                <a:lnTo>
                  <a:pt x="660" y="1322"/>
                </a:lnTo>
                <a:lnTo>
                  <a:pt x="650" y="1312"/>
                </a:lnTo>
                <a:lnTo>
                  <a:pt x="638" y="1304"/>
                </a:lnTo>
                <a:lnTo>
                  <a:pt x="623" y="1302"/>
                </a:lnTo>
                <a:lnTo>
                  <a:pt x="189" y="1302"/>
                </a:lnTo>
                <a:close/>
                <a:moveTo>
                  <a:pt x="1589" y="0"/>
                </a:moveTo>
                <a:lnTo>
                  <a:pt x="1625" y="2"/>
                </a:lnTo>
                <a:lnTo>
                  <a:pt x="1662" y="6"/>
                </a:lnTo>
                <a:lnTo>
                  <a:pt x="1700" y="14"/>
                </a:lnTo>
                <a:lnTo>
                  <a:pt x="1738" y="24"/>
                </a:lnTo>
                <a:lnTo>
                  <a:pt x="1775" y="38"/>
                </a:lnTo>
                <a:lnTo>
                  <a:pt x="1812" y="57"/>
                </a:lnTo>
                <a:lnTo>
                  <a:pt x="1847" y="81"/>
                </a:lnTo>
                <a:lnTo>
                  <a:pt x="1881" y="108"/>
                </a:lnTo>
                <a:lnTo>
                  <a:pt x="1911" y="139"/>
                </a:lnTo>
                <a:lnTo>
                  <a:pt x="1937" y="174"/>
                </a:lnTo>
                <a:lnTo>
                  <a:pt x="1961" y="212"/>
                </a:lnTo>
                <a:lnTo>
                  <a:pt x="1980" y="254"/>
                </a:lnTo>
                <a:lnTo>
                  <a:pt x="1996" y="300"/>
                </a:lnTo>
                <a:lnTo>
                  <a:pt x="2008" y="348"/>
                </a:lnTo>
                <a:lnTo>
                  <a:pt x="2018" y="401"/>
                </a:lnTo>
                <a:lnTo>
                  <a:pt x="2023" y="457"/>
                </a:lnTo>
                <a:lnTo>
                  <a:pt x="2024" y="517"/>
                </a:lnTo>
                <a:lnTo>
                  <a:pt x="2024" y="1013"/>
                </a:lnTo>
                <a:lnTo>
                  <a:pt x="2714" y="1013"/>
                </a:lnTo>
                <a:lnTo>
                  <a:pt x="2768" y="1018"/>
                </a:lnTo>
                <a:lnTo>
                  <a:pt x="2820" y="1027"/>
                </a:lnTo>
                <a:lnTo>
                  <a:pt x="2870" y="1043"/>
                </a:lnTo>
                <a:lnTo>
                  <a:pt x="2916" y="1064"/>
                </a:lnTo>
                <a:lnTo>
                  <a:pt x="2960" y="1091"/>
                </a:lnTo>
                <a:lnTo>
                  <a:pt x="3000" y="1122"/>
                </a:lnTo>
                <a:lnTo>
                  <a:pt x="3036" y="1158"/>
                </a:lnTo>
                <a:lnTo>
                  <a:pt x="3067" y="1199"/>
                </a:lnTo>
                <a:lnTo>
                  <a:pt x="3095" y="1242"/>
                </a:lnTo>
                <a:lnTo>
                  <a:pt x="3116" y="1289"/>
                </a:lnTo>
                <a:lnTo>
                  <a:pt x="3132" y="1338"/>
                </a:lnTo>
                <a:lnTo>
                  <a:pt x="3141" y="1390"/>
                </a:lnTo>
                <a:lnTo>
                  <a:pt x="3145" y="1444"/>
                </a:lnTo>
                <a:lnTo>
                  <a:pt x="3145" y="1458"/>
                </a:lnTo>
                <a:lnTo>
                  <a:pt x="3145" y="1463"/>
                </a:lnTo>
                <a:lnTo>
                  <a:pt x="3145" y="1470"/>
                </a:lnTo>
                <a:lnTo>
                  <a:pt x="3133" y="1541"/>
                </a:lnTo>
                <a:lnTo>
                  <a:pt x="3126" y="1560"/>
                </a:lnTo>
                <a:lnTo>
                  <a:pt x="3116" y="1576"/>
                </a:lnTo>
                <a:lnTo>
                  <a:pt x="3101" y="1588"/>
                </a:lnTo>
                <a:lnTo>
                  <a:pt x="3083" y="1596"/>
                </a:lnTo>
                <a:lnTo>
                  <a:pt x="3063" y="1599"/>
                </a:lnTo>
                <a:lnTo>
                  <a:pt x="3058" y="1599"/>
                </a:lnTo>
                <a:lnTo>
                  <a:pt x="3052" y="1598"/>
                </a:lnTo>
                <a:lnTo>
                  <a:pt x="3033" y="1594"/>
                </a:lnTo>
                <a:lnTo>
                  <a:pt x="3018" y="1584"/>
                </a:lnTo>
                <a:lnTo>
                  <a:pt x="3006" y="1570"/>
                </a:lnTo>
                <a:lnTo>
                  <a:pt x="2997" y="1554"/>
                </a:lnTo>
                <a:lnTo>
                  <a:pt x="2993" y="1537"/>
                </a:lnTo>
                <a:lnTo>
                  <a:pt x="2994" y="1518"/>
                </a:lnTo>
                <a:lnTo>
                  <a:pt x="3004" y="1453"/>
                </a:lnTo>
                <a:lnTo>
                  <a:pt x="3004" y="1445"/>
                </a:lnTo>
                <a:lnTo>
                  <a:pt x="3001" y="1402"/>
                </a:lnTo>
                <a:lnTo>
                  <a:pt x="2992" y="1362"/>
                </a:lnTo>
                <a:lnTo>
                  <a:pt x="2977" y="1322"/>
                </a:lnTo>
                <a:lnTo>
                  <a:pt x="2957" y="1286"/>
                </a:lnTo>
                <a:lnTo>
                  <a:pt x="2932" y="1255"/>
                </a:lnTo>
                <a:lnTo>
                  <a:pt x="2904" y="1226"/>
                </a:lnTo>
                <a:lnTo>
                  <a:pt x="2872" y="1202"/>
                </a:lnTo>
                <a:lnTo>
                  <a:pt x="2836" y="1182"/>
                </a:lnTo>
                <a:lnTo>
                  <a:pt x="2798" y="1167"/>
                </a:lnTo>
                <a:lnTo>
                  <a:pt x="2756" y="1158"/>
                </a:lnTo>
                <a:lnTo>
                  <a:pt x="2714" y="1155"/>
                </a:lnTo>
                <a:lnTo>
                  <a:pt x="1954" y="1155"/>
                </a:lnTo>
                <a:lnTo>
                  <a:pt x="1935" y="1152"/>
                </a:lnTo>
                <a:lnTo>
                  <a:pt x="1918" y="1146"/>
                </a:lnTo>
                <a:lnTo>
                  <a:pt x="1904" y="1134"/>
                </a:lnTo>
                <a:lnTo>
                  <a:pt x="1894" y="1120"/>
                </a:lnTo>
                <a:lnTo>
                  <a:pt x="1886" y="1103"/>
                </a:lnTo>
                <a:lnTo>
                  <a:pt x="1884" y="1084"/>
                </a:lnTo>
                <a:lnTo>
                  <a:pt x="1884" y="517"/>
                </a:lnTo>
                <a:lnTo>
                  <a:pt x="1882" y="460"/>
                </a:lnTo>
                <a:lnTo>
                  <a:pt x="1877" y="408"/>
                </a:lnTo>
                <a:lnTo>
                  <a:pt x="1867" y="360"/>
                </a:lnTo>
                <a:lnTo>
                  <a:pt x="1853" y="318"/>
                </a:lnTo>
                <a:lnTo>
                  <a:pt x="1836" y="280"/>
                </a:lnTo>
                <a:lnTo>
                  <a:pt x="1816" y="246"/>
                </a:lnTo>
                <a:lnTo>
                  <a:pt x="1792" y="217"/>
                </a:lnTo>
                <a:lnTo>
                  <a:pt x="1764" y="193"/>
                </a:lnTo>
                <a:lnTo>
                  <a:pt x="1733" y="174"/>
                </a:lnTo>
                <a:lnTo>
                  <a:pt x="1702" y="160"/>
                </a:lnTo>
                <a:lnTo>
                  <a:pt x="1668" y="150"/>
                </a:lnTo>
                <a:lnTo>
                  <a:pt x="1635" y="144"/>
                </a:lnTo>
                <a:lnTo>
                  <a:pt x="1601" y="141"/>
                </a:lnTo>
                <a:lnTo>
                  <a:pt x="1569" y="141"/>
                </a:lnTo>
                <a:lnTo>
                  <a:pt x="1538" y="142"/>
                </a:lnTo>
                <a:lnTo>
                  <a:pt x="1511" y="145"/>
                </a:lnTo>
                <a:lnTo>
                  <a:pt x="1486" y="148"/>
                </a:lnTo>
                <a:lnTo>
                  <a:pt x="1486" y="642"/>
                </a:lnTo>
                <a:lnTo>
                  <a:pt x="1484" y="699"/>
                </a:lnTo>
                <a:lnTo>
                  <a:pt x="1477" y="754"/>
                </a:lnTo>
                <a:lnTo>
                  <a:pt x="1464" y="806"/>
                </a:lnTo>
                <a:lnTo>
                  <a:pt x="1448" y="856"/>
                </a:lnTo>
                <a:lnTo>
                  <a:pt x="1428" y="903"/>
                </a:lnTo>
                <a:lnTo>
                  <a:pt x="1404" y="948"/>
                </a:lnTo>
                <a:lnTo>
                  <a:pt x="1377" y="991"/>
                </a:lnTo>
                <a:lnTo>
                  <a:pt x="1348" y="1031"/>
                </a:lnTo>
                <a:lnTo>
                  <a:pt x="1317" y="1069"/>
                </a:lnTo>
                <a:lnTo>
                  <a:pt x="1283" y="1104"/>
                </a:lnTo>
                <a:lnTo>
                  <a:pt x="1247" y="1138"/>
                </a:lnTo>
                <a:lnTo>
                  <a:pt x="1210" y="1170"/>
                </a:lnTo>
                <a:lnTo>
                  <a:pt x="1173" y="1200"/>
                </a:lnTo>
                <a:lnTo>
                  <a:pt x="1135" y="1226"/>
                </a:lnTo>
                <a:lnTo>
                  <a:pt x="1097" y="1252"/>
                </a:lnTo>
                <a:lnTo>
                  <a:pt x="1059" y="1275"/>
                </a:lnTo>
                <a:lnTo>
                  <a:pt x="1022" y="1296"/>
                </a:lnTo>
                <a:lnTo>
                  <a:pt x="986" y="1315"/>
                </a:lnTo>
                <a:lnTo>
                  <a:pt x="951" y="1333"/>
                </a:lnTo>
                <a:lnTo>
                  <a:pt x="918" y="1348"/>
                </a:lnTo>
                <a:lnTo>
                  <a:pt x="887" y="1362"/>
                </a:lnTo>
                <a:lnTo>
                  <a:pt x="858" y="1373"/>
                </a:lnTo>
                <a:lnTo>
                  <a:pt x="833" y="1384"/>
                </a:lnTo>
                <a:lnTo>
                  <a:pt x="810" y="1391"/>
                </a:lnTo>
                <a:lnTo>
                  <a:pt x="810" y="2597"/>
                </a:lnTo>
                <a:lnTo>
                  <a:pt x="814" y="2640"/>
                </a:lnTo>
                <a:lnTo>
                  <a:pt x="823" y="2681"/>
                </a:lnTo>
                <a:lnTo>
                  <a:pt x="837" y="2719"/>
                </a:lnTo>
                <a:lnTo>
                  <a:pt x="857" y="2755"/>
                </a:lnTo>
                <a:lnTo>
                  <a:pt x="882" y="2788"/>
                </a:lnTo>
                <a:lnTo>
                  <a:pt x="910" y="2816"/>
                </a:lnTo>
                <a:lnTo>
                  <a:pt x="943" y="2841"/>
                </a:lnTo>
                <a:lnTo>
                  <a:pt x="979" y="2861"/>
                </a:lnTo>
                <a:lnTo>
                  <a:pt x="1017" y="2875"/>
                </a:lnTo>
                <a:lnTo>
                  <a:pt x="1059" y="2884"/>
                </a:lnTo>
                <a:lnTo>
                  <a:pt x="1101" y="2887"/>
                </a:lnTo>
                <a:lnTo>
                  <a:pt x="1964" y="2887"/>
                </a:lnTo>
                <a:lnTo>
                  <a:pt x="1982" y="2889"/>
                </a:lnTo>
                <a:lnTo>
                  <a:pt x="1999" y="2897"/>
                </a:lnTo>
                <a:lnTo>
                  <a:pt x="2014" y="2907"/>
                </a:lnTo>
                <a:lnTo>
                  <a:pt x="2024" y="2922"/>
                </a:lnTo>
                <a:lnTo>
                  <a:pt x="2032" y="2939"/>
                </a:lnTo>
                <a:lnTo>
                  <a:pt x="2034" y="2957"/>
                </a:lnTo>
                <a:lnTo>
                  <a:pt x="2032" y="2976"/>
                </a:lnTo>
                <a:lnTo>
                  <a:pt x="2024" y="2993"/>
                </a:lnTo>
                <a:lnTo>
                  <a:pt x="2014" y="3007"/>
                </a:lnTo>
                <a:lnTo>
                  <a:pt x="1999" y="3019"/>
                </a:lnTo>
                <a:lnTo>
                  <a:pt x="1982" y="3025"/>
                </a:lnTo>
                <a:lnTo>
                  <a:pt x="1964" y="3028"/>
                </a:lnTo>
                <a:lnTo>
                  <a:pt x="1101" y="3028"/>
                </a:lnTo>
                <a:lnTo>
                  <a:pt x="1052" y="3025"/>
                </a:lnTo>
                <a:lnTo>
                  <a:pt x="1005" y="3016"/>
                </a:lnTo>
                <a:lnTo>
                  <a:pt x="959" y="3004"/>
                </a:lnTo>
                <a:lnTo>
                  <a:pt x="916" y="2986"/>
                </a:lnTo>
                <a:lnTo>
                  <a:pt x="875" y="2964"/>
                </a:lnTo>
                <a:lnTo>
                  <a:pt x="837" y="2937"/>
                </a:lnTo>
                <a:lnTo>
                  <a:pt x="802" y="2906"/>
                </a:lnTo>
                <a:lnTo>
                  <a:pt x="770" y="2874"/>
                </a:lnTo>
                <a:lnTo>
                  <a:pt x="752" y="2894"/>
                </a:lnTo>
                <a:lnTo>
                  <a:pt x="731" y="2912"/>
                </a:lnTo>
                <a:lnTo>
                  <a:pt x="707" y="2925"/>
                </a:lnTo>
                <a:lnTo>
                  <a:pt x="680" y="2936"/>
                </a:lnTo>
                <a:lnTo>
                  <a:pt x="652" y="2943"/>
                </a:lnTo>
                <a:lnTo>
                  <a:pt x="623" y="2946"/>
                </a:lnTo>
                <a:lnTo>
                  <a:pt x="189" y="2946"/>
                </a:lnTo>
                <a:lnTo>
                  <a:pt x="155" y="2942"/>
                </a:lnTo>
                <a:lnTo>
                  <a:pt x="123" y="2934"/>
                </a:lnTo>
                <a:lnTo>
                  <a:pt x="93" y="2920"/>
                </a:lnTo>
                <a:lnTo>
                  <a:pt x="67" y="2901"/>
                </a:lnTo>
                <a:lnTo>
                  <a:pt x="44" y="2879"/>
                </a:lnTo>
                <a:lnTo>
                  <a:pt x="25" y="2852"/>
                </a:lnTo>
                <a:lnTo>
                  <a:pt x="12" y="2823"/>
                </a:lnTo>
                <a:lnTo>
                  <a:pt x="3" y="2791"/>
                </a:lnTo>
                <a:lnTo>
                  <a:pt x="0" y="2757"/>
                </a:lnTo>
                <a:lnTo>
                  <a:pt x="0" y="1350"/>
                </a:lnTo>
                <a:lnTo>
                  <a:pt x="3" y="1316"/>
                </a:lnTo>
                <a:lnTo>
                  <a:pt x="12" y="1284"/>
                </a:lnTo>
                <a:lnTo>
                  <a:pt x="25" y="1255"/>
                </a:lnTo>
                <a:lnTo>
                  <a:pt x="44" y="1229"/>
                </a:lnTo>
                <a:lnTo>
                  <a:pt x="67" y="1206"/>
                </a:lnTo>
                <a:lnTo>
                  <a:pt x="93" y="1188"/>
                </a:lnTo>
                <a:lnTo>
                  <a:pt x="123" y="1174"/>
                </a:lnTo>
                <a:lnTo>
                  <a:pt x="155" y="1165"/>
                </a:lnTo>
                <a:lnTo>
                  <a:pt x="189" y="1162"/>
                </a:lnTo>
                <a:lnTo>
                  <a:pt x="623" y="1162"/>
                </a:lnTo>
                <a:lnTo>
                  <a:pt x="656" y="1165"/>
                </a:lnTo>
                <a:lnTo>
                  <a:pt x="686" y="1173"/>
                </a:lnTo>
                <a:lnTo>
                  <a:pt x="715" y="1187"/>
                </a:lnTo>
                <a:lnTo>
                  <a:pt x="742" y="1204"/>
                </a:lnTo>
                <a:lnTo>
                  <a:pt x="764" y="1226"/>
                </a:lnTo>
                <a:lnTo>
                  <a:pt x="783" y="1252"/>
                </a:lnTo>
                <a:lnTo>
                  <a:pt x="806" y="1242"/>
                </a:lnTo>
                <a:lnTo>
                  <a:pt x="834" y="1230"/>
                </a:lnTo>
                <a:lnTo>
                  <a:pt x="864" y="1217"/>
                </a:lnTo>
                <a:lnTo>
                  <a:pt x="895" y="1202"/>
                </a:lnTo>
                <a:lnTo>
                  <a:pt x="928" y="1185"/>
                </a:lnTo>
                <a:lnTo>
                  <a:pt x="963" y="1166"/>
                </a:lnTo>
                <a:lnTo>
                  <a:pt x="998" y="1146"/>
                </a:lnTo>
                <a:lnTo>
                  <a:pt x="1034" y="1122"/>
                </a:lnTo>
                <a:lnTo>
                  <a:pt x="1070" y="1098"/>
                </a:lnTo>
                <a:lnTo>
                  <a:pt x="1105" y="1072"/>
                </a:lnTo>
                <a:lnTo>
                  <a:pt x="1140" y="1043"/>
                </a:lnTo>
                <a:lnTo>
                  <a:pt x="1173" y="1012"/>
                </a:lnTo>
                <a:lnTo>
                  <a:pt x="1205" y="979"/>
                </a:lnTo>
                <a:lnTo>
                  <a:pt x="1235" y="945"/>
                </a:lnTo>
                <a:lnTo>
                  <a:pt x="1261" y="907"/>
                </a:lnTo>
                <a:lnTo>
                  <a:pt x="1286" y="869"/>
                </a:lnTo>
                <a:lnTo>
                  <a:pt x="1306" y="828"/>
                </a:lnTo>
                <a:lnTo>
                  <a:pt x="1323" y="785"/>
                </a:lnTo>
                <a:lnTo>
                  <a:pt x="1336" y="739"/>
                </a:lnTo>
                <a:lnTo>
                  <a:pt x="1343" y="691"/>
                </a:lnTo>
                <a:lnTo>
                  <a:pt x="1345" y="642"/>
                </a:lnTo>
                <a:lnTo>
                  <a:pt x="1345" y="92"/>
                </a:lnTo>
                <a:lnTo>
                  <a:pt x="1348" y="74"/>
                </a:lnTo>
                <a:lnTo>
                  <a:pt x="1355" y="58"/>
                </a:lnTo>
                <a:lnTo>
                  <a:pt x="1365" y="45"/>
                </a:lnTo>
                <a:lnTo>
                  <a:pt x="1378" y="33"/>
                </a:lnTo>
                <a:lnTo>
                  <a:pt x="1395" y="26"/>
                </a:lnTo>
                <a:lnTo>
                  <a:pt x="1399" y="24"/>
                </a:lnTo>
                <a:lnTo>
                  <a:pt x="1410" y="21"/>
                </a:lnTo>
                <a:lnTo>
                  <a:pt x="1425" y="17"/>
                </a:lnTo>
                <a:lnTo>
                  <a:pt x="1444" y="14"/>
                </a:lnTo>
                <a:lnTo>
                  <a:pt x="1467" y="10"/>
                </a:lnTo>
                <a:lnTo>
                  <a:pt x="1494" y="5"/>
                </a:lnTo>
                <a:lnTo>
                  <a:pt x="1523" y="2"/>
                </a:lnTo>
                <a:lnTo>
                  <a:pt x="1555" y="0"/>
                </a:lnTo>
                <a:lnTo>
                  <a:pt x="1589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2" name="Freeform 455"/>
          <p:cNvSpPr>
            <a:spLocks noEditPoints="1"/>
          </p:cNvSpPr>
          <p:nvPr/>
        </p:nvSpPr>
        <p:spPr bwMode="auto">
          <a:xfrm>
            <a:off x="7793329" y="4842429"/>
            <a:ext cx="213519" cy="251885"/>
          </a:xfrm>
          <a:custGeom>
            <a:avLst/>
            <a:gdLst>
              <a:gd name="T0" fmla="*/ 141 w 1277"/>
              <a:gd name="T1" fmla="*/ 1373 h 1513"/>
              <a:gd name="T2" fmla="*/ 1137 w 1277"/>
              <a:gd name="T3" fmla="*/ 781 h 1513"/>
              <a:gd name="T4" fmla="*/ 638 w 1277"/>
              <a:gd name="T5" fmla="*/ 140 h 1513"/>
              <a:gd name="T6" fmla="*/ 554 w 1277"/>
              <a:gd name="T7" fmla="*/ 153 h 1513"/>
              <a:gd name="T8" fmla="*/ 481 w 1277"/>
              <a:gd name="T9" fmla="*/ 187 h 1513"/>
              <a:gd name="T10" fmla="*/ 420 w 1277"/>
              <a:gd name="T11" fmla="*/ 240 h 1513"/>
              <a:gd name="T12" fmla="*/ 376 w 1277"/>
              <a:gd name="T13" fmla="*/ 308 h 1513"/>
              <a:gd name="T14" fmla="*/ 352 w 1277"/>
              <a:gd name="T15" fmla="*/ 387 h 1513"/>
              <a:gd name="T16" fmla="*/ 349 w 1277"/>
              <a:gd name="T17" fmla="*/ 641 h 1513"/>
              <a:gd name="T18" fmla="*/ 928 w 1277"/>
              <a:gd name="T19" fmla="*/ 429 h 1513"/>
              <a:gd name="T20" fmla="*/ 915 w 1277"/>
              <a:gd name="T21" fmla="*/ 346 h 1513"/>
              <a:gd name="T22" fmla="*/ 881 w 1277"/>
              <a:gd name="T23" fmla="*/ 273 h 1513"/>
              <a:gd name="T24" fmla="*/ 828 w 1277"/>
              <a:gd name="T25" fmla="*/ 211 h 1513"/>
              <a:gd name="T26" fmla="*/ 760 w 1277"/>
              <a:gd name="T27" fmla="*/ 168 h 1513"/>
              <a:gd name="T28" fmla="*/ 681 w 1277"/>
              <a:gd name="T29" fmla="*/ 144 h 1513"/>
              <a:gd name="T30" fmla="*/ 638 w 1277"/>
              <a:gd name="T31" fmla="*/ 0 h 1513"/>
              <a:gd name="T32" fmla="*/ 744 w 1277"/>
              <a:gd name="T33" fmla="*/ 12 h 1513"/>
              <a:gd name="T34" fmla="*/ 841 w 1277"/>
              <a:gd name="T35" fmla="*/ 50 h 1513"/>
              <a:gd name="T36" fmla="*/ 924 w 1277"/>
              <a:gd name="T37" fmla="*/ 109 h 1513"/>
              <a:gd name="T38" fmla="*/ 992 w 1277"/>
              <a:gd name="T39" fmla="*/ 184 h 1513"/>
              <a:gd name="T40" fmla="*/ 1040 w 1277"/>
              <a:gd name="T41" fmla="*/ 274 h 1513"/>
              <a:gd name="T42" fmla="*/ 1066 w 1277"/>
              <a:gd name="T43" fmla="*/ 375 h 1513"/>
              <a:gd name="T44" fmla="*/ 1069 w 1277"/>
              <a:gd name="T45" fmla="*/ 641 h 1513"/>
              <a:gd name="T46" fmla="*/ 1226 w 1277"/>
              <a:gd name="T47" fmla="*/ 643 h 1513"/>
              <a:gd name="T48" fmla="*/ 1257 w 1277"/>
              <a:gd name="T49" fmla="*/ 661 h 1513"/>
              <a:gd name="T50" fmla="*/ 1275 w 1277"/>
              <a:gd name="T51" fmla="*/ 692 h 1513"/>
              <a:gd name="T52" fmla="*/ 1277 w 1277"/>
              <a:gd name="T53" fmla="*/ 1443 h 1513"/>
              <a:gd name="T54" fmla="*/ 1267 w 1277"/>
              <a:gd name="T55" fmla="*/ 1478 h 1513"/>
              <a:gd name="T56" fmla="*/ 1243 w 1277"/>
              <a:gd name="T57" fmla="*/ 1503 h 1513"/>
              <a:gd name="T58" fmla="*/ 1207 w 1277"/>
              <a:gd name="T59" fmla="*/ 1513 h 1513"/>
              <a:gd name="T60" fmla="*/ 52 w 1277"/>
              <a:gd name="T61" fmla="*/ 1510 h 1513"/>
              <a:gd name="T62" fmla="*/ 21 w 1277"/>
              <a:gd name="T63" fmla="*/ 1492 h 1513"/>
              <a:gd name="T64" fmla="*/ 3 w 1277"/>
              <a:gd name="T65" fmla="*/ 1461 h 1513"/>
              <a:gd name="T66" fmla="*/ 0 w 1277"/>
              <a:gd name="T67" fmla="*/ 710 h 1513"/>
              <a:gd name="T68" fmla="*/ 9 w 1277"/>
              <a:gd name="T69" fmla="*/ 675 h 1513"/>
              <a:gd name="T70" fmla="*/ 35 w 1277"/>
              <a:gd name="T71" fmla="*/ 650 h 1513"/>
              <a:gd name="T72" fmla="*/ 71 w 1277"/>
              <a:gd name="T73" fmla="*/ 640 h 1513"/>
              <a:gd name="T74" fmla="*/ 209 w 1277"/>
              <a:gd name="T75" fmla="*/ 428 h 1513"/>
              <a:gd name="T76" fmla="*/ 221 w 1277"/>
              <a:gd name="T77" fmla="*/ 324 h 1513"/>
              <a:gd name="T78" fmla="*/ 258 w 1277"/>
              <a:gd name="T79" fmla="*/ 227 h 1513"/>
              <a:gd name="T80" fmla="*/ 317 w 1277"/>
              <a:gd name="T81" fmla="*/ 144 h 1513"/>
              <a:gd name="T82" fmla="*/ 392 w 1277"/>
              <a:gd name="T83" fmla="*/ 77 h 1513"/>
              <a:gd name="T84" fmla="*/ 482 w 1277"/>
              <a:gd name="T85" fmla="*/ 28 h 1513"/>
              <a:gd name="T86" fmla="*/ 584 w 1277"/>
              <a:gd name="T87" fmla="*/ 3 h 1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7" h="1513">
                <a:moveTo>
                  <a:pt x="141" y="781"/>
                </a:moveTo>
                <a:lnTo>
                  <a:pt x="141" y="1373"/>
                </a:lnTo>
                <a:lnTo>
                  <a:pt x="1137" y="1373"/>
                </a:lnTo>
                <a:lnTo>
                  <a:pt x="1137" y="781"/>
                </a:lnTo>
                <a:lnTo>
                  <a:pt x="141" y="781"/>
                </a:lnTo>
                <a:close/>
                <a:moveTo>
                  <a:pt x="638" y="140"/>
                </a:moveTo>
                <a:lnTo>
                  <a:pt x="596" y="144"/>
                </a:lnTo>
                <a:lnTo>
                  <a:pt x="554" y="153"/>
                </a:lnTo>
                <a:lnTo>
                  <a:pt x="516" y="168"/>
                </a:lnTo>
                <a:lnTo>
                  <a:pt x="481" y="187"/>
                </a:lnTo>
                <a:lnTo>
                  <a:pt x="448" y="211"/>
                </a:lnTo>
                <a:lnTo>
                  <a:pt x="420" y="240"/>
                </a:lnTo>
                <a:lnTo>
                  <a:pt x="395" y="272"/>
                </a:lnTo>
                <a:lnTo>
                  <a:pt x="376" y="308"/>
                </a:lnTo>
                <a:lnTo>
                  <a:pt x="361" y="346"/>
                </a:lnTo>
                <a:lnTo>
                  <a:pt x="352" y="387"/>
                </a:lnTo>
                <a:lnTo>
                  <a:pt x="349" y="429"/>
                </a:lnTo>
                <a:lnTo>
                  <a:pt x="349" y="641"/>
                </a:lnTo>
                <a:lnTo>
                  <a:pt x="928" y="641"/>
                </a:lnTo>
                <a:lnTo>
                  <a:pt x="928" y="429"/>
                </a:lnTo>
                <a:lnTo>
                  <a:pt x="925" y="387"/>
                </a:lnTo>
                <a:lnTo>
                  <a:pt x="915" y="346"/>
                </a:lnTo>
                <a:lnTo>
                  <a:pt x="900" y="308"/>
                </a:lnTo>
                <a:lnTo>
                  <a:pt x="881" y="273"/>
                </a:lnTo>
                <a:lnTo>
                  <a:pt x="857" y="240"/>
                </a:lnTo>
                <a:lnTo>
                  <a:pt x="828" y="211"/>
                </a:lnTo>
                <a:lnTo>
                  <a:pt x="795" y="187"/>
                </a:lnTo>
                <a:lnTo>
                  <a:pt x="760" y="168"/>
                </a:lnTo>
                <a:lnTo>
                  <a:pt x="722" y="153"/>
                </a:lnTo>
                <a:lnTo>
                  <a:pt x="681" y="144"/>
                </a:lnTo>
                <a:lnTo>
                  <a:pt x="638" y="140"/>
                </a:lnTo>
                <a:close/>
                <a:moveTo>
                  <a:pt x="638" y="0"/>
                </a:moveTo>
                <a:lnTo>
                  <a:pt x="692" y="3"/>
                </a:lnTo>
                <a:lnTo>
                  <a:pt x="744" y="12"/>
                </a:lnTo>
                <a:lnTo>
                  <a:pt x="794" y="28"/>
                </a:lnTo>
                <a:lnTo>
                  <a:pt x="841" y="50"/>
                </a:lnTo>
                <a:lnTo>
                  <a:pt x="884" y="77"/>
                </a:lnTo>
                <a:lnTo>
                  <a:pt x="924" y="109"/>
                </a:lnTo>
                <a:lnTo>
                  <a:pt x="960" y="144"/>
                </a:lnTo>
                <a:lnTo>
                  <a:pt x="992" y="184"/>
                </a:lnTo>
                <a:lnTo>
                  <a:pt x="1018" y="227"/>
                </a:lnTo>
                <a:lnTo>
                  <a:pt x="1040" y="274"/>
                </a:lnTo>
                <a:lnTo>
                  <a:pt x="1056" y="324"/>
                </a:lnTo>
                <a:lnTo>
                  <a:pt x="1066" y="375"/>
                </a:lnTo>
                <a:lnTo>
                  <a:pt x="1069" y="429"/>
                </a:lnTo>
                <a:lnTo>
                  <a:pt x="1069" y="641"/>
                </a:lnTo>
                <a:lnTo>
                  <a:pt x="1207" y="641"/>
                </a:lnTo>
                <a:lnTo>
                  <a:pt x="1226" y="643"/>
                </a:lnTo>
                <a:lnTo>
                  <a:pt x="1243" y="651"/>
                </a:lnTo>
                <a:lnTo>
                  <a:pt x="1257" y="661"/>
                </a:lnTo>
                <a:lnTo>
                  <a:pt x="1267" y="675"/>
                </a:lnTo>
                <a:lnTo>
                  <a:pt x="1275" y="692"/>
                </a:lnTo>
                <a:lnTo>
                  <a:pt x="1277" y="711"/>
                </a:lnTo>
                <a:lnTo>
                  <a:pt x="1277" y="1443"/>
                </a:lnTo>
                <a:lnTo>
                  <a:pt x="1275" y="1461"/>
                </a:lnTo>
                <a:lnTo>
                  <a:pt x="1267" y="1478"/>
                </a:lnTo>
                <a:lnTo>
                  <a:pt x="1257" y="1492"/>
                </a:lnTo>
                <a:lnTo>
                  <a:pt x="1243" y="1503"/>
                </a:lnTo>
                <a:lnTo>
                  <a:pt x="1226" y="1510"/>
                </a:lnTo>
                <a:lnTo>
                  <a:pt x="1207" y="1513"/>
                </a:lnTo>
                <a:lnTo>
                  <a:pt x="71" y="1513"/>
                </a:lnTo>
                <a:lnTo>
                  <a:pt x="52" y="1510"/>
                </a:lnTo>
                <a:lnTo>
                  <a:pt x="35" y="1503"/>
                </a:lnTo>
                <a:lnTo>
                  <a:pt x="21" y="1492"/>
                </a:lnTo>
                <a:lnTo>
                  <a:pt x="9" y="1478"/>
                </a:lnTo>
                <a:lnTo>
                  <a:pt x="3" y="1461"/>
                </a:lnTo>
                <a:lnTo>
                  <a:pt x="0" y="1443"/>
                </a:lnTo>
                <a:lnTo>
                  <a:pt x="0" y="710"/>
                </a:lnTo>
                <a:lnTo>
                  <a:pt x="3" y="692"/>
                </a:lnTo>
                <a:lnTo>
                  <a:pt x="9" y="675"/>
                </a:lnTo>
                <a:lnTo>
                  <a:pt x="21" y="660"/>
                </a:lnTo>
                <a:lnTo>
                  <a:pt x="35" y="650"/>
                </a:lnTo>
                <a:lnTo>
                  <a:pt x="52" y="642"/>
                </a:lnTo>
                <a:lnTo>
                  <a:pt x="71" y="640"/>
                </a:lnTo>
                <a:lnTo>
                  <a:pt x="209" y="640"/>
                </a:lnTo>
                <a:lnTo>
                  <a:pt x="209" y="428"/>
                </a:lnTo>
                <a:lnTo>
                  <a:pt x="212" y="375"/>
                </a:lnTo>
                <a:lnTo>
                  <a:pt x="221" y="324"/>
                </a:lnTo>
                <a:lnTo>
                  <a:pt x="237" y="274"/>
                </a:lnTo>
                <a:lnTo>
                  <a:pt x="258" y="227"/>
                </a:lnTo>
                <a:lnTo>
                  <a:pt x="285" y="184"/>
                </a:lnTo>
                <a:lnTo>
                  <a:pt x="317" y="144"/>
                </a:lnTo>
                <a:lnTo>
                  <a:pt x="353" y="108"/>
                </a:lnTo>
                <a:lnTo>
                  <a:pt x="392" y="77"/>
                </a:lnTo>
                <a:lnTo>
                  <a:pt x="436" y="50"/>
                </a:lnTo>
                <a:lnTo>
                  <a:pt x="482" y="28"/>
                </a:lnTo>
                <a:lnTo>
                  <a:pt x="532" y="12"/>
                </a:lnTo>
                <a:lnTo>
                  <a:pt x="584" y="3"/>
                </a:lnTo>
                <a:lnTo>
                  <a:pt x="638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3" name="Inhaltsplatzhalter 4"/>
          <p:cNvSpPr txBox="1"/>
          <p:nvPr/>
        </p:nvSpPr>
        <p:spPr>
          <a:xfrm>
            <a:off x="8539308" y="3002439"/>
            <a:ext cx="1330084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FD6041"/>
                </a:solidFill>
                <a:latin typeface="思源黑体 CN Regular" panose="020B0500000000000000" pitchFamily="34" charset="-122"/>
                <a:ea typeface="思源黑体 CN Regular"/>
              </a:rPr>
              <a:t>OPTION 02</a:t>
            </a:r>
            <a:endParaRPr lang="en-US" sz="1200" dirty="0">
              <a:solidFill>
                <a:srgbClr val="FD6041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4" name="Inhaltsplatzhalter 4"/>
          <p:cNvSpPr txBox="1"/>
          <p:nvPr/>
        </p:nvSpPr>
        <p:spPr>
          <a:xfrm rot="14400000">
            <a:off x="7637652" y="4415441"/>
            <a:ext cx="1330084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FD6041"/>
                </a:solidFill>
                <a:latin typeface="思源黑体 CN Regular" panose="020B0500000000000000" pitchFamily="34" charset="-122"/>
                <a:ea typeface="思源黑体 CN Regular"/>
              </a:rPr>
              <a:t>OPTION 01</a:t>
            </a:r>
            <a:endParaRPr lang="en-US" sz="1200" dirty="0">
              <a:solidFill>
                <a:srgbClr val="FD6041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5" name="Inhaltsplatzhalter 4"/>
          <p:cNvSpPr txBox="1"/>
          <p:nvPr/>
        </p:nvSpPr>
        <p:spPr>
          <a:xfrm rot="18000000">
            <a:off x="9337228" y="4379560"/>
            <a:ext cx="1330084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A5A5A5"/>
                </a:solidFill>
                <a:latin typeface="思源黑体 CN Regular" panose="020B0500000000000000" pitchFamily="34" charset="-122"/>
                <a:ea typeface="思源黑体 CN Regular"/>
              </a:rPr>
              <a:t>OPTION 03</a:t>
            </a:r>
            <a:endParaRPr lang="en-US" sz="1200" dirty="0">
              <a:solidFill>
                <a:srgbClr val="A5A5A5"/>
              </a:solidFill>
              <a:latin typeface="思源黑体 CN Regular" panose="020B0500000000000000" pitchFamily="34" charset="-122"/>
              <a:ea typeface="思源黑体 CN Regular"/>
            </a:endParaRPr>
          </a:p>
        </p:txBody>
      </p:sp>
      <p:sp>
        <p:nvSpPr>
          <p:cNvPr id="56" name="Inhaltsplatzhalter 4"/>
          <p:cNvSpPr txBox="1"/>
          <p:nvPr/>
        </p:nvSpPr>
        <p:spPr>
          <a:xfrm>
            <a:off x="1011488" y="2338243"/>
            <a:ext cx="107019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思源黑体 CN Regular"/>
              </a:rPr>
              <a:t>40%</a:t>
            </a:r>
          </a:p>
        </p:txBody>
      </p:sp>
      <p:sp>
        <p:nvSpPr>
          <p:cNvPr id="57" name="Inhaltsplatzhalter 4"/>
          <p:cNvSpPr txBox="1"/>
          <p:nvPr/>
        </p:nvSpPr>
        <p:spPr>
          <a:xfrm>
            <a:off x="1011488" y="3706590"/>
            <a:ext cx="107019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思源黑体 CN Regular"/>
              </a:rPr>
              <a:t>50%</a:t>
            </a:r>
          </a:p>
        </p:txBody>
      </p:sp>
      <p:sp>
        <p:nvSpPr>
          <p:cNvPr id="58" name="Inhaltsplatzhalter 4"/>
          <p:cNvSpPr txBox="1"/>
          <p:nvPr/>
        </p:nvSpPr>
        <p:spPr>
          <a:xfrm>
            <a:off x="1011488" y="5074935"/>
            <a:ext cx="107019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376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37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思源黑体 CN Regular"/>
              </a:rPr>
              <a:t>70%</a:t>
            </a:r>
          </a:p>
        </p:txBody>
      </p:sp>
      <p:sp>
        <p:nvSpPr>
          <p:cNvPr id="59" name="TextBox 39"/>
          <p:cNvSpPr txBox="1">
            <a:spLocks noChangeArrowheads="1"/>
          </p:cNvSpPr>
          <p:nvPr/>
        </p:nvSpPr>
        <p:spPr bwMode="auto">
          <a:xfrm>
            <a:off x="2259104" y="2236398"/>
            <a:ext cx="4266225" cy="67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230" tIns="39115" rIns="78230" bIns="391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0D0D0D"/>
                </a:solidFill>
                <a:latin typeface="思源黑体 CN Regular"/>
                <a:ea typeface="思源黑体 CN Regular"/>
              </a:rPr>
              <a:t>单击此处添加文本单击此处添加文本 单击此处添加文本单击此处添加文本单击此处添加文本。</a:t>
            </a:r>
            <a:endParaRPr lang="en-US" altLang="zh-CN" sz="1400">
              <a:solidFill>
                <a:srgbClr val="0D0D0D"/>
              </a:solidFill>
              <a:latin typeface="思源黑体 CN Regular"/>
              <a:ea typeface="思源黑体 CN Regular"/>
            </a:endParaRPr>
          </a:p>
        </p:txBody>
      </p:sp>
      <p:sp>
        <p:nvSpPr>
          <p:cNvPr id="60" name="TextBox 39"/>
          <p:cNvSpPr txBox="1">
            <a:spLocks noChangeArrowheads="1"/>
          </p:cNvSpPr>
          <p:nvPr/>
        </p:nvSpPr>
        <p:spPr bwMode="auto">
          <a:xfrm>
            <a:off x="2259103" y="3600736"/>
            <a:ext cx="4266225" cy="67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230" tIns="39115" rIns="78230" bIns="391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0D0D0D"/>
                </a:solidFill>
                <a:latin typeface="思源黑体 CN Regular"/>
                <a:ea typeface="思源黑体 CN Regular"/>
              </a:rPr>
              <a:t>单击此处添加文本单击此处添加文本 单击此处添加文本单击此处添加文本单击此处添加文本。</a:t>
            </a:r>
            <a:endParaRPr lang="en-US" altLang="zh-CN" sz="1400">
              <a:solidFill>
                <a:srgbClr val="0D0D0D"/>
              </a:solidFill>
              <a:latin typeface="思源黑体 CN Regular"/>
              <a:ea typeface="思源黑体 CN Regular"/>
            </a:endParaRPr>
          </a:p>
        </p:txBody>
      </p:sp>
      <p:sp>
        <p:nvSpPr>
          <p:cNvPr id="61" name="TextBox 39"/>
          <p:cNvSpPr txBox="1">
            <a:spLocks noChangeArrowheads="1"/>
          </p:cNvSpPr>
          <p:nvPr/>
        </p:nvSpPr>
        <p:spPr bwMode="auto">
          <a:xfrm>
            <a:off x="2259103" y="4985969"/>
            <a:ext cx="4266225" cy="67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230" tIns="39115" rIns="78230" bIns="391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0D0D0D"/>
                </a:solidFill>
                <a:latin typeface="思源黑体 CN Regular"/>
                <a:ea typeface="思源黑体 CN Regular"/>
              </a:rPr>
              <a:t>单击此处添加文本单击此处添加文本 单击此处添加文本单击此处添加文本单击此处添加文本。</a:t>
            </a:r>
            <a:endParaRPr lang="en-US" altLang="zh-CN" sz="1400">
              <a:solidFill>
                <a:srgbClr val="0D0D0D"/>
              </a:solidFill>
              <a:latin typeface="思源黑体 CN Regular"/>
              <a:ea typeface="思源黑体 CN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68206" y="1868267"/>
            <a:ext cx="5495981" cy="3780888"/>
            <a:chOff x="1159754" y="1934528"/>
            <a:chExt cx="5495981" cy="3780888"/>
          </a:xfrm>
        </p:grpSpPr>
        <p:grpSp>
          <p:nvGrpSpPr>
            <p:cNvPr id="37" name="组合 36"/>
            <p:cNvGrpSpPr/>
            <p:nvPr/>
          </p:nvGrpSpPr>
          <p:grpSpPr>
            <a:xfrm>
              <a:off x="1369333" y="2364445"/>
              <a:ext cx="5076824" cy="2613956"/>
              <a:chOff x="1280433" y="2287660"/>
              <a:chExt cx="5076824" cy="2903538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1280433" y="3633860"/>
                <a:ext cx="624539" cy="1557338"/>
              </a:xfrm>
              <a:prstGeom prst="rect">
                <a:avLst/>
              </a:prstGeom>
              <a:solidFill>
                <a:srgbClr val="FD604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01600" dist="762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思源黑体 CN Regular"/>
                  <a:cs typeface="+mn-cs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393505" y="2287660"/>
                <a:ext cx="624539" cy="2903538"/>
              </a:xfrm>
              <a:prstGeom prst="rect">
                <a:avLst/>
              </a:prstGeom>
              <a:solidFill>
                <a:srgbClr val="FD604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01600" dist="762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思源黑体 CN Regular"/>
                  <a:cs typeface="+mn-cs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3506576" y="2859160"/>
                <a:ext cx="624539" cy="2332038"/>
              </a:xfrm>
              <a:prstGeom prst="rect">
                <a:avLst/>
              </a:prstGeom>
              <a:solidFill>
                <a:srgbClr val="FD604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01600" dist="762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思源黑体 CN Regular"/>
                  <a:cs typeface="+mn-cs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4619648" y="4014860"/>
                <a:ext cx="624539" cy="1176338"/>
              </a:xfrm>
              <a:prstGeom prst="rect">
                <a:avLst/>
              </a:prstGeom>
              <a:solidFill>
                <a:srgbClr val="FD604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01600" dist="762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思源黑体 CN Regular"/>
                  <a:cs typeface="+mn-cs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732718" y="3189360"/>
                <a:ext cx="624539" cy="2001838"/>
              </a:xfrm>
              <a:prstGeom prst="rect">
                <a:avLst/>
              </a:prstGeom>
              <a:solidFill>
                <a:srgbClr val="FD604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01600" dist="762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思源黑体 CN Regular"/>
                  <a:cs typeface="+mn-cs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 bwMode="auto">
            <a:xfrm>
              <a:off x="1159754" y="5376862"/>
              <a:ext cx="104369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添加标题</a:t>
              </a:r>
            </a:p>
          </p:txBody>
        </p:sp>
        <p:sp>
          <p:nvSpPr>
            <p:cNvPr id="39" name="文本框 38"/>
            <p:cNvSpPr txBox="1"/>
            <p:nvPr/>
          </p:nvSpPr>
          <p:spPr bwMode="auto">
            <a:xfrm>
              <a:off x="2272825" y="5376862"/>
              <a:ext cx="104369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添加标题</a:t>
              </a:r>
            </a:p>
          </p:txBody>
        </p:sp>
        <p:sp>
          <p:nvSpPr>
            <p:cNvPr id="40" name="文本框 39"/>
            <p:cNvSpPr txBox="1"/>
            <p:nvPr/>
          </p:nvSpPr>
          <p:spPr bwMode="auto">
            <a:xfrm>
              <a:off x="5612039" y="5376862"/>
              <a:ext cx="104369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添加标题</a:t>
              </a:r>
            </a:p>
          </p:txBody>
        </p:sp>
        <p:sp>
          <p:nvSpPr>
            <p:cNvPr id="41" name="文本框 40"/>
            <p:cNvSpPr txBox="1"/>
            <p:nvPr/>
          </p:nvSpPr>
          <p:spPr bwMode="auto">
            <a:xfrm>
              <a:off x="4498967" y="5376862"/>
              <a:ext cx="104369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添加标题</a:t>
              </a:r>
            </a:p>
          </p:txBody>
        </p:sp>
        <p:sp>
          <p:nvSpPr>
            <p:cNvPr id="42" name="文本框 41"/>
            <p:cNvSpPr txBox="1"/>
            <p:nvPr/>
          </p:nvSpPr>
          <p:spPr bwMode="auto">
            <a:xfrm>
              <a:off x="3385896" y="5376862"/>
              <a:ext cx="104369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添加标题</a:t>
              </a:r>
            </a:p>
          </p:txBody>
        </p:sp>
        <p:sp>
          <p:nvSpPr>
            <p:cNvPr id="43" name="文本框 42"/>
            <p:cNvSpPr txBox="1"/>
            <p:nvPr/>
          </p:nvSpPr>
          <p:spPr bwMode="auto">
            <a:xfrm>
              <a:off x="1440089" y="5085347"/>
              <a:ext cx="48302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01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44" name="文本框 43"/>
            <p:cNvSpPr txBox="1"/>
            <p:nvPr/>
          </p:nvSpPr>
          <p:spPr bwMode="auto">
            <a:xfrm>
              <a:off x="2553160" y="5085347"/>
              <a:ext cx="48302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02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45" name="文本框 44"/>
            <p:cNvSpPr txBox="1"/>
            <p:nvPr/>
          </p:nvSpPr>
          <p:spPr bwMode="auto">
            <a:xfrm>
              <a:off x="5892374" y="5085347"/>
              <a:ext cx="48302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05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46" name="文本框 45"/>
            <p:cNvSpPr txBox="1"/>
            <p:nvPr/>
          </p:nvSpPr>
          <p:spPr bwMode="auto">
            <a:xfrm>
              <a:off x="4779302" y="5085347"/>
              <a:ext cx="48302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04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47" name="文本框 46"/>
            <p:cNvSpPr txBox="1"/>
            <p:nvPr/>
          </p:nvSpPr>
          <p:spPr bwMode="auto">
            <a:xfrm>
              <a:off x="3666231" y="5085347"/>
              <a:ext cx="483026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03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48" name="文本框 47"/>
            <p:cNvSpPr txBox="1"/>
            <p:nvPr/>
          </p:nvSpPr>
          <p:spPr bwMode="auto">
            <a:xfrm>
              <a:off x="1369335" y="3148110"/>
              <a:ext cx="624534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47%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49" name="文本框 48"/>
            <p:cNvSpPr txBox="1"/>
            <p:nvPr/>
          </p:nvSpPr>
          <p:spPr bwMode="auto">
            <a:xfrm>
              <a:off x="2482406" y="1934528"/>
              <a:ext cx="624534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75%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50" name="文本框 49"/>
            <p:cNvSpPr txBox="1"/>
            <p:nvPr/>
          </p:nvSpPr>
          <p:spPr bwMode="auto">
            <a:xfrm>
              <a:off x="5821620" y="2753872"/>
              <a:ext cx="624534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50%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51" name="文本框 50"/>
            <p:cNvSpPr txBox="1"/>
            <p:nvPr/>
          </p:nvSpPr>
          <p:spPr bwMode="auto">
            <a:xfrm>
              <a:off x="4708548" y="3495186"/>
              <a:ext cx="624534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42%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  <p:sp>
          <p:nvSpPr>
            <p:cNvPr id="52" name="文本框 51"/>
            <p:cNvSpPr txBox="1"/>
            <p:nvPr/>
          </p:nvSpPr>
          <p:spPr bwMode="auto">
            <a:xfrm>
              <a:off x="3595477" y="2458059"/>
              <a:ext cx="624534" cy="33855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ea typeface="Source Han Sans CN" panose="020B0500000000000000" pitchFamily="34" charset="-128"/>
                </a:rPr>
                <a:t>60%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Source Han Sans CN" panose="020B0500000000000000" pitchFamily="34" charset="-128"/>
              </a:endParaRPr>
            </a:p>
          </p:txBody>
        </p:sp>
      </p:grpSp>
      <p:sp>
        <p:nvSpPr>
          <p:cNvPr id="58" name="TextBox 59"/>
          <p:cNvSpPr txBox="1">
            <a:spLocks noChangeArrowheads="1"/>
          </p:cNvSpPr>
          <p:nvPr/>
        </p:nvSpPr>
        <p:spPr bwMode="auto">
          <a:xfrm flipH="1">
            <a:off x="6920172" y="2437969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点击输入内容</a:t>
            </a:r>
            <a:endParaRPr lang="en-US" altLang="ko-KR" sz="2000" b="1" kern="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6920173" y="2831646"/>
            <a:ext cx="4629570" cy="32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  <a:sym typeface="微软雅黑" panose="020B0503020204020204" pitchFamily="34" charset="-122"/>
              </a:rPr>
              <a:t>在此录入上述图表的综合描述说明，在此录入上述图表的</a:t>
            </a:r>
            <a:endParaRPr lang="zh-CN" altLang="en-US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 flipH="1">
            <a:off x="6920169" y="3478406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点击输入内容</a:t>
            </a:r>
            <a:endParaRPr lang="en-US" altLang="ko-KR" sz="2000" b="1" kern="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6920170" y="3872083"/>
            <a:ext cx="4629570" cy="32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  <a:sym typeface="微软雅黑" panose="020B0503020204020204" pitchFamily="34" charset="-122"/>
              </a:rPr>
              <a:t>在此录入上述图表的综合描述说明，在此录入上述图表的</a:t>
            </a:r>
            <a:endParaRPr lang="zh-CN" altLang="en-US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62" name="TextBox 59"/>
          <p:cNvSpPr txBox="1">
            <a:spLocks noChangeArrowheads="1"/>
          </p:cNvSpPr>
          <p:nvPr/>
        </p:nvSpPr>
        <p:spPr bwMode="auto">
          <a:xfrm flipH="1">
            <a:off x="6920168" y="4568142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点击输入内容</a:t>
            </a:r>
            <a:endParaRPr lang="en-US" altLang="ko-KR" sz="2000" b="1" kern="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63" name="矩形 62"/>
          <p:cNvSpPr>
            <a:spLocks noChangeArrowheads="1"/>
          </p:cNvSpPr>
          <p:nvPr/>
        </p:nvSpPr>
        <p:spPr bwMode="auto">
          <a:xfrm>
            <a:off x="6920169" y="4961819"/>
            <a:ext cx="4629570" cy="32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  <a:sym typeface="微软雅黑" panose="020B0503020204020204" pitchFamily="34" charset="-122"/>
              </a:rPr>
              <a:t>在此录入上述图表的综合描述说明，在此录入上述图表的</a:t>
            </a:r>
            <a:endParaRPr lang="zh-CN" altLang="en-US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736" r="28544" b="12044"/>
          <a:stretch>
            <a:fillRect/>
          </a:stretch>
        </p:blipFill>
        <p:spPr>
          <a:xfrm>
            <a:off x="-1" y="-1"/>
            <a:ext cx="12192002" cy="6858001"/>
          </a:xfrm>
        </p:spPr>
      </p:pic>
      <p:sp>
        <p:nvSpPr>
          <p:cNvPr id="32" name="Полилиния 31"/>
          <p:cNvSpPr/>
          <p:nvPr/>
        </p:nvSpPr>
        <p:spPr>
          <a:xfrm>
            <a:off x="941" y="0"/>
            <a:ext cx="12190119" cy="6858000"/>
          </a:xfrm>
          <a:custGeom>
            <a:avLst/>
            <a:gdLst>
              <a:gd name="connsiteX0" fmla="*/ 15963105 w 18288000"/>
              <a:gd name="connsiteY0" fmla="*/ 8102600 h 10288588"/>
              <a:gd name="connsiteX1" fmla="*/ 15951199 w 18288000"/>
              <a:gd name="connsiteY1" fmla="*/ 8103394 h 10288588"/>
              <a:gd name="connsiteX2" fmla="*/ 15940087 w 18288000"/>
              <a:gd name="connsiteY2" fmla="*/ 8104983 h 10288588"/>
              <a:gd name="connsiteX3" fmla="*/ 15928180 w 18288000"/>
              <a:gd name="connsiteY3" fmla="*/ 8108160 h 10288588"/>
              <a:gd name="connsiteX4" fmla="*/ 15917068 w 18288000"/>
              <a:gd name="connsiteY4" fmla="*/ 8111336 h 10288588"/>
              <a:gd name="connsiteX5" fmla="*/ 15907543 w 18288000"/>
              <a:gd name="connsiteY5" fmla="*/ 8116896 h 10288588"/>
              <a:gd name="connsiteX6" fmla="*/ 15898018 w 18288000"/>
              <a:gd name="connsiteY6" fmla="*/ 8122455 h 10288588"/>
              <a:gd name="connsiteX7" fmla="*/ 15889287 w 18288000"/>
              <a:gd name="connsiteY7" fmla="*/ 8129603 h 10288588"/>
              <a:gd name="connsiteX8" fmla="*/ 15880555 w 18288000"/>
              <a:gd name="connsiteY8" fmla="*/ 8137545 h 10288588"/>
              <a:gd name="connsiteX9" fmla="*/ 15872618 w 18288000"/>
              <a:gd name="connsiteY9" fmla="*/ 8145487 h 10288588"/>
              <a:gd name="connsiteX10" fmla="*/ 15865474 w 18288000"/>
              <a:gd name="connsiteY10" fmla="*/ 8154223 h 10288588"/>
              <a:gd name="connsiteX11" fmla="*/ 15859918 w 18288000"/>
              <a:gd name="connsiteY11" fmla="*/ 8164548 h 10288588"/>
              <a:gd name="connsiteX12" fmla="*/ 15855949 w 18288000"/>
              <a:gd name="connsiteY12" fmla="*/ 8174079 h 10288588"/>
              <a:gd name="connsiteX13" fmla="*/ 15851187 w 18288000"/>
              <a:gd name="connsiteY13" fmla="*/ 8184403 h 10288588"/>
              <a:gd name="connsiteX14" fmla="*/ 15848805 w 18288000"/>
              <a:gd name="connsiteY14" fmla="*/ 8195522 h 10288588"/>
              <a:gd name="connsiteX15" fmla="*/ 15846424 w 18288000"/>
              <a:gd name="connsiteY15" fmla="*/ 8208229 h 10288588"/>
              <a:gd name="connsiteX16" fmla="*/ 15846424 w 18288000"/>
              <a:gd name="connsiteY16" fmla="*/ 8219348 h 10288588"/>
              <a:gd name="connsiteX17" fmla="*/ 15846424 w 18288000"/>
              <a:gd name="connsiteY17" fmla="*/ 9378090 h 10288588"/>
              <a:gd name="connsiteX18" fmla="*/ 15846424 w 18288000"/>
              <a:gd name="connsiteY18" fmla="*/ 9389209 h 10288588"/>
              <a:gd name="connsiteX19" fmla="*/ 15848805 w 18288000"/>
              <a:gd name="connsiteY19" fmla="*/ 9401916 h 10288588"/>
              <a:gd name="connsiteX20" fmla="*/ 15851187 w 18288000"/>
              <a:gd name="connsiteY20" fmla="*/ 9413035 h 10288588"/>
              <a:gd name="connsiteX21" fmla="*/ 15855949 w 18288000"/>
              <a:gd name="connsiteY21" fmla="*/ 9423360 h 10288588"/>
              <a:gd name="connsiteX22" fmla="*/ 15859918 w 18288000"/>
              <a:gd name="connsiteY22" fmla="*/ 9433684 h 10288588"/>
              <a:gd name="connsiteX23" fmla="*/ 15865474 w 18288000"/>
              <a:gd name="connsiteY23" fmla="*/ 9443215 h 10288588"/>
              <a:gd name="connsiteX24" fmla="*/ 15872618 w 18288000"/>
              <a:gd name="connsiteY24" fmla="*/ 9452745 h 10288588"/>
              <a:gd name="connsiteX25" fmla="*/ 15880555 w 18288000"/>
              <a:gd name="connsiteY25" fmla="*/ 9460687 h 10288588"/>
              <a:gd name="connsiteX26" fmla="*/ 15889287 w 18288000"/>
              <a:gd name="connsiteY26" fmla="*/ 9467835 h 10288588"/>
              <a:gd name="connsiteX27" fmla="*/ 15898018 w 18288000"/>
              <a:gd name="connsiteY27" fmla="*/ 9474983 h 10288588"/>
              <a:gd name="connsiteX28" fmla="*/ 15907543 w 18288000"/>
              <a:gd name="connsiteY28" fmla="*/ 9480542 h 10288588"/>
              <a:gd name="connsiteX29" fmla="*/ 15917068 w 18288000"/>
              <a:gd name="connsiteY29" fmla="*/ 9486102 h 10288588"/>
              <a:gd name="connsiteX30" fmla="*/ 15928180 w 18288000"/>
              <a:gd name="connsiteY30" fmla="*/ 9489279 h 10288588"/>
              <a:gd name="connsiteX31" fmla="*/ 15940087 w 18288000"/>
              <a:gd name="connsiteY31" fmla="*/ 9493250 h 10288588"/>
              <a:gd name="connsiteX32" fmla="*/ 15951199 w 18288000"/>
              <a:gd name="connsiteY32" fmla="*/ 9494044 h 10288588"/>
              <a:gd name="connsiteX33" fmla="*/ 15963105 w 18288000"/>
              <a:gd name="connsiteY33" fmla="*/ 9494838 h 10288588"/>
              <a:gd name="connsiteX34" fmla="*/ 17118804 w 18288000"/>
              <a:gd name="connsiteY34" fmla="*/ 9494838 h 10288588"/>
              <a:gd name="connsiteX35" fmla="*/ 17129920 w 18288000"/>
              <a:gd name="connsiteY35" fmla="*/ 9494044 h 10288588"/>
              <a:gd name="connsiteX36" fmla="*/ 17141032 w 18288000"/>
              <a:gd name="connsiteY36" fmla="*/ 9493250 h 10288588"/>
              <a:gd name="connsiteX37" fmla="*/ 17152936 w 18288000"/>
              <a:gd name="connsiteY37" fmla="*/ 9489279 h 10288588"/>
              <a:gd name="connsiteX38" fmla="*/ 17164048 w 18288000"/>
              <a:gd name="connsiteY38" fmla="*/ 9486102 h 10288588"/>
              <a:gd name="connsiteX39" fmla="*/ 17173576 w 18288000"/>
              <a:gd name="connsiteY39" fmla="*/ 9480542 h 10288588"/>
              <a:gd name="connsiteX40" fmla="*/ 17183892 w 18288000"/>
              <a:gd name="connsiteY40" fmla="*/ 9474983 h 10288588"/>
              <a:gd name="connsiteX41" fmla="*/ 17193420 w 18288000"/>
              <a:gd name="connsiteY41" fmla="*/ 9467835 h 10288588"/>
              <a:gd name="connsiteX42" fmla="*/ 17200564 w 18288000"/>
              <a:gd name="connsiteY42" fmla="*/ 9460687 h 10288588"/>
              <a:gd name="connsiteX43" fmla="*/ 17208500 w 18288000"/>
              <a:gd name="connsiteY43" fmla="*/ 9452745 h 10288588"/>
              <a:gd name="connsiteX44" fmla="*/ 17215644 w 18288000"/>
              <a:gd name="connsiteY44" fmla="*/ 9443215 h 10288588"/>
              <a:gd name="connsiteX45" fmla="*/ 17221200 w 18288000"/>
              <a:gd name="connsiteY45" fmla="*/ 9433684 h 10288588"/>
              <a:gd name="connsiteX46" fmla="*/ 17225964 w 18288000"/>
              <a:gd name="connsiteY46" fmla="*/ 9423360 h 10288588"/>
              <a:gd name="connsiteX47" fmla="*/ 17229932 w 18288000"/>
              <a:gd name="connsiteY47" fmla="*/ 9413035 h 10288588"/>
              <a:gd name="connsiteX48" fmla="*/ 17233104 w 18288000"/>
              <a:gd name="connsiteY48" fmla="*/ 9401916 h 10288588"/>
              <a:gd name="connsiteX49" fmla="*/ 17234692 w 18288000"/>
              <a:gd name="connsiteY49" fmla="*/ 9389209 h 10288588"/>
              <a:gd name="connsiteX50" fmla="*/ 17235488 w 18288000"/>
              <a:gd name="connsiteY50" fmla="*/ 9378090 h 10288588"/>
              <a:gd name="connsiteX51" fmla="*/ 17235488 w 18288000"/>
              <a:gd name="connsiteY51" fmla="*/ 8219348 h 10288588"/>
              <a:gd name="connsiteX52" fmla="*/ 17234692 w 18288000"/>
              <a:gd name="connsiteY52" fmla="*/ 8208229 h 10288588"/>
              <a:gd name="connsiteX53" fmla="*/ 17233104 w 18288000"/>
              <a:gd name="connsiteY53" fmla="*/ 8195522 h 10288588"/>
              <a:gd name="connsiteX54" fmla="*/ 17229932 w 18288000"/>
              <a:gd name="connsiteY54" fmla="*/ 8184403 h 10288588"/>
              <a:gd name="connsiteX55" fmla="*/ 17225964 w 18288000"/>
              <a:gd name="connsiteY55" fmla="*/ 8174079 h 10288588"/>
              <a:gd name="connsiteX56" fmla="*/ 17221200 w 18288000"/>
              <a:gd name="connsiteY56" fmla="*/ 8164548 h 10288588"/>
              <a:gd name="connsiteX57" fmla="*/ 17215644 w 18288000"/>
              <a:gd name="connsiteY57" fmla="*/ 8154223 h 10288588"/>
              <a:gd name="connsiteX58" fmla="*/ 17208500 w 18288000"/>
              <a:gd name="connsiteY58" fmla="*/ 8145487 h 10288588"/>
              <a:gd name="connsiteX59" fmla="*/ 17200564 w 18288000"/>
              <a:gd name="connsiteY59" fmla="*/ 8137545 h 10288588"/>
              <a:gd name="connsiteX60" fmla="*/ 17193420 w 18288000"/>
              <a:gd name="connsiteY60" fmla="*/ 8129603 h 10288588"/>
              <a:gd name="connsiteX61" fmla="*/ 17183892 w 18288000"/>
              <a:gd name="connsiteY61" fmla="*/ 8122455 h 10288588"/>
              <a:gd name="connsiteX62" fmla="*/ 17173576 w 18288000"/>
              <a:gd name="connsiteY62" fmla="*/ 8116896 h 10288588"/>
              <a:gd name="connsiteX63" fmla="*/ 17164048 w 18288000"/>
              <a:gd name="connsiteY63" fmla="*/ 8111336 h 10288588"/>
              <a:gd name="connsiteX64" fmla="*/ 17152936 w 18288000"/>
              <a:gd name="connsiteY64" fmla="*/ 8108160 h 10288588"/>
              <a:gd name="connsiteX65" fmla="*/ 17141032 w 18288000"/>
              <a:gd name="connsiteY65" fmla="*/ 8104983 h 10288588"/>
              <a:gd name="connsiteX66" fmla="*/ 17129920 w 18288000"/>
              <a:gd name="connsiteY66" fmla="*/ 8103394 h 10288588"/>
              <a:gd name="connsiteX67" fmla="*/ 17118804 w 18288000"/>
              <a:gd name="connsiteY67" fmla="*/ 8102600 h 10288588"/>
              <a:gd name="connsiteX68" fmla="*/ 14504193 w 18288000"/>
              <a:gd name="connsiteY68" fmla="*/ 8102600 h 10288588"/>
              <a:gd name="connsiteX69" fmla="*/ 14491493 w 18288000"/>
              <a:gd name="connsiteY69" fmla="*/ 8103394 h 10288588"/>
              <a:gd name="connsiteX70" fmla="*/ 14480381 w 18288000"/>
              <a:gd name="connsiteY70" fmla="*/ 8104983 h 10288588"/>
              <a:gd name="connsiteX71" fmla="*/ 14469268 w 18288000"/>
              <a:gd name="connsiteY71" fmla="*/ 8108160 h 10288588"/>
              <a:gd name="connsiteX72" fmla="*/ 14458156 w 18288000"/>
              <a:gd name="connsiteY72" fmla="*/ 8111336 h 10288588"/>
              <a:gd name="connsiteX73" fmla="*/ 14447837 w 18288000"/>
              <a:gd name="connsiteY73" fmla="*/ 8116896 h 10288588"/>
              <a:gd name="connsiteX74" fmla="*/ 14439106 w 18288000"/>
              <a:gd name="connsiteY74" fmla="*/ 8122455 h 10288588"/>
              <a:gd name="connsiteX75" fmla="*/ 14430375 w 18288000"/>
              <a:gd name="connsiteY75" fmla="*/ 8129603 h 10288588"/>
              <a:gd name="connsiteX76" fmla="*/ 14420850 w 18288000"/>
              <a:gd name="connsiteY76" fmla="*/ 8137545 h 10288588"/>
              <a:gd name="connsiteX77" fmla="*/ 14412912 w 18288000"/>
              <a:gd name="connsiteY77" fmla="*/ 8145487 h 10288588"/>
              <a:gd name="connsiteX78" fmla="*/ 14406562 w 18288000"/>
              <a:gd name="connsiteY78" fmla="*/ 8154223 h 10288588"/>
              <a:gd name="connsiteX79" fmla="*/ 14401006 w 18288000"/>
              <a:gd name="connsiteY79" fmla="*/ 8164548 h 10288588"/>
              <a:gd name="connsiteX80" fmla="*/ 14396243 w 18288000"/>
              <a:gd name="connsiteY80" fmla="*/ 8174079 h 10288588"/>
              <a:gd name="connsiteX81" fmla="*/ 14391481 w 18288000"/>
              <a:gd name="connsiteY81" fmla="*/ 8184403 h 10288588"/>
              <a:gd name="connsiteX82" fmla="*/ 14389893 w 18288000"/>
              <a:gd name="connsiteY82" fmla="*/ 8195522 h 10288588"/>
              <a:gd name="connsiteX83" fmla="*/ 14387512 w 18288000"/>
              <a:gd name="connsiteY83" fmla="*/ 8208229 h 10288588"/>
              <a:gd name="connsiteX84" fmla="*/ 14387512 w 18288000"/>
              <a:gd name="connsiteY84" fmla="*/ 8219348 h 10288588"/>
              <a:gd name="connsiteX85" fmla="*/ 14387512 w 18288000"/>
              <a:gd name="connsiteY85" fmla="*/ 9378090 h 10288588"/>
              <a:gd name="connsiteX86" fmla="*/ 14387512 w 18288000"/>
              <a:gd name="connsiteY86" fmla="*/ 9389209 h 10288588"/>
              <a:gd name="connsiteX87" fmla="*/ 14389893 w 18288000"/>
              <a:gd name="connsiteY87" fmla="*/ 9401916 h 10288588"/>
              <a:gd name="connsiteX88" fmla="*/ 14391481 w 18288000"/>
              <a:gd name="connsiteY88" fmla="*/ 9413035 h 10288588"/>
              <a:gd name="connsiteX89" fmla="*/ 14396243 w 18288000"/>
              <a:gd name="connsiteY89" fmla="*/ 9423360 h 10288588"/>
              <a:gd name="connsiteX90" fmla="*/ 14401006 w 18288000"/>
              <a:gd name="connsiteY90" fmla="*/ 9433684 h 10288588"/>
              <a:gd name="connsiteX91" fmla="*/ 14406562 w 18288000"/>
              <a:gd name="connsiteY91" fmla="*/ 9443215 h 10288588"/>
              <a:gd name="connsiteX92" fmla="*/ 14412912 w 18288000"/>
              <a:gd name="connsiteY92" fmla="*/ 9452745 h 10288588"/>
              <a:gd name="connsiteX93" fmla="*/ 14420850 w 18288000"/>
              <a:gd name="connsiteY93" fmla="*/ 9460687 h 10288588"/>
              <a:gd name="connsiteX94" fmla="*/ 14430375 w 18288000"/>
              <a:gd name="connsiteY94" fmla="*/ 9467835 h 10288588"/>
              <a:gd name="connsiteX95" fmla="*/ 14439106 w 18288000"/>
              <a:gd name="connsiteY95" fmla="*/ 9474983 h 10288588"/>
              <a:gd name="connsiteX96" fmla="*/ 14447837 w 18288000"/>
              <a:gd name="connsiteY96" fmla="*/ 9480542 h 10288588"/>
              <a:gd name="connsiteX97" fmla="*/ 14458156 w 18288000"/>
              <a:gd name="connsiteY97" fmla="*/ 9486102 h 10288588"/>
              <a:gd name="connsiteX98" fmla="*/ 14469268 w 18288000"/>
              <a:gd name="connsiteY98" fmla="*/ 9489279 h 10288588"/>
              <a:gd name="connsiteX99" fmla="*/ 14480381 w 18288000"/>
              <a:gd name="connsiteY99" fmla="*/ 9493250 h 10288588"/>
              <a:gd name="connsiteX100" fmla="*/ 14491493 w 18288000"/>
              <a:gd name="connsiteY100" fmla="*/ 9494044 h 10288588"/>
              <a:gd name="connsiteX101" fmla="*/ 14504193 w 18288000"/>
              <a:gd name="connsiteY101" fmla="*/ 9494838 h 10288588"/>
              <a:gd name="connsiteX102" fmla="*/ 15659894 w 18288000"/>
              <a:gd name="connsiteY102" fmla="*/ 9494838 h 10288588"/>
              <a:gd name="connsiteX103" fmla="*/ 15671006 w 18288000"/>
              <a:gd name="connsiteY103" fmla="*/ 9494044 h 10288588"/>
              <a:gd name="connsiteX104" fmla="*/ 15682119 w 18288000"/>
              <a:gd name="connsiteY104" fmla="*/ 9493250 h 10288588"/>
              <a:gd name="connsiteX105" fmla="*/ 15693231 w 18288000"/>
              <a:gd name="connsiteY105" fmla="*/ 9489279 h 10288588"/>
              <a:gd name="connsiteX106" fmla="*/ 15704344 w 18288000"/>
              <a:gd name="connsiteY106" fmla="*/ 9486102 h 10288588"/>
              <a:gd name="connsiteX107" fmla="*/ 15714663 w 18288000"/>
              <a:gd name="connsiteY107" fmla="*/ 9480542 h 10288588"/>
              <a:gd name="connsiteX108" fmla="*/ 15724981 w 18288000"/>
              <a:gd name="connsiteY108" fmla="*/ 9474983 h 10288588"/>
              <a:gd name="connsiteX109" fmla="*/ 15733713 w 18288000"/>
              <a:gd name="connsiteY109" fmla="*/ 9467835 h 10288588"/>
              <a:gd name="connsiteX110" fmla="*/ 15741650 w 18288000"/>
              <a:gd name="connsiteY110" fmla="*/ 9460687 h 10288588"/>
              <a:gd name="connsiteX111" fmla="*/ 15749587 w 18288000"/>
              <a:gd name="connsiteY111" fmla="*/ 9452745 h 10288588"/>
              <a:gd name="connsiteX112" fmla="*/ 15755937 w 18288000"/>
              <a:gd name="connsiteY112" fmla="*/ 9443215 h 10288588"/>
              <a:gd name="connsiteX113" fmla="*/ 15761494 w 18288000"/>
              <a:gd name="connsiteY113" fmla="*/ 9433684 h 10288588"/>
              <a:gd name="connsiteX114" fmla="*/ 15766256 w 18288000"/>
              <a:gd name="connsiteY114" fmla="*/ 9423360 h 10288588"/>
              <a:gd name="connsiteX115" fmla="*/ 15771019 w 18288000"/>
              <a:gd name="connsiteY115" fmla="*/ 9413035 h 10288588"/>
              <a:gd name="connsiteX116" fmla="*/ 15772606 w 18288000"/>
              <a:gd name="connsiteY116" fmla="*/ 9401916 h 10288588"/>
              <a:gd name="connsiteX117" fmla="*/ 15774987 w 18288000"/>
              <a:gd name="connsiteY117" fmla="*/ 9389209 h 10288588"/>
              <a:gd name="connsiteX118" fmla="*/ 15776575 w 18288000"/>
              <a:gd name="connsiteY118" fmla="*/ 9378090 h 10288588"/>
              <a:gd name="connsiteX119" fmla="*/ 15776575 w 18288000"/>
              <a:gd name="connsiteY119" fmla="*/ 8219348 h 10288588"/>
              <a:gd name="connsiteX120" fmla="*/ 15774987 w 18288000"/>
              <a:gd name="connsiteY120" fmla="*/ 8208229 h 10288588"/>
              <a:gd name="connsiteX121" fmla="*/ 15772606 w 18288000"/>
              <a:gd name="connsiteY121" fmla="*/ 8195522 h 10288588"/>
              <a:gd name="connsiteX122" fmla="*/ 15771019 w 18288000"/>
              <a:gd name="connsiteY122" fmla="*/ 8184403 h 10288588"/>
              <a:gd name="connsiteX123" fmla="*/ 15766256 w 18288000"/>
              <a:gd name="connsiteY123" fmla="*/ 8174079 h 10288588"/>
              <a:gd name="connsiteX124" fmla="*/ 15761494 w 18288000"/>
              <a:gd name="connsiteY124" fmla="*/ 8164548 h 10288588"/>
              <a:gd name="connsiteX125" fmla="*/ 15755937 w 18288000"/>
              <a:gd name="connsiteY125" fmla="*/ 8154223 h 10288588"/>
              <a:gd name="connsiteX126" fmla="*/ 15749587 w 18288000"/>
              <a:gd name="connsiteY126" fmla="*/ 8145487 h 10288588"/>
              <a:gd name="connsiteX127" fmla="*/ 15741650 w 18288000"/>
              <a:gd name="connsiteY127" fmla="*/ 8137545 h 10288588"/>
              <a:gd name="connsiteX128" fmla="*/ 15733713 w 18288000"/>
              <a:gd name="connsiteY128" fmla="*/ 8129603 h 10288588"/>
              <a:gd name="connsiteX129" fmla="*/ 15724981 w 18288000"/>
              <a:gd name="connsiteY129" fmla="*/ 8122455 h 10288588"/>
              <a:gd name="connsiteX130" fmla="*/ 15714663 w 18288000"/>
              <a:gd name="connsiteY130" fmla="*/ 8116896 h 10288588"/>
              <a:gd name="connsiteX131" fmla="*/ 15704344 w 18288000"/>
              <a:gd name="connsiteY131" fmla="*/ 8111336 h 10288588"/>
              <a:gd name="connsiteX132" fmla="*/ 15693231 w 18288000"/>
              <a:gd name="connsiteY132" fmla="*/ 8108160 h 10288588"/>
              <a:gd name="connsiteX133" fmla="*/ 15682119 w 18288000"/>
              <a:gd name="connsiteY133" fmla="*/ 8104983 h 10288588"/>
              <a:gd name="connsiteX134" fmla="*/ 15671006 w 18288000"/>
              <a:gd name="connsiteY134" fmla="*/ 8103394 h 10288588"/>
              <a:gd name="connsiteX135" fmla="*/ 15659894 w 18288000"/>
              <a:gd name="connsiteY135" fmla="*/ 8102600 h 10288588"/>
              <a:gd name="connsiteX136" fmla="*/ 15963105 w 18288000"/>
              <a:gd name="connsiteY136" fmla="*/ 6640513 h 10288588"/>
              <a:gd name="connsiteX137" fmla="*/ 15951199 w 18288000"/>
              <a:gd name="connsiteY137" fmla="*/ 6642101 h 10288588"/>
              <a:gd name="connsiteX138" fmla="*/ 15940087 w 18288000"/>
              <a:gd name="connsiteY138" fmla="*/ 6642895 h 10288588"/>
              <a:gd name="connsiteX139" fmla="*/ 15928180 w 18288000"/>
              <a:gd name="connsiteY139" fmla="*/ 6646070 h 10288588"/>
              <a:gd name="connsiteX140" fmla="*/ 15917068 w 18288000"/>
              <a:gd name="connsiteY140" fmla="*/ 6650038 h 10288588"/>
              <a:gd name="connsiteX141" fmla="*/ 15907543 w 18288000"/>
              <a:gd name="connsiteY141" fmla="*/ 6655595 h 10288588"/>
              <a:gd name="connsiteX142" fmla="*/ 15898018 w 18288000"/>
              <a:gd name="connsiteY142" fmla="*/ 6661151 h 10288588"/>
              <a:gd name="connsiteX143" fmla="*/ 15889287 w 18288000"/>
              <a:gd name="connsiteY143" fmla="*/ 6667501 h 10288588"/>
              <a:gd name="connsiteX144" fmla="*/ 15880555 w 18288000"/>
              <a:gd name="connsiteY144" fmla="*/ 6675438 h 10288588"/>
              <a:gd name="connsiteX145" fmla="*/ 15872618 w 18288000"/>
              <a:gd name="connsiteY145" fmla="*/ 6683376 h 10288588"/>
              <a:gd name="connsiteX146" fmla="*/ 15865474 w 18288000"/>
              <a:gd name="connsiteY146" fmla="*/ 6692107 h 10288588"/>
              <a:gd name="connsiteX147" fmla="*/ 15859918 w 18288000"/>
              <a:gd name="connsiteY147" fmla="*/ 6702426 h 10288588"/>
              <a:gd name="connsiteX148" fmla="*/ 15855949 w 18288000"/>
              <a:gd name="connsiteY148" fmla="*/ 6712745 h 10288588"/>
              <a:gd name="connsiteX149" fmla="*/ 15851187 w 18288000"/>
              <a:gd name="connsiteY149" fmla="*/ 6723063 h 10288588"/>
              <a:gd name="connsiteX150" fmla="*/ 15848805 w 18288000"/>
              <a:gd name="connsiteY150" fmla="*/ 6734176 h 10288588"/>
              <a:gd name="connsiteX151" fmla="*/ 15846424 w 18288000"/>
              <a:gd name="connsiteY151" fmla="*/ 6746082 h 10288588"/>
              <a:gd name="connsiteX152" fmla="*/ 15846424 w 18288000"/>
              <a:gd name="connsiteY152" fmla="*/ 6757988 h 10288588"/>
              <a:gd name="connsiteX153" fmla="*/ 15846424 w 18288000"/>
              <a:gd name="connsiteY153" fmla="*/ 7916070 h 10288588"/>
              <a:gd name="connsiteX154" fmla="*/ 15846424 w 18288000"/>
              <a:gd name="connsiteY154" fmla="*/ 7927976 h 10288588"/>
              <a:gd name="connsiteX155" fmla="*/ 15848805 w 18288000"/>
              <a:gd name="connsiteY155" fmla="*/ 7939089 h 10288588"/>
              <a:gd name="connsiteX156" fmla="*/ 15851187 w 18288000"/>
              <a:gd name="connsiteY156" fmla="*/ 7950995 h 10288588"/>
              <a:gd name="connsiteX157" fmla="*/ 15855949 w 18288000"/>
              <a:gd name="connsiteY157" fmla="*/ 7960520 h 10288588"/>
              <a:gd name="connsiteX158" fmla="*/ 15859918 w 18288000"/>
              <a:gd name="connsiteY158" fmla="*/ 7970839 h 10288588"/>
              <a:gd name="connsiteX159" fmla="*/ 15865474 w 18288000"/>
              <a:gd name="connsiteY159" fmla="*/ 7981157 h 10288588"/>
              <a:gd name="connsiteX160" fmla="*/ 15872618 w 18288000"/>
              <a:gd name="connsiteY160" fmla="*/ 7989889 h 10288588"/>
              <a:gd name="connsiteX161" fmla="*/ 15880555 w 18288000"/>
              <a:gd name="connsiteY161" fmla="*/ 7997826 h 10288588"/>
              <a:gd name="connsiteX162" fmla="*/ 15889287 w 18288000"/>
              <a:gd name="connsiteY162" fmla="*/ 8005764 h 10288588"/>
              <a:gd name="connsiteX163" fmla="*/ 15898018 w 18288000"/>
              <a:gd name="connsiteY163" fmla="*/ 8012907 h 10288588"/>
              <a:gd name="connsiteX164" fmla="*/ 15907543 w 18288000"/>
              <a:gd name="connsiteY164" fmla="*/ 8018464 h 10288588"/>
              <a:gd name="connsiteX165" fmla="*/ 15917068 w 18288000"/>
              <a:gd name="connsiteY165" fmla="*/ 8024020 h 10288588"/>
              <a:gd name="connsiteX166" fmla="*/ 15928180 w 18288000"/>
              <a:gd name="connsiteY166" fmla="*/ 8027195 h 10288588"/>
              <a:gd name="connsiteX167" fmla="*/ 15940087 w 18288000"/>
              <a:gd name="connsiteY167" fmla="*/ 8030370 h 10288588"/>
              <a:gd name="connsiteX168" fmla="*/ 15951199 w 18288000"/>
              <a:gd name="connsiteY168" fmla="*/ 8031957 h 10288588"/>
              <a:gd name="connsiteX169" fmla="*/ 15963105 w 18288000"/>
              <a:gd name="connsiteY169" fmla="*/ 8032751 h 10288588"/>
              <a:gd name="connsiteX170" fmla="*/ 17118804 w 18288000"/>
              <a:gd name="connsiteY170" fmla="*/ 8032751 h 10288588"/>
              <a:gd name="connsiteX171" fmla="*/ 17129920 w 18288000"/>
              <a:gd name="connsiteY171" fmla="*/ 8031957 h 10288588"/>
              <a:gd name="connsiteX172" fmla="*/ 17141032 w 18288000"/>
              <a:gd name="connsiteY172" fmla="*/ 8030370 h 10288588"/>
              <a:gd name="connsiteX173" fmla="*/ 17152936 w 18288000"/>
              <a:gd name="connsiteY173" fmla="*/ 8027195 h 10288588"/>
              <a:gd name="connsiteX174" fmla="*/ 17164048 w 18288000"/>
              <a:gd name="connsiteY174" fmla="*/ 8024020 h 10288588"/>
              <a:gd name="connsiteX175" fmla="*/ 17173576 w 18288000"/>
              <a:gd name="connsiteY175" fmla="*/ 8018464 h 10288588"/>
              <a:gd name="connsiteX176" fmla="*/ 17183892 w 18288000"/>
              <a:gd name="connsiteY176" fmla="*/ 8012907 h 10288588"/>
              <a:gd name="connsiteX177" fmla="*/ 17193420 w 18288000"/>
              <a:gd name="connsiteY177" fmla="*/ 8005764 h 10288588"/>
              <a:gd name="connsiteX178" fmla="*/ 17200564 w 18288000"/>
              <a:gd name="connsiteY178" fmla="*/ 7997826 h 10288588"/>
              <a:gd name="connsiteX179" fmla="*/ 17208500 w 18288000"/>
              <a:gd name="connsiteY179" fmla="*/ 7989889 h 10288588"/>
              <a:gd name="connsiteX180" fmla="*/ 17215644 w 18288000"/>
              <a:gd name="connsiteY180" fmla="*/ 7981157 h 10288588"/>
              <a:gd name="connsiteX181" fmla="*/ 17221200 w 18288000"/>
              <a:gd name="connsiteY181" fmla="*/ 7970839 h 10288588"/>
              <a:gd name="connsiteX182" fmla="*/ 17225964 w 18288000"/>
              <a:gd name="connsiteY182" fmla="*/ 7960520 h 10288588"/>
              <a:gd name="connsiteX183" fmla="*/ 17229932 w 18288000"/>
              <a:gd name="connsiteY183" fmla="*/ 7950995 h 10288588"/>
              <a:gd name="connsiteX184" fmla="*/ 17233104 w 18288000"/>
              <a:gd name="connsiteY184" fmla="*/ 7939089 h 10288588"/>
              <a:gd name="connsiteX185" fmla="*/ 17234692 w 18288000"/>
              <a:gd name="connsiteY185" fmla="*/ 7927976 h 10288588"/>
              <a:gd name="connsiteX186" fmla="*/ 17235488 w 18288000"/>
              <a:gd name="connsiteY186" fmla="*/ 7916070 h 10288588"/>
              <a:gd name="connsiteX187" fmla="*/ 17235488 w 18288000"/>
              <a:gd name="connsiteY187" fmla="*/ 6757988 h 10288588"/>
              <a:gd name="connsiteX188" fmla="*/ 17234692 w 18288000"/>
              <a:gd name="connsiteY188" fmla="*/ 6746082 h 10288588"/>
              <a:gd name="connsiteX189" fmla="*/ 17233104 w 18288000"/>
              <a:gd name="connsiteY189" fmla="*/ 6734176 h 10288588"/>
              <a:gd name="connsiteX190" fmla="*/ 17229932 w 18288000"/>
              <a:gd name="connsiteY190" fmla="*/ 6723063 h 10288588"/>
              <a:gd name="connsiteX191" fmla="*/ 17225964 w 18288000"/>
              <a:gd name="connsiteY191" fmla="*/ 6712745 h 10288588"/>
              <a:gd name="connsiteX192" fmla="*/ 17221200 w 18288000"/>
              <a:gd name="connsiteY192" fmla="*/ 6702426 h 10288588"/>
              <a:gd name="connsiteX193" fmla="*/ 17215644 w 18288000"/>
              <a:gd name="connsiteY193" fmla="*/ 6692107 h 10288588"/>
              <a:gd name="connsiteX194" fmla="*/ 17208500 w 18288000"/>
              <a:gd name="connsiteY194" fmla="*/ 6683376 h 10288588"/>
              <a:gd name="connsiteX195" fmla="*/ 17200564 w 18288000"/>
              <a:gd name="connsiteY195" fmla="*/ 6675438 h 10288588"/>
              <a:gd name="connsiteX196" fmla="*/ 17193420 w 18288000"/>
              <a:gd name="connsiteY196" fmla="*/ 6667501 h 10288588"/>
              <a:gd name="connsiteX197" fmla="*/ 17183892 w 18288000"/>
              <a:gd name="connsiteY197" fmla="*/ 6661151 h 10288588"/>
              <a:gd name="connsiteX198" fmla="*/ 17173576 w 18288000"/>
              <a:gd name="connsiteY198" fmla="*/ 6655595 h 10288588"/>
              <a:gd name="connsiteX199" fmla="*/ 17164048 w 18288000"/>
              <a:gd name="connsiteY199" fmla="*/ 6650038 h 10288588"/>
              <a:gd name="connsiteX200" fmla="*/ 17152936 w 18288000"/>
              <a:gd name="connsiteY200" fmla="*/ 6646070 h 10288588"/>
              <a:gd name="connsiteX201" fmla="*/ 17141032 w 18288000"/>
              <a:gd name="connsiteY201" fmla="*/ 6642895 h 10288588"/>
              <a:gd name="connsiteX202" fmla="*/ 17129920 w 18288000"/>
              <a:gd name="connsiteY202" fmla="*/ 6642101 h 10288588"/>
              <a:gd name="connsiteX203" fmla="*/ 17118804 w 18288000"/>
              <a:gd name="connsiteY203" fmla="*/ 6640513 h 10288588"/>
              <a:gd name="connsiteX204" fmla="*/ 14504193 w 18288000"/>
              <a:gd name="connsiteY204" fmla="*/ 6640513 h 10288588"/>
              <a:gd name="connsiteX205" fmla="*/ 14491493 w 18288000"/>
              <a:gd name="connsiteY205" fmla="*/ 6642101 h 10288588"/>
              <a:gd name="connsiteX206" fmla="*/ 14480381 w 18288000"/>
              <a:gd name="connsiteY206" fmla="*/ 6642895 h 10288588"/>
              <a:gd name="connsiteX207" fmla="*/ 14469268 w 18288000"/>
              <a:gd name="connsiteY207" fmla="*/ 6646070 h 10288588"/>
              <a:gd name="connsiteX208" fmla="*/ 14458156 w 18288000"/>
              <a:gd name="connsiteY208" fmla="*/ 6650038 h 10288588"/>
              <a:gd name="connsiteX209" fmla="*/ 14447837 w 18288000"/>
              <a:gd name="connsiteY209" fmla="*/ 6655595 h 10288588"/>
              <a:gd name="connsiteX210" fmla="*/ 14439106 w 18288000"/>
              <a:gd name="connsiteY210" fmla="*/ 6661151 h 10288588"/>
              <a:gd name="connsiteX211" fmla="*/ 14430375 w 18288000"/>
              <a:gd name="connsiteY211" fmla="*/ 6667501 h 10288588"/>
              <a:gd name="connsiteX212" fmla="*/ 14420850 w 18288000"/>
              <a:gd name="connsiteY212" fmla="*/ 6675438 h 10288588"/>
              <a:gd name="connsiteX213" fmla="*/ 14412912 w 18288000"/>
              <a:gd name="connsiteY213" fmla="*/ 6683376 h 10288588"/>
              <a:gd name="connsiteX214" fmla="*/ 14406562 w 18288000"/>
              <a:gd name="connsiteY214" fmla="*/ 6692107 h 10288588"/>
              <a:gd name="connsiteX215" fmla="*/ 14401006 w 18288000"/>
              <a:gd name="connsiteY215" fmla="*/ 6702426 h 10288588"/>
              <a:gd name="connsiteX216" fmla="*/ 14396243 w 18288000"/>
              <a:gd name="connsiteY216" fmla="*/ 6712745 h 10288588"/>
              <a:gd name="connsiteX217" fmla="*/ 14391481 w 18288000"/>
              <a:gd name="connsiteY217" fmla="*/ 6723063 h 10288588"/>
              <a:gd name="connsiteX218" fmla="*/ 14389893 w 18288000"/>
              <a:gd name="connsiteY218" fmla="*/ 6734176 h 10288588"/>
              <a:gd name="connsiteX219" fmla="*/ 14387512 w 18288000"/>
              <a:gd name="connsiteY219" fmla="*/ 6746082 h 10288588"/>
              <a:gd name="connsiteX220" fmla="*/ 14387512 w 18288000"/>
              <a:gd name="connsiteY220" fmla="*/ 6757988 h 10288588"/>
              <a:gd name="connsiteX221" fmla="*/ 14387512 w 18288000"/>
              <a:gd name="connsiteY221" fmla="*/ 7916070 h 10288588"/>
              <a:gd name="connsiteX222" fmla="*/ 14387512 w 18288000"/>
              <a:gd name="connsiteY222" fmla="*/ 7927976 h 10288588"/>
              <a:gd name="connsiteX223" fmla="*/ 14389893 w 18288000"/>
              <a:gd name="connsiteY223" fmla="*/ 7939089 h 10288588"/>
              <a:gd name="connsiteX224" fmla="*/ 14391481 w 18288000"/>
              <a:gd name="connsiteY224" fmla="*/ 7950995 h 10288588"/>
              <a:gd name="connsiteX225" fmla="*/ 14396243 w 18288000"/>
              <a:gd name="connsiteY225" fmla="*/ 7960520 h 10288588"/>
              <a:gd name="connsiteX226" fmla="*/ 14401006 w 18288000"/>
              <a:gd name="connsiteY226" fmla="*/ 7970839 h 10288588"/>
              <a:gd name="connsiteX227" fmla="*/ 14406562 w 18288000"/>
              <a:gd name="connsiteY227" fmla="*/ 7981157 h 10288588"/>
              <a:gd name="connsiteX228" fmla="*/ 14412912 w 18288000"/>
              <a:gd name="connsiteY228" fmla="*/ 7989889 h 10288588"/>
              <a:gd name="connsiteX229" fmla="*/ 14420850 w 18288000"/>
              <a:gd name="connsiteY229" fmla="*/ 7997826 h 10288588"/>
              <a:gd name="connsiteX230" fmla="*/ 14430375 w 18288000"/>
              <a:gd name="connsiteY230" fmla="*/ 8005764 h 10288588"/>
              <a:gd name="connsiteX231" fmla="*/ 14439106 w 18288000"/>
              <a:gd name="connsiteY231" fmla="*/ 8012907 h 10288588"/>
              <a:gd name="connsiteX232" fmla="*/ 14447837 w 18288000"/>
              <a:gd name="connsiteY232" fmla="*/ 8018464 h 10288588"/>
              <a:gd name="connsiteX233" fmla="*/ 14458156 w 18288000"/>
              <a:gd name="connsiteY233" fmla="*/ 8024020 h 10288588"/>
              <a:gd name="connsiteX234" fmla="*/ 14469268 w 18288000"/>
              <a:gd name="connsiteY234" fmla="*/ 8027195 h 10288588"/>
              <a:gd name="connsiteX235" fmla="*/ 14480381 w 18288000"/>
              <a:gd name="connsiteY235" fmla="*/ 8030370 h 10288588"/>
              <a:gd name="connsiteX236" fmla="*/ 14491493 w 18288000"/>
              <a:gd name="connsiteY236" fmla="*/ 8031957 h 10288588"/>
              <a:gd name="connsiteX237" fmla="*/ 14504193 w 18288000"/>
              <a:gd name="connsiteY237" fmla="*/ 8032751 h 10288588"/>
              <a:gd name="connsiteX238" fmla="*/ 15659894 w 18288000"/>
              <a:gd name="connsiteY238" fmla="*/ 8032751 h 10288588"/>
              <a:gd name="connsiteX239" fmla="*/ 15671006 w 18288000"/>
              <a:gd name="connsiteY239" fmla="*/ 8031957 h 10288588"/>
              <a:gd name="connsiteX240" fmla="*/ 15682119 w 18288000"/>
              <a:gd name="connsiteY240" fmla="*/ 8030370 h 10288588"/>
              <a:gd name="connsiteX241" fmla="*/ 15693231 w 18288000"/>
              <a:gd name="connsiteY241" fmla="*/ 8027195 h 10288588"/>
              <a:gd name="connsiteX242" fmla="*/ 15704344 w 18288000"/>
              <a:gd name="connsiteY242" fmla="*/ 8024020 h 10288588"/>
              <a:gd name="connsiteX243" fmla="*/ 15714663 w 18288000"/>
              <a:gd name="connsiteY243" fmla="*/ 8018464 h 10288588"/>
              <a:gd name="connsiteX244" fmla="*/ 15724981 w 18288000"/>
              <a:gd name="connsiteY244" fmla="*/ 8012907 h 10288588"/>
              <a:gd name="connsiteX245" fmla="*/ 15733713 w 18288000"/>
              <a:gd name="connsiteY245" fmla="*/ 8005764 h 10288588"/>
              <a:gd name="connsiteX246" fmla="*/ 15741650 w 18288000"/>
              <a:gd name="connsiteY246" fmla="*/ 7997826 h 10288588"/>
              <a:gd name="connsiteX247" fmla="*/ 15749587 w 18288000"/>
              <a:gd name="connsiteY247" fmla="*/ 7989889 h 10288588"/>
              <a:gd name="connsiteX248" fmla="*/ 15755937 w 18288000"/>
              <a:gd name="connsiteY248" fmla="*/ 7981157 h 10288588"/>
              <a:gd name="connsiteX249" fmla="*/ 15761494 w 18288000"/>
              <a:gd name="connsiteY249" fmla="*/ 7970839 h 10288588"/>
              <a:gd name="connsiteX250" fmla="*/ 15766256 w 18288000"/>
              <a:gd name="connsiteY250" fmla="*/ 7960520 h 10288588"/>
              <a:gd name="connsiteX251" fmla="*/ 15771019 w 18288000"/>
              <a:gd name="connsiteY251" fmla="*/ 7950995 h 10288588"/>
              <a:gd name="connsiteX252" fmla="*/ 15772606 w 18288000"/>
              <a:gd name="connsiteY252" fmla="*/ 7939089 h 10288588"/>
              <a:gd name="connsiteX253" fmla="*/ 15774987 w 18288000"/>
              <a:gd name="connsiteY253" fmla="*/ 7927976 h 10288588"/>
              <a:gd name="connsiteX254" fmla="*/ 15776575 w 18288000"/>
              <a:gd name="connsiteY254" fmla="*/ 7916070 h 10288588"/>
              <a:gd name="connsiteX255" fmla="*/ 15776575 w 18288000"/>
              <a:gd name="connsiteY255" fmla="*/ 6757988 h 10288588"/>
              <a:gd name="connsiteX256" fmla="*/ 15774987 w 18288000"/>
              <a:gd name="connsiteY256" fmla="*/ 6746082 h 10288588"/>
              <a:gd name="connsiteX257" fmla="*/ 15772606 w 18288000"/>
              <a:gd name="connsiteY257" fmla="*/ 6734176 h 10288588"/>
              <a:gd name="connsiteX258" fmla="*/ 15771019 w 18288000"/>
              <a:gd name="connsiteY258" fmla="*/ 6723063 h 10288588"/>
              <a:gd name="connsiteX259" fmla="*/ 15766256 w 18288000"/>
              <a:gd name="connsiteY259" fmla="*/ 6712745 h 10288588"/>
              <a:gd name="connsiteX260" fmla="*/ 15761494 w 18288000"/>
              <a:gd name="connsiteY260" fmla="*/ 6702426 h 10288588"/>
              <a:gd name="connsiteX261" fmla="*/ 15755937 w 18288000"/>
              <a:gd name="connsiteY261" fmla="*/ 6692107 h 10288588"/>
              <a:gd name="connsiteX262" fmla="*/ 15749587 w 18288000"/>
              <a:gd name="connsiteY262" fmla="*/ 6683376 h 10288588"/>
              <a:gd name="connsiteX263" fmla="*/ 15741650 w 18288000"/>
              <a:gd name="connsiteY263" fmla="*/ 6675438 h 10288588"/>
              <a:gd name="connsiteX264" fmla="*/ 15733713 w 18288000"/>
              <a:gd name="connsiteY264" fmla="*/ 6667501 h 10288588"/>
              <a:gd name="connsiteX265" fmla="*/ 15724981 w 18288000"/>
              <a:gd name="connsiteY265" fmla="*/ 6661151 h 10288588"/>
              <a:gd name="connsiteX266" fmla="*/ 15714663 w 18288000"/>
              <a:gd name="connsiteY266" fmla="*/ 6655595 h 10288588"/>
              <a:gd name="connsiteX267" fmla="*/ 15704344 w 18288000"/>
              <a:gd name="connsiteY267" fmla="*/ 6650038 h 10288588"/>
              <a:gd name="connsiteX268" fmla="*/ 15693231 w 18288000"/>
              <a:gd name="connsiteY268" fmla="*/ 6646070 h 10288588"/>
              <a:gd name="connsiteX269" fmla="*/ 15682119 w 18288000"/>
              <a:gd name="connsiteY269" fmla="*/ 6642895 h 10288588"/>
              <a:gd name="connsiteX270" fmla="*/ 15671006 w 18288000"/>
              <a:gd name="connsiteY270" fmla="*/ 6642101 h 10288588"/>
              <a:gd name="connsiteX271" fmla="*/ 15659894 w 18288000"/>
              <a:gd name="connsiteY271" fmla="*/ 6640513 h 10288588"/>
              <a:gd name="connsiteX272" fmla="*/ 13046141 w 18288000"/>
              <a:gd name="connsiteY272" fmla="*/ 6640513 h 10288588"/>
              <a:gd name="connsiteX273" fmla="*/ 13034228 w 18288000"/>
              <a:gd name="connsiteY273" fmla="*/ 6642101 h 10288588"/>
              <a:gd name="connsiteX274" fmla="*/ 13023109 w 18288000"/>
              <a:gd name="connsiteY274" fmla="*/ 6642895 h 10288588"/>
              <a:gd name="connsiteX275" fmla="*/ 13011990 w 18288000"/>
              <a:gd name="connsiteY275" fmla="*/ 6646070 h 10288588"/>
              <a:gd name="connsiteX276" fmla="*/ 13000077 w 18288000"/>
              <a:gd name="connsiteY276" fmla="*/ 6650038 h 10288588"/>
              <a:gd name="connsiteX277" fmla="*/ 12990547 w 18288000"/>
              <a:gd name="connsiteY277" fmla="*/ 6655595 h 10288588"/>
              <a:gd name="connsiteX278" fmla="*/ 12981016 w 18288000"/>
              <a:gd name="connsiteY278" fmla="*/ 6661151 h 10288588"/>
              <a:gd name="connsiteX279" fmla="*/ 12972280 w 18288000"/>
              <a:gd name="connsiteY279" fmla="*/ 6667501 h 10288588"/>
              <a:gd name="connsiteX280" fmla="*/ 12963544 w 18288000"/>
              <a:gd name="connsiteY280" fmla="*/ 6675438 h 10288588"/>
              <a:gd name="connsiteX281" fmla="*/ 12955602 w 18288000"/>
              <a:gd name="connsiteY281" fmla="*/ 6683376 h 10288588"/>
              <a:gd name="connsiteX282" fmla="*/ 12948454 w 18288000"/>
              <a:gd name="connsiteY282" fmla="*/ 6692107 h 10288588"/>
              <a:gd name="connsiteX283" fmla="*/ 12942895 w 18288000"/>
              <a:gd name="connsiteY283" fmla="*/ 6702426 h 10288588"/>
              <a:gd name="connsiteX284" fmla="*/ 12938924 w 18288000"/>
              <a:gd name="connsiteY284" fmla="*/ 6712745 h 10288588"/>
              <a:gd name="connsiteX285" fmla="*/ 12934158 w 18288000"/>
              <a:gd name="connsiteY285" fmla="*/ 6723063 h 10288588"/>
              <a:gd name="connsiteX286" fmla="*/ 12931776 w 18288000"/>
              <a:gd name="connsiteY286" fmla="*/ 6734176 h 10288588"/>
              <a:gd name="connsiteX287" fmla="*/ 12929393 w 18288000"/>
              <a:gd name="connsiteY287" fmla="*/ 6746082 h 10288588"/>
              <a:gd name="connsiteX288" fmla="*/ 12928599 w 18288000"/>
              <a:gd name="connsiteY288" fmla="*/ 6757988 h 10288588"/>
              <a:gd name="connsiteX289" fmla="*/ 12928599 w 18288000"/>
              <a:gd name="connsiteY289" fmla="*/ 7916070 h 10288588"/>
              <a:gd name="connsiteX290" fmla="*/ 12929393 w 18288000"/>
              <a:gd name="connsiteY290" fmla="*/ 7927976 h 10288588"/>
              <a:gd name="connsiteX291" fmla="*/ 12931776 w 18288000"/>
              <a:gd name="connsiteY291" fmla="*/ 7939089 h 10288588"/>
              <a:gd name="connsiteX292" fmla="*/ 12934158 w 18288000"/>
              <a:gd name="connsiteY292" fmla="*/ 7950995 h 10288588"/>
              <a:gd name="connsiteX293" fmla="*/ 12938924 w 18288000"/>
              <a:gd name="connsiteY293" fmla="*/ 7960520 h 10288588"/>
              <a:gd name="connsiteX294" fmla="*/ 12942895 w 18288000"/>
              <a:gd name="connsiteY294" fmla="*/ 7970839 h 10288588"/>
              <a:gd name="connsiteX295" fmla="*/ 12948454 w 18288000"/>
              <a:gd name="connsiteY295" fmla="*/ 7981157 h 10288588"/>
              <a:gd name="connsiteX296" fmla="*/ 12955602 w 18288000"/>
              <a:gd name="connsiteY296" fmla="*/ 7989889 h 10288588"/>
              <a:gd name="connsiteX297" fmla="*/ 12963544 w 18288000"/>
              <a:gd name="connsiteY297" fmla="*/ 7997826 h 10288588"/>
              <a:gd name="connsiteX298" fmla="*/ 12972280 w 18288000"/>
              <a:gd name="connsiteY298" fmla="*/ 8005764 h 10288588"/>
              <a:gd name="connsiteX299" fmla="*/ 12981016 w 18288000"/>
              <a:gd name="connsiteY299" fmla="*/ 8012907 h 10288588"/>
              <a:gd name="connsiteX300" fmla="*/ 12990547 w 18288000"/>
              <a:gd name="connsiteY300" fmla="*/ 8018464 h 10288588"/>
              <a:gd name="connsiteX301" fmla="*/ 13000077 w 18288000"/>
              <a:gd name="connsiteY301" fmla="*/ 8024020 h 10288588"/>
              <a:gd name="connsiteX302" fmla="*/ 13011990 w 18288000"/>
              <a:gd name="connsiteY302" fmla="*/ 8027195 h 10288588"/>
              <a:gd name="connsiteX303" fmla="*/ 13023109 w 18288000"/>
              <a:gd name="connsiteY303" fmla="*/ 8030370 h 10288588"/>
              <a:gd name="connsiteX304" fmla="*/ 13034228 w 18288000"/>
              <a:gd name="connsiteY304" fmla="*/ 8031957 h 10288588"/>
              <a:gd name="connsiteX305" fmla="*/ 13046141 w 18288000"/>
              <a:gd name="connsiteY305" fmla="*/ 8032751 h 10288588"/>
              <a:gd name="connsiteX306" fmla="*/ 14201707 w 18288000"/>
              <a:gd name="connsiteY306" fmla="*/ 8032751 h 10288588"/>
              <a:gd name="connsiteX307" fmla="*/ 14213620 w 18288000"/>
              <a:gd name="connsiteY307" fmla="*/ 8031957 h 10288588"/>
              <a:gd name="connsiteX308" fmla="*/ 14225533 w 18288000"/>
              <a:gd name="connsiteY308" fmla="*/ 8030370 h 10288588"/>
              <a:gd name="connsiteX309" fmla="*/ 14236652 w 18288000"/>
              <a:gd name="connsiteY309" fmla="*/ 8027195 h 10288588"/>
              <a:gd name="connsiteX310" fmla="*/ 14247771 w 18288000"/>
              <a:gd name="connsiteY310" fmla="*/ 8024020 h 10288588"/>
              <a:gd name="connsiteX311" fmla="*/ 14258095 w 18288000"/>
              <a:gd name="connsiteY311" fmla="*/ 8018464 h 10288588"/>
              <a:gd name="connsiteX312" fmla="*/ 14267626 w 18288000"/>
              <a:gd name="connsiteY312" fmla="*/ 8012907 h 10288588"/>
              <a:gd name="connsiteX313" fmla="*/ 14277156 w 18288000"/>
              <a:gd name="connsiteY313" fmla="*/ 8005764 h 10288588"/>
              <a:gd name="connsiteX314" fmla="*/ 14284304 w 18288000"/>
              <a:gd name="connsiteY314" fmla="*/ 7997826 h 10288588"/>
              <a:gd name="connsiteX315" fmla="*/ 14292246 w 18288000"/>
              <a:gd name="connsiteY315" fmla="*/ 7989889 h 10288588"/>
              <a:gd name="connsiteX316" fmla="*/ 14299394 w 18288000"/>
              <a:gd name="connsiteY316" fmla="*/ 7981157 h 10288588"/>
              <a:gd name="connsiteX317" fmla="*/ 14304953 w 18288000"/>
              <a:gd name="connsiteY317" fmla="*/ 7970839 h 10288588"/>
              <a:gd name="connsiteX318" fmla="*/ 14309719 w 18288000"/>
              <a:gd name="connsiteY318" fmla="*/ 7960520 h 10288588"/>
              <a:gd name="connsiteX319" fmla="*/ 14313690 w 18288000"/>
              <a:gd name="connsiteY319" fmla="*/ 7950995 h 10288588"/>
              <a:gd name="connsiteX320" fmla="*/ 14316072 w 18288000"/>
              <a:gd name="connsiteY320" fmla="*/ 7939089 h 10288588"/>
              <a:gd name="connsiteX321" fmla="*/ 14318455 w 18288000"/>
              <a:gd name="connsiteY321" fmla="*/ 7927976 h 10288588"/>
              <a:gd name="connsiteX322" fmla="*/ 14319249 w 18288000"/>
              <a:gd name="connsiteY322" fmla="*/ 7916070 h 10288588"/>
              <a:gd name="connsiteX323" fmla="*/ 14319249 w 18288000"/>
              <a:gd name="connsiteY323" fmla="*/ 6757988 h 10288588"/>
              <a:gd name="connsiteX324" fmla="*/ 14318455 w 18288000"/>
              <a:gd name="connsiteY324" fmla="*/ 6746082 h 10288588"/>
              <a:gd name="connsiteX325" fmla="*/ 14316072 w 18288000"/>
              <a:gd name="connsiteY325" fmla="*/ 6734176 h 10288588"/>
              <a:gd name="connsiteX326" fmla="*/ 14313690 w 18288000"/>
              <a:gd name="connsiteY326" fmla="*/ 6723063 h 10288588"/>
              <a:gd name="connsiteX327" fmla="*/ 14309719 w 18288000"/>
              <a:gd name="connsiteY327" fmla="*/ 6712745 h 10288588"/>
              <a:gd name="connsiteX328" fmla="*/ 14304953 w 18288000"/>
              <a:gd name="connsiteY328" fmla="*/ 6702426 h 10288588"/>
              <a:gd name="connsiteX329" fmla="*/ 14299394 w 18288000"/>
              <a:gd name="connsiteY329" fmla="*/ 6692107 h 10288588"/>
              <a:gd name="connsiteX330" fmla="*/ 14292246 w 18288000"/>
              <a:gd name="connsiteY330" fmla="*/ 6683376 h 10288588"/>
              <a:gd name="connsiteX331" fmla="*/ 14284304 w 18288000"/>
              <a:gd name="connsiteY331" fmla="*/ 6675438 h 10288588"/>
              <a:gd name="connsiteX332" fmla="*/ 14277156 w 18288000"/>
              <a:gd name="connsiteY332" fmla="*/ 6667501 h 10288588"/>
              <a:gd name="connsiteX333" fmla="*/ 14267626 w 18288000"/>
              <a:gd name="connsiteY333" fmla="*/ 6661151 h 10288588"/>
              <a:gd name="connsiteX334" fmla="*/ 14258095 w 18288000"/>
              <a:gd name="connsiteY334" fmla="*/ 6655595 h 10288588"/>
              <a:gd name="connsiteX335" fmla="*/ 14247771 w 18288000"/>
              <a:gd name="connsiteY335" fmla="*/ 6650038 h 10288588"/>
              <a:gd name="connsiteX336" fmla="*/ 14236652 w 18288000"/>
              <a:gd name="connsiteY336" fmla="*/ 6646070 h 10288588"/>
              <a:gd name="connsiteX337" fmla="*/ 14225533 w 18288000"/>
              <a:gd name="connsiteY337" fmla="*/ 6642895 h 10288588"/>
              <a:gd name="connsiteX338" fmla="*/ 14213620 w 18288000"/>
              <a:gd name="connsiteY338" fmla="*/ 6642101 h 10288588"/>
              <a:gd name="connsiteX339" fmla="*/ 14201707 w 18288000"/>
              <a:gd name="connsiteY339" fmla="*/ 6640513 h 10288588"/>
              <a:gd name="connsiteX340" fmla="*/ 14491493 w 18288000"/>
              <a:gd name="connsiteY340" fmla="*/ 5178425 h 10288588"/>
              <a:gd name="connsiteX341" fmla="*/ 14480381 w 18288000"/>
              <a:gd name="connsiteY341" fmla="*/ 5180807 h 10288588"/>
              <a:gd name="connsiteX342" fmla="*/ 14469268 w 18288000"/>
              <a:gd name="connsiteY342" fmla="*/ 5183982 h 10288588"/>
              <a:gd name="connsiteX343" fmla="*/ 14458156 w 18288000"/>
              <a:gd name="connsiteY343" fmla="*/ 5187157 h 10288588"/>
              <a:gd name="connsiteX344" fmla="*/ 14447837 w 18288000"/>
              <a:gd name="connsiteY344" fmla="*/ 5192713 h 10288588"/>
              <a:gd name="connsiteX345" fmla="*/ 14439106 w 18288000"/>
              <a:gd name="connsiteY345" fmla="*/ 5198269 h 10288588"/>
              <a:gd name="connsiteX346" fmla="*/ 14430375 w 18288000"/>
              <a:gd name="connsiteY346" fmla="*/ 5205413 h 10288588"/>
              <a:gd name="connsiteX347" fmla="*/ 14420850 w 18288000"/>
              <a:gd name="connsiteY347" fmla="*/ 5213350 h 10288588"/>
              <a:gd name="connsiteX348" fmla="*/ 14412912 w 18288000"/>
              <a:gd name="connsiteY348" fmla="*/ 5221288 h 10288588"/>
              <a:gd name="connsiteX349" fmla="*/ 14406562 w 18288000"/>
              <a:gd name="connsiteY349" fmla="*/ 5230019 h 10288588"/>
              <a:gd name="connsiteX350" fmla="*/ 14401006 w 18288000"/>
              <a:gd name="connsiteY350" fmla="*/ 5240338 h 10288588"/>
              <a:gd name="connsiteX351" fmla="*/ 14396243 w 18288000"/>
              <a:gd name="connsiteY351" fmla="*/ 5249863 h 10288588"/>
              <a:gd name="connsiteX352" fmla="*/ 14391481 w 18288000"/>
              <a:gd name="connsiteY352" fmla="*/ 5260182 h 10288588"/>
              <a:gd name="connsiteX353" fmla="*/ 14389893 w 18288000"/>
              <a:gd name="connsiteY353" fmla="*/ 5271294 h 10288588"/>
              <a:gd name="connsiteX354" fmla="*/ 14387512 w 18288000"/>
              <a:gd name="connsiteY354" fmla="*/ 5283994 h 10288588"/>
              <a:gd name="connsiteX355" fmla="*/ 14387512 w 18288000"/>
              <a:gd name="connsiteY355" fmla="*/ 5295107 h 10288588"/>
              <a:gd name="connsiteX356" fmla="*/ 14387512 w 18288000"/>
              <a:gd name="connsiteY356" fmla="*/ 6453188 h 10288588"/>
              <a:gd name="connsiteX357" fmla="*/ 14387512 w 18288000"/>
              <a:gd name="connsiteY357" fmla="*/ 6464301 h 10288588"/>
              <a:gd name="connsiteX358" fmla="*/ 14389893 w 18288000"/>
              <a:gd name="connsiteY358" fmla="*/ 6477001 h 10288588"/>
              <a:gd name="connsiteX359" fmla="*/ 14391481 w 18288000"/>
              <a:gd name="connsiteY359" fmla="*/ 6488113 h 10288588"/>
              <a:gd name="connsiteX360" fmla="*/ 14396243 w 18288000"/>
              <a:gd name="connsiteY360" fmla="*/ 6498432 h 10288588"/>
              <a:gd name="connsiteX361" fmla="*/ 14401006 w 18288000"/>
              <a:gd name="connsiteY361" fmla="*/ 6508751 h 10288588"/>
              <a:gd name="connsiteX362" fmla="*/ 14406562 w 18288000"/>
              <a:gd name="connsiteY362" fmla="*/ 6518276 h 10288588"/>
              <a:gd name="connsiteX363" fmla="*/ 14412912 w 18288000"/>
              <a:gd name="connsiteY363" fmla="*/ 6527801 h 10288588"/>
              <a:gd name="connsiteX364" fmla="*/ 14420850 w 18288000"/>
              <a:gd name="connsiteY364" fmla="*/ 6535738 h 10288588"/>
              <a:gd name="connsiteX365" fmla="*/ 14430375 w 18288000"/>
              <a:gd name="connsiteY365" fmla="*/ 6543676 h 10288588"/>
              <a:gd name="connsiteX366" fmla="*/ 14439106 w 18288000"/>
              <a:gd name="connsiteY366" fmla="*/ 6550026 h 10288588"/>
              <a:gd name="connsiteX367" fmla="*/ 14447837 w 18288000"/>
              <a:gd name="connsiteY367" fmla="*/ 6555582 h 10288588"/>
              <a:gd name="connsiteX368" fmla="*/ 14458156 w 18288000"/>
              <a:gd name="connsiteY368" fmla="*/ 6561138 h 10288588"/>
              <a:gd name="connsiteX369" fmla="*/ 14469268 w 18288000"/>
              <a:gd name="connsiteY369" fmla="*/ 6565107 h 10288588"/>
              <a:gd name="connsiteX370" fmla="*/ 14480381 w 18288000"/>
              <a:gd name="connsiteY370" fmla="*/ 6568282 h 10288588"/>
              <a:gd name="connsiteX371" fmla="*/ 14491493 w 18288000"/>
              <a:gd name="connsiteY371" fmla="*/ 6570663 h 10288588"/>
              <a:gd name="connsiteX372" fmla="*/ 14504193 w 18288000"/>
              <a:gd name="connsiteY372" fmla="*/ 6570663 h 10288588"/>
              <a:gd name="connsiteX373" fmla="*/ 15659894 w 18288000"/>
              <a:gd name="connsiteY373" fmla="*/ 6570663 h 10288588"/>
              <a:gd name="connsiteX374" fmla="*/ 15671006 w 18288000"/>
              <a:gd name="connsiteY374" fmla="*/ 6570663 h 10288588"/>
              <a:gd name="connsiteX375" fmla="*/ 15682119 w 18288000"/>
              <a:gd name="connsiteY375" fmla="*/ 6568282 h 10288588"/>
              <a:gd name="connsiteX376" fmla="*/ 15693231 w 18288000"/>
              <a:gd name="connsiteY376" fmla="*/ 6565107 h 10288588"/>
              <a:gd name="connsiteX377" fmla="*/ 15704344 w 18288000"/>
              <a:gd name="connsiteY377" fmla="*/ 6561138 h 10288588"/>
              <a:gd name="connsiteX378" fmla="*/ 15714663 w 18288000"/>
              <a:gd name="connsiteY378" fmla="*/ 6555582 h 10288588"/>
              <a:gd name="connsiteX379" fmla="*/ 15724981 w 18288000"/>
              <a:gd name="connsiteY379" fmla="*/ 6550026 h 10288588"/>
              <a:gd name="connsiteX380" fmla="*/ 15733713 w 18288000"/>
              <a:gd name="connsiteY380" fmla="*/ 6543676 h 10288588"/>
              <a:gd name="connsiteX381" fmla="*/ 15741650 w 18288000"/>
              <a:gd name="connsiteY381" fmla="*/ 6535738 h 10288588"/>
              <a:gd name="connsiteX382" fmla="*/ 15749587 w 18288000"/>
              <a:gd name="connsiteY382" fmla="*/ 6527801 h 10288588"/>
              <a:gd name="connsiteX383" fmla="*/ 15755937 w 18288000"/>
              <a:gd name="connsiteY383" fmla="*/ 6518276 h 10288588"/>
              <a:gd name="connsiteX384" fmla="*/ 15761494 w 18288000"/>
              <a:gd name="connsiteY384" fmla="*/ 6508751 h 10288588"/>
              <a:gd name="connsiteX385" fmla="*/ 15766256 w 18288000"/>
              <a:gd name="connsiteY385" fmla="*/ 6498432 h 10288588"/>
              <a:gd name="connsiteX386" fmla="*/ 15771019 w 18288000"/>
              <a:gd name="connsiteY386" fmla="*/ 6488113 h 10288588"/>
              <a:gd name="connsiteX387" fmla="*/ 15772606 w 18288000"/>
              <a:gd name="connsiteY387" fmla="*/ 6477001 h 10288588"/>
              <a:gd name="connsiteX388" fmla="*/ 15774987 w 18288000"/>
              <a:gd name="connsiteY388" fmla="*/ 6464301 h 10288588"/>
              <a:gd name="connsiteX389" fmla="*/ 15776575 w 18288000"/>
              <a:gd name="connsiteY389" fmla="*/ 6453188 h 10288588"/>
              <a:gd name="connsiteX390" fmla="*/ 15776575 w 18288000"/>
              <a:gd name="connsiteY390" fmla="*/ 5295107 h 10288588"/>
              <a:gd name="connsiteX391" fmla="*/ 15774987 w 18288000"/>
              <a:gd name="connsiteY391" fmla="*/ 5283994 h 10288588"/>
              <a:gd name="connsiteX392" fmla="*/ 15772606 w 18288000"/>
              <a:gd name="connsiteY392" fmla="*/ 5271294 h 10288588"/>
              <a:gd name="connsiteX393" fmla="*/ 15771019 w 18288000"/>
              <a:gd name="connsiteY393" fmla="*/ 5260182 h 10288588"/>
              <a:gd name="connsiteX394" fmla="*/ 15766256 w 18288000"/>
              <a:gd name="connsiteY394" fmla="*/ 5249863 h 10288588"/>
              <a:gd name="connsiteX395" fmla="*/ 15761494 w 18288000"/>
              <a:gd name="connsiteY395" fmla="*/ 5240338 h 10288588"/>
              <a:gd name="connsiteX396" fmla="*/ 15755937 w 18288000"/>
              <a:gd name="connsiteY396" fmla="*/ 5230019 h 10288588"/>
              <a:gd name="connsiteX397" fmla="*/ 15749587 w 18288000"/>
              <a:gd name="connsiteY397" fmla="*/ 5221288 h 10288588"/>
              <a:gd name="connsiteX398" fmla="*/ 15741650 w 18288000"/>
              <a:gd name="connsiteY398" fmla="*/ 5213350 h 10288588"/>
              <a:gd name="connsiteX399" fmla="*/ 15733713 w 18288000"/>
              <a:gd name="connsiteY399" fmla="*/ 5205413 h 10288588"/>
              <a:gd name="connsiteX400" fmla="*/ 15724981 w 18288000"/>
              <a:gd name="connsiteY400" fmla="*/ 5198269 h 10288588"/>
              <a:gd name="connsiteX401" fmla="*/ 15714663 w 18288000"/>
              <a:gd name="connsiteY401" fmla="*/ 5192713 h 10288588"/>
              <a:gd name="connsiteX402" fmla="*/ 15704344 w 18288000"/>
              <a:gd name="connsiteY402" fmla="*/ 5187157 h 10288588"/>
              <a:gd name="connsiteX403" fmla="*/ 15693231 w 18288000"/>
              <a:gd name="connsiteY403" fmla="*/ 5183982 h 10288588"/>
              <a:gd name="connsiteX404" fmla="*/ 15682119 w 18288000"/>
              <a:gd name="connsiteY404" fmla="*/ 5180807 h 10288588"/>
              <a:gd name="connsiteX405" fmla="*/ 15671006 w 18288000"/>
              <a:gd name="connsiteY405" fmla="*/ 5178425 h 10288588"/>
              <a:gd name="connsiteX406" fmla="*/ 15659894 w 18288000"/>
              <a:gd name="connsiteY406" fmla="*/ 5178425 h 10288588"/>
              <a:gd name="connsiteX407" fmla="*/ 14504193 w 18288000"/>
              <a:gd name="connsiteY407" fmla="*/ 5178425 h 10288588"/>
              <a:gd name="connsiteX408" fmla="*/ 13034228 w 18288000"/>
              <a:gd name="connsiteY408" fmla="*/ 5178425 h 10288588"/>
              <a:gd name="connsiteX409" fmla="*/ 13023109 w 18288000"/>
              <a:gd name="connsiteY409" fmla="*/ 5180807 h 10288588"/>
              <a:gd name="connsiteX410" fmla="*/ 13011990 w 18288000"/>
              <a:gd name="connsiteY410" fmla="*/ 5183982 h 10288588"/>
              <a:gd name="connsiteX411" fmla="*/ 13000077 w 18288000"/>
              <a:gd name="connsiteY411" fmla="*/ 5187157 h 10288588"/>
              <a:gd name="connsiteX412" fmla="*/ 12990547 w 18288000"/>
              <a:gd name="connsiteY412" fmla="*/ 5192713 h 10288588"/>
              <a:gd name="connsiteX413" fmla="*/ 12981016 w 18288000"/>
              <a:gd name="connsiteY413" fmla="*/ 5198269 h 10288588"/>
              <a:gd name="connsiteX414" fmla="*/ 12972280 w 18288000"/>
              <a:gd name="connsiteY414" fmla="*/ 5205413 h 10288588"/>
              <a:gd name="connsiteX415" fmla="*/ 12963544 w 18288000"/>
              <a:gd name="connsiteY415" fmla="*/ 5213350 h 10288588"/>
              <a:gd name="connsiteX416" fmla="*/ 12955602 w 18288000"/>
              <a:gd name="connsiteY416" fmla="*/ 5221288 h 10288588"/>
              <a:gd name="connsiteX417" fmla="*/ 12948454 w 18288000"/>
              <a:gd name="connsiteY417" fmla="*/ 5230019 h 10288588"/>
              <a:gd name="connsiteX418" fmla="*/ 12942895 w 18288000"/>
              <a:gd name="connsiteY418" fmla="*/ 5240338 h 10288588"/>
              <a:gd name="connsiteX419" fmla="*/ 12938924 w 18288000"/>
              <a:gd name="connsiteY419" fmla="*/ 5249863 h 10288588"/>
              <a:gd name="connsiteX420" fmla="*/ 12934158 w 18288000"/>
              <a:gd name="connsiteY420" fmla="*/ 5260182 h 10288588"/>
              <a:gd name="connsiteX421" fmla="*/ 12931776 w 18288000"/>
              <a:gd name="connsiteY421" fmla="*/ 5271294 h 10288588"/>
              <a:gd name="connsiteX422" fmla="*/ 12929393 w 18288000"/>
              <a:gd name="connsiteY422" fmla="*/ 5283994 h 10288588"/>
              <a:gd name="connsiteX423" fmla="*/ 12928599 w 18288000"/>
              <a:gd name="connsiteY423" fmla="*/ 5295107 h 10288588"/>
              <a:gd name="connsiteX424" fmla="*/ 12928599 w 18288000"/>
              <a:gd name="connsiteY424" fmla="*/ 6453188 h 10288588"/>
              <a:gd name="connsiteX425" fmla="*/ 12929393 w 18288000"/>
              <a:gd name="connsiteY425" fmla="*/ 6464301 h 10288588"/>
              <a:gd name="connsiteX426" fmla="*/ 12931776 w 18288000"/>
              <a:gd name="connsiteY426" fmla="*/ 6477001 h 10288588"/>
              <a:gd name="connsiteX427" fmla="*/ 12934158 w 18288000"/>
              <a:gd name="connsiteY427" fmla="*/ 6488113 h 10288588"/>
              <a:gd name="connsiteX428" fmla="*/ 12938924 w 18288000"/>
              <a:gd name="connsiteY428" fmla="*/ 6498432 h 10288588"/>
              <a:gd name="connsiteX429" fmla="*/ 12942895 w 18288000"/>
              <a:gd name="connsiteY429" fmla="*/ 6508751 h 10288588"/>
              <a:gd name="connsiteX430" fmla="*/ 12948454 w 18288000"/>
              <a:gd name="connsiteY430" fmla="*/ 6518276 h 10288588"/>
              <a:gd name="connsiteX431" fmla="*/ 12955602 w 18288000"/>
              <a:gd name="connsiteY431" fmla="*/ 6527801 h 10288588"/>
              <a:gd name="connsiteX432" fmla="*/ 12963544 w 18288000"/>
              <a:gd name="connsiteY432" fmla="*/ 6535738 h 10288588"/>
              <a:gd name="connsiteX433" fmla="*/ 12972280 w 18288000"/>
              <a:gd name="connsiteY433" fmla="*/ 6543676 h 10288588"/>
              <a:gd name="connsiteX434" fmla="*/ 12981016 w 18288000"/>
              <a:gd name="connsiteY434" fmla="*/ 6550026 h 10288588"/>
              <a:gd name="connsiteX435" fmla="*/ 12990547 w 18288000"/>
              <a:gd name="connsiteY435" fmla="*/ 6555582 h 10288588"/>
              <a:gd name="connsiteX436" fmla="*/ 13000077 w 18288000"/>
              <a:gd name="connsiteY436" fmla="*/ 6561138 h 10288588"/>
              <a:gd name="connsiteX437" fmla="*/ 13011990 w 18288000"/>
              <a:gd name="connsiteY437" fmla="*/ 6565107 h 10288588"/>
              <a:gd name="connsiteX438" fmla="*/ 13023109 w 18288000"/>
              <a:gd name="connsiteY438" fmla="*/ 6568282 h 10288588"/>
              <a:gd name="connsiteX439" fmla="*/ 13034228 w 18288000"/>
              <a:gd name="connsiteY439" fmla="*/ 6570663 h 10288588"/>
              <a:gd name="connsiteX440" fmla="*/ 13046141 w 18288000"/>
              <a:gd name="connsiteY440" fmla="*/ 6570663 h 10288588"/>
              <a:gd name="connsiteX441" fmla="*/ 14201707 w 18288000"/>
              <a:gd name="connsiteY441" fmla="*/ 6570663 h 10288588"/>
              <a:gd name="connsiteX442" fmla="*/ 14213620 w 18288000"/>
              <a:gd name="connsiteY442" fmla="*/ 6570663 h 10288588"/>
              <a:gd name="connsiteX443" fmla="*/ 14225533 w 18288000"/>
              <a:gd name="connsiteY443" fmla="*/ 6568282 h 10288588"/>
              <a:gd name="connsiteX444" fmla="*/ 14236652 w 18288000"/>
              <a:gd name="connsiteY444" fmla="*/ 6565107 h 10288588"/>
              <a:gd name="connsiteX445" fmla="*/ 14247771 w 18288000"/>
              <a:gd name="connsiteY445" fmla="*/ 6561138 h 10288588"/>
              <a:gd name="connsiteX446" fmla="*/ 14258095 w 18288000"/>
              <a:gd name="connsiteY446" fmla="*/ 6555582 h 10288588"/>
              <a:gd name="connsiteX447" fmla="*/ 14267626 w 18288000"/>
              <a:gd name="connsiteY447" fmla="*/ 6550026 h 10288588"/>
              <a:gd name="connsiteX448" fmla="*/ 14277156 w 18288000"/>
              <a:gd name="connsiteY448" fmla="*/ 6543676 h 10288588"/>
              <a:gd name="connsiteX449" fmla="*/ 14284304 w 18288000"/>
              <a:gd name="connsiteY449" fmla="*/ 6535738 h 10288588"/>
              <a:gd name="connsiteX450" fmla="*/ 14292246 w 18288000"/>
              <a:gd name="connsiteY450" fmla="*/ 6527801 h 10288588"/>
              <a:gd name="connsiteX451" fmla="*/ 14299394 w 18288000"/>
              <a:gd name="connsiteY451" fmla="*/ 6518276 h 10288588"/>
              <a:gd name="connsiteX452" fmla="*/ 14304953 w 18288000"/>
              <a:gd name="connsiteY452" fmla="*/ 6508751 h 10288588"/>
              <a:gd name="connsiteX453" fmla="*/ 14309719 w 18288000"/>
              <a:gd name="connsiteY453" fmla="*/ 6498432 h 10288588"/>
              <a:gd name="connsiteX454" fmla="*/ 14313690 w 18288000"/>
              <a:gd name="connsiteY454" fmla="*/ 6488113 h 10288588"/>
              <a:gd name="connsiteX455" fmla="*/ 14316072 w 18288000"/>
              <a:gd name="connsiteY455" fmla="*/ 6477001 h 10288588"/>
              <a:gd name="connsiteX456" fmla="*/ 14318455 w 18288000"/>
              <a:gd name="connsiteY456" fmla="*/ 6464301 h 10288588"/>
              <a:gd name="connsiteX457" fmla="*/ 14319249 w 18288000"/>
              <a:gd name="connsiteY457" fmla="*/ 6453188 h 10288588"/>
              <a:gd name="connsiteX458" fmla="*/ 14319249 w 18288000"/>
              <a:gd name="connsiteY458" fmla="*/ 5295107 h 10288588"/>
              <a:gd name="connsiteX459" fmla="*/ 14318455 w 18288000"/>
              <a:gd name="connsiteY459" fmla="*/ 5283994 h 10288588"/>
              <a:gd name="connsiteX460" fmla="*/ 14316072 w 18288000"/>
              <a:gd name="connsiteY460" fmla="*/ 5271294 h 10288588"/>
              <a:gd name="connsiteX461" fmla="*/ 14313690 w 18288000"/>
              <a:gd name="connsiteY461" fmla="*/ 5260182 h 10288588"/>
              <a:gd name="connsiteX462" fmla="*/ 14309719 w 18288000"/>
              <a:gd name="connsiteY462" fmla="*/ 5249863 h 10288588"/>
              <a:gd name="connsiteX463" fmla="*/ 14304953 w 18288000"/>
              <a:gd name="connsiteY463" fmla="*/ 5240338 h 10288588"/>
              <a:gd name="connsiteX464" fmla="*/ 14299394 w 18288000"/>
              <a:gd name="connsiteY464" fmla="*/ 5230019 h 10288588"/>
              <a:gd name="connsiteX465" fmla="*/ 14292246 w 18288000"/>
              <a:gd name="connsiteY465" fmla="*/ 5221288 h 10288588"/>
              <a:gd name="connsiteX466" fmla="*/ 14284304 w 18288000"/>
              <a:gd name="connsiteY466" fmla="*/ 5213350 h 10288588"/>
              <a:gd name="connsiteX467" fmla="*/ 14277156 w 18288000"/>
              <a:gd name="connsiteY467" fmla="*/ 5205413 h 10288588"/>
              <a:gd name="connsiteX468" fmla="*/ 14267626 w 18288000"/>
              <a:gd name="connsiteY468" fmla="*/ 5198269 h 10288588"/>
              <a:gd name="connsiteX469" fmla="*/ 14258095 w 18288000"/>
              <a:gd name="connsiteY469" fmla="*/ 5192713 h 10288588"/>
              <a:gd name="connsiteX470" fmla="*/ 14247771 w 18288000"/>
              <a:gd name="connsiteY470" fmla="*/ 5187157 h 10288588"/>
              <a:gd name="connsiteX471" fmla="*/ 14236652 w 18288000"/>
              <a:gd name="connsiteY471" fmla="*/ 5183982 h 10288588"/>
              <a:gd name="connsiteX472" fmla="*/ 14225533 w 18288000"/>
              <a:gd name="connsiteY472" fmla="*/ 5180807 h 10288588"/>
              <a:gd name="connsiteX473" fmla="*/ 14213620 w 18288000"/>
              <a:gd name="connsiteY473" fmla="*/ 5178425 h 10288588"/>
              <a:gd name="connsiteX474" fmla="*/ 14201707 w 18288000"/>
              <a:gd name="connsiteY474" fmla="*/ 5178425 h 10288588"/>
              <a:gd name="connsiteX475" fmla="*/ 13046141 w 18288000"/>
              <a:gd name="connsiteY475" fmla="*/ 5178425 h 10288588"/>
              <a:gd name="connsiteX476" fmla="*/ 11575256 w 18288000"/>
              <a:gd name="connsiteY476" fmla="*/ 5178425 h 10288588"/>
              <a:gd name="connsiteX477" fmla="*/ 11564143 w 18288000"/>
              <a:gd name="connsiteY477" fmla="*/ 5180807 h 10288588"/>
              <a:gd name="connsiteX478" fmla="*/ 11553031 w 18288000"/>
              <a:gd name="connsiteY478" fmla="*/ 5183982 h 10288588"/>
              <a:gd name="connsiteX479" fmla="*/ 11541918 w 18288000"/>
              <a:gd name="connsiteY479" fmla="*/ 5187157 h 10288588"/>
              <a:gd name="connsiteX480" fmla="*/ 11531599 w 18288000"/>
              <a:gd name="connsiteY480" fmla="*/ 5192713 h 10288588"/>
              <a:gd name="connsiteX481" fmla="*/ 11522868 w 18288000"/>
              <a:gd name="connsiteY481" fmla="*/ 5198269 h 10288588"/>
              <a:gd name="connsiteX482" fmla="*/ 11512549 w 18288000"/>
              <a:gd name="connsiteY482" fmla="*/ 5205413 h 10288588"/>
              <a:gd name="connsiteX483" fmla="*/ 11504612 w 18288000"/>
              <a:gd name="connsiteY483" fmla="*/ 5213350 h 10288588"/>
              <a:gd name="connsiteX484" fmla="*/ 11496675 w 18288000"/>
              <a:gd name="connsiteY484" fmla="*/ 5221288 h 10288588"/>
              <a:gd name="connsiteX485" fmla="*/ 11490325 w 18288000"/>
              <a:gd name="connsiteY485" fmla="*/ 5230019 h 10288588"/>
              <a:gd name="connsiteX486" fmla="*/ 11484768 w 18288000"/>
              <a:gd name="connsiteY486" fmla="*/ 5240338 h 10288588"/>
              <a:gd name="connsiteX487" fmla="*/ 11480006 w 18288000"/>
              <a:gd name="connsiteY487" fmla="*/ 5249863 h 10288588"/>
              <a:gd name="connsiteX488" fmla="*/ 11475243 w 18288000"/>
              <a:gd name="connsiteY488" fmla="*/ 5260182 h 10288588"/>
              <a:gd name="connsiteX489" fmla="*/ 11473656 w 18288000"/>
              <a:gd name="connsiteY489" fmla="*/ 5271294 h 10288588"/>
              <a:gd name="connsiteX490" fmla="*/ 11471275 w 18288000"/>
              <a:gd name="connsiteY490" fmla="*/ 5283994 h 10288588"/>
              <a:gd name="connsiteX491" fmla="*/ 11469687 w 18288000"/>
              <a:gd name="connsiteY491" fmla="*/ 5295107 h 10288588"/>
              <a:gd name="connsiteX492" fmla="*/ 11469687 w 18288000"/>
              <a:gd name="connsiteY492" fmla="*/ 6453188 h 10288588"/>
              <a:gd name="connsiteX493" fmla="*/ 11471275 w 18288000"/>
              <a:gd name="connsiteY493" fmla="*/ 6464301 h 10288588"/>
              <a:gd name="connsiteX494" fmla="*/ 11473656 w 18288000"/>
              <a:gd name="connsiteY494" fmla="*/ 6477001 h 10288588"/>
              <a:gd name="connsiteX495" fmla="*/ 11475243 w 18288000"/>
              <a:gd name="connsiteY495" fmla="*/ 6488113 h 10288588"/>
              <a:gd name="connsiteX496" fmla="*/ 11480006 w 18288000"/>
              <a:gd name="connsiteY496" fmla="*/ 6498432 h 10288588"/>
              <a:gd name="connsiteX497" fmla="*/ 11484768 w 18288000"/>
              <a:gd name="connsiteY497" fmla="*/ 6508751 h 10288588"/>
              <a:gd name="connsiteX498" fmla="*/ 11490325 w 18288000"/>
              <a:gd name="connsiteY498" fmla="*/ 6518276 h 10288588"/>
              <a:gd name="connsiteX499" fmla="*/ 11496675 w 18288000"/>
              <a:gd name="connsiteY499" fmla="*/ 6527801 h 10288588"/>
              <a:gd name="connsiteX500" fmla="*/ 11504612 w 18288000"/>
              <a:gd name="connsiteY500" fmla="*/ 6535738 h 10288588"/>
              <a:gd name="connsiteX501" fmla="*/ 11512549 w 18288000"/>
              <a:gd name="connsiteY501" fmla="*/ 6543676 h 10288588"/>
              <a:gd name="connsiteX502" fmla="*/ 11522868 w 18288000"/>
              <a:gd name="connsiteY502" fmla="*/ 6550026 h 10288588"/>
              <a:gd name="connsiteX503" fmla="*/ 11531599 w 18288000"/>
              <a:gd name="connsiteY503" fmla="*/ 6555582 h 10288588"/>
              <a:gd name="connsiteX504" fmla="*/ 11541918 w 18288000"/>
              <a:gd name="connsiteY504" fmla="*/ 6561138 h 10288588"/>
              <a:gd name="connsiteX505" fmla="*/ 11553031 w 18288000"/>
              <a:gd name="connsiteY505" fmla="*/ 6565107 h 10288588"/>
              <a:gd name="connsiteX506" fmla="*/ 11564143 w 18288000"/>
              <a:gd name="connsiteY506" fmla="*/ 6568282 h 10288588"/>
              <a:gd name="connsiteX507" fmla="*/ 11575256 w 18288000"/>
              <a:gd name="connsiteY507" fmla="*/ 6570663 h 10288588"/>
              <a:gd name="connsiteX508" fmla="*/ 11587956 w 18288000"/>
              <a:gd name="connsiteY508" fmla="*/ 6570663 h 10288588"/>
              <a:gd name="connsiteX509" fmla="*/ 12742068 w 18288000"/>
              <a:gd name="connsiteY509" fmla="*/ 6570663 h 10288588"/>
              <a:gd name="connsiteX510" fmla="*/ 12754768 w 18288000"/>
              <a:gd name="connsiteY510" fmla="*/ 6570663 h 10288588"/>
              <a:gd name="connsiteX511" fmla="*/ 12765881 w 18288000"/>
              <a:gd name="connsiteY511" fmla="*/ 6568282 h 10288588"/>
              <a:gd name="connsiteX512" fmla="*/ 12776993 w 18288000"/>
              <a:gd name="connsiteY512" fmla="*/ 6565107 h 10288588"/>
              <a:gd name="connsiteX513" fmla="*/ 12788106 w 18288000"/>
              <a:gd name="connsiteY513" fmla="*/ 6561138 h 10288588"/>
              <a:gd name="connsiteX514" fmla="*/ 12798425 w 18288000"/>
              <a:gd name="connsiteY514" fmla="*/ 6555582 h 10288588"/>
              <a:gd name="connsiteX515" fmla="*/ 12808743 w 18288000"/>
              <a:gd name="connsiteY515" fmla="*/ 6550026 h 10288588"/>
              <a:gd name="connsiteX516" fmla="*/ 12817475 w 18288000"/>
              <a:gd name="connsiteY516" fmla="*/ 6543676 h 10288588"/>
              <a:gd name="connsiteX517" fmla="*/ 12825412 w 18288000"/>
              <a:gd name="connsiteY517" fmla="*/ 6535738 h 10288588"/>
              <a:gd name="connsiteX518" fmla="*/ 12833349 w 18288000"/>
              <a:gd name="connsiteY518" fmla="*/ 6527801 h 10288588"/>
              <a:gd name="connsiteX519" fmla="*/ 12839699 w 18288000"/>
              <a:gd name="connsiteY519" fmla="*/ 6518276 h 10288588"/>
              <a:gd name="connsiteX520" fmla="*/ 12845256 w 18288000"/>
              <a:gd name="connsiteY520" fmla="*/ 6508751 h 10288588"/>
              <a:gd name="connsiteX521" fmla="*/ 12850018 w 18288000"/>
              <a:gd name="connsiteY521" fmla="*/ 6498432 h 10288588"/>
              <a:gd name="connsiteX522" fmla="*/ 12854781 w 18288000"/>
              <a:gd name="connsiteY522" fmla="*/ 6488113 h 10288588"/>
              <a:gd name="connsiteX523" fmla="*/ 12857162 w 18288000"/>
              <a:gd name="connsiteY523" fmla="*/ 6477001 h 10288588"/>
              <a:gd name="connsiteX524" fmla="*/ 12858749 w 18288000"/>
              <a:gd name="connsiteY524" fmla="*/ 6464301 h 10288588"/>
              <a:gd name="connsiteX525" fmla="*/ 12860337 w 18288000"/>
              <a:gd name="connsiteY525" fmla="*/ 6453188 h 10288588"/>
              <a:gd name="connsiteX526" fmla="*/ 12860337 w 18288000"/>
              <a:gd name="connsiteY526" fmla="*/ 5295107 h 10288588"/>
              <a:gd name="connsiteX527" fmla="*/ 12858749 w 18288000"/>
              <a:gd name="connsiteY527" fmla="*/ 5283994 h 10288588"/>
              <a:gd name="connsiteX528" fmla="*/ 12857162 w 18288000"/>
              <a:gd name="connsiteY528" fmla="*/ 5271294 h 10288588"/>
              <a:gd name="connsiteX529" fmla="*/ 12854781 w 18288000"/>
              <a:gd name="connsiteY529" fmla="*/ 5260182 h 10288588"/>
              <a:gd name="connsiteX530" fmla="*/ 12850018 w 18288000"/>
              <a:gd name="connsiteY530" fmla="*/ 5249863 h 10288588"/>
              <a:gd name="connsiteX531" fmla="*/ 12845256 w 18288000"/>
              <a:gd name="connsiteY531" fmla="*/ 5240338 h 10288588"/>
              <a:gd name="connsiteX532" fmla="*/ 12839699 w 18288000"/>
              <a:gd name="connsiteY532" fmla="*/ 5230019 h 10288588"/>
              <a:gd name="connsiteX533" fmla="*/ 12833349 w 18288000"/>
              <a:gd name="connsiteY533" fmla="*/ 5221288 h 10288588"/>
              <a:gd name="connsiteX534" fmla="*/ 12825412 w 18288000"/>
              <a:gd name="connsiteY534" fmla="*/ 5213350 h 10288588"/>
              <a:gd name="connsiteX535" fmla="*/ 12817475 w 18288000"/>
              <a:gd name="connsiteY535" fmla="*/ 5205413 h 10288588"/>
              <a:gd name="connsiteX536" fmla="*/ 12808743 w 18288000"/>
              <a:gd name="connsiteY536" fmla="*/ 5198269 h 10288588"/>
              <a:gd name="connsiteX537" fmla="*/ 12798425 w 18288000"/>
              <a:gd name="connsiteY537" fmla="*/ 5192713 h 10288588"/>
              <a:gd name="connsiteX538" fmla="*/ 12788106 w 18288000"/>
              <a:gd name="connsiteY538" fmla="*/ 5187157 h 10288588"/>
              <a:gd name="connsiteX539" fmla="*/ 12776993 w 18288000"/>
              <a:gd name="connsiteY539" fmla="*/ 5183982 h 10288588"/>
              <a:gd name="connsiteX540" fmla="*/ 12765881 w 18288000"/>
              <a:gd name="connsiteY540" fmla="*/ 5180807 h 10288588"/>
              <a:gd name="connsiteX541" fmla="*/ 12754768 w 18288000"/>
              <a:gd name="connsiteY541" fmla="*/ 5178425 h 10288588"/>
              <a:gd name="connsiteX542" fmla="*/ 12742068 w 18288000"/>
              <a:gd name="connsiteY542" fmla="*/ 5178425 h 10288588"/>
              <a:gd name="connsiteX543" fmla="*/ 11587956 w 18288000"/>
              <a:gd name="connsiteY543" fmla="*/ 5178425 h 10288588"/>
              <a:gd name="connsiteX544" fmla="*/ 15963105 w 18288000"/>
              <a:gd name="connsiteY544" fmla="*/ 3717927 h 10288588"/>
              <a:gd name="connsiteX545" fmla="*/ 15951199 w 18288000"/>
              <a:gd name="connsiteY545" fmla="*/ 3719514 h 10288588"/>
              <a:gd name="connsiteX546" fmla="*/ 15940087 w 18288000"/>
              <a:gd name="connsiteY546" fmla="*/ 3720308 h 10288588"/>
              <a:gd name="connsiteX547" fmla="*/ 15928180 w 18288000"/>
              <a:gd name="connsiteY547" fmla="*/ 3723483 h 10288588"/>
              <a:gd name="connsiteX548" fmla="*/ 15917068 w 18288000"/>
              <a:gd name="connsiteY548" fmla="*/ 3727452 h 10288588"/>
              <a:gd name="connsiteX549" fmla="*/ 15907543 w 18288000"/>
              <a:gd name="connsiteY549" fmla="*/ 3733008 h 10288588"/>
              <a:gd name="connsiteX550" fmla="*/ 15898018 w 18288000"/>
              <a:gd name="connsiteY550" fmla="*/ 3738564 h 10288588"/>
              <a:gd name="connsiteX551" fmla="*/ 15889287 w 18288000"/>
              <a:gd name="connsiteY551" fmla="*/ 3744914 h 10288588"/>
              <a:gd name="connsiteX552" fmla="*/ 15880555 w 18288000"/>
              <a:gd name="connsiteY552" fmla="*/ 3752852 h 10288588"/>
              <a:gd name="connsiteX553" fmla="*/ 15872618 w 18288000"/>
              <a:gd name="connsiteY553" fmla="*/ 3760789 h 10288588"/>
              <a:gd name="connsiteX554" fmla="*/ 15865474 w 18288000"/>
              <a:gd name="connsiteY554" fmla="*/ 3770314 h 10288588"/>
              <a:gd name="connsiteX555" fmla="*/ 15859918 w 18288000"/>
              <a:gd name="connsiteY555" fmla="*/ 3779839 h 10288588"/>
              <a:gd name="connsiteX556" fmla="*/ 15855949 w 18288000"/>
              <a:gd name="connsiteY556" fmla="*/ 3790158 h 10288588"/>
              <a:gd name="connsiteX557" fmla="*/ 15851187 w 18288000"/>
              <a:gd name="connsiteY557" fmla="*/ 3800477 h 10288588"/>
              <a:gd name="connsiteX558" fmla="*/ 15848805 w 18288000"/>
              <a:gd name="connsiteY558" fmla="*/ 3811590 h 10288588"/>
              <a:gd name="connsiteX559" fmla="*/ 15846424 w 18288000"/>
              <a:gd name="connsiteY559" fmla="*/ 3824289 h 10288588"/>
              <a:gd name="connsiteX560" fmla="*/ 15846424 w 18288000"/>
              <a:gd name="connsiteY560" fmla="*/ 3835402 h 10288588"/>
              <a:gd name="connsiteX561" fmla="*/ 15846424 w 18288000"/>
              <a:gd name="connsiteY561" fmla="*/ 4993482 h 10288588"/>
              <a:gd name="connsiteX562" fmla="*/ 15846424 w 18288000"/>
              <a:gd name="connsiteY562" fmla="*/ 5004594 h 10288588"/>
              <a:gd name="connsiteX563" fmla="*/ 15848805 w 18288000"/>
              <a:gd name="connsiteY563" fmla="*/ 5017294 h 10288588"/>
              <a:gd name="connsiteX564" fmla="*/ 15851187 w 18288000"/>
              <a:gd name="connsiteY564" fmla="*/ 5028407 h 10288588"/>
              <a:gd name="connsiteX565" fmla="*/ 15855949 w 18288000"/>
              <a:gd name="connsiteY565" fmla="*/ 5038726 h 10288588"/>
              <a:gd name="connsiteX566" fmla="*/ 15859918 w 18288000"/>
              <a:gd name="connsiteY566" fmla="*/ 5048251 h 10288588"/>
              <a:gd name="connsiteX567" fmla="*/ 15865474 w 18288000"/>
              <a:gd name="connsiteY567" fmla="*/ 5058569 h 10288588"/>
              <a:gd name="connsiteX568" fmla="*/ 15872618 w 18288000"/>
              <a:gd name="connsiteY568" fmla="*/ 5067301 h 10288588"/>
              <a:gd name="connsiteX569" fmla="*/ 15880555 w 18288000"/>
              <a:gd name="connsiteY569" fmla="*/ 5075238 h 10288588"/>
              <a:gd name="connsiteX570" fmla="*/ 15889287 w 18288000"/>
              <a:gd name="connsiteY570" fmla="*/ 5083176 h 10288588"/>
              <a:gd name="connsiteX571" fmla="*/ 15898018 w 18288000"/>
              <a:gd name="connsiteY571" fmla="*/ 5090319 h 10288588"/>
              <a:gd name="connsiteX572" fmla="*/ 15907543 w 18288000"/>
              <a:gd name="connsiteY572" fmla="*/ 5095876 h 10288588"/>
              <a:gd name="connsiteX573" fmla="*/ 15917068 w 18288000"/>
              <a:gd name="connsiteY573" fmla="*/ 5101432 h 10288588"/>
              <a:gd name="connsiteX574" fmla="*/ 15928180 w 18288000"/>
              <a:gd name="connsiteY574" fmla="*/ 5104607 h 10288588"/>
              <a:gd name="connsiteX575" fmla="*/ 15940087 w 18288000"/>
              <a:gd name="connsiteY575" fmla="*/ 5107782 h 10288588"/>
              <a:gd name="connsiteX576" fmla="*/ 15951199 w 18288000"/>
              <a:gd name="connsiteY576" fmla="*/ 5110163 h 10288588"/>
              <a:gd name="connsiteX577" fmla="*/ 15963105 w 18288000"/>
              <a:gd name="connsiteY577" fmla="*/ 5110163 h 10288588"/>
              <a:gd name="connsiteX578" fmla="*/ 17118804 w 18288000"/>
              <a:gd name="connsiteY578" fmla="*/ 5110163 h 10288588"/>
              <a:gd name="connsiteX579" fmla="*/ 17129920 w 18288000"/>
              <a:gd name="connsiteY579" fmla="*/ 5110163 h 10288588"/>
              <a:gd name="connsiteX580" fmla="*/ 17141032 w 18288000"/>
              <a:gd name="connsiteY580" fmla="*/ 5107782 h 10288588"/>
              <a:gd name="connsiteX581" fmla="*/ 17152936 w 18288000"/>
              <a:gd name="connsiteY581" fmla="*/ 5104607 h 10288588"/>
              <a:gd name="connsiteX582" fmla="*/ 17164048 w 18288000"/>
              <a:gd name="connsiteY582" fmla="*/ 5101432 h 10288588"/>
              <a:gd name="connsiteX583" fmla="*/ 17173576 w 18288000"/>
              <a:gd name="connsiteY583" fmla="*/ 5095876 h 10288588"/>
              <a:gd name="connsiteX584" fmla="*/ 17183892 w 18288000"/>
              <a:gd name="connsiteY584" fmla="*/ 5090319 h 10288588"/>
              <a:gd name="connsiteX585" fmla="*/ 17193420 w 18288000"/>
              <a:gd name="connsiteY585" fmla="*/ 5083176 h 10288588"/>
              <a:gd name="connsiteX586" fmla="*/ 17200564 w 18288000"/>
              <a:gd name="connsiteY586" fmla="*/ 5075238 h 10288588"/>
              <a:gd name="connsiteX587" fmla="*/ 17208500 w 18288000"/>
              <a:gd name="connsiteY587" fmla="*/ 5067301 h 10288588"/>
              <a:gd name="connsiteX588" fmla="*/ 17215644 w 18288000"/>
              <a:gd name="connsiteY588" fmla="*/ 5058569 h 10288588"/>
              <a:gd name="connsiteX589" fmla="*/ 17221200 w 18288000"/>
              <a:gd name="connsiteY589" fmla="*/ 5048251 h 10288588"/>
              <a:gd name="connsiteX590" fmla="*/ 17225964 w 18288000"/>
              <a:gd name="connsiteY590" fmla="*/ 5038726 h 10288588"/>
              <a:gd name="connsiteX591" fmla="*/ 17229932 w 18288000"/>
              <a:gd name="connsiteY591" fmla="*/ 5028407 h 10288588"/>
              <a:gd name="connsiteX592" fmla="*/ 17233104 w 18288000"/>
              <a:gd name="connsiteY592" fmla="*/ 5017294 h 10288588"/>
              <a:gd name="connsiteX593" fmla="*/ 17234692 w 18288000"/>
              <a:gd name="connsiteY593" fmla="*/ 5004594 h 10288588"/>
              <a:gd name="connsiteX594" fmla="*/ 17235488 w 18288000"/>
              <a:gd name="connsiteY594" fmla="*/ 4993482 h 10288588"/>
              <a:gd name="connsiteX595" fmla="*/ 17235488 w 18288000"/>
              <a:gd name="connsiteY595" fmla="*/ 3835402 h 10288588"/>
              <a:gd name="connsiteX596" fmla="*/ 17234692 w 18288000"/>
              <a:gd name="connsiteY596" fmla="*/ 3824289 h 10288588"/>
              <a:gd name="connsiteX597" fmla="*/ 17233104 w 18288000"/>
              <a:gd name="connsiteY597" fmla="*/ 3811590 h 10288588"/>
              <a:gd name="connsiteX598" fmla="*/ 17229932 w 18288000"/>
              <a:gd name="connsiteY598" fmla="*/ 3800477 h 10288588"/>
              <a:gd name="connsiteX599" fmla="*/ 17225964 w 18288000"/>
              <a:gd name="connsiteY599" fmla="*/ 3790158 h 10288588"/>
              <a:gd name="connsiteX600" fmla="*/ 17221200 w 18288000"/>
              <a:gd name="connsiteY600" fmla="*/ 3779839 h 10288588"/>
              <a:gd name="connsiteX601" fmla="*/ 17215644 w 18288000"/>
              <a:gd name="connsiteY601" fmla="*/ 3770314 h 10288588"/>
              <a:gd name="connsiteX602" fmla="*/ 17208500 w 18288000"/>
              <a:gd name="connsiteY602" fmla="*/ 3760789 h 10288588"/>
              <a:gd name="connsiteX603" fmla="*/ 17200564 w 18288000"/>
              <a:gd name="connsiteY603" fmla="*/ 3752852 h 10288588"/>
              <a:gd name="connsiteX604" fmla="*/ 17193420 w 18288000"/>
              <a:gd name="connsiteY604" fmla="*/ 3744914 h 10288588"/>
              <a:gd name="connsiteX605" fmla="*/ 17183892 w 18288000"/>
              <a:gd name="connsiteY605" fmla="*/ 3738564 h 10288588"/>
              <a:gd name="connsiteX606" fmla="*/ 17173576 w 18288000"/>
              <a:gd name="connsiteY606" fmla="*/ 3733008 h 10288588"/>
              <a:gd name="connsiteX607" fmla="*/ 17164048 w 18288000"/>
              <a:gd name="connsiteY607" fmla="*/ 3727452 h 10288588"/>
              <a:gd name="connsiteX608" fmla="*/ 17152936 w 18288000"/>
              <a:gd name="connsiteY608" fmla="*/ 3723483 h 10288588"/>
              <a:gd name="connsiteX609" fmla="*/ 17141032 w 18288000"/>
              <a:gd name="connsiteY609" fmla="*/ 3720308 h 10288588"/>
              <a:gd name="connsiteX610" fmla="*/ 17129920 w 18288000"/>
              <a:gd name="connsiteY610" fmla="*/ 3719514 h 10288588"/>
              <a:gd name="connsiteX611" fmla="*/ 17118804 w 18288000"/>
              <a:gd name="connsiteY611" fmla="*/ 3717927 h 10288588"/>
              <a:gd name="connsiteX612" fmla="*/ 14504193 w 18288000"/>
              <a:gd name="connsiteY612" fmla="*/ 3717927 h 10288588"/>
              <a:gd name="connsiteX613" fmla="*/ 14491493 w 18288000"/>
              <a:gd name="connsiteY613" fmla="*/ 3719514 h 10288588"/>
              <a:gd name="connsiteX614" fmla="*/ 14480381 w 18288000"/>
              <a:gd name="connsiteY614" fmla="*/ 3720308 h 10288588"/>
              <a:gd name="connsiteX615" fmla="*/ 14469268 w 18288000"/>
              <a:gd name="connsiteY615" fmla="*/ 3723483 h 10288588"/>
              <a:gd name="connsiteX616" fmla="*/ 14458156 w 18288000"/>
              <a:gd name="connsiteY616" fmla="*/ 3727452 h 10288588"/>
              <a:gd name="connsiteX617" fmla="*/ 14447837 w 18288000"/>
              <a:gd name="connsiteY617" fmla="*/ 3733008 h 10288588"/>
              <a:gd name="connsiteX618" fmla="*/ 14439106 w 18288000"/>
              <a:gd name="connsiteY618" fmla="*/ 3738564 h 10288588"/>
              <a:gd name="connsiteX619" fmla="*/ 14430375 w 18288000"/>
              <a:gd name="connsiteY619" fmla="*/ 3744914 h 10288588"/>
              <a:gd name="connsiteX620" fmla="*/ 14420850 w 18288000"/>
              <a:gd name="connsiteY620" fmla="*/ 3752852 h 10288588"/>
              <a:gd name="connsiteX621" fmla="*/ 14412912 w 18288000"/>
              <a:gd name="connsiteY621" fmla="*/ 3760789 h 10288588"/>
              <a:gd name="connsiteX622" fmla="*/ 14406562 w 18288000"/>
              <a:gd name="connsiteY622" fmla="*/ 3770314 h 10288588"/>
              <a:gd name="connsiteX623" fmla="*/ 14401006 w 18288000"/>
              <a:gd name="connsiteY623" fmla="*/ 3779839 h 10288588"/>
              <a:gd name="connsiteX624" fmla="*/ 14396243 w 18288000"/>
              <a:gd name="connsiteY624" fmla="*/ 3790158 h 10288588"/>
              <a:gd name="connsiteX625" fmla="*/ 14391481 w 18288000"/>
              <a:gd name="connsiteY625" fmla="*/ 3800477 h 10288588"/>
              <a:gd name="connsiteX626" fmla="*/ 14389893 w 18288000"/>
              <a:gd name="connsiteY626" fmla="*/ 3811590 h 10288588"/>
              <a:gd name="connsiteX627" fmla="*/ 14387512 w 18288000"/>
              <a:gd name="connsiteY627" fmla="*/ 3824289 h 10288588"/>
              <a:gd name="connsiteX628" fmla="*/ 14387512 w 18288000"/>
              <a:gd name="connsiteY628" fmla="*/ 3835402 h 10288588"/>
              <a:gd name="connsiteX629" fmla="*/ 14387512 w 18288000"/>
              <a:gd name="connsiteY629" fmla="*/ 4993482 h 10288588"/>
              <a:gd name="connsiteX630" fmla="*/ 14387512 w 18288000"/>
              <a:gd name="connsiteY630" fmla="*/ 5004594 h 10288588"/>
              <a:gd name="connsiteX631" fmla="*/ 14389893 w 18288000"/>
              <a:gd name="connsiteY631" fmla="*/ 5017294 h 10288588"/>
              <a:gd name="connsiteX632" fmla="*/ 14391481 w 18288000"/>
              <a:gd name="connsiteY632" fmla="*/ 5028407 h 10288588"/>
              <a:gd name="connsiteX633" fmla="*/ 14396243 w 18288000"/>
              <a:gd name="connsiteY633" fmla="*/ 5038726 h 10288588"/>
              <a:gd name="connsiteX634" fmla="*/ 14401006 w 18288000"/>
              <a:gd name="connsiteY634" fmla="*/ 5048251 h 10288588"/>
              <a:gd name="connsiteX635" fmla="*/ 14406562 w 18288000"/>
              <a:gd name="connsiteY635" fmla="*/ 5058569 h 10288588"/>
              <a:gd name="connsiteX636" fmla="*/ 14412912 w 18288000"/>
              <a:gd name="connsiteY636" fmla="*/ 5067301 h 10288588"/>
              <a:gd name="connsiteX637" fmla="*/ 14420850 w 18288000"/>
              <a:gd name="connsiteY637" fmla="*/ 5075238 h 10288588"/>
              <a:gd name="connsiteX638" fmla="*/ 14430375 w 18288000"/>
              <a:gd name="connsiteY638" fmla="*/ 5083176 h 10288588"/>
              <a:gd name="connsiteX639" fmla="*/ 14439106 w 18288000"/>
              <a:gd name="connsiteY639" fmla="*/ 5090319 h 10288588"/>
              <a:gd name="connsiteX640" fmla="*/ 14447837 w 18288000"/>
              <a:gd name="connsiteY640" fmla="*/ 5095876 h 10288588"/>
              <a:gd name="connsiteX641" fmla="*/ 14458156 w 18288000"/>
              <a:gd name="connsiteY641" fmla="*/ 5101432 h 10288588"/>
              <a:gd name="connsiteX642" fmla="*/ 14469268 w 18288000"/>
              <a:gd name="connsiteY642" fmla="*/ 5104607 h 10288588"/>
              <a:gd name="connsiteX643" fmla="*/ 14480381 w 18288000"/>
              <a:gd name="connsiteY643" fmla="*/ 5107782 h 10288588"/>
              <a:gd name="connsiteX644" fmla="*/ 14491493 w 18288000"/>
              <a:gd name="connsiteY644" fmla="*/ 5110163 h 10288588"/>
              <a:gd name="connsiteX645" fmla="*/ 14504193 w 18288000"/>
              <a:gd name="connsiteY645" fmla="*/ 5110163 h 10288588"/>
              <a:gd name="connsiteX646" fmla="*/ 15659894 w 18288000"/>
              <a:gd name="connsiteY646" fmla="*/ 5110163 h 10288588"/>
              <a:gd name="connsiteX647" fmla="*/ 15671006 w 18288000"/>
              <a:gd name="connsiteY647" fmla="*/ 5110163 h 10288588"/>
              <a:gd name="connsiteX648" fmla="*/ 15682119 w 18288000"/>
              <a:gd name="connsiteY648" fmla="*/ 5107782 h 10288588"/>
              <a:gd name="connsiteX649" fmla="*/ 15693231 w 18288000"/>
              <a:gd name="connsiteY649" fmla="*/ 5104607 h 10288588"/>
              <a:gd name="connsiteX650" fmla="*/ 15704344 w 18288000"/>
              <a:gd name="connsiteY650" fmla="*/ 5101432 h 10288588"/>
              <a:gd name="connsiteX651" fmla="*/ 15714663 w 18288000"/>
              <a:gd name="connsiteY651" fmla="*/ 5095876 h 10288588"/>
              <a:gd name="connsiteX652" fmla="*/ 15724981 w 18288000"/>
              <a:gd name="connsiteY652" fmla="*/ 5090319 h 10288588"/>
              <a:gd name="connsiteX653" fmla="*/ 15733713 w 18288000"/>
              <a:gd name="connsiteY653" fmla="*/ 5083176 h 10288588"/>
              <a:gd name="connsiteX654" fmla="*/ 15741650 w 18288000"/>
              <a:gd name="connsiteY654" fmla="*/ 5075238 h 10288588"/>
              <a:gd name="connsiteX655" fmla="*/ 15749587 w 18288000"/>
              <a:gd name="connsiteY655" fmla="*/ 5067301 h 10288588"/>
              <a:gd name="connsiteX656" fmla="*/ 15755937 w 18288000"/>
              <a:gd name="connsiteY656" fmla="*/ 5058569 h 10288588"/>
              <a:gd name="connsiteX657" fmla="*/ 15761494 w 18288000"/>
              <a:gd name="connsiteY657" fmla="*/ 5048251 h 10288588"/>
              <a:gd name="connsiteX658" fmla="*/ 15766256 w 18288000"/>
              <a:gd name="connsiteY658" fmla="*/ 5038726 h 10288588"/>
              <a:gd name="connsiteX659" fmla="*/ 15771019 w 18288000"/>
              <a:gd name="connsiteY659" fmla="*/ 5028407 h 10288588"/>
              <a:gd name="connsiteX660" fmla="*/ 15772606 w 18288000"/>
              <a:gd name="connsiteY660" fmla="*/ 5017294 h 10288588"/>
              <a:gd name="connsiteX661" fmla="*/ 15774987 w 18288000"/>
              <a:gd name="connsiteY661" fmla="*/ 5004594 h 10288588"/>
              <a:gd name="connsiteX662" fmla="*/ 15776575 w 18288000"/>
              <a:gd name="connsiteY662" fmla="*/ 4993482 h 10288588"/>
              <a:gd name="connsiteX663" fmla="*/ 15776575 w 18288000"/>
              <a:gd name="connsiteY663" fmla="*/ 3835402 h 10288588"/>
              <a:gd name="connsiteX664" fmla="*/ 15774987 w 18288000"/>
              <a:gd name="connsiteY664" fmla="*/ 3824289 h 10288588"/>
              <a:gd name="connsiteX665" fmla="*/ 15772606 w 18288000"/>
              <a:gd name="connsiteY665" fmla="*/ 3811590 h 10288588"/>
              <a:gd name="connsiteX666" fmla="*/ 15771019 w 18288000"/>
              <a:gd name="connsiteY666" fmla="*/ 3800477 h 10288588"/>
              <a:gd name="connsiteX667" fmla="*/ 15766256 w 18288000"/>
              <a:gd name="connsiteY667" fmla="*/ 3790158 h 10288588"/>
              <a:gd name="connsiteX668" fmla="*/ 15761494 w 18288000"/>
              <a:gd name="connsiteY668" fmla="*/ 3779839 h 10288588"/>
              <a:gd name="connsiteX669" fmla="*/ 15755937 w 18288000"/>
              <a:gd name="connsiteY669" fmla="*/ 3770314 h 10288588"/>
              <a:gd name="connsiteX670" fmla="*/ 15749587 w 18288000"/>
              <a:gd name="connsiteY670" fmla="*/ 3760789 h 10288588"/>
              <a:gd name="connsiteX671" fmla="*/ 15741650 w 18288000"/>
              <a:gd name="connsiteY671" fmla="*/ 3752852 h 10288588"/>
              <a:gd name="connsiteX672" fmla="*/ 15733713 w 18288000"/>
              <a:gd name="connsiteY672" fmla="*/ 3744914 h 10288588"/>
              <a:gd name="connsiteX673" fmla="*/ 15724981 w 18288000"/>
              <a:gd name="connsiteY673" fmla="*/ 3738564 h 10288588"/>
              <a:gd name="connsiteX674" fmla="*/ 15714663 w 18288000"/>
              <a:gd name="connsiteY674" fmla="*/ 3733008 h 10288588"/>
              <a:gd name="connsiteX675" fmla="*/ 15704344 w 18288000"/>
              <a:gd name="connsiteY675" fmla="*/ 3727452 h 10288588"/>
              <a:gd name="connsiteX676" fmla="*/ 15693231 w 18288000"/>
              <a:gd name="connsiteY676" fmla="*/ 3723483 h 10288588"/>
              <a:gd name="connsiteX677" fmla="*/ 15682119 w 18288000"/>
              <a:gd name="connsiteY677" fmla="*/ 3720308 h 10288588"/>
              <a:gd name="connsiteX678" fmla="*/ 15671006 w 18288000"/>
              <a:gd name="connsiteY678" fmla="*/ 3719514 h 10288588"/>
              <a:gd name="connsiteX679" fmla="*/ 15659894 w 18288000"/>
              <a:gd name="connsiteY679" fmla="*/ 3717927 h 10288588"/>
              <a:gd name="connsiteX680" fmla="*/ 13046141 w 18288000"/>
              <a:gd name="connsiteY680" fmla="*/ 3717926 h 10288588"/>
              <a:gd name="connsiteX681" fmla="*/ 13034228 w 18288000"/>
              <a:gd name="connsiteY681" fmla="*/ 3719514 h 10288588"/>
              <a:gd name="connsiteX682" fmla="*/ 13023109 w 18288000"/>
              <a:gd name="connsiteY682" fmla="*/ 3720308 h 10288588"/>
              <a:gd name="connsiteX683" fmla="*/ 13011990 w 18288000"/>
              <a:gd name="connsiteY683" fmla="*/ 3723482 h 10288588"/>
              <a:gd name="connsiteX684" fmla="*/ 13000077 w 18288000"/>
              <a:gd name="connsiteY684" fmla="*/ 3727451 h 10288588"/>
              <a:gd name="connsiteX685" fmla="*/ 12990547 w 18288000"/>
              <a:gd name="connsiteY685" fmla="*/ 3733008 h 10288588"/>
              <a:gd name="connsiteX686" fmla="*/ 12981016 w 18288000"/>
              <a:gd name="connsiteY686" fmla="*/ 3738564 h 10288588"/>
              <a:gd name="connsiteX687" fmla="*/ 12972280 w 18288000"/>
              <a:gd name="connsiteY687" fmla="*/ 3744914 h 10288588"/>
              <a:gd name="connsiteX688" fmla="*/ 12963544 w 18288000"/>
              <a:gd name="connsiteY688" fmla="*/ 3752851 h 10288588"/>
              <a:gd name="connsiteX689" fmla="*/ 12955602 w 18288000"/>
              <a:gd name="connsiteY689" fmla="*/ 3760789 h 10288588"/>
              <a:gd name="connsiteX690" fmla="*/ 12948454 w 18288000"/>
              <a:gd name="connsiteY690" fmla="*/ 3770314 h 10288588"/>
              <a:gd name="connsiteX691" fmla="*/ 12942895 w 18288000"/>
              <a:gd name="connsiteY691" fmla="*/ 3779839 h 10288588"/>
              <a:gd name="connsiteX692" fmla="*/ 12938924 w 18288000"/>
              <a:gd name="connsiteY692" fmla="*/ 3790158 h 10288588"/>
              <a:gd name="connsiteX693" fmla="*/ 12934158 w 18288000"/>
              <a:gd name="connsiteY693" fmla="*/ 3800476 h 10288588"/>
              <a:gd name="connsiteX694" fmla="*/ 12931776 w 18288000"/>
              <a:gd name="connsiteY694" fmla="*/ 3811589 h 10288588"/>
              <a:gd name="connsiteX695" fmla="*/ 12929393 w 18288000"/>
              <a:gd name="connsiteY695" fmla="*/ 3824288 h 10288588"/>
              <a:gd name="connsiteX696" fmla="*/ 12928599 w 18288000"/>
              <a:gd name="connsiteY696" fmla="*/ 3835401 h 10288588"/>
              <a:gd name="connsiteX697" fmla="*/ 12928599 w 18288000"/>
              <a:gd name="connsiteY697" fmla="*/ 4993482 h 10288588"/>
              <a:gd name="connsiteX698" fmla="*/ 12929393 w 18288000"/>
              <a:gd name="connsiteY698" fmla="*/ 5004594 h 10288588"/>
              <a:gd name="connsiteX699" fmla="*/ 12931776 w 18288000"/>
              <a:gd name="connsiteY699" fmla="*/ 5017294 h 10288588"/>
              <a:gd name="connsiteX700" fmla="*/ 12934158 w 18288000"/>
              <a:gd name="connsiteY700" fmla="*/ 5028407 h 10288588"/>
              <a:gd name="connsiteX701" fmla="*/ 12938924 w 18288000"/>
              <a:gd name="connsiteY701" fmla="*/ 5038726 h 10288588"/>
              <a:gd name="connsiteX702" fmla="*/ 12942895 w 18288000"/>
              <a:gd name="connsiteY702" fmla="*/ 5048251 h 10288588"/>
              <a:gd name="connsiteX703" fmla="*/ 12948454 w 18288000"/>
              <a:gd name="connsiteY703" fmla="*/ 5058569 h 10288588"/>
              <a:gd name="connsiteX704" fmla="*/ 12955602 w 18288000"/>
              <a:gd name="connsiteY704" fmla="*/ 5067301 h 10288588"/>
              <a:gd name="connsiteX705" fmla="*/ 12963544 w 18288000"/>
              <a:gd name="connsiteY705" fmla="*/ 5075238 h 10288588"/>
              <a:gd name="connsiteX706" fmla="*/ 12972280 w 18288000"/>
              <a:gd name="connsiteY706" fmla="*/ 5083176 h 10288588"/>
              <a:gd name="connsiteX707" fmla="*/ 12981016 w 18288000"/>
              <a:gd name="connsiteY707" fmla="*/ 5090319 h 10288588"/>
              <a:gd name="connsiteX708" fmla="*/ 12990547 w 18288000"/>
              <a:gd name="connsiteY708" fmla="*/ 5095876 h 10288588"/>
              <a:gd name="connsiteX709" fmla="*/ 13000077 w 18288000"/>
              <a:gd name="connsiteY709" fmla="*/ 5101432 h 10288588"/>
              <a:gd name="connsiteX710" fmla="*/ 13011990 w 18288000"/>
              <a:gd name="connsiteY710" fmla="*/ 5104607 h 10288588"/>
              <a:gd name="connsiteX711" fmla="*/ 13023109 w 18288000"/>
              <a:gd name="connsiteY711" fmla="*/ 5107782 h 10288588"/>
              <a:gd name="connsiteX712" fmla="*/ 13034228 w 18288000"/>
              <a:gd name="connsiteY712" fmla="*/ 5110163 h 10288588"/>
              <a:gd name="connsiteX713" fmla="*/ 13046141 w 18288000"/>
              <a:gd name="connsiteY713" fmla="*/ 5110163 h 10288588"/>
              <a:gd name="connsiteX714" fmla="*/ 14201707 w 18288000"/>
              <a:gd name="connsiteY714" fmla="*/ 5110163 h 10288588"/>
              <a:gd name="connsiteX715" fmla="*/ 14213620 w 18288000"/>
              <a:gd name="connsiteY715" fmla="*/ 5110163 h 10288588"/>
              <a:gd name="connsiteX716" fmla="*/ 14225533 w 18288000"/>
              <a:gd name="connsiteY716" fmla="*/ 5107782 h 10288588"/>
              <a:gd name="connsiteX717" fmla="*/ 14236652 w 18288000"/>
              <a:gd name="connsiteY717" fmla="*/ 5104607 h 10288588"/>
              <a:gd name="connsiteX718" fmla="*/ 14247771 w 18288000"/>
              <a:gd name="connsiteY718" fmla="*/ 5101432 h 10288588"/>
              <a:gd name="connsiteX719" fmla="*/ 14258095 w 18288000"/>
              <a:gd name="connsiteY719" fmla="*/ 5095876 h 10288588"/>
              <a:gd name="connsiteX720" fmla="*/ 14267626 w 18288000"/>
              <a:gd name="connsiteY720" fmla="*/ 5090319 h 10288588"/>
              <a:gd name="connsiteX721" fmla="*/ 14277156 w 18288000"/>
              <a:gd name="connsiteY721" fmla="*/ 5083176 h 10288588"/>
              <a:gd name="connsiteX722" fmla="*/ 14284304 w 18288000"/>
              <a:gd name="connsiteY722" fmla="*/ 5075238 h 10288588"/>
              <a:gd name="connsiteX723" fmla="*/ 14292246 w 18288000"/>
              <a:gd name="connsiteY723" fmla="*/ 5067301 h 10288588"/>
              <a:gd name="connsiteX724" fmla="*/ 14299394 w 18288000"/>
              <a:gd name="connsiteY724" fmla="*/ 5058569 h 10288588"/>
              <a:gd name="connsiteX725" fmla="*/ 14304953 w 18288000"/>
              <a:gd name="connsiteY725" fmla="*/ 5048251 h 10288588"/>
              <a:gd name="connsiteX726" fmla="*/ 14309719 w 18288000"/>
              <a:gd name="connsiteY726" fmla="*/ 5038726 h 10288588"/>
              <a:gd name="connsiteX727" fmla="*/ 14313690 w 18288000"/>
              <a:gd name="connsiteY727" fmla="*/ 5028407 h 10288588"/>
              <a:gd name="connsiteX728" fmla="*/ 14316072 w 18288000"/>
              <a:gd name="connsiteY728" fmla="*/ 5017294 h 10288588"/>
              <a:gd name="connsiteX729" fmla="*/ 14318455 w 18288000"/>
              <a:gd name="connsiteY729" fmla="*/ 5004594 h 10288588"/>
              <a:gd name="connsiteX730" fmla="*/ 14319249 w 18288000"/>
              <a:gd name="connsiteY730" fmla="*/ 4993482 h 10288588"/>
              <a:gd name="connsiteX731" fmla="*/ 14319249 w 18288000"/>
              <a:gd name="connsiteY731" fmla="*/ 3835401 h 10288588"/>
              <a:gd name="connsiteX732" fmla="*/ 14318455 w 18288000"/>
              <a:gd name="connsiteY732" fmla="*/ 3824288 h 10288588"/>
              <a:gd name="connsiteX733" fmla="*/ 14316072 w 18288000"/>
              <a:gd name="connsiteY733" fmla="*/ 3811589 h 10288588"/>
              <a:gd name="connsiteX734" fmla="*/ 14313690 w 18288000"/>
              <a:gd name="connsiteY734" fmla="*/ 3800476 h 10288588"/>
              <a:gd name="connsiteX735" fmla="*/ 14309719 w 18288000"/>
              <a:gd name="connsiteY735" fmla="*/ 3790158 h 10288588"/>
              <a:gd name="connsiteX736" fmla="*/ 14304953 w 18288000"/>
              <a:gd name="connsiteY736" fmla="*/ 3779839 h 10288588"/>
              <a:gd name="connsiteX737" fmla="*/ 14299394 w 18288000"/>
              <a:gd name="connsiteY737" fmla="*/ 3770314 h 10288588"/>
              <a:gd name="connsiteX738" fmla="*/ 14292246 w 18288000"/>
              <a:gd name="connsiteY738" fmla="*/ 3760789 h 10288588"/>
              <a:gd name="connsiteX739" fmla="*/ 14284304 w 18288000"/>
              <a:gd name="connsiteY739" fmla="*/ 3752851 h 10288588"/>
              <a:gd name="connsiteX740" fmla="*/ 14277156 w 18288000"/>
              <a:gd name="connsiteY740" fmla="*/ 3744914 h 10288588"/>
              <a:gd name="connsiteX741" fmla="*/ 14267626 w 18288000"/>
              <a:gd name="connsiteY741" fmla="*/ 3738564 h 10288588"/>
              <a:gd name="connsiteX742" fmla="*/ 14258095 w 18288000"/>
              <a:gd name="connsiteY742" fmla="*/ 3733008 h 10288588"/>
              <a:gd name="connsiteX743" fmla="*/ 14247771 w 18288000"/>
              <a:gd name="connsiteY743" fmla="*/ 3727451 h 10288588"/>
              <a:gd name="connsiteX744" fmla="*/ 14236652 w 18288000"/>
              <a:gd name="connsiteY744" fmla="*/ 3723482 h 10288588"/>
              <a:gd name="connsiteX745" fmla="*/ 14225533 w 18288000"/>
              <a:gd name="connsiteY745" fmla="*/ 3720308 h 10288588"/>
              <a:gd name="connsiteX746" fmla="*/ 14213620 w 18288000"/>
              <a:gd name="connsiteY746" fmla="*/ 3719514 h 10288588"/>
              <a:gd name="connsiteX747" fmla="*/ 14201707 w 18288000"/>
              <a:gd name="connsiteY747" fmla="*/ 3717926 h 10288588"/>
              <a:gd name="connsiteX748" fmla="*/ 11587956 w 18288000"/>
              <a:gd name="connsiteY748" fmla="*/ 3717926 h 10288588"/>
              <a:gd name="connsiteX749" fmla="*/ 11575256 w 18288000"/>
              <a:gd name="connsiteY749" fmla="*/ 3719513 h 10288588"/>
              <a:gd name="connsiteX750" fmla="*/ 11564143 w 18288000"/>
              <a:gd name="connsiteY750" fmla="*/ 3720307 h 10288588"/>
              <a:gd name="connsiteX751" fmla="*/ 11553031 w 18288000"/>
              <a:gd name="connsiteY751" fmla="*/ 3723482 h 10288588"/>
              <a:gd name="connsiteX752" fmla="*/ 11541918 w 18288000"/>
              <a:gd name="connsiteY752" fmla="*/ 3727451 h 10288588"/>
              <a:gd name="connsiteX753" fmla="*/ 11531599 w 18288000"/>
              <a:gd name="connsiteY753" fmla="*/ 3733007 h 10288588"/>
              <a:gd name="connsiteX754" fmla="*/ 11522868 w 18288000"/>
              <a:gd name="connsiteY754" fmla="*/ 3738563 h 10288588"/>
              <a:gd name="connsiteX755" fmla="*/ 11512549 w 18288000"/>
              <a:gd name="connsiteY755" fmla="*/ 3744913 h 10288588"/>
              <a:gd name="connsiteX756" fmla="*/ 11504612 w 18288000"/>
              <a:gd name="connsiteY756" fmla="*/ 3752851 h 10288588"/>
              <a:gd name="connsiteX757" fmla="*/ 11496675 w 18288000"/>
              <a:gd name="connsiteY757" fmla="*/ 3760788 h 10288588"/>
              <a:gd name="connsiteX758" fmla="*/ 11490325 w 18288000"/>
              <a:gd name="connsiteY758" fmla="*/ 3770313 h 10288588"/>
              <a:gd name="connsiteX759" fmla="*/ 11484768 w 18288000"/>
              <a:gd name="connsiteY759" fmla="*/ 3779838 h 10288588"/>
              <a:gd name="connsiteX760" fmla="*/ 11480006 w 18288000"/>
              <a:gd name="connsiteY760" fmla="*/ 3790157 h 10288588"/>
              <a:gd name="connsiteX761" fmla="*/ 11475243 w 18288000"/>
              <a:gd name="connsiteY761" fmla="*/ 3800476 h 10288588"/>
              <a:gd name="connsiteX762" fmla="*/ 11473656 w 18288000"/>
              <a:gd name="connsiteY762" fmla="*/ 3811588 h 10288588"/>
              <a:gd name="connsiteX763" fmla="*/ 11471275 w 18288000"/>
              <a:gd name="connsiteY763" fmla="*/ 3824288 h 10288588"/>
              <a:gd name="connsiteX764" fmla="*/ 11469687 w 18288000"/>
              <a:gd name="connsiteY764" fmla="*/ 3835401 h 10288588"/>
              <a:gd name="connsiteX765" fmla="*/ 11469687 w 18288000"/>
              <a:gd name="connsiteY765" fmla="*/ 4993482 h 10288588"/>
              <a:gd name="connsiteX766" fmla="*/ 11471275 w 18288000"/>
              <a:gd name="connsiteY766" fmla="*/ 5004594 h 10288588"/>
              <a:gd name="connsiteX767" fmla="*/ 11473656 w 18288000"/>
              <a:gd name="connsiteY767" fmla="*/ 5017294 h 10288588"/>
              <a:gd name="connsiteX768" fmla="*/ 11475243 w 18288000"/>
              <a:gd name="connsiteY768" fmla="*/ 5028407 h 10288588"/>
              <a:gd name="connsiteX769" fmla="*/ 11480006 w 18288000"/>
              <a:gd name="connsiteY769" fmla="*/ 5038726 h 10288588"/>
              <a:gd name="connsiteX770" fmla="*/ 11484768 w 18288000"/>
              <a:gd name="connsiteY770" fmla="*/ 5048251 h 10288588"/>
              <a:gd name="connsiteX771" fmla="*/ 11490325 w 18288000"/>
              <a:gd name="connsiteY771" fmla="*/ 5058569 h 10288588"/>
              <a:gd name="connsiteX772" fmla="*/ 11496675 w 18288000"/>
              <a:gd name="connsiteY772" fmla="*/ 5067301 h 10288588"/>
              <a:gd name="connsiteX773" fmla="*/ 11504612 w 18288000"/>
              <a:gd name="connsiteY773" fmla="*/ 5075238 h 10288588"/>
              <a:gd name="connsiteX774" fmla="*/ 11512549 w 18288000"/>
              <a:gd name="connsiteY774" fmla="*/ 5083176 h 10288588"/>
              <a:gd name="connsiteX775" fmla="*/ 11522868 w 18288000"/>
              <a:gd name="connsiteY775" fmla="*/ 5090319 h 10288588"/>
              <a:gd name="connsiteX776" fmla="*/ 11531599 w 18288000"/>
              <a:gd name="connsiteY776" fmla="*/ 5095876 h 10288588"/>
              <a:gd name="connsiteX777" fmla="*/ 11541918 w 18288000"/>
              <a:gd name="connsiteY777" fmla="*/ 5101432 h 10288588"/>
              <a:gd name="connsiteX778" fmla="*/ 11553031 w 18288000"/>
              <a:gd name="connsiteY778" fmla="*/ 5104607 h 10288588"/>
              <a:gd name="connsiteX779" fmla="*/ 11564143 w 18288000"/>
              <a:gd name="connsiteY779" fmla="*/ 5107782 h 10288588"/>
              <a:gd name="connsiteX780" fmla="*/ 11575256 w 18288000"/>
              <a:gd name="connsiteY780" fmla="*/ 5110163 h 10288588"/>
              <a:gd name="connsiteX781" fmla="*/ 11587956 w 18288000"/>
              <a:gd name="connsiteY781" fmla="*/ 5110163 h 10288588"/>
              <a:gd name="connsiteX782" fmla="*/ 12742068 w 18288000"/>
              <a:gd name="connsiteY782" fmla="*/ 5110163 h 10288588"/>
              <a:gd name="connsiteX783" fmla="*/ 12754768 w 18288000"/>
              <a:gd name="connsiteY783" fmla="*/ 5110163 h 10288588"/>
              <a:gd name="connsiteX784" fmla="*/ 12765881 w 18288000"/>
              <a:gd name="connsiteY784" fmla="*/ 5107782 h 10288588"/>
              <a:gd name="connsiteX785" fmla="*/ 12776993 w 18288000"/>
              <a:gd name="connsiteY785" fmla="*/ 5104607 h 10288588"/>
              <a:gd name="connsiteX786" fmla="*/ 12788106 w 18288000"/>
              <a:gd name="connsiteY786" fmla="*/ 5101432 h 10288588"/>
              <a:gd name="connsiteX787" fmla="*/ 12798425 w 18288000"/>
              <a:gd name="connsiteY787" fmla="*/ 5095876 h 10288588"/>
              <a:gd name="connsiteX788" fmla="*/ 12808743 w 18288000"/>
              <a:gd name="connsiteY788" fmla="*/ 5090319 h 10288588"/>
              <a:gd name="connsiteX789" fmla="*/ 12817475 w 18288000"/>
              <a:gd name="connsiteY789" fmla="*/ 5083176 h 10288588"/>
              <a:gd name="connsiteX790" fmla="*/ 12825412 w 18288000"/>
              <a:gd name="connsiteY790" fmla="*/ 5075238 h 10288588"/>
              <a:gd name="connsiteX791" fmla="*/ 12833349 w 18288000"/>
              <a:gd name="connsiteY791" fmla="*/ 5067301 h 10288588"/>
              <a:gd name="connsiteX792" fmla="*/ 12839699 w 18288000"/>
              <a:gd name="connsiteY792" fmla="*/ 5058569 h 10288588"/>
              <a:gd name="connsiteX793" fmla="*/ 12845256 w 18288000"/>
              <a:gd name="connsiteY793" fmla="*/ 5048251 h 10288588"/>
              <a:gd name="connsiteX794" fmla="*/ 12850018 w 18288000"/>
              <a:gd name="connsiteY794" fmla="*/ 5038726 h 10288588"/>
              <a:gd name="connsiteX795" fmla="*/ 12854781 w 18288000"/>
              <a:gd name="connsiteY795" fmla="*/ 5028407 h 10288588"/>
              <a:gd name="connsiteX796" fmla="*/ 12857162 w 18288000"/>
              <a:gd name="connsiteY796" fmla="*/ 5017294 h 10288588"/>
              <a:gd name="connsiteX797" fmla="*/ 12858749 w 18288000"/>
              <a:gd name="connsiteY797" fmla="*/ 5004594 h 10288588"/>
              <a:gd name="connsiteX798" fmla="*/ 12860337 w 18288000"/>
              <a:gd name="connsiteY798" fmla="*/ 4993482 h 10288588"/>
              <a:gd name="connsiteX799" fmla="*/ 12860337 w 18288000"/>
              <a:gd name="connsiteY799" fmla="*/ 3835401 h 10288588"/>
              <a:gd name="connsiteX800" fmla="*/ 12858749 w 18288000"/>
              <a:gd name="connsiteY800" fmla="*/ 3824288 h 10288588"/>
              <a:gd name="connsiteX801" fmla="*/ 12857162 w 18288000"/>
              <a:gd name="connsiteY801" fmla="*/ 3811588 h 10288588"/>
              <a:gd name="connsiteX802" fmla="*/ 12854781 w 18288000"/>
              <a:gd name="connsiteY802" fmla="*/ 3800476 h 10288588"/>
              <a:gd name="connsiteX803" fmla="*/ 12850018 w 18288000"/>
              <a:gd name="connsiteY803" fmla="*/ 3790157 h 10288588"/>
              <a:gd name="connsiteX804" fmla="*/ 12845256 w 18288000"/>
              <a:gd name="connsiteY804" fmla="*/ 3779838 h 10288588"/>
              <a:gd name="connsiteX805" fmla="*/ 12839699 w 18288000"/>
              <a:gd name="connsiteY805" fmla="*/ 3770313 h 10288588"/>
              <a:gd name="connsiteX806" fmla="*/ 12833349 w 18288000"/>
              <a:gd name="connsiteY806" fmla="*/ 3760788 h 10288588"/>
              <a:gd name="connsiteX807" fmla="*/ 12825412 w 18288000"/>
              <a:gd name="connsiteY807" fmla="*/ 3752851 h 10288588"/>
              <a:gd name="connsiteX808" fmla="*/ 12817475 w 18288000"/>
              <a:gd name="connsiteY808" fmla="*/ 3744913 h 10288588"/>
              <a:gd name="connsiteX809" fmla="*/ 12808743 w 18288000"/>
              <a:gd name="connsiteY809" fmla="*/ 3738563 h 10288588"/>
              <a:gd name="connsiteX810" fmla="*/ 12798425 w 18288000"/>
              <a:gd name="connsiteY810" fmla="*/ 3733007 h 10288588"/>
              <a:gd name="connsiteX811" fmla="*/ 12788106 w 18288000"/>
              <a:gd name="connsiteY811" fmla="*/ 3727451 h 10288588"/>
              <a:gd name="connsiteX812" fmla="*/ 12776993 w 18288000"/>
              <a:gd name="connsiteY812" fmla="*/ 3723482 h 10288588"/>
              <a:gd name="connsiteX813" fmla="*/ 12765881 w 18288000"/>
              <a:gd name="connsiteY813" fmla="*/ 3720307 h 10288588"/>
              <a:gd name="connsiteX814" fmla="*/ 12754768 w 18288000"/>
              <a:gd name="connsiteY814" fmla="*/ 3719513 h 10288588"/>
              <a:gd name="connsiteX815" fmla="*/ 12742068 w 18288000"/>
              <a:gd name="connsiteY815" fmla="*/ 3717926 h 10288588"/>
              <a:gd name="connsiteX816" fmla="*/ 10129043 w 18288000"/>
              <a:gd name="connsiteY816" fmla="*/ 3717925 h 10288588"/>
              <a:gd name="connsiteX817" fmla="*/ 10117137 w 18288000"/>
              <a:gd name="connsiteY817" fmla="*/ 3719513 h 10288588"/>
              <a:gd name="connsiteX818" fmla="*/ 10106025 w 18288000"/>
              <a:gd name="connsiteY818" fmla="*/ 3720307 h 10288588"/>
              <a:gd name="connsiteX819" fmla="*/ 10094912 w 18288000"/>
              <a:gd name="connsiteY819" fmla="*/ 3723481 h 10288588"/>
              <a:gd name="connsiteX820" fmla="*/ 10083006 w 18288000"/>
              <a:gd name="connsiteY820" fmla="*/ 3727450 h 10288588"/>
              <a:gd name="connsiteX821" fmla="*/ 10073481 w 18288000"/>
              <a:gd name="connsiteY821" fmla="*/ 3733007 h 10288588"/>
              <a:gd name="connsiteX822" fmla="*/ 10063162 w 18288000"/>
              <a:gd name="connsiteY822" fmla="*/ 3738563 h 10288588"/>
              <a:gd name="connsiteX823" fmla="*/ 10054431 w 18288000"/>
              <a:gd name="connsiteY823" fmla="*/ 3744913 h 10288588"/>
              <a:gd name="connsiteX824" fmla="*/ 10046493 w 18288000"/>
              <a:gd name="connsiteY824" fmla="*/ 3752850 h 10288588"/>
              <a:gd name="connsiteX825" fmla="*/ 10038556 w 18288000"/>
              <a:gd name="connsiteY825" fmla="*/ 3760788 h 10288588"/>
              <a:gd name="connsiteX826" fmla="*/ 10031412 w 18288000"/>
              <a:gd name="connsiteY826" fmla="*/ 3770313 h 10288588"/>
              <a:gd name="connsiteX827" fmla="*/ 10025856 w 18288000"/>
              <a:gd name="connsiteY827" fmla="*/ 3779838 h 10288588"/>
              <a:gd name="connsiteX828" fmla="*/ 10021887 w 18288000"/>
              <a:gd name="connsiteY828" fmla="*/ 3790157 h 10288588"/>
              <a:gd name="connsiteX829" fmla="*/ 10017125 w 18288000"/>
              <a:gd name="connsiteY829" fmla="*/ 3800475 h 10288588"/>
              <a:gd name="connsiteX830" fmla="*/ 10014743 w 18288000"/>
              <a:gd name="connsiteY830" fmla="*/ 3811588 h 10288588"/>
              <a:gd name="connsiteX831" fmla="*/ 10012362 w 18288000"/>
              <a:gd name="connsiteY831" fmla="*/ 3824288 h 10288588"/>
              <a:gd name="connsiteX832" fmla="*/ 10012362 w 18288000"/>
              <a:gd name="connsiteY832" fmla="*/ 3835400 h 10288588"/>
              <a:gd name="connsiteX833" fmla="*/ 10012362 w 18288000"/>
              <a:gd name="connsiteY833" fmla="*/ 4993482 h 10288588"/>
              <a:gd name="connsiteX834" fmla="*/ 10012362 w 18288000"/>
              <a:gd name="connsiteY834" fmla="*/ 5004594 h 10288588"/>
              <a:gd name="connsiteX835" fmla="*/ 10014743 w 18288000"/>
              <a:gd name="connsiteY835" fmla="*/ 5017294 h 10288588"/>
              <a:gd name="connsiteX836" fmla="*/ 10017125 w 18288000"/>
              <a:gd name="connsiteY836" fmla="*/ 5028407 h 10288588"/>
              <a:gd name="connsiteX837" fmla="*/ 10021887 w 18288000"/>
              <a:gd name="connsiteY837" fmla="*/ 5038726 h 10288588"/>
              <a:gd name="connsiteX838" fmla="*/ 10025856 w 18288000"/>
              <a:gd name="connsiteY838" fmla="*/ 5048251 h 10288588"/>
              <a:gd name="connsiteX839" fmla="*/ 10031412 w 18288000"/>
              <a:gd name="connsiteY839" fmla="*/ 5058569 h 10288588"/>
              <a:gd name="connsiteX840" fmla="*/ 10038556 w 18288000"/>
              <a:gd name="connsiteY840" fmla="*/ 5067301 h 10288588"/>
              <a:gd name="connsiteX841" fmla="*/ 10046493 w 18288000"/>
              <a:gd name="connsiteY841" fmla="*/ 5075238 h 10288588"/>
              <a:gd name="connsiteX842" fmla="*/ 10054431 w 18288000"/>
              <a:gd name="connsiteY842" fmla="*/ 5083176 h 10288588"/>
              <a:gd name="connsiteX843" fmla="*/ 10063162 w 18288000"/>
              <a:gd name="connsiteY843" fmla="*/ 5090319 h 10288588"/>
              <a:gd name="connsiteX844" fmla="*/ 10073481 w 18288000"/>
              <a:gd name="connsiteY844" fmla="*/ 5095876 h 10288588"/>
              <a:gd name="connsiteX845" fmla="*/ 10083006 w 18288000"/>
              <a:gd name="connsiteY845" fmla="*/ 5101432 h 10288588"/>
              <a:gd name="connsiteX846" fmla="*/ 10094912 w 18288000"/>
              <a:gd name="connsiteY846" fmla="*/ 5104607 h 10288588"/>
              <a:gd name="connsiteX847" fmla="*/ 10106025 w 18288000"/>
              <a:gd name="connsiteY847" fmla="*/ 5107782 h 10288588"/>
              <a:gd name="connsiteX848" fmla="*/ 10117137 w 18288000"/>
              <a:gd name="connsiteY848" fmla="*/ 5110163 h 10288588"/>
              <a:gd name="connsiteX849" fmla="*/ 10129043 w 18288000"/>
              <a:gd name="connsiteY849" fmla="*/ 5110163 h 10288588"/>
              <a:gd name="connsiteX850" fmla="*/ 11283950 w 18288000"/>
              <a:gd name="connsiteY850" fmla="*/ 5110163 h 10288588"/>
              <a:gd name="connsiteX851" fmla="*/ 11295856 w 18288000"/>
              <a:gd name="connsiteY851" fmla="*/ 5110163 h 10288588"/>
              <a:gd name="connsiteX852" fmla="*/ 11307763 w 18288000"/>
              <a:gd name="connsiteY852" fmla="*/ 5107782 h 10288588"/>
              <a:gd name="connsiteX853" fmla="*/ 11318875 w 18288000"/>
              <a:gd name="connsiteY853" fmla="*/ 5104607 h 10288588"/>
              <a:gd name="connsiteX854" fmla="*/ 11329987 w 18288000"/>
              <a:gd name="connsiteY854" fmla="*/ 5101432 h 10288588"/>
              <a:gd name="connsiteX855" fmla="*/ 11340306 w 18288000"/>
              <a:gd name="connsiteY855" fmla="*/ 5095876 h 10288588"/>
              <a:gd name="connsiteX856" fmla="*/ 11349037 w 18288000"/>
              <a:gd name="connsiteY856" fmla="*/ 5090319 h 10288588"/>
              <a:gd name="connsiteX857" fmla="*/ 11357769 w 18288000"/>
              <a:gd name="connsiteY857" fmla="*/ 5083176 h 10288588"/>
              <a:gd name="connsiteX858" fmla="*/ 11366500 w 18288000"/>
              <a:gd name="connsiteY858" fmla="*/ 5075238 h 10288588"/>
              <a:gd name="connsiteX859" fmla="*/ 11374437 w 18288000"/>
              <a:gd name="connsiteY859" fmla="*/ 5067301 h 10288588"/>
              <a:gd name="connsiteX860" fmla="*/ 11381581 w 18288000"/>
              <a:gd name="connsiteY860" fmla="*/ 5058569 h 10288588"/>
              <a:gd name="connsiteX861" fmla="*/ 11387137 w 18288000"/>
              <a:gd name="connsiteY861" fmla="*/ 5048251 h 10288588"/>
              <a:gd name="connsiteX862" fmla="*/ 11391900 w 18288000"/>
              <a:gd name="connsiteY862" fmla="*/ 5038726 h 10288588"/>
              <a:gd name="connsiteX863" fmla="*/ 11395869 w 18288000"/>
              <a:gd name="connsiteY863" fmla="*/ 5028407 h 10288588"/>
              <a:gd name="connsiteX864" fmla="*/ 11398250 w 18288000"/>
              <a:gd name="connsiteY864" fmla="*/ 5017294 h 10288588"/>
              <a:gd name="connsiteX865" fmla="*/ 11400631 w 18288000"/>
              <a:gd name="connsiteY865" fmla="*/ 5004594 h 10288588"/>
              <a:gd name="connsiteX866" fmla="*/ 11401425 w 18288000"/>
              <a:gd name="connsiteY866" fmla="*/ 4993482 h 10288588"/>
              <a:gd name="connsiteX867" fmla="*/ 11401425 w 18288000"/>
              <a:gd name="connsiteY867" fmla="*/ 3835400 h 10288588"/>
              <a:gd name="connsiteX868" fmla="*/ 11400631 w 18288000"/>
              <a:gd name="connsiteY868" fmla="*/ 3824288 h 10288588"/>
              <a:gd name="connsiteX869" fmla="*/ 11398250 w 18288000"/>
              <a:gd name="connsiteY869" fmla="*/ 3811588 h 10288588"/>
              <a:gd name="connsiteX870" fmla="*/ 11395869 w 18288000"/>
              <a:gd name="connsiteY870" fmla="*/ 3800475 h 10288588"/>
              <a:gd name="connsiteX871" fmla="*/ 11391900 w 18288000"/>
              <a:gd name="connsiteY871" fmla="*/ 3790157 h 10288588"/>
              <a:gd name="connsiteX872" fmla="*/ 11387137 w 18288000"/>
              <a:gd name="connsiteY872" fmla="*/ 3779838 h 10288588"/>
              <a:gd name="connsiteX873" fmla="*/ 11381581 w 18288000"/>
              <a:gd name="connsiteY873" fmla="*/ 3770313 h 10288588"/>
              <a:gd name="connsiteX874" fmla="*/ 11374437 w 18288000"/>
              <a:gd name="connsiteY874" fmla="*/ 3760788 h 10288588"/>
              <a:gd name="connsiteX875" fmla="*/ 11366500 w 18288000"/>
              <a:gd name="connsiteY875" fmla="*/ 3752850 h 10288588"/>
              <a:gd name="connsiteX876" fmla="*/ 11357769 w 18288000"/>
              <a:gd name="connsiteY876" fmla="*/ 3744913 h 10288588"/>
              <a:gd name="connsiteX877" fmla="*/ 11349037 w 18288000"/>
              <a:gd name="connsiteY877" fmla="*/ 3738563 h 10288588"/>
              <a:gd name="connsiteX878" fmla="*/ 11340306 w 18288000"/>
              <a:gd name="connsiteY878" fmla="*/ 3733007 h 10288588"/>
              <a:gd name="connsiteX879" fmla="*/ 11329987 w 18288000"/>
              <a:gd name="connsiteY879" fmla="*/ 3727450 h 10288588"/>
              <a:gd name="connsiteX880" fmla="*/ 11318875 w 18288000"/>
              <a:gd name="connsiteY880" fmla="*/ 3723481 h 10288588"/>
              <a:gd name="connsiteX881" fmla="*/ 11307763 w 18288000"/>
              <a:gd name="connsiteY881" fmla="*/ 3720307 h 10288588"/>
              <a:gd name="connsiteX882" fmla="*/ 11295856 w 18288000"/>
              <a:gd name="connsiteY882" fmla="*/ 3719513 h 10288588"/>
              <a:gd name="connsiteX883" fmla="*/ 11283950 w 18288000"/>
              <a:gd name="connsiteY883" fmla="*/ 3717925 h 10288588"/>
              <a:gd name="connsiteX884" fmla="*/ 15963105 w 18288000"/>
              <a:gd name="connsiteY884" fmla="*/ 2255840 h 10288588"/>
              <a:gd name="connsiteX885" fmla="*/ 15951199 w 18288000"/>
              <a:gd name="connsiteY885" fmla="*/ 2256633 h 10288588"/>
              <a:gd name="connsiteX886" fmla="*/ 15940087 w 18288000"/>
              <a:gd name="connsiteY886" fmla="*/ 2258221 h 10288588"/>
              <a:gd name="connsiteX887" fmla="*/ 15928180 w 18288000"/>
              <a:gd name="connsiteY887" fmla="*/ 2261396 h 10288588"/>
              <a:gd name="connsiteX888" fmla="*/ 15917068 w 18288000"/>
              <a:gd name="connsiteY888" fmla="*/ 2264571 h 10288588"/>
              <a:gd name="connsiteX889" fmla="*/ 15907543 w 18288000"/>
              <a:gd name="connsiteY889" fmla="*/ 2270127 h 10288588"/>
              <a:gd name="connsiteX890" fmla="*/ 15898018 w 18288000"/>
              <a:gd name="connsiteY890" fmla="*/ 2275683 h 10288588"/>
              <a:gd name="connsiteX891" fmla="*/ 15889287 w 18288000"/>
              <a:gd name="connsiteY891" fmla="*/ 2282828 h 10288588"/>
              <a:gd name="connsiteX892" fmla="*/ 15880555 w 18288000"/>
              <a:gd name="connsiteY892" fmla="*/ 2290765 h 10288588"/>
              <a:gd name="connsiteX893" fmla="*/ 15872618 w 18288000"/>
              <a:gd name="connsiteY893" fmla="*/ 2298703 h 10288588"/>
              <a:gd name="connsiteX894" fmla="*/ 15865474 w 18288000"/>
              <a:gd name="connsiteY894" fmla="*/ 2307434 h 10288588"/>
              <a:gd name="connsiteX895" fmla="*/ 15859918 w 18288000"/>
              <a:gd name="connsiteY895" fmla="*/ 2317753 h 10288588"/>
              <a:gd name="connsiteX896" fmla="*/ 15855949 w 18288000"/>
              <a:gd name="connsiteY896" fmla="*/ 2328071 h 10288588"/>
              <a:gd name="connsiteX897" fmla="*/ 15851187 w 18288000"/>
              <a:gd name="connsiteY897" fmla="*/ 2337596 h 10288588"/>
              <a:gd name="connsiteX898" fmla="*/ 15848805 w 18288000"/>
              <a:gd name="connsiteY898" fmla="*/ 2349502 h 10288588"/>
              <a:gd name="connsiteX899" fmla="*/ 15846424 w 18288000"/>
              <a:gd name="connsiteY899" fmla="*/ 2361409 h 10288588"/>
              <a:gd name="connsiteX900" fmla="*/ 15846424 w 18288000"/>
              <a:gd name="connsiteY900" fmla="*/ 2372521 h 10288588"/>
              <a:gd name="connsiteX901" fmla="*/ 15846424 w 18288000"/>
              <a:gd name="connsiteY901" fmla="*/ 3530603 h 10288588"/>
              <a:gd name="connsiteX902" fmla="*/ 15846424 w 18288000"/>
              <a:gd name="connsiteY902" fmla="*/ 3542509 h 10288588"/>
              <a:gd name="connsiteX903" fmla="*/ 15848805 w 18288000"/>
              <a:gd name="connsiteY903" fmla="*/ 3554415 h 10288588"/>
              <a:gd name="connsiteX904" fmla="*/ 15851187 w 18288000"/>
              <a:gd name="connsiteY904" fmla="*/ 3565528 h 10288588"/>
              <a:gd name="connsiteX905" fmla="*/ 15855949 w 18288000"/>
              <a:gd name="connsiteY905" fmla="*/ 3575847 h 10288588"/>
              <a:gd name="connsiteX906" fmla="*/ 15859918 w 18288000"/>
              <a:gd name="connsiteY906" fmla="*/ 3586165 h 10288588"/>
              <a:gd name="connsiteX907" fmla="*/ 15865474 w 18288000"/>
              <a:gd name="connsiteY907" fmla="*/ 3596484 h 10288588"/>
              <a:gd name="connsiteX908" fmla="*/ 15872618 w 18288000"/>
              <a:gd name="connsiteY908" fmla="*/ 3605215 h 10288588"/>
              <a:gd name="connsiteX909" fmla="*/ 15880555 w 18288000"/>
              <a:gd name="connsiteY909" fmla="*/ 3613153 h 10288588"/>
              <a:gd name="connsiteX910" fmla="*/ 15889287 w 18288000"/>
              <a:gd name="connsiteY910" fmla="*/ 3621090 h 10288588"/>
              <a:gd name="connsiteX911" fmla="*/ 15898018 w 18288000"/>
              <a:gd name="connsiteY911" fmla="*/ 3627441 h 10288588"/>
              <a:gd name="connsiteX912" fmla="*/ 15907543 w 18288000"/>
              <a:gd name="connsiteY912" fmla="*/ 3632997 h 10288588"/>
              <a:gd name="connsiteX913" fmla="*/ 15917068 w 18288000"/>
              <a:gd name="connsiteY913" fmla="*/ 3638553 h 10288588"/>
              <a:gd name="connsiteX914" fmla="*/ 15928180 w 18288000"/>
              <a:gd name="connsiteY914" fmla="*/ 3642522 h 10288588"/>
              <a:gd name="connsiteX915" fmla="*/ 15940087 w 18288000"/>
              <a:gd name="connsiteY915" fmla="*/ 3645697 h 10288588"/>
              <a:gd name="connsiteX916" fmla="*/ 15951199 w 18288000"/>
              <a:gd name="connsiteY916" fmla="*/ 3648078 h 10288588"/>
              <a:gd name="connsiteX917" fmla="*/ 15963105 w 18288000"/>
              <a:gd name="connsiteY917" fmla="*/ 3648078 h 10288588"/>
              <a:gd name="connsiteX918" fmla="*/ 17118804 w 18288000"/>
              <a:gd name="connsiteY918" fmla="*/ 3648078 h 10288588"/>
              <a:gd name="connsiteX919" fmla="*/ 17129920 w 18288000"/>
              <a:gd name="connsiteY919" fmla="*/ 3648078 h 10288588"/>
              <a:gd name="connsiteX920" fmla="*/ 17141032 w 18288000"/>
              <a:gd name="connsiteY920" fmla="*/ 3645697 h 10288588"/>
              <a:gd name="connsiteX921" fmla="*/ 17152936 w 18288000"/>
              <a:gd name="connsiteY921" fmla="*/ 3642522 h 10288588"/>
              <a:gd name="connsiteX922" fmla="*/ 17164048 w 18288000"/>
              <a:gd name="connsiteY922" fmla="*/ 3638553 h 10288588"/>
              <a:gd name="connsiteX923" fmla="*/ 17173576 w 18288000"/>
              <a:gd name="connsiteY923" fmla="*/ 3632997 h 10288588"/>
              <a:gd name="connsiteX924" fmla="*/ 17183892 w 18288000"/>
              <a:gd name="connsiteY924" fmla="*/ 3627441 h 10288588"/>
              <a:gd name="connsiteX925" fmla="*/ 17193420 w 18288000"/>
              <a:gd name="connsiteY925" fmla="*/ 3621090 h 10288588"/>
              <a:gd name="connsiteX926" fmla="*/ 17200564 w 18288000"/>
              <a:gd name="connsiteY926" fmla="*/ 3613153 h 10288588"/>
              <a:gd name="connsiteX927" fmla="*/ 17208500 w 18288000"/>
              <a:gd name="connsiteY927" fmla="*/ 3605215 h 10288588"/>
              <a:gd name="connsiteX928" fmla="*/ 17215644 w 18288000"/>
              <a:gd name="connsiteY928" fmla="*/ 3596484 h 10288588"/>
              <a:gd name="connsiteX929" fmla="*/ 17221200 w 18288000"/>
              <a:gd name="connsiteY929" fmla="*/ 3586165 h 10288588"/>
              <a:gd name="connsiteX930" fmla="*/ 17225964 w 18288000"/>
              <a:gd name="connsiteY930" fmla="*/ 3575847 h 10288588"/>
              <a:gd name="connsiteX931" fmla="*/ 17229932 w 18288000"/>
              <a:gd name="connsiteY931" fmla="*/ 3565528 h 10288588"/>
              <a:gd name="connsiteX932" fmla="*/ 17233104 w 18288000"/>
              <a:gd name="connsiteY932" fmla="*/ 3554415 h 10288588"/>
              <a:gd name="connsiteX933" fmla="*/ 17234692 w 18288000"/>
              <a:gd name="connsiteY933" fmla="*/ 3542509 h 10288588"/>
              <a:gd name="connsiteX934" fmla="*/ 17235488 w 18288000"/>
              <a:gd name="connsiteY934" fmla="*/ 3530603 h 10288588"/>
              <a:gd name="connsiteX935" fmla="*/ 17235488 w 18288000"/>
              <a:gd name="connsiteY935" fmla="*/ 2372521 h 10288588"/>
              <a:gd name="connsiteX936" fmla="*/ 17234692 w 18288000"/>
              <a:gd name="connsiteY936" fmla="*/ 2361409 h 10288588"/>
              <a:gd name="connsiteX937" fmla="*/ 17233104 w 18288000"/>
              <a:gd name="connsiteY937" fmla="*/ 2349502 h 10288588"/>
              <a:gd name="connsiteX938" fmla="*/ 17229932 w 18288000"/>
              <a:gd name="connsiteY938" fmla="*/ 2337596 h 10288588"/>
              <a:gd name="connsiteX939" fmla="*/ 17225964 w 18288000"/>
              <a:gd name="connsiteY939" fmla="*/ 2328071 h 10288588"/>
              <a:gd name="connsiteX940" fmla="*/ 17221200 w 18288000"/>
              <a:gd name="connsiteY940" fmla="*/ 2317753 h 10288588"/>
              <a:gd name="connsiteX941" fmla="*/ 17215644 w 18288000"/>
              <a:gd name="connsiteY941" fmla="*/ 2307434 h 10288588"/>
              <a:gd name="connsiteX942" fmla="*/ 17208500 w 18288000"/>
              <a:gd name="connsiteY942" fmla="*/ 2298703 h 10288588"/>
              <a:gd name="connsiteX943" fmla="*/ 17200564 w 18288000"/>
              <a:gd name="connsiteY943" fmla="*/ 2290765 h 10288588"/>
              <a:gd name="connsiteX944" fmla="*/ 17193420 w 18288000"/>
              <a:gd name="connsiteY944" fmla="*/ 2282828 h 10288588"/>
              <a:gd name="connsiteX945" fmla="*/ 17183892 w 18288000"/>
              <a:gd name="connsiteY945" fmla="*/ 2275683 h 10288588"/>
              <a:gd name="connsiteX946" fmla="*/ 17173576 w 18288000"/>
              <a:gd name="connsiteY946" fmla="*/ 2270127 h 10288588"/>
              <a:gd name="connsiteX947" fmla="*/ 17164048 w 18288000"/>
              <a:gd name="connsiteY947" fmla="*/ 2264571 h 10288588"/>
              <a:gd name="connsiteX948" fmla="*/ 17152936 w 18288000"/>
              <a:gd name="connsiteY948" fmla="*/ 2261396 h 10288588"/>
              <a:gd name="connsiteX949" fmla="*/ 17141032 w 18288000"/>
              <a:gd name="connsiteY949" fmla="*/ 2258221 h 10288588"/>
              <a:gd name="connsiteX950" fmla="*/ 17129920 w 18288000"/>
              <a:gd name="connsiteY950" fmla="*/ 2256633 h 10288588"/>
              <a:gd name="connsiteX951" fmla="*/ 17118804 w 18288000"/>
              <a:gd name="connsiteY951" fmla="*/ 2255840 h 10288588"/>
              <a:gd name="connsiteX952" fmla="*/ 14504193 w 18288000"/>
              <a:gd name="connsiteY952" fmla="*/ 2255840 h 10288588"/>
              <a:gd name="connsiteX953" fmla="*/ 14491493 w 18288000"/>
              <a:gd name="connsiteY953" fmla="*/ 2256633 h 10288588"/>
              <a:gd name="connsiteX954" fmla="*/ 14480381 w 18288000"/>
              <a:gd name="connsiteY954" fmla="*/ 2258221 h 10288588"/>
              <a:gd name="connsiteX955" fmla="*/ 14469268 w 18288000"/>
              <a:gd name="connsiteY955" fmla="*/ 2261396 h 10288588"/>
              <a:gd name="connsiteX956" fmla="*/ 14458156 w 18288000"/>
              <a:gd name="connsiteY956" fmla="*/ 2264571 h 10288588"/>
              <a:gd name="connsiteX957" fmla="*/ 14447837 w 18288000"/>
              <a:gd name="connsiteY957" fmla="*/ 2270127 h 10288588"/>
              <a:gd name="connsiteX958" fmla="*/ 14439106 w 18288000"/>
              <a:gd name="connsiteY958" fmla="*/ 2275683 h 10288588"/>
              <a:gd name="connsiteX959" fmla="*/ 14430375 w 18288000"/>
              <a:gd name="connsiteY959" fmla="*/ 2282828 h 10288588"/>
              <a:gd name="connsiteX960" fmla="*/ 14420850 w 18288000"/>
              <a:gd name="connsiteY960" fmla="*/ 2290765 h 10288588"/>
              <a:gd name="connsiteX961" fmla="*/ 14412912 w 18288000"/>
              <a:gd name="connsiteY961" fmla="*/ 2298703 h 10288588"/>
              <a:gd name="connsiteX962" fmla="*/ 14406562 w 18288000"/>
              <a:gd name="connsiteY962" fmla="*/ 2307434 h 10288588"/>
              <a:gd name="connsiteX963" fmla="*/ 14401006 w 18288000"/>
              <a:gd name="connsiteY963" fmla="*/ 2317753 h 10288588"/>
              <a:gd name="connsiteX964" fmla="*/ 14396243 w 18288000"/>
              <a:gd name="connsiteY964" fmla="*/ 2328071 h 10288588"/>
              <a:gd name="connsiteX965" fmla="*/ 14391481 w 18288000"/>
              <a:gd name="connsiteY965" fmla="*/ 2337596 h 10288588"/>
              <a:gd name="connsiteX966" fmla="*/ 14389893 w 18288000"/>
              <a:gd name="connsiteY966" fmla="*/ 2349502 h 10288588"/>
              <a:gd name="connsiteX967" fmla="*/ 14387512 w 18288000"/>
              <a:gd name="connsiteY967" fmla="*/ 2361409 h 10288588"/>
              <a:gd name="connsiteX968" fmla="*/ 14387512 w 18288000"/>
              <a:gd name="connsiteY968" fmla="*/ 2372521 h 10288588"/>
              <a:gd name="connsiteX969" fmla="*/ 14387512 w 18288000"/>
              <a:gd name="connsiteY969" fmla="*/ 3530603 h 10288588"/>
              <a:gd name="connsiteX970" fmla="*/ 14387512 w 18288000"/>
              <a:gd name="connsiteY970" fmla="*/ 3542509 h 10288588"/>
              <a:gd name="connsiteX971" fmla="*/ 14389893 w 18288000"/>
              <a:gd name="connsiteY971" fmla="*/ 3554415 h 10288588"/>
              <a:gd name="connsiteX972" fmla="*/ 14391481 w 18288000"/>
              <a:gd name="connsiteY972" fmla="*/ 3565528 h 10288588"/>
              <a:gd name="connsiteX973" fmla="*/ 14396243 w 18288000"/>
              <a:gd name="connsiteY973" fmla="*/ 3575847 h 10288588"/>
              <a:gd name="connsiteX974" fmla="*/ 14401006 w 18288000"/>
              <a:gd name="connsiteY974" fmla="*/ 3586165 h 10288588"/>
              <a:gd name="connsiteX975" fmla="*/ 14406562 w 18288000"/>
              <a:gd name="connsiteY975" fmla="*/ 3596484 h 10288588"/>
              <a:gd name="connsiteX976" fmla="*/ 14412912 w 18288000"/>
              <a:gd name="connsiteY976" fmla="*/ 3605215 h 10288588"/>
              <a:gd name="connsiteX977" fmla="*/ 14420850 w 18288000"/>
              <a:gd name="connsiteY977" fmla="*/ 3613153 h 10288588"/>
              <a:gd name="connsiteX978" fmla="*/ 14430375 w 18288000"/>
              <a:gd name="connsiteY978" fmla="*/ 3621090 h 10288588"/>
              <a:gd name="connsiteX979" fmla="*/ 14439106 w 18288000"/>
              <a:gd name="connsiteY979" fmla="*/ 3627441 h 10288588"/>
              <a:gd name="connsiteX980" fmla="*/ 14447837 w 18288000"/>
              <a:gd name="connsiteY980" fmla="*/ 3632997 h 10288588"/>
              <a:gd name="connsiteX981" fmla="*/ 14458156 w 18288000"/>
              <a:gd name="connsiteY981" fmla="*/ 3638553 h 10288588"/>
              <a:gd name="connsiteX982" fmla="*/ 14469268 w 18288000"/>
              <a:gd name="connsiteY982" fmla="*/ 3642522 h 10288588"/>
              <a:gd name="connsiteX983" fmla="*/ 14480381 w 18288000"/>
              <a:gd name="connsiteY983" fmla="*/ 3645697 h 10288588"/>
              <a:gd name="connsiteX984" fmla="*/ 14491493 w 18288000"/>
              <a:gd name="connsiteY984" fmla="*/ 3648078 h 10288588"/>
              <a:gd name="connsiteX985" fmla="*/ 14504193 w 18288000"/>
              <a:gd name="connsiteY985" fmla="*/ 3648078 h 10288588"/>
              <a:gd name="connsiteX986" fmla="*/ 15659894 w 18288000"/>
              <a:gd name="connsiteY986" fmla="*/ 3648078 h 10288588"/>
              <a:gd name="connsiteX987" fmla="*/ 15671006 w 18288000"/>
              <a:gd name="connsiteY987" fmla="*/ 3648078 h 10288588"/>
              <a:gd name="connsiteX988" fmla="*/ 15682119 w 18288000"/>
              <a:gd name="connsiteY988" fmla="*/ 3645697 h 10288588"/>
              <a:gd name="connsiteX989" fmla="*/ 15693231 w 18288000"/>
              <a:gd name="connsiteY989" fmla="*/ 3642522 h 10288588"/>
              <a:gd name="connsiteX990" fmla="*/ 15704344 w 18288000"/>
              <a:gd name="connsiteY990" fmla="*/ 3638553 h 10288588"/>
              <a:gd name="connsiteX991" fmla="*/ 15714663 w 18288000"/>
              <a:gd name="connsiteY991" fmla="*/ 3632997 h 10288588"/>
              <a:gd name="connsiteX992" fmla="*/ 15724981 w 18288000"/>
              <a:gd name="connsiteY992" fmla="*/ 3627441 h 10288588"/>
              <a:gd name="connsiteX993" fmla="*/ 15733713 w 18288000"/>
              <a:gd name="connsiteY993" fmla="*/ 3621090 h 10288588"/>
              <a:gd name="connsiteX994" fmla="*/ 15741650 w 18288000"/>
              <a:gd name="connsiteY994" fmla="*/ 3613153 h 10288588"/>
              <a:gd name="connsiteX995" fmla="*/ 15749587 w 18288000"/>
              <a:gd name="connsiteY995" fmla="*/ 3605215 h 10288588"/>
              <a:gd name="connsiteX996" fmla="*/ 15755937 w 18288000"/>
              <a:gd name="connsiteY996" fmla="*/ 3596484 h 10288588"/>
              <a:gd name="connsiteX997" fmla="*/ 15761494 w 18288000"/>
              <a:gd name="connsiteY997" fmla="*/ 3586165 h 10288588"/>
              <a:gd name="connsiteX998" fmla="*/ 15766256 w 18288000"/>
              <a:gd name="connsiteY998" fmla="*/ 3575847 h 10288588"/>
              <a:gd name="connsiteX999" fmla="*/ 15771019 w 18288000"/>
              <a:gd name="connsiteY999" fmla="*/ 3565528 h 10288588"/>
              <a:gd name="connsiteX1000" fmla="*/ 15772606 w 18288000"/>
              <a:gd name="connsiteY1000" fmla="*/ 3554415 h 10288588"/>
              <a:gd name="connsiteX1001" fmla="*/ 15774987 w 18288000"/>
              <a:gd name="connsiteY1001" fmla="*/ 3542509 h 10288588"/>
              <a:gd name="connsiteX1002" fmla="*/ 15776575 w 18288000"/>
              <a:gd name="connsiteY1002" fmla="*/ 3530603 h 10288588"/>
              <a:gd name="connsiteX1003" fmla="*/ 15776575 w 18288000"/>
              <a:gd name="connsiteY1003" fmla="*/ 2372521 h 10288588"/>
              <a:gd name="connsiteX1004" fmla="*/ 15774987 w 18288000"/>
              <a:gd name="connsiteY1004" fmla="*/ 2361409 h 10288588"/>
              <a:gd name="connsiteX1005" fmla="*/ 15772606 w 18288000"/>
              <a:gd name="connsiteY1005" fmla="*/ 2349502 h 10288588"/>
              <a:gd name="connsiteX1006" fmla="*/ 15771019 w 18288000"/>
              <a:gd name="connsiteY1006" fmla="*/ 2337596 h 10288588"/>
              <a:gd name="connsiteX1007" fmla="*/ 15766256 w 18288000"/>
              <a:gd name="connsiteY1007" fmla="*/ 2328071 h 10288588"/>
              <a:gd name="connsiteX1008" fmla="*/ 15761494 w 18288000"/>
              <a:gd name="connsiteY1008" fmla="*/ 2317753 h 10288588"/>
              <a:gd name="connsiteX1009" fmla="*/ 15755937 w 18288000"/>
              <a:gd name="connsiteY1009" fmla="*/ 2307434 h 10288588"/>
              <a:gd name="connsiteX1010" fmla="*/ 15749587 w 18288000"/>
              <a:gd name="connsiteY1010" fmla="*/ 2298703 h 10288588"/>
              <a:gd name="connsiteX1011" fmla="*/ 15741650 w 18288000"/>
              <a:gd name="connsiteY1011" fmla="*/ 2290765 h 10288588"/>
              <a:gd name="connsiteX1012" fmla="*/ 15733713 w 18288000"/>
              <a:gd name="connsiteY1012" fmla="*/ 2282828 h 10288588"/>
              <a:gd name="connsiteX1013" fmla="*/ 15724981 w 18288000"/>
              <a:gd name="connsiteY1013" fmla="*/ 2275683 h 10288588"/>
              <a:gd name="connsiteX1014" fmla="*/ 15714663 w 18288000"/>
              <a:gd name="connsiteY1014" fmla="*/ 2270127 h 10288588"/>
              <a:gd name="connsiteX1015" fmla="*/ 15704344 w 18288000"/>
              <a:gd name="connsiteY1015" fmla="*/ 2264571 h 10288588"/>
              <a:gd name="connsiteX1016" fmla="*/ 15693231 w 18288000"/>
              <a:gd name="connsiteY1016" fmla="*/ 2261396 h 10288588"/>
              <a:gd name="connsiteX1017" fmla="*/ 15682119 w 18288000"/>
              <a:gd name="connsiteY1017" fmla="*/ 2258221 h 10288588"/>
              <a:gd name="connsiteX1018" fmla="*/ 15671006 w 18288000"/>
              <a:gd name="connsiteY1018" fmla="*/ 2256633 h 10288588"/>
              <a:gd name="connsiteX1019" fmla="*/ 15659894 w 18288000"/>
              <a:gd name="connsiteY1019" fmla="*/ 2255840 h 10288588"/>
              <a:gd name="connsiteX1020" fmla="*/ 8671583 w 18288000"/>
              <a:gd name="connsiteY1020" fmla="*/ 2255840 h 10288588"/>
              <a:gd name="connsiteX1021" fmla="*/ 8658897 w 18288000"/>
              <a:gd name="connsiteY1021" fmla="*/ 2256633 h 10288588"/>
              <a:gd name="connsiteX1022" fmla="*/ 8647797 w 18288000"/>
              <a:gd name="connsiteY1022" fmla="*/ 2258221 h 10288588"/>
              <a:gd name="connsiteX1023" fmla="*/ 8636698 w 18288000"/>
              <a:gd name="connsiteY1023" fmla="*/ 2261396 h 10288588"/>
              <a:gd name="connsiteX1024" fmla="*/ 8625598 w 18288000"/>
              <a:gd name="connsiteY1024" fmla="*/ 2264571 h 10288588"/>
              <a:gd name="connsiteX1025" fmla="*/ 8615291 w 18288000"/>
              <a:gd name="connsiteY1025" fmla="*/ 2270127 h 10288588"/>
              <a:gd name="connsiteX1026" fmla="*/ 8604984 w 18288000"/>
              <a:gd name="connsiteY1026" fmla="*/ 2275683 h 10288588"/>
              <a:gd name="connsiteX1027" fmla="*/ 8596263 w 18288000"/>
              <a:gd name="connsiteY1027" fmla="*/ 2282828 h 10288588"/>
              <a:gd name="connsiteX1028" fmla="*/ 8588334 w 18288000"/>
              <a:gd name="connsiteY1028" fmla="*/ 2290765 h 10288588"/>
              <a:gd name="connsiteX1029" fmla="*/ 8580406 w 18288000"/>
              <a:gd name="connsiteY1029" fmla="*/ 2298703 h 10288588"/>
              <a:gd name="connsiteX1030" fmla="*/ 8574063 w 18288000"/>
              <a:gd name="connsiteY1030" fmla="*/ 2307434 h 10288588"/>
              <a:gd name="connsiteX1031" fmla="*/ 8568513 w 18288000"/>
              <a:gd name="connsiteY1031" fmla="*/ 2317753 h 10288588"/>
              <a:gd name="connsiteX1032" fmla="*/ 8563756 w 18288000"/>
              <a:gd name="connsiteY1032" fmla="*/ 2328071 h 10288588"/>
              <a:gd name="connsiteX1033" fmla="*/ 8559792 w 18288000"/>
              <a:gd name="connsiteY1033" fmla="*/ 2337596 h 10288588"/>
              <a:gd name="connsiteX1034" fmla="*/ 8557413 w 18288000"/>
              <a:gd name="connsiteY1034" fmla="*/ 2349502 h 10288588"/>
              <a:gd name="connsiteX1035" fmla="*/ 8555035 w 18288000"/>
              <a:gd name="connsiteY1035" fmla="*/ 2361409 h 10288588"/>
              <a:gd name="connsiteX1036" fmla="*/ 8553449 w 18288000"/>
              <a:gd name="connsiteY1036" fmla="*/ 2372521 h 10288588"/>
              <a:gd name="connsiteX1037" fmla="*/ 8553449 w 18288000"/>
              <a:gd name="connsiteY1037" fmla="*/ 3530603 h 10288588"/>
              <a:gd name="connsiteX1038" fmla="*/ 8555035 w 18288000"/>
              <a:gd name="connsiteY1038" fmla="*/ 3542509 h 10288588"/>
              <a:gd name="connsiteX1039" fmla="*/ 8557413 w 18288000"/>
              <a:gd name="connsiteY1039" fmla="*/ 3554415 h 10288588"/>
              <a:gd name="connsiteX1040" fmla="*/ 8559792 w 18288000"/>
              <a:gd name="connsiteY1040" fmla="*/ 3565528 h 10288588"/>
              <a:gd name="connsiteX1041" fmla="*/ 8563756 w 18288000"/>
              <a:gd name="connsiteY1041" fmla="*/ 3575847 h 10288588"/>
              <a:gd name="connsiteX1042" fmla="*/ 8568513 w 18288000"/>
              <a:gd name="connsiteY1042" fmla="*/ 3586165 h 10288588"/>
              <a:gd name="connsiteX1043" fmla="*/ 8574063 w 18288000"/>
              <a:gd name="connsiteY1043" fmla="*/ 3596484 h 10288588"/>
              <a:gd name="connsiteX1044" fmla="*/ 8580406 w 18288000"/>
              <a:gd name="connsiteY1044" fmla="*/ 3605215 h 10288588"/>
              <a:gd name="connsiteX1045" fmla="*/ 8588334 w 18288000"/>
              <a:gd name="connsiteY1045" fmla="*/ 3613153 h 10288588"/>
              <a:gd name="connsiteX1046" fmla="*/ 8596263 w 18288000"/>
              <a:gd name="connsiteY1046" fmla="*/ 3621090 h 10288588"/>
              <a:gd name="connsiteX1047" fmla="*/ 8604984 w 18288000"/>
              <a:gd name="connsiteY1047" fmla="*/ 3627441 h 10288588"/>
              <a:gd name="connsiteX1048" fmla="*/ 8615291 w 18288000"/>
              <a:gd name="connsiteY1048" fmla="*/ 3632997 h 10288588"/>
              <a:gd name="connsiteX1049" fmla="*/ 8625598 w 18288000"/>
              <a:gd name="connsiteY1049" fmla="*/ 3638553 h 10288588"/>
              <a:gd name="connsiteX1050" fmla="*/ 8636698 w 18288000"/>
              <a:gd name="connsiteY1050" fmla="*/ 3642522 h 10288588"/>
              <a:gd name="connsiteX1051" fmla="*/ 8647797 w 18288000"/>
              <a:gd name="connsiteY1051" fmla="*/ 3645697 h 10288588"/>
              <a:gd name="connsiteX1052" fmla="*/ 8658897 w 18288000"/>
              <a:gd name="connsiteY1052" fmla="*/ 3648078 h 10288588"/>
              <a:gd name="connsiteX1053" fmla="*/ 8671583 w 18288000"/>
              <a:gd name="connsiteY1053" fmla="*/ 3648078 h 10288588"/>
              <a:gd name="connsiteX1054" fmla="*/ 9824378 w 18288000"/>
              <a:gd name="connsiteY1054" fmla="*/ 3648078 h 10288588"/>
              <a:gd name="connsiteX1055" fmla="*/ 9837064 w 18288000"/>
              <a:gd name="connsiteY1055" fmla="*/ 3648078 h 10288588"/>
              <a:gd name="connsiteX1056" fmla="*/ 9848163 w 18288000"/>
              <a:gd name="connsiteY1056" fmla="*/ 3645697 h 10288588"/>
              <a:gd name="connsiteX1057" fmla="*/ 9859263 w 18288000"/>
              <a:gd name="connsiteY1057" fmla="*/ 3642522 h 10288588"/>
              <a:gd name="connsiteX1058" fmla="*/ 9870363 w 18288000"/>
              <a:gd name="connsiteY1058" fmla="*/ 3638553 h 10288588"/>
              <a:gd name="connsiteX1059" fmla="*/ 9880670 w 18288000"/>
              <a:gd name="connsiteY1059" fmla="*/ 3632997 h 10288588"/>
              <a:gd name="connsiteX1060" fmla="*/ 9889391 w 18288000"/>
              <a:gd name="connsiteY1060" fmla="*/ 3627441 h 10288588"/>
              <a:gd name="connsiteX1061" fmla="*/ 9898906 w 18288000"/>
              <a:gd name="connsiteY1061" fmla="*/ 3621090 h 10288588"/>
              <a:gd name="connsiteX1062" fmla="*/ 9907627 w 18288000"/>
              <a:gd name="connsiteY1062" fmla="*/ 3613153 h 10288588"/>
              <a:gd name="connsiteX1063" fmla="*/ 9915555 w 18288000"/>
              <a:gd name="connsiteY1063" fmla="*/ 3605215 h 10288588"/>
              <a:gd name="connsiteX1064" fmla="*/ 9921898 w 18288000"/>
              <a:gd name="connsiteY1064" fmla="*/ 3596484 h 10288588"/>
              <a:gd name="connsiteX1065" fmla="*/ 9927448 w 18288000"/>
              <a:gd name="connsiteY1065" fmla="*/ 3586165 h 10288588"/>
              <a:gd name="connsiteX1066" fmla="*/ 9932205 w 18288000"/>
              <a:gd name="connsiteY1066" fmla="*/ 3575847 h 10288588"/>
              <a:gd name="connsiteX1067" fmla="*/ 9936962 w 18288000"/>
              <a:gd name="connsiteY1067" fmla="*/ 3565528 h 10288588"/>
              <a:gd name="connsiteX1068" fmla="*/ 9939341 w 18288000"/>
              <a:gd name="connsiteY1068" fmla="*/ 3554415 h 10288588"/>
              <a:gd name="connsiteX1069" fmla="*/ 9940926 w 18288000"/>
              <a:gd name="connsiteY1069" fmla="*/ 3542509 h 10288588"/>
              <a:gd name="connsiteX1070" fmla="*/ 9942512 w 18288000"/>
              <a:gd name="connsiteY1070" fmla="*/ 3530603 h 10288588"/>
              <a:gd name="connsiteX1071" fmla="*/ 9942512 w 18288000"/>
              <a:gd name="connsiteY1071" fmla="*/ 2372521 h 10288588"/>
              <a:gd name="connsiteX1072" fmla="*/ 9940926 w 18288000"/>
              <a:gd name="connsiteY1072" fmla="*/ 2361409 h 10288588"/>
              <a:gd name="connsiteX1073" fmla="*/ 9939341 w 18288000"/>
              <a:gd name="connsiteY1073" fmla="*/ 2349502 h 10288588"/>
              <a:gd name="connsiteX1074" fmla="*/ 9936962 w 18288000"/>
              <a:gd name="connsiteY1074" fmla="*/ 2337596 h 10288588"/>
              <a:gd name="connsiteX1075" fmla="*/ 9932205 w 18288000"/>
              <a:gd name="connsiteY1075" fmla="*/ 2328071 h 10288588"/>
              <a:gd name="connsiteX1076" fmla="*/ 9927448 w 18288000"/>
              <a:gd name="connsiteY1076" fmla="*/ 2317753 h 10288588"/>
              <a:gd name="connsiteX1077" fmla="*/ 9921898 w 18288000"/>
              <a:gd name="connsiteY1077" fmla="*/ 2307434 h 10288588"/>
              <a:gd name="connsiteX1078" fmla="*/ 9915555 w 18288000"/>
              <a:gd name="connsiteY1078" fmla="*/ 2298703 h 10288588"/>
              <a:gd name="connsiteX1079" fmla="*/ 9907627 w 18288000"/>
              <a:gd name="connsiteY1079" fmla="*/ 2290765 h 10288588"/>
              <a:gd name="connsiteX1080" fmla="*/ 9898906 w 18288000"/>
              <a:gd name="connsiteY1080" fmla="*/ 2282828 h 10288588"/>
              <a:gd name="connsiteX1081" fmla="*/ 9889391 w 18288000"/>
              <a:gd name="connsiteY1081" fmla="*/ 2275683 h 10288588"/>
              <a:gd name="connsiteX1082" fmla="*/ 9880670 w 18288000"/>
              <a:gd name="connsiteY1082" fmla="*/ 2270127 h 10288588"/>
              <a:gd name="connsiteX1083" fmla="*/ 9870363 w 18288000"/>
              <a:gd name="connsiteY1083" fmla="*/ 2264571 h 10288588"/>
              <a:gd name="connsiteX1084" fmla="*/ 9859263 w 18288000"/>
              <a:gd name="connsiteY1084" fmla="*/ 2261396 h 10288588"/>
              <a:gd name="connsiteX1085" fmla="*/ 9848163 w 18288000"/>
              <a:gd name="connsiteY1085" fmla="*/ 2258221 h 10288588"/>
              <a:gd name="connsiteX1086" fmla="*/ 9837064 w 18288000"/>
              <a:gd name="connsiteY1086" fmla="*/ 2256633 h 10288588"/>
              <a:gd name="connsiteX1087" fmla="*/ 9824378 w 18288000"/>
              <a:gd name="connsiteY1087" fmla="*/ 2255840 h 10288588"/>
              <a:gd name="connsiteX1088" fmla="*/ 13046141 w 18288000"/>
              <a:gd name="connsiteY1088" fmla="*/ 2255839 h 10288588"/>
              <a:gd name="connsiteX1089" fmla="*/ 13034228 w 18288000"/>
              <a:gd name="connsiteY1089" fmla="*/ 2256633 h 10288588"/>
              <a:gd name="connsiteX1090" fmla="*/ 13023109 w 18288000"/>
              <a:gd name="connsiteY1090" fmla="*/ 2258221 h 10288588"/>
              <a:gd name="connsiteX1091" fmla="*/ 13011990 w 18288000"/>
              <a:gd name="connsiteY1091" fmla="*/ 2261396 h 10288588"/>
              <a:gd name="connsiteX1092" fmla="*/ 13000077 w 18288000"/>
              <a:gd name="connsiteY1092" fmla="*/ 2264571 h 10288588"/>
              <a:gd name="connsiteX1093" fmla="*/ 12990547 w 18288000"/>
              <a:gd name="connsiteY1093" fmla="*/ 2270127 h 10288588"/>
              <a:gd name="connsiteX1094" fmla="*/ 12981016 w 18288000"/>
              <a:gd name="connsiteY1094" fmla="*/ 2275683 h 10288588"/>
              <a:gd name="connsiteX1095" fmla="*/ 12972280 w 18288000"/>
              <a:gd name="connsiteY1095" fmla="*/ 2282827 h 10288588"/>
              <a:gd name="connsiteX1096" fmla="*/ 12963544 w 18288000"/>
              <a:gd name="connsiteY1096" fmla="*/ 2290764 h 10288588"/>
              <a:gd name="connsiteX1097" fmla="*/ 12955602 w 18288000"/>
              <a:gd name="connsiteY1097" fmla="*/ 2298702 h 10288588"/>
              <a:gd name="connsiteX1098" fmla="*/ 12948454 w 18288000"/>
              <a:gd name="connsiteY1098" fmla="*/ 2307433 h 10288588"/>
              <a:gd name="connsiteX1099" fmla="*/ 12942895 w 18288000"/>
              <a:gd name="connsiteY1099" fmla="*/ 2317752 h 10288588"/>
              <a:gd name="connsiteX1100" fmla="*/ 12938924 w 18288000"/>
              <a:gd name="connsiteY1100" fmla="*/ 2328071 h 10288588"/>
              <a:gd name="connsiteX1101" fmla="*/ 12934158 w 18288000"/>
              <a:gd name="connsiteY1101" fmla="*/ 2337596 h 10288588"/>
              <a:gd name="connsiteX1102" fmla="*/ 12931776 w 18288000"/>
              <a:gd name="connsiteY1102" fmla="*/ 2349502 h 10288588"/>
              <a:gd name="connsiteX1103" fmla="*/ 12929393 w 18288000"/>
              <a:gd name="connsiteY1103" fmla="*/ 2361408 h 10288588"/>
              <a:gd name="connsiteX1104" fmla="*/ 12928599 w 18288000"/>
              <a:gd name="connsiteY1104" fmla="*/ 2372521 h 10288588"/>
              <a:gd name="connsiteX1105" fmla="*/ 12928599 w 18288000"/>
              <a:gd name="connsiteY1105" fmla="*/ 3530603 h 10288588"/>
              <a:gd name="connsiteX1106" fmla="*/ 12929393 w 18288000"/>
              <a:gd name="connsiteY1106" fmla="*/ 3542509 h 10288588"/>
              <a:gd name="connsiteX1107" fmla="*/ 12931776 w 18288000"/>
              <a:gd name="connsiteY1107" fmla="*/ 3554415 h 10288588"/>
              <a:gd name="connsiteX1108" fmla="*/ 12934158 w 18288000"/>
              <a:gd name="connsiteY1108" fmla="*/ 3565528 h 10288588"/>
              <a:gd name="connsiteX1109" fmla="*/ 12938924 w 18288000"/>
              <a:gd name="connsiteY1109" fmla="*/ 3575846 h 10288588"/>
              <a:gd name="connsiteX1110" fmla="*/ 12942895 w 18288000"/>
              <a:gd name="connsiteY1110" fmla="*/ 3586165 h 10288588"/>
              <a:gd name="connsiteX1111" fmla="*/ 12948454 w 18288000"/>
              <a:gd name="connsiteY1111" fmla="*/ 3596484 h 10288588"/>
              <a:gd name="connsiteX1112" fmla="*/ 12955602 w 18288000"/>
              <a:gd name="connsiteY1112" fmla="*/ 3605215 h 10288588"/>
              <a:gd name="connsiteX1113" fmla="*/ 12963544 w 18288000"/>
              <a:gd name="connsiteY1113" fmla="*/ 3613152 h 10288588"/>
              <a:gd name="connsiteX1114" fmla="*/ 12972280 w 18288000"/>
              <a:gd name="connsiteY1114" fmla="*/ 3621090 h 10288588"/>
              <a:gd name="connsiteX1115" fmla="*/ 12981016 w 18288000"/>
              <a:gd name="connsiteY1115" fmla="*/ 3627440 h 10288588"/>
              <a:gd name="connsiteX1116" fmla="*/ 12990547 w 18288000"/>
              <a:gd name="connsiteY1116" fmla="*/ 3632996 h 10288588"/>
              <a:gd name="connsiteX1117" fmla="*/ 13000077 w 18288000"/>
              <a:gd name="connsiteY1117" fmla="*/ 3638553 h 10288588"/>
              <a:gd name="connsiteX1118" fmla="*/ 13011990 w 18288000"/>
              <a:gd name="connsiteY1118" fmla="*/ 3642521 h 10288588"/>
              <a:gd name="connsiteX1119" fmla="*/ 13023109 w 18288000"/>
              <a:gd name="connsiteY1119" fmla="*/ 3645696 h 10288588"/>
              <a:gd name="connsiteX1120" fmla="*/ 13034228 w 18288000"/>
              <a:gd name="connsiteY1120" fmla="*/ 3648077 h 10288588"/>
              <a:gd name="connsiteX1121" fmla="*/ 13046141 w 18288000"/>
              <a:gd name="connsiteY1121" fmla="*/ 3648077 h 10288588"/>
              <a:gd name="connsiteX1122" fmla="*/ 14201707 w 18288000"/>
              <a:gd name="connsiteY1122" fmla="*/ 3648077 h 10288588"/>
              <a:gd name="connsiteX1123" fmla="*/ 14213620 w 18288000"/>
              <a:gd name="connsiteY1123" fmla="*/ 3648077 h 10288588"/>
              <a:gd name="connsiteX1124" fmla="*/ 14225533 w 18288000"/>
              <a:gd name="connsiteY1124" fmla="*/ 3645696 h 10288588"/>
              <a:gd name="connsiteX1125" fmla="*/ 14236652 w 18288000"/>
              <a:gd name="connsiteY1125" fmla="*/ 3642521 h 10288588"/>
              <a:gd name="connsiteX1126" fmla="*/ 14247771 w 18288000"/>
              <a:gd name="connsiteY1126" fmla="*/ 3638553 h 10288588"/>
              <a:gd name="connsiteX1127" fmla="*/ 14258095 w 18288000"/>
              <a:gd name="connsiteY1127" fmla="*/ 3632996 h 10288588"/>
              <a:gd name="connsiteX1128" fmla="*/ 14267626 w 18288000"/>
              <a:gd name="connsiteY1128" fmla="*/ 3627440 h 10288588"/>
              <a:gd name="connsiteX1129" fmla="*/ 14277156 w 18288000"/>
              <a:gd name="connsiteY1129" fmla="*/ 3621090 h 10288588"/>
              <a:gd name="connsiteX1130" fmla="*/ 14284304 w 18288000"/>
              <a:gd name="connsiteY1130" fmla="*/ 3613152 h 10288588"/>
              <a:gd name="connsiteX1131" fmla="*/ 14292246 w 18288000"/>
              <a:gd name="connsiteY1131" fmla="*/ 3605215 h 10288588"/>
              <a:gd name="connsiteX1132" fmla="*/ 14299394 w 18288000"/>
              <a:gd name="connsiteY1132" fmla="*/ 3596484 h 10288588"/>
              <a:gd name="connsiteX1133" fmla="*/ 14304953 w 18288000"/>
              <a:gd name="connsiteY1133" fmla="*/ 3586165 h 10288588"/>
              <a:gd name="connsiteX1134" fmla="*/ 14309719 w 18288000"/>
              <a:gd name="connsiteY1134" fmla="*/ 3575846 h 10288588"/>
              <a:gd name="connsiteX1135" fmla="*/ 14313690 w 18288000"/>
              <a:gd name="connsiteY1135" fmla="*/ 3565528 h 10288588"/>
              <a:gd name="connsiteX1136" fmla="*/ 14316072 w 18288000"/>
              <a:gd name="connsiteY1136" fmla="*/ 3554415 h 10288588"/>
              <a:gd name="connsiteX1137" fmla="*/ 14318455 w 18288000"/>
              <a:gd name="connsiteY1137" fmla="*/ 3542509 h 10288588"/>
              <a:gd name="connsiteX1138" fmla="*/ 14319249 w 18288000"/>
              <a:gd name="connsiteY1138" fmla="*/ 3530603 h 10288588"/>
              <a:gd name="connsiteX1139" fmla="*/ 14319249 w 18288000"/>
              <a:gd name="connsiteY1139" fmla="*/ 2372521 h 10288588"/>
              <a:gd name="connsiteX1140" fmla="*/ 14318455 w 18288000"/>
              <a:gd name="connsiteY1140" fmla="*/ 2361408 h 10288588"/>
              <a:gd name="connsiteX1141" fmla="*/ 14316072 w 18288000"/>
              <a:gd name="connsiteY1141" fmla="*/ 2349502 h 10288588"/>
              <a:gd name="connsiteX1142" fmla="*/ 14313690 w 18288000"/>
              <a:gd name="connsiteY1142" fmla="*/ 2337596 h 10288588"/>
              <a:gd name="connsiteX1143" fmla="*/ 14309719 w 18288000"/>
              <a:gd name="connsiteY1143" fmla="*/ 2328071 h 10288588"/>
              <a:gd name="connsiteX1144" fmla="*/ 14304953 w 18288000"/>
              <a:gd name="connsiteY1144" fmla="*/ 2317752 h 10288588"/>
              <a:gd name="connsiteX1145" fmla="*/ 14299394 w 18288000"/>
              <a:gd name="connsiteY1145" fmla="*/ 2307433 h 10288588"/>
              <a:gd name="connsiteX1146" fmla="*/ 14292246 w 18288000"/>
              <a:gd name="connsiteY1146" fmla="*/ 2298702 h 10288588"/>
              <a:gd name="connsiteX1147" fmla="*/ 14284304 w 18288000"/>
              <a:gd name="connsiteY1147" fmla="*/ 2290764 h 10288588"/>
              <a:gd name="connsiteX1148" fmla="*/ 14277156 w 18288000"/>
              <a:gd name="connsiteY1148" fmla="*/ 2282827 h 10288588"/>
              <a:gd name="connsiteX1149" fmla="*/ 14267626 w 18288000"/>
              <a:gd name="connsiteY1149" fmla="*/ 2275683 h 10288588"/>
              <a:gd name="connsiteX1150" fmla="*/ 14258095 w 18288000"/>
              <a:gd name="connsiteY1150" fmla="*/ 2270127 h 10288588"/>
              <a:gd name="connsiteX1151" fmla="*/ 14247771 w 18288000"/>
              <a:gd name="connsiteY1151" fmla="*/ 2264571 h 10288588"/>
              <a:gd name="connsiteX1152" fmla="*/ 14236652 w 18288000"/>
              <a:gd name="connsiteY1152" fmla="*/ 2261396 h 10288588"/>
              <a:gd name="connsiteX1153" fmla="*/ 14225533 w 18288000"/>
              <a:gd name="connsiteY1153" fmla="*/ 2258221 h 10288588"/>
              <a:gd name="connsiteX1154" fmla="*/ 14213620 w 18288000"/>
              <a:gd name="connsiteY1154" fmla="*/ 2256633 h 10288588"/>
              <a:gd name="connsiteX1155" fmla="*/ 14201707 w 18288000"/>
              <a:gd name="connsiteY1155" fmla="*/ 2255839 h 10288588"/>
              <a:gd name="connsiteX1156" fmla="*/ 11587956 w 18288000"/>
              <a:gd name="connsiteY1156" fmla="*/ 2255839 h 10288588"/>
              <a:gd name="connsiteX1157" fmla="*/ 11575256 w 18288000"/>
              <a:gd name="connsiteY1157" fmla="*/ 2256633 h 10288588"/>
              <a:gd name="connsiteX1158" fmla="*/ 11564143 w 18288000"/>
              <a:gd name="connsiteY1158" fmla="*/ 2258220 h 10288588"/>
              <a:gd name="connsiteX1159" fmla="*/ 11553031 w 18288000"/>
              <a:gd name="connsiteY1159" fmla="*/ 2261395 h 10288588"/>
              <a:gd name="connsiteX1160" fmla="*/ 11541918 w 18288000"/>
              <a:gd name="connsiteY1160" fmla="*/ 2264570 h 10288588"/>
              <a:gd name="connsiteX1161" fmla="*/ 11531599 w 18288000"/>
              <a:gd name="connsiteY1161" fmla="*/ 2270126 h 10288588"/>
              <a:gd name="connsiteX1162" fmla="*/ 11522868 w 18288000"/>
              <a:gd name="connsiteY1162" fmla="*/ 2275683 h 10288588"/>
              <a:gd name="connsiteX1163" fmla="*/ 11512549 w 18288000"/>
              <a:gd name="connsiteY1163" fmla="*/ 2282826 h 10288588"/>
              <a:gd name="connsiteX1164" fmla="*/ 11504612 w 18288000"/>
              <a:gd name="connsiteY1164" fmla="*/ 2290764 h 10288588"/>
              <a:gd name="connsiteX1165" fmla="*/ 11496675 w 18288000"/>
              <a:gd name="connsiteY1165" fmla="*/ 2298701 h 10288588"/>
              <a:gd name="connsiteX1166" fmla="*/ 11490325 w 18288000"/>
              <a:gd name="connsiteY1166" fmla="*/ 2307433 h 10288588"/>
              <a:gd name="connsiteX1167" fmla="*/ 11484768 w 18288000"/>
              <a:gd name="connsiteY1167" fmla="*/ 2317751 h 10288588"/>
              <a:gd name="connsiteX1168" fmla="*/ 11480006 w 18288000"/>
              <a:gd name="connsiteY1168" fmla="*/ 2328070 h 10288588"/>
              <a:gd name="connsiteX1169" fmla="*/ 11475243 w 18288000"/>
              <a:gd name="connsiteY1169" fmla="*/ 2337595 h 10288588"/>
              <a:gd name="connsiteX1170" fmla="*/ 11473656 w 18288000"/>
              <a:gd name="connsiteY1170" fmla="*/ 2349501 h 10288588"/>
              <a:gd name="connsiteX1171" fmla="*/ 11471275 w 18288000"/>
              <a:gd name="connsiteY1171" fmla="*/ 2361408 h 10288588"/>
              <a:gd name="connsiteX1172" fmla="*/ 11469687 w 18288000"/>
              <a:gd name="connsiteY1172" fmla="*/ 2372520 h 10288588"/>
              <a:gd name="connsiteX1173" fmla="*/ 11469687 w 18288000"/>
              <a:gd name="connsiteY1173" fmla="*/ 3530602 h 10288588"/>
              <a:gd name="connsiteX1174" fmla="*/ 11471275 w 18288000"/>
              <a:gd name="connsiteY1174" fmla="*/ 3542508 h 10288588"/>
              <a:gd name="connsiteX1175" fmla="*/ 11473656 w 18288000"/>
              <a:gd name="connsiteY1175" fmla="*/ 3554414 h 10288588"/>
              <a:gd name="connsiteX1176" fmla="*/ 11475243 w 18288000"/>
              <a:gd name="connsiteY1176" fmla="*/ 3565527 h 10288588"/>
              <a:gd name="connsiteX1177" fmla="*/ 11480006 w 18288000"/>
              <a:gd name="connsiteY1177" fmla="*/ 3575846 h 10288588"/>
              <a:gd name="connsiteX1178" fmla="*/ 11484768 w 18288000"/>
              <a:gd name="connsiteY1178" fmla="*/ 3586164 h 10288588"/>
              <a:gd name="connsiteX1179" fmla="*/ 11490325 w 18288000"/>
              <a:gd name="connsiteY1179" fmla="*/ 3596483 h 10288588"/>
              <a:gd name="connsiteX1180" fmla="*/ 11496675 w 18288000"/>
              <a:gd name="connsiteY1180" fmla="*/ 3605214 h 10288588"/>
              <a:gd name="connsiteX1181" fmla="*/ 11504612 w 18288000"/>
              <a:gd name="connsiteY1181" fmla="*/ 3613152 h 10288588"/>
              <a:gd name="connsiteX1182" fmla="*/ 11512549 w 18288000"/>
              <a:gd name="connsiteY1182" fmla="*/ 3621089 h 10288588"/>
              <a:gd name="connsiteX1183" fmla="*/ 11522868 w 18288000"/>
              <a:gd name="connsiteY1183" fmla="*/ 3627439 h 10288588"/>
              <a:gd name="connsiteX1184" fmla="*/ 11531599 w 18288000"/>
              <a:gd name="connsiteY1184" fmla="*/ 3632996 h 10288588"/>
              <a:gd name="connsiteX1185" fmla="*/ 11541918 w 18288000"/>
              <a:gd name="connsiteY1185" fmla="*/ 3638552 h 10288588"/>
              <a:gd name="connsiteX1186" fmla="*/ 11553031 w 18288000"/>
              <a:gd name="connsiteY1186" fmla="*/ 3642520 h 10288588"/>
              <a:gd name="connsiteX1187" fmla="*/ 11564143 w 18288000"/>
              <a:gd name="connsiteY1187" fmla="*/ 3645696 h 10288588"/>
              <a:gd name="connsiteX1188" fmla="*/ 11575256 w 18288000"/>
              <a:gd name="connsiteY1188" fmla="*/ 3648077 h 10288588"/>
              <a:gd name="connsiteX1189" fmla="*/ 11587956 w 18288000"/>
              <a:gd name="connsiteY1189" fmla="*/ 3648077 h 10288588"/>
              <a:gd name="connsiteX1190" fmla="*/ 12742068 w 18288000"/>
              <a:gd name="connsiteY1190" fmla="*/ 3648077 h 10288588"/>
              <a:gd name="connsiteX1191" fmla="*/ 12754768 w 18288000"/>
              <a:gd name="connsiteY1191" fmla="*/ 3648077 h 10288588"/>
              <a:gd name="connsiteX1192" fmla="*/ 12765881 w 18288000"/>
              <a:gd name="connsiteY1192" fmla="*/ 3645696 h 10288588"/>
              <a:gd name="connsiteX1193" fmla="*/ 12776993 w 18288000"/>
              <a:gd name="connsiteY1193" fmla="*/ 3642520 h 10288588"/>
              <a:gd name="connsiteX1194" fmla="*/ 12788106 w 18288000"/>
              <a:gd name="connsiteY1194" fmla="*/ 3638552 h 10288588"/>
              <a:gd name="connsiteX1195" fmla="*/ 12798425 w 18288000"/>
              <a:gd name="connsiteY1195" fmla="*/ 3632996 h 10288588"/>
              <a:gd name="connsiteX1196" fmla="*/ 12808743 w 18288000"/>
              <a:gd name="connsiteY1196" fmla="*/ 3627439 h 10288588"/>
              <a:gd name="connsiteX1197" fmla="*/ 12817475 w 18288000"/>
              <a:gd name="connsiteY1197" fmla="*/ 3621089 h 10288588"/>
              <a:gd name="connsiteX1198" fmla="*/ 12825412 w 18288000"/>
              <a:gd name="connsiteY1198" fmla="*/ 3613152 h 10288588"/>
              <a:gd name="connsiteX1199" fmla="*/ 12833349 w 18288000"/>
              <a:gd name="connsiteY1199" fmla="*/ 3605214 h 10288588"/>
              <a:gd name="connsiteX1200" fmla="*/ 12839699 w 18288000"/>
              <a:gd name="connsiteY1200" fmla="*/ 3596483 h 10288588"/>
              <a:gd name="connsiteX1201" fmla="*/ 12845256 w 18288000"/>
              <a:gd name="connsiteY1201" fmla="*/ 3586164 h 10288588"/>
              <a:gd name="connsiteX1202" fmla="*/ 12850018 w 18288000"/>
              <a:gd name="connsiteY1202" fmla="*/ 3575846 h 10288588"/>
              <a:gd name="connsiteX1203" fmla="*/ 12854781 w 18288000"/>
              <a:gd name="connsiteY1203" fmla="*/ 3565527 h 10288588"/>
              <a:gd name="connsiteX1204" fmla="*/ 12857162 w 18288000"/>
              <a:gd name="connsiteY1204" fmla="*/ 3554414 h 10288588"/>
              <a:gd name="connsiteX1205" fmla="*/ 12858749 w 18288000"/>
              <a:gd name="connsiteY1205" fmla="*/ 3542508 h 10288588"/>
              <a:gd name="connsiteX1206" fmla="*/ 12860337 w 18288000"/>
              <a:gd name="connsiteY1206" fmla="*/ 3530602 h 10288588"/>
              <a:gd name="connsiteX1207" fmla="*/ 12860337 w 18288000"/>
              <a:gd name="connsiteY1207" fmla="*/ 2372520 h 10288588"/>
              <a:gd name="connsiteX1208" fmla="*/ 12858749 w 18288000"/>
              <a:gd name="connsiteY1208" fmla="*/ 2361408 h 10288588"/>
              <a:gd name="connsiteX1209" fmla="*/ 12857162 w 18288000"/>
              <a:gd name="connsiteY1209" fmla="*/ 2349501 h 10288588"/>
              <a:gd name="connsiteX1210" fmla="*/ 12854781 w 18288000"/>
              <a:gd name="connsiteY1210" fmla="*/ 2337595 h 10288588"/>
              <a:gd name="connsiteX1211" fmla="*/ 12850018 w 18288000"/>
              <a:gd name="connsiteY1211" fmla="*/ 2328070 h 10288588"/>
              <a:gd name="connsiteX1212" fmla="*/ 12845256 w 18288000"/>
              <a:gd name="connsiteY1212" fmla="*/ 2317751 h 10288588"/>
              <a:gd name="connsiteX1213" fmla="*/ 12839699 w 18288000"/>
              <a:gd name="connsiteY1213" fmla="*/ 2307433 h 10288588"/>
              <a:gd name="connsiteX1214" fmla="*/ 12833349 w 18288000"/>
              <a:gd name="connsiteY1214" fmla="*/ 2298701 h 10288588"/>
              <a:gd name="connsiteX1215" fmla="*/ 12825412 w 18288000"/>
              <a:gd name="connsiteY1215" fmla="*/ 2290764 h 10288588"/>
              <a:gd name="connsiteX1216" fmla="*/ 12817475 w 18288000"/>
              <a:gd name="connsiteY1216" fmla="*/ 2282826 h 10288588"/>
              <a:gd name="connsiteX1217" fmla="*/ 12808743 w 18288000"/>
              <a:gd name="connsiteY1217" fmla="*/ 2275683 h 10288588"/>
              <a:gd name="connsiteX1218" fmla="*/ 12798425 w 18288000"/>
              <a:gd name="connsiteY1218" fmla="*/ 2270126 h 10288588"/>
              <a:gd name="connsiteX1219" fmla="*/ 12788106 w 18288000"/>
              <a:gd name="connsiteY1219" fmla="*/ 2264570 h 10288588"/>
              <a:gd name="connsiteX1220" fmla="*/ 12776993 w 18288000"/>
              <a:gd name="connsiteY1220" fmla="*/ 2261395 h 10288588"/>
              <a:gd name="connsiteX1221" fmla="*/ 12765881 w 18288000"/>
              <a:gd name="connsiteY1221" fmla="*/ 2258220 h 10288588"/>
              <a:gd name="connsiteX1222" fmla="*/ 12754768 w 18288000"/>
              <a:gd name="connsiteY1222" fmla="*/ 2256633 h 10288588"/>
              <a:gd name="connsiteX1223" fmla="*/ 12742068 w 18288000"/>
              <a:gd name="connsiteY1223" fmla="*/ 2255839 h 10288588"/>
              <a:gd name="connsiteX1224" fmla="*/ 10129043 w 18288000"/>
              <a:gd name="connsiteY1224" fmla="*/ 2255839 h 10288588"/>
              <a:gd name="connsiteX1225" fmla="*/ 10117137 w 18288000"/>
              <a:gd name="connsiteY1225" fmla="*/ 2256632 h 10288588"/>
              <a:gd name="connsiteX1226" fmla="*/ 10106025 w 18288000"/>
              <a:gd name="connsiteY1226" fmla="*/ 2258220 h 10288588"/>
              <a:gd name="connsiteX1227" fmla="*/ 10094912 w 18288000"/>
              <a:gd name="connsiteY1227" fmla="*/ 2261395 h 10288588"/>
              <a:gd name="connsiteX1228" fmla="*/ 10083006 w 18288000"/>
              <a:gd name="connsiteY1228" fmla="*/ 2264569 h 10288588"/>
              <a:gd name="connsiteX1229" fmla="*/ 10073481 w 18288000"/>
              <a:gd name="connsiteY1229" fmla="*/ 2270126 h 10288588"/>
              <a:gd name="connsiteX1230" fmla="*/ 10063162 w 18288000"/>
              <a:gd name="connsiteY1230" fmla="*/ 2275682 h 10288588"/>
              <a:gd name="connsiteX1231" fmla="*/ 10054431 w 18288000"/>
              <a:gd name="connsiteY1231" fmla="*/ 2282826 h 10288588"/>
              <a:gd name="connsiteX1232" fmla="*/ 10046493 w 18288000"/>
              <a:gd name="connsiteY1232" fmla="*/ 2290764 h 10288588"/>
              <a:gd name="connsiteX1233" fmla="*/ 10038556 w 18288000"/>
              <a:gd name="connsiteY1233" fmla="*/ 2298701 h 10288588"/>
              <a:gd name="connsiteX1234" fmla="*/ 10031412 w 18288000"/>
              <a:gd name="connsiteY1234" fmla="*/ 2307432 h 10288588"/>
              <a:gd name="connsiteX1235" fmla="*/ 10025856 w 18288000"/>
              <a:gd name="connsiteY1235" fmla="*/ 2317751 h 10288588"/>
              <a:gd name="connsiteX1236" fmla="*/ 10021887 w 18288000"/>
              <a:gd name="connsiteY1236" fmla="*/ 2328070 h 10288588"/>
              <a:gd name="connsiteX1237" fmla="*/ 10017125 w 18288000"/>
              <a:gd name="connsiteY1237" fmla="*/ 2337595 h 10288588"/>
              <a:gd name="connsiteX1238" fmla="*/ 10014743 w 18288000"/>
              <a:gd name="connsiteY1238" fmla="*/ 2349501 h 10288588"/>
              <a:gd name="connsiteX1239" fmla="*/ 10012362 w 18288000"/>
              <a:gd name="connsiteY1239" fmla="*/ 2361407 h 10288588"/>
              <a:gd name="connsiteX1240" fmla="*/ 10012362 w 18288000"/>
              <a:gd name="connsiteY1240" fmla="*/ 2372520 h 10288588"/>
              <a:gd name="connsiteX1241" fmla="*/ 10012362 w 18288000"/>
              <a:gd name="connsiteY1241" fmla="*/ 3530602 h 10288588"/>
              <a:gd name="connsiteX1242" fmla="*/ 10012362 w 18288000"/>
              <a:gd name="connsiteY1242" fmla="*/ 3542508 h 10288588"/>
              <a:gd name="connsiteX1243" fmla="*/ 10014743 w 18288000"/>
              <a:gd name="connsiteY1243" fmla="*/ 3554414 h 10288588"/>
              <a:gd name="connsiteX1244" fmla="*/ 10017125 w 18288000"/>
              <a:gd name="connsiteY1244" fmla="*/ 3565527 h 10288588"/>
              <a:gd name="connsiteX1245" fmla="*/ 10021887 w 18288000"/>
              <a:gd name="connsiteY1245" fmla="*/ 3575845 h 10288588"/>
              <a:gd name="connsiteX1246" fmla="*/ 10025856 w 18288000"/>
              <a:gd name="connsiteY1246" fmla="*/ 3586164 h 10288588"/>
              <a:gd name="connsiteX1247" fmla="*/ 10031412 w 18288000"/>
              <a:gd name="connsiteY1247" fmla="*/ 3596483 h 10288588"/>
              <a:gd name="connsiteX1248" fmla="*/ 10038556 w 18288000"/>
              <a:gd name="connsiteY1248" fmla="*/ 3605214 h 10288588"/>
              <a:gd name="connsiteX1249" fmla="*/ 10046493 w 18288000"/>
              <a:gd name="connsiteY1249" fmla="*/ 3613151 h 10288588"/>
              <a:gd name="connsiteX1250" fmla="*/ 10054431 w 18288000"/>
              <a:gd name="connsiteY1250" fmla="*/ 3621089 h 10288588"/>
              <a:gd name="connsiteX1251" fmla="*/ 10063162 w 18288000"/>
              <a:gd name="connsiteY1251" fmla="*/ 3627439 h 10288588"/>
              <a:gd name="connsiteX1252" fmla="*/ 10073481 w 18288000"/>
              <a:gd name="connsiteY1252" fmla="*/ 3632995 h 10288588"/>
              <a:gd name="connsiteX1253" fmla="*/ 10083006 w 18288000"/>
              <a:gd name="connsiteY1253" fmla="*/ 3638551 h 10288588"/>
              <a:gd name="connsiteX1254" fmla="*/ 10094912 w 18288000"/>
              <a:gd name="connsiteY1254" fmla="*/ 3642520 h 10288588"/>
              <a:gd name="connsiteX1255" fmla="*/ 10106025 w 18288000"/>
              <a:gd name="connsiteY1255" fmla="*/ 3645695 h 10288588"/>
              <a:gd name="connsiteX1256" fmla="*/ 10117137 w 18288000"/>
              <a:gd name="connsiteY1256" fmla="*/ 3648076 h 10288588"/>
              <a:gd name="connsiteX1257" fmla="*/ 10129043 w 18288000"/>
              <a:gd name="connsiteY1257" fmla="*/ 3648076 h 10288588"/>
              <a:gd name="connsiteX1258" fmla="*/ 11283950 w 18288000"/>
              <a:gd name="connsiteY1258" fmla="*/ 3648076 h 10288588"/>
              <a:gd name="connsiteX1259" fmla="*/ 11295856 w 18288000"/>
              <a:gd name="connsiteY1259" fmla="*/ 3648076 h 10288588"/>
              <a:gd name="connsiteX1260" fmla="*/ 11307763 w 18288000"/>
              <a:gd name="connsiteY1260" fmla="*/ 3645695 h 10288588"/>
              <a:gd name="connsiteX1261" fmla="*/ 11318875 w 18288000"/>
              <a:gd name="connsiteY1261" fmla="*/ 3642520 h 10288588"/>
              <a:gd name="connsiteX1262" fmla="*/ 11329987 w 18288000"/>
              <a:gd name="connsiteY1262" fmla="*/ 3638551 h 10288588"/>
              <a:gd name="connsiteX1263" fmla="*/ 11340306 w 18288000"/>
              <a:gd name="connsiteY1263" fmla="*/ 3632995 h 10288588"/>
              <a:gd name="connsiteX1264" fmla="*/ 11349037 w 18288000"/>
              <a:gd name="connsiteY1264" fmla="*/ 3627439 h 10288588"/>
              <a:gd name="connsiteX1265" fmla="*/ 11357769 w 18288000"/>
              <a:gd name="connsiteY1265" fmla="*/ 3621089 h 10288588"/>
              <a:gd name="connsiteX1266" fmla="*/ 11366500 w 18288000"/>
              <a:gd name="connsiteY1266" fmla="*/ 3613151 h 10288588"/>
              <a:gd name="connsiteX1267" fmla="*/ 11374437 w 18288000"/>
              <a:gd name="connsiteY1267" fmla="*/ 3605214 h 10288588"/>
              <a:gd name="connsiteX1268" fmla="*/ 11381581 w 18288000"/>
              <a:gd name="connsiteY1268" fmla="*/ 3596483 h 10288588"/>
              <a:gd name="connsiteX1269" fmla="*/ 11387137 w 18288000"/>
              <a:gd name="connsiteY1269" fmla="*/ 3586164 h 10288588"/>
              <a:gd name="connsiteX1270" fmla="*/ 11391900 w 18288000"/>
              <a:gd name="connsiteY1270" fmla="*/ 3575845 h 10288588"/>
              <a:gd name="connsiteX1271" fmla="*/ 11395869 w 18288000"/>
              <a:gd name="connsiteY1271" fmla="*/ 3565527 h 10288588"/>
              <a:gd name="connsiteX1272" fmla="*/ 11398250 w 18288000"/>
              <a:gd name="connsiteY1272" fmla="*/ 3554414 h 10288588"/>
              <a:gd name="connsiteX1273" fmla="*/ 11400631 w 18288000"/>
              <a:gd name="connsiteY1273" fmla="*/ 3542508 h 10288588"/>
              <a:gd name="connsiteX1274" fmla="*/ 11401425 w 18288000"/>
              <a:gd name="connsiteY1274" fmla="*/ 3530602 h 10288588"/>
              <a:gd name="connsiteX1275" fmla="*/ 11401425 w 18288000"/>
              <a:gd name="connsiteY1275" fmla="*/ 2372520 h 10288588"/>
              <a:gd name="connsiteX1276" fmla="*/ 11400631 w 18288000"/>
              <a:gd name="connsiteY1276" fmla="*/ 2361407 h 10288588"/>
              <a:gd name="connsiteX1277" fmla="*/ 11398250 w 18288000"/>
              <a:gd name="connsiteY1277" fmla="*/ 2349501 h 10288588"/>
              <a:gd name="connsiteX1278" fmla="*/ 11395869 w 18288000"/>
              <a:gd name="connsiteY1278" fmla="*/ 2337595 h 10288588"/>
              <a:gd name="connsiteX1279" fmla="*/ 11391900 w 18288000"/>
              <a:gd name="connsiteY1279" fmla="*/ 2328070 h 10288588"/>
              <a:gd name="connsiteX1280" fmla="*/ 11387137 w 18288000"/>
              <a:gd name="connsiteY1280" fmla="*/ 2317751 h 10288588"/>
              <a:gd name="connsiteX1281" fmla="*/ 11381581 w 18288000"/>
              <a:gd name="connsiteY1281" fmla="*/ 2307432 h 10288588"/>
              <a:gd name="connsiteX1282" fmla="*/ 11374437 w 18288000"/>
              <a:gd name="connsiteY1282" fmla="*/ 2298701 h 10288588"/>
              <a:gd name="connsiteX1283" fmla="*/ 11366500 w 18288000"/>
              <a:gd name="connsiteY1283" fmla="*/ 2290764 h 10288588"/>
              <a:gd name="connsiteX1284" fmla="*/ 11357769 w 18288000"/>
              <a:gd name="connsiteY1284" fmla="*/ 2282826 h 10288588"/>
              <a:gd name="connsiteX1285" fmla="*/ 11349037 w 18288000"/>
              <a:gd name="connsiteY1285" fmla="*/ 2275682 h 10288588"/>
              <a:gd name="connsiteX1286" fmla="*/ 11340306 w 18288000"/>
              <a:gd name="connsiteY1286" fmla="*/ 2270126 h 10288588"/>
              <a:gd name="connsiteX1287" fmla="*/ 11329987 w 18288000"/>
              <a:gd name="connsiteY1287" fmla="*/ 2264569 h 10288588"/>
              <a:gd name="connsiteX1288" fmla="*/ 11318875 w 18288000"/>
              <a:gd name="connsiteY1288" fmla="*/ 2261395 h 10288588"/>
              <a:gd name="connsiteX1289" fmla="*/ 11307763 w 18288000"/>
              <a:gd name="connsiteY1289" fmla="*/ 2258220 h 10288588"/>
              <a:gd name="connsiteX1290" fmla="*/ 11295856 w 18288000"/>
              <a:gd name="connsiteY1290" fmla="*/ 2256632 h 10288588"/>
              <a:gd name="connsiteX1291" fmla="*/ 11283950 w 18288000"/>
              <a:gd name="connsiteY1291" fmla="*/ 2255839 h 10288588"/>
              <a:gd name="connsiteX1292" fmla="*/ 15963105 w 18288000"/>
              <a:gd name="connsiteY1292" fmla="*/ 793752 h 10288588"/>
              <a:gd name="connsiteX1293" fmla="*/ 15951199 w 18288000"/>
              <a:gd name="connsiteY1293" fmla="*/ 794546 h 10288588"/>
              <a:gd name="connsiteX1294" fmla="*/ 15940087 w 18288000"/>
              <a:gd name="connsiteY1294" fmla="*/ 795340 h 10288588"/>
              <a:gd name="connsiteX1295" fmla="*/ 15928180 w 18288000"/>
              <a:gd name="connsiteY1295" fmla="*/ 799311 h 10288588"/>
              <a:gd name="connsiteX1296" fmla="*/ 15917068 w 18288000"/>
              <a:gd name="connsiteY1296" fmla="*/ 802488 h 10288588"/>
              <a:gd name="connsiteX1297" fmla="*/ 15907543 w 18288000"/>
              <a:gd name="connsiteY1297" fmla="*/ 808048 h 10288588"/>
              <a:gd name="connsiteX1298" fmla="*/ 15898018 w 18288000"/>
              <a:gd name="connsiteY1298" fmla="*/ 813607 h 10288588"/>
              <a:gd name="connsiteX1299" fmla="*/ 15889287 w 18288000"/>
              <a:gd name="connsiteY1299" fmla="*/ 820755 h 10288588"/>
              <a:gd name="connsiteX1300" fmla="*/ 15880555 w 18288000"/>
              <a:gd name="connsiteY1300" fmla="*/ 827903 h 10288588"/>
              <a:gd name="connsiteX1301" fmla="*/ 15872618 w 18288000"/>
              <a:gd name="connsiteY1301" fmla="*/ 835845 h 10288588"/>
              <a:gd name="connsiteX1302" fmla="*/ 15865474 w 18288000"/>
              <a:gd name="connsiteY1302" fmla="*/ 845375 h 10288588"/>
              <a:gd name="connsiteX1303" fmla="*/ 15859918 w 18288000"/>
              <a:gd name="connsiteY1303" fmla="*/ 854905 h 10288588"/>
              <a:gd name="connsiteX1304" fmla="*/ 15855949 w 18288000"/>
              <a:gd name="connsiteY1304" fmla="*/ 865230 h 10288588"/>
              <a:gd name="connsiteX1305" fmla="*/ 15851187 w 18288000"/>
              <a:gd name="connsiteY1305" fmla="*/ 875555 h 10288588"/>
              <a:gd name="connsiteX1306" fmla="*/ 15848805 w 18288000"/>
              <a:gd name="connsiteY1306" fmla="*/ 886674 h 10288588"/>
              <a:gd name="connsiteX1307" fmla="*/ 15846424 w 18288000"/>
              <a:gd name="connsiteY1307" fmla="*/ 899381 h 10288588"/>
              <a:gd name="connsiteX1308" fmla="*/ 15846424 w 18288000"/>
              <a:gd name="connsiteY1308" fmla="*/ 910500 h 10288588"/>
              <a:gd name="connsiteX1309" fmla="*/ 15846424 w 18288000"/>
              <a:gd name="connsiteY1309" fmla="*/ 2069242 h 10288588"/>
              <a:gd name="connsiteX1310" fmla="*/ 15846424 w 18288000"/>
              <a:gd name="connsiteY1310" fmla="*/ 2080361 h 10288588"/>
              <a:gd name="connsiteX1311" fmla="*/ 15848805 w 18288000"/>
              <a:gd name="connsiteY1311" fmla="*/ 2093068 h 10288588"/>
              <a:gd name="connsiteX1312" fmla="*/ 15851187 w 18288000"/>
              <a:gd name="connsiteY1312" fmla="*/ 2104187 h 10288588"/>
              <a:gd name="connsiteX1313" fmla="*/ 15855949 w 18288000"/>
              <a:gd name="connsiteY1313" fmla="*/ 2114512 h 10288588"/>
              <a:gd name="connsiteX1314" fmla="*/ 15859918 w 18288000"/>
              <a:gd name="connsiteY1314" fmla="*/ 2124042 h 10288588"/>
              <a:gd name="connsiteX1315" fmla="*/ 15865474 w 18288000"/>
              <a:gd name="connsiteY1315" fmla="*/ 2134367 h 10288588"/>
              <a:gd name="connsiteX1316" fmla="*/ 15872618 w 18288000"/>
              <a:gd name="connsiteY1316" fmla="*/ 2143103 h 10288588"/>
              <a:gd name="connsiteX1317" fmla="*/ 15880555 w 18288000"/>
              <a:gd name="connsiteY1317" fmla="*/ 2151045 h 10288588"/>
              <a:gd name="connsiteX1318" fmla="*/ 15889287 w 18288000"/>
              <a:gd name="connsiteY1318" fmla="*/ 2158987 h 10288588"/>
              <a:gd name="connsiteX1319" fmla="*/ 15898018 w 18288000"/>
              <a:gd name="connsiteY1319" fmla="*/ 2166135 h 10288588"/>
              <a:gd name="connsiteX1320" fmla="*/ 15907543 w 18288000"/>
              <a:gd name="connsiteY1320" fmla="*/ 2171694 h 10288588"/>
              <a:gd name="connsiteX1321" fmla="*/ 15917068 w 18288000"/>
              <a:gd name="connsiteY1321" fmla="*/ 2177253 h 10288588"/>
              <a:gd name="connsiteX1322" fmla="*/ 15928180 w 18288000"/>
              <a:gd name="connsiteY1322" fmla="*/ 2180430 h 10288588"/>
              <a:gd name="connsiteX1323" fmla="*/ 15940087 w 18288000"/>
              <a:gd name="connsiteY1323" fmla="*/ 2183608 h 10288588"/>
              <a:gd name="connsiteX1324" fmla="*/ 15951199 w 18288000"/>
              <a:gd name="connsiteY1324" fmla="*/ 2185196 h 10288588"/>
              <a:gd name="connsiteX1325" fmla="*/ 15963105 w 18288000"/>
              <a:gd name="connsiteY1325" fmla="*/ 2185990 h 10288588"/>
              <a:gd name="connsiteX1326" fmla="*/ 17118804 w 18288000"/>
              <a:gd name="connsiteY1326" fmla="*/ 2185990 h 10288588"/>
              <a:gd name="connsiteX1327" fmla="*/ 17129920 w 18288000"/>
              <a:gd name="connsiteY1327" fmla="*/ 2185196 h 10288588"/>
              <a:gd name="connsiteX1328" fmla="*/ 17141032 w 18288000"/>
              <a:gd name="connsiteY1328" fmla="*/ 2183608 h 10288588"/>
              <a:gd name="connsiteX1329" fmla="*/ 17152936 w 18288000"/>
              <a:gd name="connsiteY1329" fmla="*/ 2180430 h 10288588"/>
              <a:gd name="connsiteX1330" fmla="*/ 17164048 w 18288000"/>
              <a:gd name="connsiteY1330" fmla="*/ 2177253 h 10288588"/>
              <a:gd name="connsiteX1331" fmla="*/ 17173576 w 18288000"/>
              <a:gd name="connsiteY1331" fmla="*/ 2171694 h 10288588"/>
              <a:gd name="connsiteX1332" fmla="*/ 17183892 w 18288000"/>
              <a:gd name="connsiteY1332" fmla="*/ 2166135 h 10288588"/>
              <a:gd name="connsiteX1333" fmla="*/ 17193420 w 18288000"/>
              <a:gd name="connsiteY1333" fmla="*/ 2158987 h 10288588"/>
              <a:gd name="connsiteX1334" fmla="*/ 17200564 w 18288000"/>
              <a:gd name="connsiteY1334" fmla="*/ 2151045 h 10288588"/>
              <a:gd name="connsiteX1335" fmla="*/ 17208500 w 18288000"/>
              <a:gd name="connsiteY1335" fmla="*/ 2143103 h 10288588"/>
              <a:gd name="connsiteX1336" fmla="*/ 17215644 w 18288000"/>
              <a:gd name="connsiteY1336" fmla="*/ 2134367 h 10288588"/>
              <a:gd name="connsiteX1337" fmla="*/ 17221200 w 18288000"/>
              <a:gd name="connsiteY1337" fmla="*/ 2124042 h 10288588"/>
              <a:gd name="connsiteX1338" fmla="*/ 17225964 w 18288000"/>
              <a:gd name="connsiteY1338" fmla="*/ 2114512 h 10288588"/>
              <a:gd name="connsiteX1339" fmla="*/ 17229932 w 18288000"/>
              <a:gd name="connsiteY1339" fmla="*/ 2104187 h 10288588"/>
              <a:gd name="connsiteX1340" fmla="*/ 17233104 w 18288000"/>
              <a:gd name="connsiteY1340" fmla="*/ 2093068 h 10288588"/>
              <a:gd name="connsiteX1341" fmla="*/ 17234692 w 18288000"/>
              <a:gd name="connsiteY1341" fmla="*/ 2080361 h 10288588"/>
              <a:gd name="connsiteX1342" fmla="*/ 17235488 w 18288000"/>
              <a:gd name="connsiteY1342" fmla="*/ 2069242 h 10288588"/>
              <a:gd name="connsiteX1343" fmla="*/ 17235488 w 18288000"/>
              <a:gd name="connsiteY1343" fmla="*/ 910500 h 10288588"/>
              <a:gd name="connsiteX1344" fmla="*/ 17234692 w 18288000"/>
              <a:gd name="connsiteY1344" fmla="*/ 899381 h 10288588"/>
              <a:gd name="connsiteX1345" fmla="*/ 17233104 w 18288000"/>
              <a:gd name="connsiteY1345" fmla="*/ 886674 h 10288588"/>
              <a:gd name="connsiteX1346" fmla="*/ 17229932 w 18288000"/>
              <a:gd name="connsiteY1346" fmla="*/ 875555 h 10288588"/>
              <a:gd name="connsiteX1347" fmla="*/ 17225964 w 18288000"/>
              <a:gd name="connsiteY1347" fmla="*/ 865230 h 10288588"/>
              <a:gd name="connsiteX1348" fmla="*/ 17221200 w 18288000"/>
              <a:gd name="connsiteY1348" fmla="*/ 854905 h 10288588"/>
              <a:gd name="connsiteX1349" fmla="*/ 17215644 w 18288000"/>
              <a:gd name="connsiteY1349" fmla="*/ 845375 h 10288588"/>
              <a:gd name="connsiteX1350" fmla="*/ 17208500 w 18288000"/>
              <a:gd name="connsiteY1350" fmla="*/ 835845 h 10288588"/>
              <a:gd name="connsiteX1351" fmla="*/ 17200564 w 18288000"/>
              <a:gd name="connsiteY1351" fmla="*/ 827903 h 10288588"/>
              <a:gd name="connsiteX1352" fmla="*/ 17193420 w 18288000"/>
              <a:gd name="connsiteY1352" fmla="*/ 820755 h 10288588"/>
              <a:gd name="connsiteX1353" fmla="*/ 17183892 w 18288000"/>
              <a:gd name="connsiteY1353" fmla="*/ 813607 h 10288588"/>
              <a:gd name="connsiteX1354" fmla="*/ 17173576 w 18288000"/>
              <a:gd name="connsiteY1354" fmla="*/ 808048 h 10288588"/>
              <a:gd name="connsiteX1355" fmla="*/ 17164048 w 18288000"/>
              <a:gd name="connsiteY1355" fmla="*/ 802488 h 10288588"/>
              <a:gd name="connsiteX1356" fmla="*/ 17152936 w 18288000"/>
              <a:gd name="connsiteY1356" fmla="*/ 799311 h 10288588"/>
              <a:gd name="connsiteX1357" fmla="*/ 17141032 w 18288000"/>
              <a:gd name="connsiteY1357" fmla="*/ 795340 h 10288588"/>
              <a:gd name="connsiteX1358" fmla="*/ 17129920 w 18288000"/>
              <a:gd name="connsiteY1358" fmla="*/ 794546 h 10288588"/>
              <a:gd name="connsiteX1359" fmla="*/ 17118804 w 18288000"/>
              <a:gd name="connsiteY1359" fmla="*/ 793752 h 10288588"/>
              <a:gd name="connsiteX1360" fmla="*/ 14504193 w 18288000"/>
              <a:gd name="connsiteY1360" fmla="*/ 793752 h 10288588"/>
              <a:gd name="connsiteX1361" fmla="*/ 14491493 w 18288000"/>
              <a:gd name="connsiteY1361" fmla="*/ 794546 h 10288588"/>
              <a:gd name="connsiteX1362" fmla="*/ 14480381 w 18288000"/>
              <a:gd name="connsiteY1362" fmla="*/ 795340 h 10288588"/>
              <a:gd name="connsiteX1363" fmla="*/ 14469268 w 18288000"/>
              <a:gd name="connsiteY1363" fmla="*/ 799311 h 10288588"/>
              <a:gd name="connsiteX1364" fmla="*/ 14458156 w 18288000"/>
              <a:gd name="connsiteY1364" fmla="*/ 802488 h 10288588"/>
              <a:gd name="connsiteX1365" fmla="*/ 14447837 w 18288000"/>
              <a:gd name="connsiteY1365" fmla="*/ 808048 h 10288588"/>
              <a:gd name="connsiteX1366" fmla="*/ 14439106 w 18288000"/>
              <a:gd name="connsiteY1366" fmla="*/ 813607 h 10288588"/>
              <a:gd name="connsiteX1367" fmla="*/ 14430375 w 18288000"/>
              <a:gd name="connsiteY1367" fmla="*/ 820755 h 10288588"/>
              <a:gd name="connsiteX1368" fmla="*/ 14420850 w 18288000"/>
              <a:gd name="connsiteY1368" fmla="*/ 827903 h 10288588"/>
              <a:gd name="connsiteX1369" fmla="*/ 14412912 w 18288000"/>
              <a:gd name="connsiteY1369" fmla="*/ 835845 h 10288588"/>
              <a:gd name="connsiteX1370" fmla="*/ 14406562 w 18288000"/>
              <a:gd name="connsiteY1370" fmla="*/ 845375 h 10288588"/>
              <a:gd name="connsiteX1371" fmla="*/ 14401006 w 18288000"/>
              <a:gd name="connsiteY1371" fmla="*/ 854905 h 10288588"/>
              <a:gd name="connsiteX1372" fmla="*/ 14396243 w 18288000"/>
              <a:gd name="connsiteY1372" fmla="*/ 865230 h 10288588"/>
              <a:gd name="connsiteX1373" fmla="*/ 14391481 w 18288000"/>
              <a:gd name="connsiteY1373" fmla="*/ 875555 h 10288588"/>
              <a:gd name="connsiteX1374" fmla="*/ 14389893 w 18288000"/>
              <a:gd name="connsiteY1374" fmla="*/ 886674 h 10288588"/>
              <a:gd name="connsiteX1375" fmla="*/ 14387512 w 18288000"/>
              <a:gd name="connsiteY1375" fmla="*/ 899381 h 10288588"/>
              <a:gd name="connsiteX1376" fmla="*/ 14387512 w 18288000"/>
              <a:gd name="connsiteY1376" fmla="*/ 910500 h 10288588"/>
              <a:gd name="connsiteX1377" fmla="*/ 14387512 w 18288000"/>
              <a:gd name="connsiteY1377" fmla="*/ 2069242 h 10288588"/>
              <a:gd name="connsiteX1378" fmla="*/ 14387512 w 18288000"/>
              <a:gd name="connsiteY1378" fmla="*/ 2080361 h 10288588"/>
              <a:gd name="connsiteX1379" fmla="*/ 14389893 w 18288000"/>
              <a:gd name="connsiteY1379" fmla="*/ 2093068 h 10288588"/>
              <a:gd name="connsiteX1380" fmla="*/ 14391481 w 18288000"/>
              <a:gd name="connsiteY1380" fmla="*/ 2104187 h 10288588"/>
              <a:gd name="connsiteX1381" fmla="*/ 14396243 w 18288000"/>
              <a:gd name="connsiteY1381" fmla="*/ 2114512 h 10288588"/>
              <a:gd name="connsiteX1382" fmla="*/ 14401006 w 18288000"/>
              <a:gd name="connsiteY1382" fmla="*/ 2124042 h 10288588"/>
              <a:gd name="connsiteX1383" fmla="*/ 14406562 w 18288000"/>
              <a:gd name="connsiteY1383" fmla="*/ 2134367 h 10288588"/>
              <a:gd name="connsiteX1384" fmla="*/ 14412912 w 18288000"/>
              <a:gd name="connsiteY1384" fmla="*/ 2143103 h 10288588"/>
              <a:gd name="connsiteX1385" fmla="*/ 14420850 w 18288000"/>
              <a:gd name="connsiteY1385" fmla="*/ 2151045 h 10288588"/>
              <a:gd name="connsiteX1386" fmla="*/ 14430375 w 18288000"/>
              <a:gd name="connsiteY1386" fmla="*/ 2158987 h 10288588"/>
              <a:gd name="connsiteX1387" fmla="*/ 14439106 w 18288000"/>
              <a:gd name="connsiteY1387" fmla="*/ 2166135 h 10288588"/>
              <a:gd name="connsiteX1388" fmla="*/ 14447837 w 18288000"/>
              <a:gd name="connsiteY1388" fmla="*/ 2171694 h 10288588"/>
              <a:gd name="connsiteX1389" fmla="*/ 14458156 w 18288000"/>
              <a:gd name="connsiteY1389" fmla="*/ 2177253 h 10288588"/>
              <a:gd name="connsiteX1390" fmla="*/ 14469268 w 18288000"/>
              <a:gd name="connsiteY1390" fmla="*/ 2180430 h 10288588"/>
              <a:gd name="connsiteX1391" fmla="*/ 14480381 w 18288000"/>
              <a:gd name="connsiteY1391" fmla="*/ 2183608 h 10288588"/>
              <a:gd name="connsiteX1392" fmla="*/ 14491493 w 18288000"/>
              <a:gd name="connsiteY1392" fmla="*/ 2185196 h 10288588"/>
              <a:gd name="connsiteX1393" fmla="*/ 14504193 w 18288000"/>
              <a:gd name="connsiteY1393" fmla="*/ 2185990 h 10288588"/>
              <a:gd name="connsiteX1394" fmla="*/ 15659894 w 18288000"/>
              <a:gd name="connsiteY1394" fmla="*/ 2185990 h 10288588"/>
              <a:gd name="connsiteX1395" fmla="*/ 15671006 w 18288000"/>
              <a:gd name="connsiteY1395" fmla="*/ 2185196 h 10288588"/>
              <a:gd name="connsiteX1396" fmla="*/ 15682119 w 18288000"/>
              <a:gd name="connsiteY1396" fmla="*/ 2183608 h 10288588"/>
              <a:gd name="connsiteX1397" fmla="*/ 15693231 w 18288000"/>
              <a:gd name="connsiteY1397" fmla="*/ 2180430 h 10288588"/>
              <a:gd name="connsiteX1398" fmla="*/ 15704344 w 18288000"/>
              <a:gd name="connsiteY1398" fmla="*/ 2177253 h 10288588"/>
              <a:gd name="connsiteX1399" fmla="*/ 15714663 w 18288000"/>
              <a:gd name="connsiteY1399" fmla="*/ 2171694 h 10288588"/>
              <a:gd name="connsiteX1400" fmla="*/ 15724981 w 18288000"/>
              <a:gd name="connsiteY1400" fmla="*/ 2166135 h 10288588"/>
              <a:gd name="connsiteX1401" fmla="*/ 15733713 w 18288000"/>
              <a:gd name="connsiteY1401" fmla="*/ 2158987 h 10288588"/>
              <a:gd name="connsiteX1402" fmla="*/ 15741650 w 18288000"/>
              <a:gd name="connsiteY1402" fmla="*/ 2151045 h 10288588"/>
              <a:gd name="connsiteX1403" fmla="*/ 15749587 w 18288000"/>
              <a:gd name="connsiteY1403" fmla="*/ 2143103 h 10288588"/>
              <a:gd name="connsiteX1404" fmla="*/ 15755937 w 18288000"/>
              <a:gd name="connsiteY1404" fmla="*/ 2134367 h 10288588"/>
              <a:gd name="connsiteX1405" fmla="*/ 15761494 w 18288000"/>
              <a:gd name="connsiteY1405" fmla="*/ 2124042 h 10288588"/>
              <a:gd name="connsiteX1406" fmla="*/ 15766256 w 18288000"/>
              <a:gd name="connsiteY1406" fmla="*/ 2114512 h 10288588"/>
              <a:gd name="connsiteX1407" fmla="*/ 15771019 w 18288000"/>
              <a:gd name="connsiteY1407" fmla="*/ 2104187 h 10288588"/>
              <a:gd name="connsiteX1408" fmla="*/ 15772606 w 18288000"/>
              <a:gd name="connsiteY1408" fmla="*/ 2093068 h 10288588"/>
              <a:gd name="connsiteX1409" fmla="*/ 15774987 w 18288000"/>
              <a:gd name="connsiteY1409" fmla="*/ 2080361 h 10288588"/>
              <a:gd name="connsiteX1410" fmla="*/ 15776575 w 18288000"/>
              <a:gd name="connsiteY1410" fmla="*/ 2069242 h 10288588"/>
              <a:gd name="connsiteX1411" fmla="*/ 15776575 w 18288000"/>
              <a:gd name="connsiteY1411" fmla="*/ 910500 h 10288588"/>
              <a:gd name="connsiteX1412" fmla="*/ 15774987 w 18288000"/>
              <a:gd name="connsiteY1412" fmla="*/ 899381 h 10288588"/>
              <a:gd name="connsiteX1413" fmla="*/ 15772606 w 18288000"/>
              <a:gd name="connsiteY1413" fmla="*/ 886674 h 10288588"/>
              <a:gd name="connsiteX1414" fmla="*/ 15771019 w 18288000"/>
              <a:gd name="connsiteY1414" fmla="*/ 875555 h 10288588"/>
              <a:gd name="connsiteX1415" fmla="*/ 15766256 w 18288000"/>
              <a:gd name="connsiteY1415" fmla="*/ 865230 h 10288588"/>
              <a:gd name="connsiteX1416" fmla="*/ 15761494 w 18288000"/>
              <a:gd name="connsiteY1416" fmla="*/ 854905 h 10288588"/>
              <a:gd name="connsiteX1417" fmla="*/ 15755937 w 18288000"/>
              <a:gd name="connsiteY1417" fmla="*/ 845375 h 10288588"/>
              <a:gd name="connsiteX1418" fmla="*/ 15749587 w 18288000"/>
              <a:gd name="connsiteY1418" fmla="*/ 835845 h 10288588"/>
              <a:gd name="connsiteX1419" fmla="*/ 15741650 w 18288000"/>
              <a:gd name="connsiteY1419" fmla="*/ 827903 h 10288588"/>
              <a:gd name="connsiteX1420" fmla="*/ 15733713 w 18288000"/>
              <a:gd name="connsiteY1420" fmla="*/ 820755 h 10288588"/>
              <a:gd name="connsiteX1421" fmla="*/ 15724981 w 18288000"/>
              <a:gd name="connsiteY1421" fmla="*/ 813607 h 10288588"/>
              <a:gd name="connsiteX1422" fmla="*/ 15714663 w 18288000"/>
              <a:gd name="connsiteY1422" fmla="*/ 808048 h 10288588"/>
              <a:gd name="connsiteX1423" fmla="*/ 15704344 w 18288000"/>
              <a:gd name="connsiteY1423" fmla="*/ 802488 h 10288588"/>
              <a:gd name="connsiteX1424" fmla="*/ 15693231 w 18288000"/>
              <a:gd name="connsiteY1424" fmla="*/ 799311 h 10288588"/>
              <a:gd name="connsiteX1425" fmla="*/ 15682119 w 18288000"/>
              <a:gd name="connsiteY1425" fmla="*/ 795340 h 10288588"/>
              <a:gd name="connsiteX1426" fmla="*/ 15671006 w 18288000"/>
              <a:gd name="connsiteY1426" fmla="*/ 794546 h 10288588"/>
              <a:gd name="connsiteX1427" fmla="*/ 15659894 w 18288000"/>
              <a:gd name="connsiteY1427" fmla="*/ 793752 h 10288588"/>
              <a:gd name="connsiteX1428" fmla="*/ 13046141 w 18288000"/>
              <a:gd name="connsiteY1428" fmla="*/ 793752 h 10288588"/>
              <a:gd name="connsiteX1429" fmla="*/ 13034228 w 18288000"/>
              <a:gd name="connsiteY1429" fmla="*/ 794546 h 10288588"/>
              <a:gd name="connsiteX1430" fmla="*/ 13023109 w 18288000"/>
              <a:gd name="connsiteY1430" fmla="*/ 795340 h 10288588"/>
              <a:gd name="connsiteX1431" fmla="*/ 13011990 w 18288000"/>
              <a:gd name="connsiteY1431" fmla="*/ 799311 h 10288588"/>
              <a:gd name="connsiteX1432" fmla="*/ 13000077 w 18288000"/>
              <a:gd name="connsiteY1432" fmla="*/ 802488 h 10288588"/>
              <a:gd name="connsiteX1433" fmla="*/ 12990547 w 18288000"/>
              <a:gd name="connsiteY1433" fmla="*/ 808048 h 10288588"/>
              <a:gd name="connsiteX1434" fmla="*/ 12981016 w 18288000"/>
              <a:gd name="connsiteY1434" fmla="*/ 813607 h 10288588"/>
              <a:gd name="connsiteX1435" fmla="*/ 12972280 w 18288000"/>
              <a:gd name="connsiteY1435" fmla="*/ 820755 h 10288588"/>
              <a:gd name="connsiteX1436" fmla="*/ 12963544 w 18288000"/>
              <a:gd name="connsiteY1436" fmla="*/ 827903 h 10288588"/>
              <a:gd name="connsiteX1437" fmla="*/ 12955602 w 18288000"/>
              <a:gd name="connsiteY1437" fmla="*/ 835845 h 10288588"/>
              <a:gd name="connsiteX1438" fmla="*/ 12948454 w 18288000"/>
              <a:gd name="connsiteY1438" fmla="*/ 845375 h 10288588"/>
              <a:gd name="connsiteX1439" fmla="*/ 12942895 w 18288000"/>
              <a:gd name="connsiteY1439" fmla="*/ 854905 h 10288588"/>
              <a:gd name="connsiteX1440" fmla="*/ 12938924 w 18288000"/>
              <a:gd name="connsiteY1440" fmla="*/ 865230 h 10288588"/>
              <a:gd name="connsiteX1441" fmla="*/ 12934158 w 18288000"/>
              <a:gd name="connsiteY1441" fmla="*/ 875555 h 10288588"/>
              <a:gd name="connsiteX1442" fmla="*/ 12931776 w 18288000"/>
              <a:gd name="connsiteY1442" fmla="*/ 886674 h 10288588"/>
              <a:gd name="connsiteX1443" fmla="*/ 12929393 w 18288000"/>
              <a:gd name="connsiteY1443" fmla="*/ 899381 h 10288588"/>
              <a:gd name="connsiteX1444" fmla="*/ 12928599 w 18288000"/>
              <a:gd name="connsiteY1444" fmla="*/ 910500 h 10288588"/>
              <a:gd name="connsiteX1445" fmla="*/ 12928599 w 18288000"/>
              <a:gd name="connsiteY1445" fmla="*/ 2069242 h 10288588"/>
              <a:gd name="connsiteX1446" fmla="*/ 12929393 w 18288000"/>
              <a:gd name="connsiteY1446" fmla="*/ 2080361 h 10288588"/>
              <a:gd name="connsiteX1447" fmla="*/ 12931776 w 18288000"/>
              <a:gd name="connsiteY1447" fmla="*/ 2093068 h 10288588"/>
              <a:gd name="connsiteX1448" fmla="*/ 12934158 w 18288000"/>
              <a:gd name="connsiteY1448" fmla="*/ 2104187 h 10288588"/>
              <a:gd name="connsiteX1449" fmla="*/ 12938924 w 18288000"/>
              <a:gd name="connsiteY1449" fmla="*/ 2114512 h 10288588"/>
              <a:gd name="connsiteX1450" fmla="*/ 12942895 w 18288000"/>
              <a:gd name="connsiteY1450" fmla="*/ 2124042 h 10288588"/>
              <a:gd name="connsiteX1451" fmla="*/ 12948454 w 18288000"/>
              <a:gd name="connsiteY1451" fmla="*/ 2134367 h 10288588"/>
              <a:gd name="connsiteX1452" fmla="*/ 12955602 w 18288000"/>
              <a:gd name="connsiteY1452" fmla="*/ 2143103 h 10288588"/>
              <a:gd name="connsiteX1453" fmla="*/ 12963544 w 18288000"/>
              <a:gd name="connsiteY1453" fmla="*/ 2151045 h 10288588"/>
              <a:gd name="connsiteX1454" fmla="*/ 12972280 w 18288000"/>
              <a:gd name="connsiteY1454" fmla="*/ 2158987 h 10288588"/>
              <a:gd name="connsiteX1455" fmla="*/ 12981016 w 18288000"/>
              <a:gd name="connsiteY1455" fmla="*/ 2166135 h 10288588"/>
              <a:gd name="connsiteX1456" fmla="*/ 12990547 w 18288000"/>
              <a:gd name="connsiteY1456" fmla="*/ 2171694 h 10288588"/>
              <a:gd name="connsiteX1457" fmla="*/ 13000077 w 18288000"/>
              <a:gd name="connsiteY1457" fmla="*/ 2177253 h 10288588"/>
              <a:gd name="connsiteX1458" fmla="*/ 13011990 w 18288000"/>
              <a:gd name="connsiteY1458" fmla="*/ 2180430 h 10288588"/>
              <a:gd name="connsiteX1459" fmla="*/ 13023109 w 18288000"/>
              <a:gd name="connsiteY1459" fmla="*/ 2183608 h 10288588"/>
              <a:gd name="connsiteX1460" fmla="*/ 13034228 w 18288000"/>
              <a:gd name="connsiteY1460" fmla="*/ 2185196 h 10288588"/>
              <a:gd name="connsiteX1461" fmla="*/ 13046141 w 18288000"/>
              <a:gd name="connsiteY1461" fmla="*/ 2185990 h 10288588"/>
              <a:gd name="connsiteX1462" fmla="*/ 14201707 w 18288000"/>
              <a:gd name="connsiteY1462" fmla="*/ 2185990 h 10288588"/>
              <a:gd name="connsiteX1463" fmla="*/ 14213620 w 18288000"/>
              <a:gd name="connsiteY1463" fmla="*/ 2185196 h 10288588"/>
              <a:gd name="connsiteX1464" fmla="*/ 14225533 w 18288000"/>
              <a:gd name="connsiteY1464" fmla="*/ 2183608 h 10288588"/>
              <a:gd name="connsiteX1465" fmla="*/ 14236652 w 18288000"/>
              <a:gd name="connsiteY1465" fmla="*/ 2180430 h 10288588"/>
              <a:gd name="connsiteX1466" fmla="*/ 14247771 w 18288000"/>
              <a:gd name="connsiteY1466" fmla="*/ 2177253 h 10288588"/>
              <a:gd name="connsiteX1467" fmla="*/ 14258095 w 18288000"/>
              <a:gd name="connsiteY1467" fmla="*/ 2171694 h 10288588"/>
              <a:gd name="connsiteX1468" fmla="*/ 14267626 w 18288000"/>
              <a:gd name="connsiteY1468" fmla="*/ 2166135 h 10288588"/>
              <a:gd name="connsiteX1469" fmla="*/ 14277156 w 18288000"/>
              <a:gd name="connsiteY1469" fmla="*/ 2158987 h 10288588"/>
              <a:gd name="connsiteX1470" fmla="*/ 14284304 w 18288000"/>
              <a:gd name="connsiteY1470" fmla="*/ 2151045 h 10288588"/>
              <a:gd name="connsiteX1471" fmla="*/ 14292246 w 18288000"/>
              <a:gd name="connsiteY1471" fmla="*/ 2143103 h 10288588"/>
              <a:gd name="connsiteX1472" fmla="*/ 14299394 w 18288000"/>
              <a:gd name="connsiteY1472" fmla="*/ 2134367 h 10288588"/>
              <a:gd name="connsiteX1473" fmla="*/ 14304953 w 18288000"/>
              <a:gd name="connsiteY1473" fmla="*/ 2124042 h 10288588"/>
              <a:gd name="connsiteX1474" fmla="*/ 14309719 w 18288000"/>
              <a:gd name="connsiteY1474" fmla="*/ 2114512 h 10288588"/>
              <a:gd name="connsiteX1475" fmla="*/ 14313690 w 18288000"/>
              <a:gd name="connsiteY1475" fmla="*/ 2104187 h 10288588"/>
              <a:gd name="connsiteX1476" fmla="*/ 14316072 w 18288000"/>
              <a:gd name="connsiteY1476" fmla="*/ 2093068 h 10288588"/>
              <a:gd name="connsiteX1477" fmla="*/ 14318455 w 18288000"/>
              <a:gd name="connsiteY1477" fmla="*/ 2080361 h 10288588"/>
              <a:gd name="connsiteX1478" fmla="*/ 14319249 w 18288000"/>
              <a:gd name="connsiteY1478" fmla="*/ 2069242 h 10288588"/>
              <a:gd name="connsiteX1479" fmla="*/ 14319249 w 18288000"/>
              <a:gd name="connsiteY1479" fmla="*/ 910500 h 10288588"/>
              <a:gd name="connsiteX1480" fmla="*/ 14318455 w 18288000"/>
              <a:gd name="connsiteY1480" fmla="*/ 899381 h 10288588"/>
              <a:gd name="connsiteX1481" fmla="*/ 14316072 w 18288000"/>
              <a:gd name="connsiteY1481" fmla="*/ 886674 h 10288588"/>
              <a:gd name="connsiteX1482" fmla="*/ 14313690 w 18288000"/>
              <a:gd name="connsiteY1482" fmla="*/ 875555 h 10288588"/>
              <a:gd name="connsiteX1483" fmla="*/ 14309719 w 18288000"/>
              <a:gd name="connsiteY1483" fmla="*/ 865230 h 10288588"/>
              <a:gd name="connsiteX1484" fmla="*/ 14304953 w 18288000"/>
              <a:gd name="connsiteY1484" fmla="*/ 854905 h 10288588"/>
              <a:gd name="connsiteX1485" fmla="*/ 14299394 w 18288000"/>
              <a:gd name="connsiteY1485" fmla="*/ 845375 h 10288588"/>
              <a:gd name="connsiteX1486" fmla="*/ 14292246 w 18288000"/>
              <a:gd name="connsiteY1486" fmla="*/ 835845 h 10288588"/>
              <a:gd name="connsiteX1487" fmla="*/ 14284304 w 18288000"/>
              <a:gd name="connsiteY1487" fmla="*/ 827903 h 10288588"/>
              <a:gd name="connsiteX1488" fmla="*/ 14277156 w 18288000"/>
              <a:gd name="connsiteY1488" fmla="*/ 820755 h 10288588"/>
              <a:gd name="connsiteX1489" fmla="*/ 14267626 w 18288000"/>
              <a:gd name="connsiteY1489" fmla="*/ 813607 h 10288588"/>
              <a:gd name="connsiteX1490" fmla="*/ 14258095 w 18288000"/>
              <a:gd name="connsiteY1490" fmla="*/ 808048 h 10288588"/>
              <a:gd name="connsiteX1491" fmla="*/ 14247771 w 18288000"/>
              <a:gd name="connsiteY1491" fmla="*/ 802488 h 10288588"/>
              <a:gd name="connsiteX1492" fmla="*/ 14236652 w 18288000"/>
              <a:gd name="connsiteY1492" fmla="*/ 799311 h 10288588"/>
              <a:gd name="connsiteX1493" fmla="*/ 14225533 w 18288000"/>
              <a:gd name="connsiteY1493" fmla="*/ 795340 h 10288588"/>
              <a:gd name="connsiteX1494" fmla="*/ 14213620 w 18288000"/>
              <a:gd name="connsiteY1494" fmla="*/ 794546 h 10288588"/>
              <a:gd name="connsiteX1495" fmla="*/ 14201707 w 18288000"/>
              <a:gd name="connsiteY1495" fmla="*/ 793752 h 10288588"/>
              <a:gd name="connsiteX1496" fmla="*/ 11587956 w 18288000"/>
              <a:gd name="connsiteY1496" fmla="*/ 793752 h 10288588"/>
              <a:gd name="connsiteX1497" fmla="*/ 11575256 w 18288000"/>
              <a:gd name="connsiteY1497" fmla="*/ 794546 h 10288588"/>
              <a:gd name="connsiteX1498" fmla="*/ 11564143 w 18288000"/>
              <a:gd name="connsiteY1498" fmla="*/ 795340 h 10288588"/>
              <a:gd name="connsiteX1499" fmla="*/ 11553031 w 18288000"/>
              <a:gd name="connsiteY1499" fmla="*/ 799312 h 10288588"/>
              <a:gd name="connsiteX1500" fmla="*/ 11541918 w 18288000"/>
              <a:gd name="connsiteY1500" fmla="*/ 802488 h 10288588"/>
              <a:gd name="connsiteX1501" fmla="*/ 11531599 w 18288000"/>
              <a:gd name="connsiteY1501" fmla="*/ 808048 h 10288588"/>
              <a:gd name="connsiteX1502" fmla="*/ 11522868 w 18288000"/>
              <a:gd name="connsiteY1502" fmla="*/ 813607 h 10288588"/>
              <a:gd name="connsiteX1503" fmla="*/ 11512549 w 18288000"/>
              <a:gd name="connsiteY1503" fmla="*/ 820755 h 10288588"/>
              <a:gd name="connsiteX1504" fmla="*/ 11504612 w 18288000"/>
              <a:gd name="connsiteY1504" fmla="*/ 827903 h 10288588"/>
              <a:gd name="connsiteX1505" fmla="*/ 11496675 w 18288000"/>
              <a:gd name="connsiteY1505" fmla="*/ 835845 h 10288588"/>
              <a:gd name="connsiteX1506" fmla="*/ 11490325 w 18288000"/>
              <a:gd name="connsiteY1506" fmla="*/ 845375 h 10288588"/>
              <a:gd name="connsiteX1507" fmla="*/ 11484768 w 18288000"/>
              <a:gd name="connsiteY1507" fmla="*/ 854905 h 10288588"/>
              <a:gd name="connsiteX1508" fmla="*/ 11480006 w 18288000"/>
              <a:gd name="connsiteY1508" fmla="*/ 865230 h 10288588"/>
              <a:gd name="connsiteX1509" fmla="*/ 11475243 w 18288000"/>
              <a:gd name="connsiteY1509" fmla="*/ 875555 h 10288588"/>
              <a:gd name="connsiteX1510" fmla="*/ 11473656 w 18288000"/>
              <a:gd name="connsiteY1510" fmla="*/ 886674 h 10288588"/>
              <a:gd name="connsiteX1511" fmla="*/ 11471275 w 18288000"/>
              <a:gd name="connsiteY1511" fmla="*/ 899381 h 10288588"/>
              <a:gd name="connsiteX1512" fmla="*/ 11469687 w 18288000"/>
              <a:gd name="connsiteY1512" fmla="*/ 910500 h 10288588"/>
              <a:gd name="connsiteX1513" fmla="*/ 11469687 w 18288000"/>
              <a:gd name="connsiteY1513" fmla="*/ 2069242 h 10288588"/>
              <a:gd name="connsiteX1514" fmla="*/ 11471275 w 18288000"/>
              <a:gd name="connsiteY1514" fmla="*/ 2080361 h 10288588"/>
              <a:gd name="connsiteX1515" fmla="*/ 11473656 w 18288000"/>
              <a:gd name="connsiteY1515" fmla="*/ 2093068 h 10288588"/>
              <a:gd name="connsiteX1516" fmla="*/ 11475243 w 18288000"/>
              <a:gd name="connsiteY1516" fmla="*/ 2104187 h 10288588"/>
              <a:gd name="connsiteX1517" fmla="*/ 11480006 w 18288000"/>
              <a:gd name="connsiteY1517" fmla="*/ 2114512 h 10288588"/>
              <a:gd name="connsiteX1518" fmla="*/ 11484768 w 18288000"/>
              <a:gd name="connsiteY1518" fmla="*/ 2124042 h 10288588"/>
              <a:gd name="connsiteX1519" fmla="*/ 11490325 w 18288000"/>
              <a:gd name="connsiteY1519" fmla="*/ 2134367 h 10288588"/>
              <a:gd name="connsiteX1520" fmla="*/ 11496675 w 18288000"/>
              <a:gd name="connsiteY1520" fmla="*/ 2143103 h 10288588"/>
              <a:gd name="connsiteX1521" fmla="*/ 11504612 w 18288000"/>
              <a:gd name="connsiteY1521" fmla="*/ 2151045 h 10288588"/>
              <a:gd name="connsiteX1522" fmla="*/ 11512549 w 18288000"/>
              <a:gd name="connsiteY1522" fmla="*/ 2158987 h 10288588"/>
              <a:gd name="connsiteX1523" fmla="*/ 11522868 w 18288000"/>
              <a:gd name="connsiteY1523" fmla="*/ 2166135 h 10288588"/>
              <a:gd name="connsiteX1524" fmla="*/ 11531599 w 18288000"/>
              <a:gd name="connsiteY1524" fmla="*/ 2171694 h 10288588"/>
              <a:gd name="connsiteX1525" fmla="*/ 11541918 w 18288000"/>
              <a:gd name="connsiteY1525" fmla="*/ 2177253 h 10288588"/>
              <a:gd name="connsiteX1526" fmla="*/ 11553031 w 18288000"/>
              <a:gd name="connsiteY1526" fmla="*/ 2180430 h 10288588"/>
              <a:gd name="connsiteX1527" fmla="*/ 11564143 w 18288000"/>
              <a:gd name="connsiteY1527" fmla="*/ 2183608 h 10288588"/>
              <a:gd name="connsiteX1528" fmla="*/ 11575256 w 18288000"/>
              <a:gd name="connsiteY1528" fmla="*/ 2185196 h 10288588"/>
              <a:gd name="connsiteX1529" fmla="*/ 11587956 w 18288000"/>
              <a:gd name="connsiteY1529" fmla="*/ 2185990 h 10288588"/>
              <a:gd name="connsiteX1530" fmla="*/ 12742068 w 18288000"/>
              <a:gd name="connsiteY1530" fmla="*/ 2185990 h 10288588"/>
              <a:gd name="connsiteX1531" fmla="*/ 12754768 w 18288000"/>
              <a:gd name="connsiteY1531" fmla="*/ 2185196 h 10288588"/>
              <a:gd name="connsiteX1532" fmla="*/ 12765881 w 18288000"/>
              <a:gd name="connsiteY1532" fmla="*/ 2183608 h 10288588"/>
              <a:gd name="connsiteX1533" fmla="*/ 12776993 w 18288000"/>
              <a:gd name="connsiteY1533" fmla="*/ 2180430 h 10288588"/>
              <a:gd name="connsiteX1534" fmla="*/ 12788106 w 18288000"/>
              <a:gd name="connsiteY1534" fmla="*/ 2177253 h 10288588"/>
              <a:gd name="connsiteX1535" fmla="*/ 12798425 w 18288000"/>
              <a:gd name="connsiteY1535" fmla="*/ 2171694 h 10288588"/>
              <a:gd name="connsiteX1536" fmla="*/ 12808743 w 18288000"/>
              <a:gd name="connsiteY1536" fmla="*/ 2166135 h 10288588"/>
              <a:gd name="connsiteX1537" fmla="*/ 12817475 w 18288000"/>
              <a:gd name="connsiteY1537" fmla="*/ 2158987 h 10288588"/>
              <a:gd name="connsiteX1538" fmla="*/ 12825412 w 18288000"/>
              <a:gd name="connsiteY1538" fmla="*/ 2151045 h 10288588"/>
              <a:gd name="connsiteX1539" fmla="*/ 12833349 w 18288000"/>
              <a:gd name="connsiteY1539" fmla="*/ 2143103 h 10288588"/>
              <a:gd name="connsiteX1540" fmla="*/ 12839699 w 18288000"/>
              <a:gd name="connsiteY1540" fmla="*/ 2134367 h 10288588"/>
              <a:gd name="connsiteX1541" fmla="*/ 12845256 w 18288000"/>
              <a:gd name="connsiteY1541" fmla="*/ 2124042 h 10288588"/>
              <a:gd name="connsiteX1542" fmla="*/ 12850018 w 18288000"/>
              <a:gd name="connsiteY1542" fmla="*/ 2114512 h 10288588"/>
              <a:gd name="connsiteX1543" fmla="*/ 12854781 w 18288000"/>
              <a:gd name="connsiteY1543" fmla="*/ 2104187 h 10288588"/>
              <a:gd name="connsiteX1544" fmla="*/ 12857162 w 18288000"/>
              <a:gd name="connsiteY1544" fmla="*/ 2093068 h 10288588"/>
              <a:gd name="connsiteX1545" fmla="*/ 12858749 w 18288000"/>
              <a:gd name="connsiteY1545" fmla="*/ 2080361 h 10288588"/>
              <a:gd name="connsiteX1546" fmla="*/ 12860337 w 18288000"/>
              <a:gd name="connsiteY1546" fmla="*/ 2069242 h 10288588"/>
              <a:gd name="connsiteX1547" fmla="*/ 12860337 w 18288000"/>
              <a:gd name="connsiteY1547" fmla="*/ 910500 h 10288588"/>
              <a:gd name="connsiteX1548" fmla="*/ 12858749 w 18288000"/>
              <a:gd name="connsiteY1548" fmla="*/ 899381 h 10288588"/>
              <a:gd name="connsiteX1549" fmla="*/ 12857162 w 18288000"/>
              <a:gd name="connsiteY1549" fmla="*/ 886674 h 10288588"/>
              <a:gd name="connsiteX1550" fmla="*/ 12854781 w 18288000"/>
              <a:gd name="connsiteY1550" fmla="*/ 875555 h 10288588"/>
              <a:gd name="connsiteX1551" fmla="*/ 12850018 w 18288000"/>
              <a:gd name="connsiteY1551" fmla="*/ 865230 h 10288588"/>
              <a:gd name="connsiteX1552" fmla="*/ 12845256 w 18288000"/>
              <a:gd name="connsiteY1552" fmla="*/ 854905 h 10288588"/>
              <a:gd name="connsiteX1553" fmla="*/ 12839699 w 18288000"/>
              <a:gd name="connsiteY1553" fmla="*/ 845375 h 10288588"/>
              <a:gd name="connsiteX1554" fmla="*/ 12833349 w 18288000"/>
              <a:gd name="connsiteY1554" fmla="*/ 835845 h 10288588"/>
              <a:gd name="connsiteX1555" fmla="*/ 12825412 w 18288000"/>
              <a:gd name="connsiteY1555" fmla="*/ 827903 h 10288588"/>
              <a:gd name="connsiteX1556" fmla="*/ 12817475 w 18288000"/>
              <a:gd name="connsiteY1556" fmla="*/ 820755 h 10288588"/>
              <a:gd name="connsiteX1557" fmla="*/ 12808743 w 18288000"/>
              <a:gd name="connsiteY1557" fmla="*/ 813607 h 10288588"/>
              <a:gd name="connsiteX1558" fmla="*/ 12798425 w 18288000"/>
              <a:gd name="connsiteY1558" fmla="*/ 808048 h 10288588"/>
              <a:gd name="connsiteX1559" fmla="*/ 12788106 w 18288000"/>
              <a:gd name="connsiteY1559" fmla="*/ 802488 h 10288588"/>
              <a:gd name="connsiteX1560" fmla="*/ 12776993 w 18288000"/>
              <a:gd name="connsiteY1560" fmla="*/ 799312 h 10288588"/>
              <a:gd name="connsiteX1561" fmla="*/ 12765881 w 18288000"/>
              <a:gd name="connsiteY1561" fmla="*/ 795340 h 10288588"/>
              <a:gd name="connsiteX1562" fmla="*/ 12754768 w 18288000"/>
              <a:gd name="connsiteY1562" fmla="*/ 794546 h 10288588"/>
              <a:gd name="connsiteX1563" fmla="*/ 12742068 w 18288000"/>
              <a:gd name="connsiteY1563" fmla="*/ 793752 h 10288588"/>
              <a:gd name="connsiteX1564" fmla="*/ 10129043 w 18288000"/>
              <a:gd name="connsiteY1564" fmla="*/ 793752 h 10288588"/>
              <a:gd name="connsiteX1565" fmla="*/ 10117137 w 18288000"/>
              <a:gd name="connsiteY1565" fmla="*/ 794546 h 10288588"/>
              <a:gd name="connsiteX1566" fmla="*/ 10106025 w 18288000"/>
              <a:gd name="connsiteY1566" fmla="*/ 795340 h 10288588"/>
              <a:gd name="connsiteX1567" fmla="*/ 10094912 w 18288000"/>
              <a:gd name="connsiteY1567" fmla="*/ 799312 h 10288588"/>
              <a:gd name="connsiteX1568" fmla="*/ 10083006 w 18288000"/>
              <a:gd name="connsiteY1568" fmla="*/ 802488 h 10288588"/>
              <a:gd name="connsiteX1569" fmla="*/ 10073481 w 18288000"/>
              <a:gd name="connsiteY1569" fmla="*/ 808048 h 10288588"/>
              <a:gd name="connsiteX1570" fmla="*/ 10063162 w 18288000"/>
              <a:gd name="connsiteY1570" fmla="*/ 813607 h 10288588"/>
              <a:gd name="connsiteX1571" fmla="*/ 10054431 w 18288000"/>
              <a:gd name="connsiteY1571" fmla="*/ 820755 h 10288588"/>
              <a:gd name="connsiteX1572" fmla="*/ 10046493 w 18288000"/>
              <a:gd name="connsiteY1572" fmla="*/ 827903 h 10288588"/>
              <a:gd name="connsiteX1573" fmla="*/ 10038556 w 18288000"/>
              <a:gd name="connsiteY1573" fmla="*/ 835845 h 10288588"/>
              <a:gd name="connsiteX1574" fmla="*/ 10031412 w 18288000"/>
              <a:gd name="connsiteY1574" fmla="*/ 845375 h 10288588"/>
              <a:gd name="connsiteX1575" fmla="*/ 10025856 w 18288000"/>
              <a:gd name="connsiteY1575" fmla="*/ 854905 h 10288588"/>
              <a:gd name="connsiteX1576" fmla="*/ 10021887 w 18288000"/>
              <a:gd name="connsiteY1576" fmla="*/ 865230 h 10288588"/>
              <a:gd name="connsiteX1577" fmla="*/ 10017125 w 18288000"/>
              <a:gd name="connsiteY1577" fmla="*/ 875555 h 10288588"/>
              <a:gd name="connsiteX1578" fmla="*/ 10014743 w 18288000"/>
              <a:gd name="connsiteY1578" fmla="*/ 886674 h 10288588"/>
              <a:gd name="connsiteX1579" fmla="*/ 10012362 w 18288000"/>
              <a:gd name="connsiteY1579" fmla="*/ 899381 h 10288588"/>
              <a:gd name="connsiteX1580" fmla="*/ 10012362 w 18288000"/>
              <a:gd name="connsiteY1580" fmla="*/ 910500 h 10288588"/>
              <a:gd name="connsiteX1581" fmla="*/ 10012362 w 18288000"/>
              <a:gd name="connsiteY1581" fmla="*/ 2069242 h 10288588"/>
              <a:gd name="connsiteX1582" fmla="*/ 10012362 w 18288000"/>
              <a:gd name="connsiteY1582" fmla="*/ 2080361 h 10288588"/>
              <a:gd name="connsiteX1583" fmla="*/ 10014743 w 18288000"/>
              <a:gd name="connsiteY1583" fmla="*/ 2093068 h 10288588"/>
              <a:gd name="connsiteX1584" fmla="*/ 10017125 w 18288000"/>
              <a:gd name="connsiteY1584" fmla="*/ 2104187 h 10288588"/>
              <a:gd name="connsiteX1585" fmla="*/ 10021887 w 18288000"/>
              <a:gd name="connsiteY1585" fmla="*/ 2114512 h 10288588"/>
              <a:gd name="connsiteX1586" fmla="*/ 10025856 w 18288000"/>
              <a:gd name="connsiteY1586" fmla="*/ 2124042 h 10288588"/>
              <a:gd name="connsiteX1587" fmla="*/ 10031412 w 18288000"/>
              <a:gd name="connsiteY1587" fmla="*/ 2134367 h 10288588"/>
              <a:gd name="connsiteX1588" fmla="*/ 10038556 w 18288000"/>
              <a:gd name="connsiteY1588" fmla="*/ 2143103 h 10288588"/>
              <a:gd name="connsiteX1589" fmla="*/ 10046493 w 18288000"/>
              <a:gd name="connsiteY1589" fmla="*/ 2151045 h 10288588"/>
              <a:gd name="connsiteX1590" fmla="*/ 10054431 w 18288000"/>
              <a:gd name="connsiteY1590" fmla="*/ 2158987 h 10288588"/>
              <a:gd name="connsiteX1591" fmla="*/ 10063162 w 18288000"/>
              <a:gd name="connsiteY1591" fmla="*/ 2166135 h 10288588"/>
              <a:gd name="connsiteX1592" fmla="*/ 10073481 w 18288000"/>
              <a:gd name="connsiteY1592" fmla="*/ 2171694 h 10288588"/>
              <a:gd name="connsiteX1593" fmla="*/ 10083006 w 18288000"/>
              <a:gd name="connsiteY1593" fmla="*/ 2177253 h 10288588"/>
              <a:gd name="connsiteX1594" fmla="*/ 10094912 w 18288000"/>
              <a:gd name="connsiteY1594" fmla="*/ 2180430 h 10288588"/>
              <a:gd name="connsiteX1595" fmla="*/ 10106025 w 18288000"/>
              <a:gd name="connsiteY1595" fmla="*/ 2183608 h 10288588"/>
              <a:gd name="connsiteX1596" fmla="*/ 10117137 w 18288000"/>
              <a:gd name="connsiteY1596" fmla="*/ 2185196 h 10288588"/>
              <a:gd name="connsiteX1597" fmla="*/ 10129043 w 18288000"/>
              <a:gd name="connsiteY1597" fmla="*/ 2185990 h 10288588"/>
              <a:gd name="connsiteX1598" fmla="*/ 11283950 w 18288000"/>
              <a:gd name="connsiteY1598" fmla="*/ 2185990 h 10288588"/>
              <a:gd name="connsiteX1599" fmla="*/ 11295856 w 18288000"/>
              <a:gd name="connsiteY1599" fmla="*/ 2185196 h 10288588"/>
              <a:gd name="connsiteX1600" fmla="*/ 11307763 w 18288000"/>
              <a:gd name="connsiteY1600" fmla="*/ 2183608 h 10288588"/>
              <a:gd name="connsiteX1601" fmla="*/ 11318875 w 18288000"/>
              <a:gd name="connsiteY1601" fmla="*/ 2180430 h 10288588"/>
              <a:gd name="connsiteX1602" fmla="*/ 11329987 w 18288000"/>
              <a:gd name="connsiteY1602" fmla="*/ 2177253 h 10288588"/>
              <a:gd name="connsiteX1603" fmla="*/ 11340306 w 18288000"/>
              <a:gd name="connsiteY1603" fmla="*/ 2171694 h 10288588"/>
              <a:gd name="connsiteX1604" fmla="*/ 11349037 w 18288000"/>
              <a:gd name="connsiteY1604" fmla="*/ 2166135 h 10288588"/>
              <a:gd name="connsiteX1605" fmla="*/ 11357769 w 18288000"/>
              <a:gd name="connsiteY1605" fmla="*/ 2158987 h 10288588"/>
              <a:gd name="connsiteX1606" fmla="*/ 11366500 w 18288000"/>
              <a:gd name="connsiteY1606" fmla="*/ 2151045 h 10288588"/>
              <a:gd name="connsiteX1607" fmla="*/ 11374437 w 18288000"/>
              <a:gd name="connsiteY1607" fmla="*/ 2143103 h 10288588"/>
              <a:gd name="connsiteX1608" fmla="*/ 11381581 w 18288000"/>
              <a:gd name="connsiteY1608" fmla="*/ 2134367 h 10288588"/>
              <a:gd name="connsiteX1609" fmla="*/ 11387137 w 18288000"/>
              <a:gd name="connsiteY1609" fmla="*/ 2124042 h 10288588"/>
              <a:gd name="connsiteX1610" fmla="*/ 11391900 w 18288000"/>
              <a:gd name="connsiteY1610" fmla="*/ 2114512 h 10288588"/>
              <a:gd name="connsiteX1611" fmla="*/ 11395869 w 18288000"/>
              <a:gd name="connsiteY1611" fmla="*/ 2104187 h 10288588"/>
              <a:gd name="connsiteX1612" fmla="*/ 11398250 w 18288000"/>
              <a:gd name="connsiteY1612" fmla="*/ 2093068 h 10288588"/>
              <a:gd name="connsiteX1613" fmla="*/ 11400631 w 18288000"/>
              <a:gd name="connsiteY1613" fmla="*/ 2080361 h 10288588"/>
              <a:gd name="connsiteX1614" fmla="*/ 11401425 w 18288000"/>
              <a:gd name="connsiteY1614" fmla="*/ 2069242 h 10288588"/>
              <a:gd name="connsiteX1615" fmla="*/ 11401425 w 18288000"/>
              <a:gd name="connsiteY1615" fmla="*/ 910500 h 10288588"/>
              <a:gd name="connsiteX1616" fmla="*/ 11400631 w 18288000"/>
              <a:gd name="connsiteY1616" fmla="*/ 899381 h 10288588"/>
              <a:gd name="connsiteX1617" fmla="*/ 11398250 w 18288000"/>
              <a:gd name="connsiteY1617" fmla="*/ 886674 h 10288588"/>
              <a:gd name="connsiteX1618" fmla="*/ 11395869 w 18288000"/>
              <a:gd name="connsiteY1618" fmla="*/ 875555 h 10288588"/>
              <a:gd name="connsiteX1619" fmla="*/ 11391900 w 18288000"/>
              <a:gd name="connsiteY1619" fmla="*/ 865230 h 10288588"/>
              <a:gd name="connsiteX1620" fmla="*/ 11387137 w 18288000"/>
              <a:gd name="connsiteY1620" fmla="*/ 854905 h 10288588"/>
              <a:gd name="connsiteX1621" fmla="*/ 11381581 w 18288000"/>
              <a:gd name="connsiteY1621" fmla="*/ 845375 h 10288588"/>
              <a:gd name="connsiteX1622" fmla="*/ 11374437 w 18288000"/>
              <a:gd name="connsiteY1622" fmla="*/ 835845 h 10288588"/>
              <a:gd name="connsiteX1623" fmla="*/ 11366500 w 18288000"/>
              <a:gd name="connsiteY1623" fmla="*/ 827903 h 10288588"/>
              <a:gd name="connsiteX1624" fmla="*/ 11357769 w 18288000"/>
              <a:gd name="connsiteY1624" fmla="*/ 820755 h 10288588"/>
              <a:gd name="connsiteX1625" fmla="*/ 11349037 w 18288000"/>
              <a:gd name="connsiteY1625" fmla="*/ 813607 h 10288588"/>
              <a:gd name="connsiteX1626" fmla="*/ 11340306 w 18288000"/>
              <a:gd name="connsiteY1626" fmla="*/ 808048 h 10288588"/>
              <a:gd name="connsiteX1627" fmla="*/ 11329987 w 18288000"/>
              <a:gd name="connsiteY1627" fmla="*/ 802488 h 10288588"/>
              <a:gd name="connsiteX1628" fmla="*/ 11318875 w 18288000"/>
              <a:gd name="connsiteY1628" fmla="*/ 799312 h 10288588"/>
              <a:gd name="connsiteX1629" fmla="*/ 11307763 w 18288000"/>
              <a:gd name="connsiteY1629" fmla="*/ 795340 h 10288588"/>
              <a:gd name="connsiteX1630" fmla="*/ 11295856 w 18288000"/>
              <a:gd name="connsiteY1630" fmla="*/ 794546 h 10288588"/>
              <a:gd name="connsiteX1631" fmla="*/ 11283950 w 18288000"/>
              <a:gd name="connsiteY1631" fmla="*/ 793752 h 10288588"/>
              <a:gd name="connsiteX1632" fmla="*/ 0 w 18288000"/>
              <a:gd name="connsiteY1632" fmla="*/ 0 h 10288588"/>
              <a:gd name="connsiteX1633" fmla="*/ 18288000 w 18288000"/>
              <a:gd name="connsiteY1633" fmla="*/ 0 h 10288588"/>
              <a:gd name="connsiteX1634" fmla="*/ 18288000 w 18288000"/>
              <a:gd name="connsiteY1634" fmla="*/ 10288588 h 10288588"/>
              <a:gd name="connsiteX1635" fmla="*/ 0 w 18288000"/>
              <a:gd name="connsiteY1635" fmla="*/ 10288588 h 1028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</a:cxnLst>
            <a:rect l="l" t="t" r="r" b="b"/>
            <a:pathLst>
              <a:path w="18288000" h="10288588">
                <a:moveTo>
                  <a:pt x="15963105" y="8102600"/>
                </a:moveTo>
                <a:lnTo>
                  <a:pt x="15951199" y="8103394"/>
                </a:lnTo>
                <a:lnTo>
                  <a:pt x="15940087" y="8104983"/>
                </a:lnTo>
                <a:lnTo>
                  <a:pt x="15928180" y="8108160"/>
                </a:lnTo>
                <a:lnTo>
                  <a:pt x="15917068" y="8111336"/>
                </a:lnTo>
                <a:lnTo>
                  <a:pt x="15907543" y="8116896"/>
                </a:lnTo>
                <a:lnTo>
                  <a:pt x="15898018" y="8122455"/>
                </a:lnTo>
                <a:lnTo>
                  <a:pt x="15889287" y="8129603"/>
                </a:lnTo>
                <a:lnTo>
                  <a:pt x="15880555" y="8137545"/>
                </a:lnTo>
                <a:lnTo>
                  <a:pt x="15872618" y="8145487"/>
                </a:lnTo>
                <a:lnTo>
                  <a:pt x="15865474" y="8154223"/>
                </a:lnTo>
                <a:lnTo>
                  <a:pt x="15859918" y="8164548"/>
                </a:lnTo>
                <a:lnTo>
                  <a:pt x="15855949" y="8174079"/>
                </a:lnTo>
                <a:lnTo>
                  <a:pt x="15851187" y="8184403"/>
                </a:lnTo>
                <a:lnTo>
                  <a:pt x="15848805" y="8195522"/>
                </a:lnTo>
                <a:lnTo>
                  <a:pt x="15846424" y="8208229"/>
                </a:lnTo>
                <a:lnTo>
                  <a:pt x="15846424" y="8219348"/>
                </a:lnTo>
                <a:lnTo>
                  <a:pt x="15846424" y="9378090"/>
                </a:lnTo>
                <a:lnTo>
                  <a:pt x="15846424" y="9389209"/>
                </a:lnTo>
                <a:lnTo>
                  <a:pt x="15848805" y="9401916"/>
                </a:lnTo>
                <a:lnTo>
                  <a:pt x="15851187" y="9413035"/>
                </a:lnTo>
                <a:lnTo>
                  <a:pt x="15855949" y="9423360"/>
                </a:lnTo>
                <a:lnTo>
                  <a:pt x="15859918" y="9433684"/>
                </a:lnTo>
                <a:lnTo>
                  <a:pt x="15865474" y="9443215"/>
                </a:lnTo>
                <a:lnTo>
                  <a:pt x="15872618" y="9452745"/>
                </a:lnTo>
                <a:lnTo>
                  <a:pt x="15880555" y="9460687"/>
                </a:lnTo>
                <a:lnTo>
                  <a:pt x="15889287" y="9467835"/>
                </a:lnTo>
                <a:lnTo>
                  <a:pt x="15898018" y="9474983"/>
                </a:lnTo>
                <a:lnTo>
                  <a:pt x="15907543" y="9480542"/>
                </a:lnTo>
                <a:lnTo>
                  <a:pt x="15917068" y="9486102"/>
                </a:lnTo>
                <a:lnTo>
                  <a:pt x="15928180" y="9489279"/>
                </a:lnTo>
                <a:lnTo>
                  <a:pt x="15940087" y="9493250"/>
                </a:lnTo>
                <a:lnTo>
                  <a:pt x="15951199" y="9494044"/>
                </a:lnTo>
                <a:lnTo>
                  <a:pt x="15963105" y="9494838"/>
                </a:lnTo>
                <a:lnTo>
                  <a:pt x="17118804" y="9494838"/>
                </a:lnTo>
                <a:lnTo>
                  <a:pt x="17129920" y="9494044"/>
                </a:lnTo>
                <a:lnTo>
                  <a:pt x="17141032" y="9493250"/>
                </a:lnTo>
                <a:lnTo>
                  <a:pt x="17152936" y="9489279"/>
                </a:lnTo>
                <a:lnTo>
                  <a:pt x="17164048" y="9486102"/>
                </a:lnTo>
                <a:lnTo>
                  <a:pt x="17173576" y="9480542"/>
                </a:lnTo>
                <a:lnTo>
                  <a:pt x="17183892" y="9474983"/>
                </a:lnTo>
                <a:lnTo>
                  <a:pt x="17193420" y="9467835"/>
                </a:lnTo>
                <a:lnTo>
                  <a:pt x="17200564" y="9460687"/>
                </a:lnTo>
                <a:lnTo>
                  <a:pt x="17208500" y="9452745"/>
                </a:lnTo>
                <a:lnTo>
                  <a:pt x="17215644" y="9443215"/>
                </a:lnTo>
                <a:lnTo>
                  <a:pt x="17221200" y="9433684"/>
                </a:lnTo>
                <a:lnTo>
                  <a:pt x="17225964" y="9423360"/>
                </a:lnTo>
                <a:lnTo>
                  <a:pt x="17229932" y="9413035"/>
                </a:lnTo>
                <a:lnTo>
                  <a:pt x="17233104" y="9401916"/>
                </a:lnTo>
                <a:lnTo>
                  <a:pt x="17234692" y="9389209"/>
                </a:lnTo>
                <a:lnTo>
                  <a:pt x="17235488" y="9378090"/>
                </a:lnTo>
                <a:lnTo>
                  <a:pt x="17235488" y="8219348"/>
                </a:lnTo>
                <a:lnTo>
                  <a:pt x="17234692" y="8208229"/>
                </a:lnTo>
                <a:lnTo>
                  <a:pt x="17233104" y="8195522"/>
                </a:lnTo>
                <a:lnTo>
                  <a:pt x="17229932" y="8184403"/>
                </a:lnTo>
                <a:lnTo>
                  <a:pt x="17225964" y="8174079"/>
                </a:lnTo>
                <a:lnTo>
                  <a:pt x="17221200" y="8164548"/>
                </a:lnTo>
                <a:lnTo>
                  <a:pt x="17215644" y="8154223"/>
                </a:lnTo>
                <a:lnTo>
                  <a:pt x="17208500" y="8145487"/>
                </a:lnTo>
                <a:lnTo>
                  <a:pt x="17200564" y="8137545"/>
                </a:lnTo>
                <a:lnTo>
                  <a:pt x="17193420" y="8129603"/>
                </a:lnTo>
                <a:lnTo>
                  <a:pt x="17183892" y="8122455"/>
                </a:lnTo>
                <a:lnTo>
                  <a:pt x="17173576" y="8116896"/>
                </a:lnTo>
                <a:lnTo>
                  <a:pt x="17164048" y="8111336"/>
                </a:lnTo>
                <a:lnTo>
                  <a:pt x="17152936" y="8108160"/>
                </a:lnTo>
                <a:lnTo>
                  <a:pt x="17141032" y="8104983"/>
                </a:lnTo>
                <a:lnTo>
                  <a:pt x="17129920" y="8103394"/>
                </a:lnTo>
                <a:lnTo>
                  <a:pt x="17118804" y="8102600"/>
                </a:lnTo>
                <a:close/>
                <a:moveTo>
                  <a:pt x="14504193" y="8102600"/>
                </a:moveTo>
                <a:lnTo>
                  <a:pt x="14491493" y="8103394"/>
                </a:lnTo>
                <a:lnTo>
                  <a:pt x="14480381" y="8104983"/>
                </a:lnTo>
                <a:lnTo>
                  <a:pt x="14469268" y="8108160"/>
                </a:lnTo>
                <a:lnTo>
                  <a:pt x="14458156" y="8111336"/>
                </a:lnTo>
                <a:lnTo>
                  <a:pt x="14447837" y="8116896"/>
                </a:lnTo>
                <a:lnTo>
                  <a:pt x="14439106" y="8122455"/>
                </a:lnTo>
                <a:lnTo>
                  <a:pt x="14430375" y="8129603"/>
                </a:lnTo>
                <a:lnTo>
                  <a:pt x="14420850" y="8137545"/>
                </a:lnTo>
                <a:lnTo>
                  <a:pt x="14412912" y="8145487"/>
                </a:lnTo>
                <a:lnTo>
                  <a:pt x="14406562" y="8154223"/>
                </a:lnTo>
                <a:lnTo>
                  <a:pt x="14401006" y="8164548"/>
                </a:lnTo>
                <a:lnTo>
                  <a:pt x="14396243" y="8174079"/>
                </a:lnTo>
                <a:lnTo>
                  <a:pt x="14391481" y="8184403"/>
                </a:lnTo>
                <a:lnTo>
                  <a:pt x="14389893" y="8195522"/>
                </a:lnTo>
                <a:lnTo>
                  <a:pt x="14387512" y="8208229"/>
                </a:lnTo>
                <a:lnTo>
                  <a:pt x="14387512" y="8219348"/>
                </a:lnTo>
                <a:lnTo>
                  <a:pt x="14387512" y="9378090"/>
                </a:lnTo>
                <a:lnTo>
                  <a:pt x="14387512" y="9389209"/>
                </a:lnTo>
                <a:lnTo>
                  <a:pt x="14389893" y="9401916"/>
                </a:lnTo>
                <a:lnTo>
                  <a:pt x="14391481" y="9413035"/>
                </a:lnTo>
                <a:lnTo>
                  <a:pt x="14396243" y="9423360"/>
                </a:lnTo>
                <a:lnTo>
                  <a:pt x="14401006" y="9433684"/>
                </a:lnTo>
                <a:lnTo>
                  <a:pt x="14406562" y="9443215"/>
                </a:lnTo>
                <a:lnTo>
                  <a:pt x="14412912" y="9452745"/>
                </a:lnTo>
                <a:lnTo>
                  <a:pt x="14420850" y="9460687"/>
                </a:lnTo>
                <a:lnTo>
                  <a:pt x="14430375" y="9467835"/>
                </a:lnTo>
                <a:lnTo>
                  <a:pt x="14439106" y="9474983"/>
                </a:lnTo>
                <a:lnTo>
                  <a:pt x="14447837" y="9480542"/>
                </a:lnTo>
                <a:lnTo>
                  <a:pt x="14458156" y="9486102"/>
                </a:lnTo>
                <a:lnTo>
                  <a:pt x="14469268" y="9489279"/>
                </a:lnTo>
                <a:lnTo>
                  <a:pt x="14480381" y="9493250"/>
                </a:lnTo>
                <a:lnTo>
                  <a:pt x="14491493" y="9494044"/>
                </a:lnTo>
                <a:lnTo>
                  <a:pt x="14504193" y="9494838"/>
                </a:lnTo>
                <a:lnTo>
                  <a:pt x="15659894" y="9494838"/>
                </a:lnTo>
                <a:lnTo>
                  <a:pt x="15671006" y="9494044"/>
                </a:lnTo>
                <a:lnTo>
                  <a:pt x="15682119" y="9493250"/>
                </a:lnTo>
                <a:lnTo>
                  <a:pt x="15693231" y="9489279"/>
                </a:lnTo>
                <a:lnTo>
                  <a:pt x="15704344" y="9486102"/>
                </a:lnTo>
                <a:lnTo>
                  <a:pt x="15714663" y="9480542"/>
                </a:lnTo>
                <a:lnTo>
                  <a:pt x="15724981" y="9474983"/>
                </a:lnTo>
                <a:lnTo>
                  <a:pt x="15733713" y="9467835"/>
                </a:lnTo>
                <a:lnTo>
                  <a:pt x="15741650" y="9460687"/>
                </a:lnTo>
                <a:lnTo>
                  <a:pt x="15749587" y="9452745"/>
                </a:lnTo>
                <a:lnTo>
                  <a:pt x="15755937" y="9443215"/>
                </a:lnTo>
                <a:lnTo>
                  <a:pt x="15761494" y="9433684"/>
                </a:lnTo>
                <a:lnTo>
                  <a:pt x="15766256" y="9423360"/>
                </a:lnTo>
                <a:lnTo>
                  <a:pt x="15771019" y="9413035"/>
                </a:lnTo>
                <a:lnTo>
                  <a:pt x="15772606" y="9401916"/>
                </a:lnTo>
                <a:lnTo>
                  <a:pt x="15774987" y="9389209"/>
                </a:lnTo>
                <a:lnTo>
                  <a:pt x="15776575" y="9378090"/>
                </a:lnTo>
                <a:lnTo>
                  <a:pt x="15776575" y="8219348"/>
                </a:lnTo>
                <a:lnTo>
                  <a:pt x="15774987" y="8208229"/>
                </a:lnTo>
                <a:lnTo>
                  <a:pt x="15772606" y="8195522"/>
                </a:lnTo>
                <a:lnTo>
                  <a:pt x="15771019" y="8184403"/>
                </a:lnTo>
                <a:lnTo>
                  <a:pt x="15766256" y="8174079"/>
                </a:lnTo>
                <a:lnTo>
                  <a:pt x="15761494" y="8164548"/>
                </a:lnTo>
                <a:lnTo>
                  <a:pt x="15755937" y="8154223"/>
                </a:lnTo>
                <a:lnTo>
                  <a:pt x="15749587" y="8145487"/>
                </a:lnTo>
                <a:lnTo>
                  <a:pt x="15741650" y="8137545"/>
                </a:lnTo>
                <a:lnTo>
                  <a:pt x="15733713" y="8129603"/>
                </a:lnTo>
                <a:lnTo>
                  <a:pt x="15724981" y="8122455"/>
                </a:lnTo>
                <a:lnTo>
                  <a:pt x="15714663" y="8116896"/>
                </a:lnTo>
                <a:lnTo>
                  <a:pt x="15704344" y="8111336"/>
                </a:lnTo>
                <a:lnTo>
                  <a:pt x="15693231" y="8108160"/>
                </a:lnTo>
                <a:lnTo>
                  <a:pt x="15682119" y="8104983"/>
                </a:lnTo>
                <a:lnTo>
                  <a:pt x="15671006" y="8103394"/>
                </a:lnTo>
                <a:lnTo>
                  <a:pt x="15659894" y="8102600"/>
                </a:lnTo>
                <a:close/>
                <a:moveTo>
                  <a:pt x="15963105" y="6640513"/>
                </a:moveTo>
                <a:lnTo>
                  <a:pt x="15951199" y="6642101"/>
                </a:lnTo>
                <a:lnTo>
                  <a:pt x="15940087" y="6642895"/>
                </a:lnTo>
                <a:lnTo>
                  <a:pt x="15928180" y="6646070"/>
                </a:lnTo>
                <a:lnTo>
                  <a:pt x="15917068" y="6650038"/>
                </a:lnTo>
                <a:lnTo>
                  <a:pt x="15907543" y="6655595"/>
                </a:lnTo>
                <a:lnTo>
                  <a:pt x="15898018" y="6661151"/>
                </a:lnTo>
                <a:lnTo>
                  <a:pt x="15889287" y="6667501"/>
                </a:lnTo>
                <a:lnTo>
                  <a:pt x="15880555" y="6675438"/>
                </a:lnTo>
                <a:lnTo>
                  <a:pt x="15872618" y="6683376"/>
                </a:lnTo>
                <a:lnTo>
                  <a:pt x="15865474" y="6692107"/>
                </a:lnTo>
                <a:lnTo>
                  <a:pt x="15859918" y="6702426"/>
                </a:lnTo>
                <a:lnTo>
                  <a:pt x="15855949" y="6712745"/>
                </a:lnTo>
                <a:lnTo>
                  <a:pt x="15851187" y="6723063"/>
                </a:lnTo>
                <a:lnTo>
                  <a:pt x="15848805" y="6734176"/>
                </a:lnTo>
                <a:lnTo>
                  <a:pt x="15846424" y="6746082"/>
                </a:lnTo>
                <a:lnTo>
                  <a:pt x="15846424" y="6757988"/>
                </a:lnTo>
                <a:lnTo>
                  <a:pt x="15846424" y="7916070"/>
                </a:lnTo>
                <a:lnTo>
                  <a:pt x="15846424" y="7927976"/>
                </a:lnTo>
                <a:lnTo>
                  <a:pt x="15848805" y="7939089"/>
                </a:lnTo>
                <a:lnTo>
                  <a:pt x="15851187" y="7950995"/>
                </a:lnTo>
                <a:lnTo>
                  <a:pt x="15855949" y="7960520"/>
                </a:lnTo>
                <a:lnTo>
                  <a:pt x="15859918" y="7970839"/>
                </a:lnTo>
                <a:lnTo>
                  <a:pt x="15865474" y="7981157"/>
                </a:lnTo>
                <a:lnTo>
                  <a:pt x="15872618" y="7989889"/>
                </a:lnTo>
                <a:lnTo>
                  <a:pt x="15880555" y="7997826"/>
                </a:lnTo>
                <a:lnTo>
                  <a:pt x="15889287" y="8005764"/>
                </a:lnTo>
                <a:lnTo>
                  <a:pt x="15898018" y="8012907"/>
                </a:lnTo>
                <a:lnTo>
                  <a:pt x="15907543" y="8018464"/>
                </a:lnTo>
                <a:lnTo>
                  <a:pt x="15917068" y="8024020"/>
                </a:lnTo>
                <a:lnTo>
                  <a:pt x="15928180" y="8027195"/>
                </a:lnTo>
                <a:lnTo>
                  <a:pt x="15940087" y="8030370"/>
                </a:lnTo>
                <a:lnTo>
                  <a:pt x="15951199" y="8031957"/>
                </a:lnTo>
                <a:lnTo>
                  <a:pt x="15963105" y="8032751"/>
                </a:lnTo>
                <a:lnTo>
                  <a:pt x="17118804" y="8032751"/>
                </a:lnTo>
                <a:lnTo>
                  <a:pt x="17129920" y="8031957"/>
                </a:lnTo>
                <a:lnTo>
                  <a:pt x="17141032" y="8030370"/>
                </a:lnTo>
                <a:lnTo>
                  <a:pt x="17152936" y="8027195"/>
                </a:lnTo>
                <a:lnTo>
                  <a:pt x="17164048" y="8024020"/>
                </a:lnTo>
                <a:lnTo>
                  <a:pt x="17173576" y="8018464"/>
                </a:lnTo>
                <a:lnTo>
                  <a:pt x="17183892" y="8012907"/>
                </a:lnTo>
                <a:lnTo>
                  <a:pt x="17193420" y="8005764"/>
                </a:lnTo>
                <a:lnTo>
                  <a:pt x="17200564" y="7997826"/>
                </a:lnTo>
                <a:lnTo>
                  <a:pt x="17208500" y="7989889"/>
                </a:lnTo>
                <a:lnTo>
                  <a:pt x="17215644" y="7981157"/>
                </a:lnTo>
                <a:lnTo>
                  <a:pt x="17221200" y="7970839"/>
                </a:lnTo>
                <a:lnTo>
                  <a:pt x="17225964" y="7960520"/>
                </a:lnTo>
                <a:lnTo>
                  <a:pt x="17229932" y="7950995"/>
                </a:lnTo>
                <a:lnTo>
                  <a:pt x="17233104" y="7939089"/>
                </a:lnTo>
                <a:lnTo>
                  <a:pt x="17234692" y="7927976"/>
                </a:lnTo>
                <a:lnTo>
                  <a:pt x="17235488" y="7916070"/>
                </a:lnTo>
                <a:lnTo>
                  <a:pt x="17235488" y="6757988"/>
                </a:lnTo>
                <a:lnTo>
                  <a:pt x="17234692" y="6746082"/>
                </a:lnTo>
                <a:lnTo>
                  <a:pt x="17233104" y="6734176"/>
                </a:lnTo>
                <a:lnTo>
                  <a:pt x="17229932" y="6723063"/>
                </a:lnTo>
                <a:lnTo>
                  <a:pt x="17225964" y="6712745"/>
                </a:lnTo>
                <a:lnTo>
                  <a:pt x="17221200" y="6702426"/>
                </a:lnTo>
                <a:lnTo>
                  <a:pt x="17215644" y="6692107"/>
                </a:lnTo>
                <a:lnTo>
                  <a:pt x="17208500" y="6683376"/>
                </a:lnTo>
                <a:lnTo>
                  <a:pt x="17200564" y="6675438"/>
                </a:lnTo>
                <a:lnTo>
                  <a:pt x="17193420" y="6667501"/>
                </a:lnTo>
                <a:lnTo>
                  <a:pt x="17183892" y="6661151"/>
                </a:lnTo>
                <a:lnTo>
                  <a:pt x="17173576" y="6655595"/>
                </a:lnTo>
                <a:lnTo>
                  <a:pt x="17164048" y="6650038"/>
                </a:lnTo>
                <a:lnTo>
                  <a:pt x="17152936" y="6646070"/>
                </a:lnTo>
                <a:lnTo>
                  <a:pt x="17141032" y="6642895"/>
                </a:lnTo>
                <a:lnTo>
                  <a:pt x="17129920" y="6642101"/>
                </a:lnTo>
                <a:lnTo>
                  <a:pt x="17118804" y="6640513"/>
                </a:lnTo>
                <a:close/>
                <a:moveTo>
                  <a:pt x="14504193" y="6640513"/>
                </a:moveTo>
                <a:lnTo>
                  <a:pt x="14491493" y="6642101"/>
                </a:lnTo>
                <a:lnTo>
                  <a:pt x="14480381" y="6642895"/>
                </a:lnTo>
                <a:lnTo>
                  <a:pt x="14469268" y="6646070"/>
                </a:lnTo>
                <a:lnTo>
                  <a:pt x="14458156" y="6650038"/>
                </a:lnTo>
                <a:lnTo>
                  <a:pt x="14447837" y="6655595"/>
                </a:lnTo>
                <a:lnTo>
                  <a:pt x="14439106" y="6661151"/>
                </a:lnTo>
                <a:lnTo>
                  <a:pt x="14430375" y="6667501"/>
                </a:lnTo>
                <a:lnTo>
                  <a:pt x="14420850" y="6675438"/>
                </a:lnTo>
                <a:lnTo>
                  <a:pt x="14412912" y="6683376"/>
                </a:lnTo>
                <a:lnTo>
                  <a:pt x="14406562" y="6692107"/>
                </a:lnTo>
                <a:lnTo>
                  <a:pt x="14401006" y="6702426"/>
                </a:lnTo>
                <a:lnTo>
                  <a:pt x="14396243" y="6712745"/>
                </a:lnTo>
                <a:lnTo>
                  <a:pt x="14391481" y="6723063"/>
                </a:lnTo>
                <a:lnTo>
                  <a:pt x="14389893" y="6734176"/>
                </a:lnTo>
                <a:lnTo>
                  <a:pt x="14387512" y="6746082"/>
                </a:lnTo>
                <a:lnTo>
                  <a:pt x="14387512" y="6757988"/>
                </a:lnTo>
                <a:lnTo>
                  <a:pt x="14387512" y="7916070"/>
                </a:lnTo>
                <a:lnTo>
                  <a:pt x="14387512" y="7927976"/>
                </a:lnTo>
                <a:lnTo>
                  <a:pt x="14389893" y="7939089"/>
                </a:lnTo>
                <a:lnTo>
                  <a:pt x="14391481" y="7950995"/>
                </a:lnTo>
                <a:lnTo>
                  <a:pt x="14396243" y="7960520"/>
                </a:lnTo>
                <a:lnTo>
                  <a:pt x="14401006" y="7970839"/>
                </a:lnTo>
                <a:lnTo>
                  <a:pt x="14406562" y="7981157"/>
                </a:lnTo>
                <a:lnTo>
                  <a:pt x="14412912" y="7989889"/>
                </a:lnTo>
                <a:lnTo>
                  <a:pt x="14420850" y="7997826"/>
                </a:lnTo>
                <a:lnTo>
                  <a:pt x="14430375" y="8005764"/>
                </a:lnTo>
                <a:lnTo>
                  <a:pt x="14439106" y="8012907"/>
                </a:lnTo>
                <a:lnTo>
                  <a:pt x="14447837" y="8018464"/>
                </a:lnTo>
                <a:lnTo>
                  <a:pt x="14458156" y="8024020"/>
                </a:lnTo>
                <a:lnTo>
                  <a:pt x="14469268" y="8027195"/>
                </a:lnTo>
                <a:lnTo>
                  <a:pt x="14480381" y="8030370"/>
                </a:lnTo>
                <a:lnTo>
                  <a:pt x="14491493" y="8031957"/>
                </a:lnTo>
                <a:lnTo>
                  <a:pt x="14504193" y="8032751"/>
                </a:lnTo>
                <a:lnTo>
                  <a:pt x="15659894" y="8032751"/>
                </a:lnTo>
                <a:lnTo>
                  <a:pt x="15671006" y="8031957"/>
                </a:lnTo>
                <a:lnTo>
                  <a:pt x="15682119" y="8030370"/>
                </a:lnTo>
                <a:lnTo>
                  <a:pt x="15693231" y="8027195"/>
                </a:lnTo>
                <a:lnTo>
                  <a:pt x="15704344" y="8024020"/>
                </a:lnTo>
                <a:lnTo>
                  <a:pt x="15714663" y="8018464"/>
                </a:lnTo>
                <a:lnTo>
                  <a:pt x="15724981" y="8012907"/>
                </a:lnTo>
                <a:lnTo>
                  <a:pt x="15733713" y="8005764"/>
                </a:lnTo>
                <a:lnTo>
                  <a:pt x="15741650" y="7997826"/>
                </a:lnTo>
                <a:lnTo>
                  <a:pt x="15749587" y="7989889"/>
                </a:lnTo>
                <a:lnTo>
                  <a:pt x="15755937" y="7981157"/>
                </a:lnTo>
                <a:lnTo>
                  <a:pt x="15761494" y="7970839"/>
                </a:lnTo>
                <a:lnTo>
                  <a:pt x="15766256" y="7960520"/>
                </a:lnTo>
                <a:lnTo>
                  <a:pt x="15771019" y="7950995"/>
                </a:lnTo>
                <a:lnTo>
                  <a:pt x="15772606" y="7939089"/>
                </a:lnTo>
                <a:lnTo>
                  <a:pt x="15774987" y="7927976"/>
                </a:lnTo>
                <a:lnTo>
                  <a:pt x="15776575" y="7916070"/>
                </a:lnTo>
                <a:lnTo>
                  <a:pt x="15776575" y="6757988"/>
                </a:lnTo>
                <a:lnTo>
                  <a:pt x="15774987" y="6746082"/>
                </a:lnTo>
                <a:lnTo>
                  <a:pt x="15772606" y="6734176"/>
                </a:lnTo>
                <a:lnTo>
                  <a:pt x="15771019" y="6723063"/>
                </a:lnTo>
                <a:lnTo>
                  <a:pt x="15766256" y="6712745"/>
                </a:lnTo>
                <a:lnTo>
                  <a:pt x="15761494" y="6702426"/>
                </a:lnTo>
                <a:lnTo>
                  <a:pt x="15755937" y="6692107"/>
                </a:lnTo>
                <a:lnTo>
                  <a:pt x="15749587" y="6683376"/>
                </a:lnTo>
                <a:lnTo>
                  <a:pt x="15741650" y="6675438"/>
                </a:lnTo>
                <a:lnTo>
                  <a:pt x="15733713" y="6667501"/>
                </a:lnTo>
                <a:lnTo>
                  <a:pt x="15724981" y="6661151"/>
                </a:lnTo>
                <a:lnTo>
                  <a:pt x="15714663" y="6655595"/>
                </a:lnTo>
                <a:lnTo>
                  <a:pt x="15704344" y="6650038"/>
                </a:lnTo>
                <a:lnTo>
                  <a:pt x="15693231" y="6646070"/>
                </a:lnTo>
                <a:lnTo>
                  <a:pt x="15682119" y="6642895"/>
                </a:lnTo>
                <a:lnTo>
                  <a:pt x="15671006" y="6642101"/>
                </a:lnTo>
                <a:lnTo>
                  <a:pt x="15659894" y="6640513"/>
                </a:lnTo>
                <a:close/>
                <a:moveTo>
                  <a:pt x="13046141" y="6640513"/>
                </a:moveTo>
                <a:lnTo>
                  <a:pt x="13034228" y="6642101"/>
                </a:lnTo>
                <a:lnTo>
                  <a:pt x="13023109" y="6642895"/>
                </a:lnTo>
                <a:lnTo>
                  <a:pt x="13011990" y="6646070"/>
                </a:lnTo>
                <a:lnTo>
                  <a:pt x="13000077" y="6650038"/>
                </a:lnTo>
                <a:lnTo>
                  <a:pt x="12990547" y="6655595"/>
                </a:lnTo>
                <a:lnTo>
                  <a:pt x="12981016" y="6661151"/>
                </a:lnTo>
                <a:lnTo>
                  <a:pt x="12972280" y="6667501"/>
                </a:lnTo>
                <a:lnTo>
                  <a:pt x="12963544" y="6675438"/>
                </a:lnTo>
                <a:lnTo>
                  <a:pt x="12955602" y="6683376"/>
                </a:lnTo>
                <a:lnTo>
                  <a:pt x="12948454" y="6692107"/>
                </a:lnTo>
                <a:lnTo>
                  <a:pt x="12942895" y="6702426"/>
                </a:lnTo>
                <a:lnTo>
                  <a:pt x="12938924" y="6712745"/>
                </a:lnTo>
                <a:lnTo>
                  <a:pt x="12934158" y="6723063"/>
                </a:lnTo>
                <a:lnTo>
                  <a:pt x="12931776" y="6734176"/>
                </a:lnTo>
                <a:lnTo>
                  <a:pt x="12929393" y="6746082"/>
                </a:lnTo>
                <a:lnTo>
                  <a:pt x="12928599" y="6757988"/>
                </a:lnTo>
                <a:lnTo>
                  <a:pt x="12928599" y="7916070"/>
                </a:lnTo>
                <a:lnTo>
                  <a:pt x="12929393" y="7927976"/>
                </a:lnTo>
                <a:lnTo>
                  <a:pt x="12931776" y="7939089"/>
                </a:lnTo>
                <a:lnTo>
                  <a:pt x="12934158" y="7950995"/>
                </a:lnTo>
                <a:lnTo>
                  <a:pt x="12938924" y="7960520"/>
                </a:lnTo>
                <a:lnTo>
                  <a:pt x="12942895" y="7970839"/>
                </a:lnTo>
                <a:lnTo>
                  <a:pt x="12948454" y="7981157"/>
                </a:lnTo>
                <a:lnTo>
                  <a:pt x="12955602" y="7989889"/>
                </a:lnTo>
                <a:lnTo>
                  <a:pt x="12963544" y="7997826"/>
                </a:lnTo>
                <a:lnTo>
                  <a:pt x="12972280" y="8005764"/>
                </a:lnTo>
                <a:lnTo>
                  <a:pt x="12981016" y="8012907"/>
                </a:lnTo>
                <a:lnTo>
                  <a:pt x="12990547" y="8018464"/>
                </a:lnTo>
                <a:lnTo>
                  <a:pt x="13000077" y="8024020"/>
                </a:lnTo>
                <a:lnTo>
                  <a:pt x="13011990" y="8027195"/>
                </a:lnTo>
                <a:lnTo>
                  <a:pt x="13023109" y="8030370"/>
                </a:lnTo>
                <a:lnTo>
                  <a:pt x="13034228" y="8031957"/>
                </a:lnTo>
                <a:lnTo>
                  <a:pt x="13046141" y="8032751"/>
                </a:lnTo>
                <a:lnTo>
                  <a:pt x="14201707" y="8032751"/>
                </a:lnTo>
                <a:lnTo>
                  <a:pt x="14213620" y="8031957"/>
                </a:lnTo>
                <a:lnTo>
                  <a:pt x="14225533" y="8030370"/>
                </a:lnTo>
                <a:lnTo>
                  <a:pt x="14236652" y="8027195"/>
                </a:lnTo>
                <a:lnTo>
                  <a:pt x="14247771" y="8024020"/>
                </a:lnTo>
                <a:lnTo>
                  <a:pt x="14258095" y="8018464"/>
                </a:lnTo>
                <a:lnTo>
                  <a:pt x="14267626" y="8012907"/>
                </a:lnTo>
                <a:lnTo>
                  <a:pt x="14277156" y="8005764"/>
                </a:lnTo>
                <a:lnTo>
                  <a:pt x="14284304" y="7997826"/>
                </a:lnTo>
                <a:lnTo>
                  <a:pt x="14292246" y="7989889"/>
                </a:lnTo>
                <a:lnTo>
                  <a:pt x="14299394" y="7981157"/>
                </a:lnTo>
                <a:lnTo>
                  <a:pt x="14304953" y="7970839"/>
                </a:lnTo>
                <a:lnTo>
                  <a:pt x="14309719" y="7960520"/>
                </a:lnTo>
                <a:lnTo>
                  <a:pt x="14313690" y="7950995"/>
                </a:lnTo>
                <a:lnTo>
                  <a:pt x="14316072" y="7939089"/>
                </a:lnTo>
                <a:lnTo>
                  <a:pt x="14318455" y="7927976"/>
                </a:lnTo>
                <a:lnTo>
                  <a:pt x="14319249" y="7916070"/>
                </a:lnTo>
                <a:lnTo>
                  <a:pt x="14319249" y="6757988"/>
                </a:lnTo>
                <a:lnTo>
                  <a:pt x="14318455" y="6746082"/>
                </a:lnTo>
                <a:lnTo>
                  <a:pt x="14316072" y="6734176"/>
                </a:lnTo>
                <a:lnTo>
                  <a:pt x="14313690" y="6723063"/>
                </a:lnTo>
                <a:lnTo>
                  <a:pt x="14309719" y="6712745"/>
                </a:lnTo>
                <a:lnTo>
                  <a:pt x="14304953" y="6702426"/>
                </a:lnTo>
                <a:lnTo>
                  <a:pt x="14299394" y="6692107"/>
                </a:lnTo>
                <a:lnTo>
                  <a:pt x="14292246" y="6683376"/>
                </a:lnTo>
                <a:lnTo>
                  <a:pt x="14284304" y="6675438"/>
                </a:lnTo>
                <a:lnTo>
                  <a:pt x="14277156" y="6667501"/>
                </a:lnTo>
                <a:lnTo>
                  <a:pt x="14267626" y="6661151"/>
                </a:lnTo>
                <a:lnTo>
                  <a:pt x="14258095" y="6655595"/>
                </a:lnTo>
                <a:lnTo>
                  <a:pt x="14247771" y="6650038"/>
                </a:lnTo>
                <a:lnTo>
                  <a:pt x="14236652" y="6646070"/>
                </a:lnTo>
                <a:lnTo>
                  <a:pt x="14225533" y="6642895"/>
                </a:lnTo>
                <a:lnTo>
                  <a:pt x="14213620" y="6642101"/>
                </a:lnTo>
                <a:lnTo>
                  <a:pt x="14201707" y="6640513"/>
                </a:lnTo>
                <a:close/>
                <a:moveTo>
                  <a:pt x="14491493" y="5178425"/>
                </a:moveTo>
                <a:lnTo>
                  <a:pt x="14480381" y="5180807"/>
                </a:lnTo>
                <a:lnTo>
                  <a:pt x="14469268" y="5183982"/>
                </a:lnTo>
                <a:lnTo>
                  <a:pt x="14458156" y="5187157"/>
                </a:lnTo>
                <a:lnTo>
                  <a:pt x="14447837" y="5192713"/>
                </a:lnTo>
                <a:lnTo>
                  <a:pt x="14439106" y="5198269"/>
                </a:lnTo>
                <a:lnTo>
                  <a:pt x="14430375" y="5205413"/>
                </a:lnTo>
                <a:lnTo>
                  <a:pt x="14420850" y="5213350"/>
                </a:lnTo>
                <a:lnTo>
                  <a:pt x="14412912" y="5221288"/>
                </a:lnTo>
                <a:lnTo>
                  <a:pt x="14406562" y="5230019"/>
                </a:lnTo>
                <a:lnTo>
                  <a:pt x="14401006" y="5240338"/>
                </a:lnTo>
                <a:lnTo>
                  <a:pt x="14396243" y="5249863"/>
                </a:lnTo>
                <a:lnTo>
                  <a:pt x="14391481" y="5260182"/>
                </a:lnTo>
                <a:lnTo>
                  <a:pt x="14389893" y="5271294"/>
                </a:lnTo>
                <a:lnTo>
                  <a:pt x="14387512" y="5283994"/>
                </a:lnTo>
                <a:lnTo>
                  <a:pt x="14387512" y="5295107"/>
                </a:lnTo>
                <a:lnTo>
                  <a:pt x="14387512" y="6453188"/>
                </a:lnTo>
                <a:lnTo>
                  <a:pt x="14387512" y="6464301"/>
                </a:lnTo>
                <a:lnTo>
                  <a:pt x="14389893" y="6477001"/>
                </a:lnTo>
                <a:lnTo>
                  <a:pt x="14391481" y="6488113"/>
                </a:lnTo>
                <a:lnTo>
                  <a:pt x="14396243" y="6498432"/>
                </a:lnTo>
                <a:lnTo>
                  <a:pt x="14401006" y="6508751"/>
                </a:lnTo>
                <a:lnTo>
                  <a:pt x="14406562" y="6518276"/>
                </a:lnTo>
                <a:lnTo>
                  <a:pt x="14412912" y="6527801"/>
                </a:lnTo>
                <a:lnTo>
                  <a:pt x="14420850" y="6535738"/>
                </a:lnTo>
                <a:lnTo>
                  <a:pt x="14430375" y="6543676"/>
                </a:lnTo>
                <a:lnTo>
                  <a:pt x="14439106" y="6550026"/>
                </a:lnTo>
                <a:lnTo>
                  <a:pt x="14447837" y="6555582"/>
                </a:lnTo>
                <a:lnTo>
                  <a:pt x="14458156" y="6561138"/>
                </a:lnTo>
                <a:lnTo>
                  <a:pt x="14469268" y="6565107"/>
                </a:lnTo>
                <a:lnTo>
                  <a:pt x="14480381" y="6568282"/>
                </a:lnTo>
                <a:lnTo>
                  <a:pt x="14491493" y="6570663"/>
                </a:lnTo>
                <a:lnTo>
                  <a:pt x="14504193" y="6570663"/>
                </a:lnTo>
                <a:lnTo>
                  <a:pt x="15659894" y="6570663"/>
                </a:lnTo>
                <a:lnTo>
                  <a:pt x="15671006" y="6570663"/>
                </a:lnTo>
                <a:lnTo>
                  <a:pt x="15682119" y="6568282"/>
                </a:lnTo>
                <a:lnTo>
                  <a:pt x="15693231" y="6565107"/>
                </a:lnTo>
                <a:lnTo>
                  <a:pt x="15704344" y="6561138"/>
                </a:lnTo>
                <a:lnTo>
                  <a:pt x="15714663" y="6555582"/>
                </a:lnTo>
                <a:lnTo>
                  <a:pt x="15724981" y="6550026"/>
                </a:lnTo>
                <a:lnTo>
                  <a:pt x="15733713" y="6543676"/>
                </a:lnTo>
                <a:lnTo>
                  <a:pt x="15741650" y="6535738"/>
                </a:lnTo>
                <a:lnTo>
                  <a:pt x="15749587" y="6527801"/>
                </a:lnTo>
                <a:lnTo>
                  <a:pt x="15755937" y="6518276"/>
                </a:lnTo>
                <a:lnTo>
                  <a:pt x="15761494" y="6508751"/>
                </a:lnTo>
                <a:lnTo>
                  <a:pt x="15766256" y="6498432"/>
                </a:lnTo>
                <a:lnTo>
                  <a:pt x="15771019" y="6488113"/>
                </a:lnTo>
                <a:lnTo>
                  <a:pt x="15772606" y="6477001"/>
                </a:lnTo>
                <a:lnTo>
                  <a:pt x="15774987" y="6464301"/>
                </a:lnTo>
                <a:lnTo>
                  <a:pt x="15776575" y="6453188"/>
                </a:lnTo>
                <a:lnTo>
                  <a:pt x="15776575" y="5295107"/>
                </a:lnTo>
                <a:lnTo>
                  <a:pt x="15774987" y="5283994"/>
                </a:lnTo>
                <a:lnTo>
                  <a:pt x="15772606" y="5271294"/>
                </a:lnTo>
                <a:lnTo>
                  <a:pt x="15771019" y="5260182"/>
                </a:lnTo>
                <a:lnTo>
                  <a:pt x="15766256" y="5249863"/>
                </a:lnTo>
                <a:lnTo>
                  <a:pt x="15761494" y="5240338"/>
                </a:lnTo>
                <a:lnTo>
                  <a:pt x="15755937" y="5230019"/>
                </a:lnTo>
                <a:lnTo>
                  <a:pt x="15749587" y="5221288"/>
                </a:lnTo>
                <a:lnTo>
                  <a:pt x="15741650" y="5213350"/>
                </a:lnTo>
                <a:lnTo>
                  <a:pt x="15733713" y="5205413"/>
                </a:lnTo>
                <a:lnTo>
                  <a:pt x="15724981" y="5198269"/>
                </a:lnTo>
                <a:lnTo>
                  <a:pt x="15714663" y="5192713"/>
                </a:lnTo>
                <a:lnTo>
                  <a:pt x="15704344" y="5187157"/>
                </a:lnTo>
                <a:lnTo>
                  <a:pt x="15693231" y="5183982"/>
                </a:lnTo>
                <a:lnTo>
                  <a:pt x="15682119" y="5180807"/>
                </a:lnTo>
                <a:lnTo>
                  <a:pt x="15671006" y="5178425"/>
                </a:lnTo>
                <a:lnTo>
                  <a:pt x="15659894" y="5178425"/>
                </a:lnTo>
                <a:lnTo>
                  <a:pt x="14504193" y="5178425"/>
                </a:lnTo>
                <a:close/>
                <a:moveTo>
                  <a:pt x="13034228" y="5178425"/>
                </a:moveTo>
                <a:lnTo>
                  <a:pt x="13023109" y="5180807"/>
                </a:lnTo>
                <a:lnTo>
                  <a:pt x="13011990" y="5183982"/>
                </a:lnTo>
                <a:lnTo>
                  <a:pt x="13000077" y="5187157"/>
                </a:lnTo>
                <a:lnTo>
                  <a:pt x="12990547" y="5192713"/>
                </a:lnTo>
                <a:lnTo>
                  <a:pt x="12981016" y="5198269"/>
                </a:lnTo>
                <a:lnTo>
                  <a:pt x="12972280" y="5205413"/>
                </a:lnTo>
                <a:lnTo>
                  <a:pt x="12963544" y="5213350"/>
                </a:lnTo>
                <a:lnTo>
                  <a:pt x="12955602" y="5221288"/>
                </a:lnTo>
                <a:lnTo>
                  <a:pt x="12948454" y="5230019"/>
                </a:lnTo>
                <a:lnTo>
                  <a:pt x="12942895" y="5240338"/>
                </a:lnTo>
                <a:lnTo>
                  <a:pt x="12938924" y="5249863"/>
                </a:lnTo>
                <a:lnTo>
                  <a:pt x="12934158" y="5260182"/>
                </a:lnTo>
                <a:lnTo>
                  <a:pt x="12931776" y="5271294"/>
                </a:lnTo>
                <a:lnTo>
                  <a:pt x="12929393" y="5283994"/>
                </a:lnTo>
                <a:lnTo>
                  <a:pt x="12928599" y="5295107"/>
                </a:lnTo>
                <a:lnTo>
                  <a:pt x="12928599" y="6453188"/>
                </a:lnTo>
                <a:lnTo>
                  <a:pt x="12929393" y="6464301"/>
                </a:lnTo>
                <a:lnTo>
                  <a:pt x="12931776" y="6477001"/>
                </a:lnTo>
                <a:lnTo>
                  <a:pt x="12934158" y="6488113"/>
                </a:lnTo>
                <a:lnTo>
                  <a:pt x="12938924" y="6498432"/>
                </a:lnTo>
                <a:lnTo>
                  <a:pt x="12942895" y="6508751"/>
                </a:lnTo>
                <a:lnTo>
                  <a:pt x="12948454" y="6518276"/>
                </a:lnTo>
                <a:lnTo>
                  <a:pt x="12955602" y="6527801"/>
                </a:lnTo>
                <a:lnTo>
                  <a:pt x="12963544" y="6535738"/>
                </a:lnTo>
                <a:lnTo>
                  <a:pt x="12972280" y="6543676"/>
                </a:lnTo>
                <a:lnTo>
                  <a:pt x="12981016" y="6550026"/>
                </a:lnTo>
                <a:lnTo>
                  <a:pt x="12990547" y="6555582"/>
                </a:lnTo>
                <a:lnTo>
                  <a:pt x="13000077" y="6561138"/>
                </a:lnTo>
                <a:lnTo>
                  <a:pt x="13011990" y="6565107"/>
                </a:lnTo>
                <a:lnTo>
                  <a:pt x="13023109" y="6568282"/>
                </a:lnTo>
                <a:lnTo>
                  <a:pt x="13034228" y="6570663"/>
                </a:lnTo>
                <a:lnTo>
                  <a:pt x="13046141" y="6570663"/>
                </a:lnTo>
                <a:lnTo>
                  <a:pt x="14201707" y="6570663"/>
                </a:lnTo>
                <a:lnTo>
                  <a:pt x="14213620" y="6570663"/>
                </a:lnTo>
                <a:lnTo>
                  <a:pt x="14225533" y="6568282"/>
                </a:lnTo>
                <a:lnTo>
                  <a:pt x="14236652" y="6565107"/>
                </a:lnTo>
                <a:lnTo>
                  <a:pt x="14247771" y="6561138"/>
                </a:lnTo>
                <a:lnTo>
                  <a:pt x="14258095" y="6555582"/>
                </a:lnTo>
                <a:lnTo>
                  <a:pt x="14267626" y="6550026"/>
                </a:lnTo>
                <a:lnTo>
                  <a:pt x="14277156" y="6543676"/>
                </a:lnTo>
                <a:lnTo>
                  <a:pt x="14284304" y="6535738"/>
                </a:lnTo>
                <a:lnTo>
                  <a:pt x="14292246" y="6527801"/>
                </a:lnTo>
                <a:lnTo>
                  <a:pt x="14299394" y="6518276"/>
                </a:lnTo>
                <a:lnTo>
                  <a:pt x="14304953" y="6508751"/>
                </a:lnTo>
                <a:lnTo>
                  <a:pt x="14309719" y="6498432"/>
                </a:lnTo>
                <a:lnTo>
                  <a:pt x="14313690" y="6488113"/>
                </a:lnTo>
                <a:lnTo>
                  <a:pt x="14316072" y="6477001"/>
                </a:lnTo>
                <a:lnTo>
                  <a:pt x="14318455" y="6464301"/>
                </a:lnTo>
                <a:lnTo>
                  <a:pt x="14319249" y="6453188"/>
                </a:lnTo>
                <a:lnTo>
                  <a:pt x="14319249" y="5295107"/>
                </a:lnTo>
                <a:lnTo>
                  <a:pt x="14318455" y="5283994"/>
                </a:lnTo>
                <a:lnTo>
                  <a:pt x="14316072" y="5271294"/>
                </a:lnTo>
                <a:lnTo>
                  <a:pt x="14313690" y="5260182"/>
                </a:lnTo>
                <a:lnTo>
                  <a:pt x="14309719" y="5249863"/>
                </a:lnTo>
                <a:lnTo>
                  <a:pt x="14304953" y="5240338"/>
                </a:lnTo>
                <a:lnTo>
                  <a:pt x="14299394" y="5230019"/>
                </a:lnTo>
                <a:lnTo>
                  <a:pt x="14292246" y="5221288"/>
                </a:lnTo>
                <a:lnTo>
                  <a:pt x="14284304" y="5213350"/>
                </a:lnTo>
                <a:lnTo>
                  <a:pt x="14277156" y="5205413"/>
                </a:lnTo>
                <a:lnTo>
                  <a:pt x="14267626" y="5198269"/>
                </a:lnTo>
                <a:lnTo>
                  <a:pt x="14258095" y="5192713"/>
                </a:lnTo>
                <a:lnTo>
                  <a:pt x="14247771" y="5187157"/>
                </a:lnTo>
                <a:lnTo>
                  <a:pt x="14236652" y="5183982"/>
                </a:lnTo>
                <a:lnTo>
                  <a:pt x="14225533" y="5180807"/>
                </a:lnTo>
                <a:lnTo>
                  <a:pt x="14213620" y="5178425"/>
                </a:lnTo>
                <a:lnTo>
                  <a:pt x="14201707" y="5178425"/>
                </a:lnTo>
                <a:lnTo>
                  <a:pt x="13046141" y="5178425"/>
                </a:lnTo>
                <a:close/>
                <a:moveTo>
                  <a:pt x="11575256" y="5178425"/>
                </a:moveTo>
                <a:lnTo>
                  <a:pt x="11564143" y="5180807"/>
                </a:lnTo>
                <a:lnTo>
                  <a:pt x="11553031" y="5183982"/>
                </a:lnTo>
                <a:lnTo>
                  <a:pt x="11541918" y="5187157"/>
                </a:lnTo>
                <a:lnTo>
                  <a:pt x="11531599" y="5192713"/>
                </a:lnTo>
                <a:lnTo>
                  <a:pt x="11522868" y="5198269"/>
                </a:lnTo>
                <a:lnTo>
                  <a:pt x="11512549" y="5205413"/>
                </a:lnTo>
                <a:lnTo>
                  <a:pt x="11504612" y="5213350"/>
                </a:lnTo>
                <a:lnTo>
                  <a:pt x="11496675" y="5221288"/>
                </a:lnTo>
                <a:lnTo>
                  <a:pt x="11490325" y="5230019"/>
                </a:lnTo>
                <a:lnTo>
                  <a:pt x="11484768" y="5240338"/>
                </a:lnTo>
                <a:lnTo>
                  <a:pt x="11480006" y="5249863"/>
                </a:lnTo>
                <a:lnTo>
                  <a:pt x="11475243" y="5260182"/>
                </a:lnTo>
                <a:lnTo>
                  <a:pt x="11473656" y="5271294"/>
                </a:lnTo>
                <a:lnTo>
                  <a:pt x="11471275" y="5283994"/>
                </a:lnTo>
                <a:lnTo>
                  <a:pt x="11469687" y="5295107"/>
                </a:lnTo>
                <a:lnTo>
                  <a:pt x="11469687" y="6453188"/>
                </a:lnTo>
                <a:lnTo>
                  <a:pt x="11471275" y="6464301"/>
                </a:lnTo>
                <a:lnTo>
                  <a:pt x="11473656" y="6477001"/>
                </a:lnTo>
                <a:lnTo>
                  <a:pt x="11475243" y="6488113"/>
                </a:lnTo>
                <a:lnTo>
                  <a:pt x="11480006" y="6498432"/>
                </a:lnTo>
                <a:lnTo>
                  <a:pt x="11484768" y="6508751"/>
                </a:lnTo>
                <a:lnTo>
                  <a:pt x="11490325" y="6518276"/>
                </a:lnTo>
                <a:lnTo>
                  <a:pt x="11496675" y="6527801"/>
                </a:lnTo>
                <a:lnTo>
                  <a:pt x="11504612" y="6535738"/>
                </a:lnTo>
                <a:lnTo>
                  <a:pt x="11512549" y="6543676"/>
                </a:lnTo>
                <a:lnTo>
                  <a:pt x="11522868" y="6550026"/>
                </a:lnTo>
                <a:lnTo>
                  <a:pt x="11531599" y="6555582"/>
                </a:lnTo>
                <a:lnTo>
                  <a:pt x="11541918" y="6561138"/>
                </a:lnTo>
                <a:lnTo>
                  <a:pt x="11553031" y="6565107"/>
                </a:lnTo>
                <a:lnTo>
                  <a:pt x="11564143" y="6568282"/>
                </a:lnTo>
                <a:lnTo>
                  <a:pt x="11575256" y="6570663"/>
                </a:lnTo>
                <a:lnTo>
                  <a:pt x="11587956" y="6570663"/>
                </a:lnTo>
                <a:lnTo>
                  <a:pt x="12742068" y="6570663"/>
                </a:lnTo>
                <a:lnTo>
                  <a:pt x="12754768" y="6570663"/>
                </a:lnTo>
                <a:lnTo>
                  <a:pt x="12765881" y="6568282"/>
                </a:lnTo>
                <a:lnTo>
                  <a:pt x="12776993" y="6565107"/>
                </a:lnTo>
                <a:lnTo>
                  <a:pt x="12788106" y="6561138"/>
                </a:lnTo>
                <a:lnTo>
                  <a:pt x="12798425" y="6555582"/>
                </a:lnTo>
                <a:lnTo>
                  <a:pt x="12808743" y="6550026"/>
                </a:lnTo>
                <a:lnTo>
                  <a:pt x="12817475" y="6543676"/>
                </a:lnTo>
                <a:lnTo>
                  <a:pt x="12825412" y="6535738"/>
                </a:lnTo>
                <a:lnTo>
                  <a:pt x="12833349" y="6527801"/>
                </a:lnTo>
                <a:lnTo>
                  <a:pt x="12839699" y="6518276"/>
                </a:lnTo>
                <a:lnTo>
                  <a:pt x="12845256" y="6508751"/>
                </a:lnTo>
                <a:lnTo>
                  <a:pt x="12850018" y="6498432"/>
                </a:lnTo>
                <a:lnTo>
                  <a:pt x="12854781" y="6488113"/>
                </a:lnTo>
                <a:lnTo>
                  <a:pt x="12857162" y="6477001"/>
                </a:lnTo>
                <a:lnTo>
                  <a:pt x="12858749" y="6464301"/>
                </a:lnTo>
                <a:lnTo>
                  <a:pt x="12860337" y="6453188"/>
                </a:lnTo>
                <a:lnTo>
                  <a:pt x="12860337" y="5295107"/>
                </a:lnTo>
                <a:lnTo>
                  <a:pt x="12858749" y="5283994"/>
                </a:lnTo>
                <a:lnTo>
                  <a:pt x="12857162" y="5271294"/>
                </a:lnTo>
                <a:lnTo>
                  <a:pt x="12854781" y="5260182"/>
                </a:lnTo>
                <a:lnTo>
                  <a:pt x="12850018" y="5249863"/>
                </a:lnTo>
                <a:lnTo>
                  <a:pt x="12845256" y="5240338"/>
                </a:lnTo>
                <a:lnTo>
                  <a:pt x="12839699" y="5230019"/>
                </a:lnTo>
                <a:lnTo>
                  <a:pt x="12833349" y="5221288"/>
                </a:lnTo>
                <a:lnTo>
                  <a:pt x="12825412" y="5213350"/>
                </a:lnTo>
                <a:lnTo>
                  <a:pt x="12817475" y="5205413"/>
                </a:lnTo>
                <a:lnTo>
                  <a:pt x="12808743" y="5198269"/>
                </a:lnTo>
                <a:lnTo>
                  <a:pt x="12798425" y="5192713"/>
                </a:lnTo>
                <a:lnTo>
                  <a:pt x="12788106" y="5187157"/>
                </a:lnTo>
                <a:lnTo>
                  <a:pt x="12776993" y="5183982"/>
                </a:lnTo>
                <a:lnTo>
                  <a:pt x="12765881" y="5180807"/>
                </a:lnTo>
                <a:lnTo>
                  <a:pt x="12754768" y="5178425"/>
                </a:lnTo>
                <a:lnTo>
                  <a:pt x="12742068" y="5178425"/>
                </a:lnTo>
                <a:lnTo>
                  <a:pt x="11587956" y="5178425"/>
                </a:lnTo>
                <a:close/>
                <a:moveTo>
                  <a:pt x="15963105" y="3717927"/>
                </a:moveTo>
                <a:lnTo>
                  <a:pt x="15951199" y="3719514"/>
                </a:lnTo>
                <a:lnTo>
                  <a:pt x="15940087" y="3720308"/>
                </a:lnTo>
                <a:lnTo>
                  <a:pt x="15928180" y="3723483"/>
                </a:lnTo>
                <a:lnTo>
                  <a:pt x="15917068" y="3727452"/>
                </a:lnTo>
                <a:lnTo>
                  <a:pt x="15907543" y="3733008"/>
                </a:lnTo>
                <a:lnTo>
                  <a:pt x="15898018" y="3738564"/>
                </a:lnTo>
                <a:lnTo>
                  <a:pt x="15889287" y="3744914"/>
                </a:lnTo>
                <a:lnTo>
                  <a:pt x="15880555" y="3752852"/>
                </a:lnTo>
                <a:lnTo>
                  <a:pt x="15872618" y="3760789"/>
                </a:lnTo>
                <a:lnTo>
                  <a:pt x="15865474" y="3770314"/>
                </a:lnTo>
                <a:lnTo>
                  <a:pt x="15859918" y="3779839"/>
                </a:lnTo>
                <a:lnTo>
                  <a:pt x="15855949" y="3790158"/>
                </a:lnTo>
                <a:lnTo>
                  <a:pt x="15851187" y="3800477"/>
                </a:lnTo>
                <a:lnTo>
                  <a:pt x="15848805" y="3811590"/>
                </a:lnTo>
                <a:lnTo>
                  <a:pt x="15846424" y="3824289"/>
                </a:lnTo>
                <a:lnTo>
                  <a:pt x="15846424" y="3835402"/>
                </a:lnTo>
                <a:lnTo>
                  <a:pt x="15846424" y="4993482"/>
                </a:lnTo>
                <a:lnTo>
                  <a:pt x="15846424" y="5004594"/>
                </a:lnTo>
                <a:lnTo>
                  <a:pt x="15848805" y="5017294"/>
                </a:lnTo>
                <a:lnTo>
                  <a:pt x="15851187" y="5028407"/>
                </a:lnTo>
                <a:lnTo>
                  <a:pt x="15855949" y="5038726"/>
                </a:lnTo>
                <a:lnTo>
                  <a:pt x="15859918" y="5048251"/>
                </a:lnTo>
                <a:lnTo>
                  <a:pt x="15865474" y="5058569"/>
                </a:lnTo>
                <a:lnTo>
                  <a:pt x="15872618" y="5067301"/>
                </a:lnTo>
                <a:lnTo>
                  <a:pt x="15880555" y="5075238"/>
                </a:lnTo>
                <a:lnTo>
                  <a:pt x="15889287" y="5083176"/>
                </a:lnTo>
                <a:lnTo>
                  <a:pt x="15898018" y="5090319"/>
                </a:lnTo>
                <a:lnTo>
                  <a:pt x="15907543" y="5095876"/>
                </a:lnTo>
                <a:lnTo>
                  <a:pt x="15917068" y="5101432"/>
                </a:lnTo>
                <a:lnTo>
                  <a:pt x="15928180" y="5104607"/>
                </a:lnTo>
                <a:lnTo>
                  <a:pt x="15940087" y="5107782"/>
                </a:lnTo>
                <a:lnTo>
                  <a:pt x="15951199" y="5110163"/>
                </a:lnTo>
                <a:lnTo>
                  <a:pt x="15963105" y="5110163"/>
                </a:lnTo>
                <a:lnTo>
                  <a:pt x="17118804" y="5110163"/>
                </a:lnTo>
                <a:lnTo>
                  <a:pt x="17129920" y="5110163"/>
                </a:lnTo>
                <a:lnTo>
                  <a:pt x="17141032" y="5107782"/>
                </a:lnTo>
                <a:lnTo>
                  <a:pt x="17152936" y="5104607"/>
                </a:lnTo>
                <a:lnTo>
                  <a:pt x="17164048" y="5101432"/>
                </a:lnTo>
                <a:lnTo>
                  <a:pt x="17173576" y="5095876"/>
                </a:lnTo>
                <a:lnTo>
                  <a:pt x="17183892" y="5090319"/>
                </a:lnTo>
                <a:lnTo>
                  <a:pt x="17193420" y="5083176"/>
                </a:lnTo>
                <a:lnTo>
                  <a:pt x="17200564" y="5075238"/>
                </a:lnTo>
                <a:lnTo>
                  <a:pt x="17208500" y="5067301"/>
                </a:lnTo>
                <a:lnTo>
                  <a:pt x="17215644" y="5058569"/>
                </a:lnTo>
                <a:lnTo>
                  <a:pt x="17221200" y="5048251"/>
                </a:lnTo>
                <a:lnTo>
                  <a:pt x="17225964" y="5038726"/>
                </a:lnTo>
                <a:lnTo>
                  <a:pt x="17229932" y="5028407"/>
                </a:lnTo>
                <a:lnTo>
                  <a:pt x="17233104" y="5017294"/>
                </a:lnTo>
                <a:lnTo>
                  <a:pt x="17234692" y="5004594"/>
                </a:lnTo>
                <a:lnTo>
                  <a:pt x="17235488" y="4993482"/>
                </a:lnTo>
                <a:lnTo>
                  <a:pt x="17235488" y="3835402"/>
                </a:lnTo>
                <a:lnTo>
                  <a:pt x="17234692" y="3824289"/>
                </a:lnTo>
                <a:lnTo>
                  <a:pt x="17233104" y="3811590"/>
                </a:lnTo>
                <a:lnTo>
                  <a:pt x="17229932" y="3800477"/>
                </a:lnTo>
                <a:lnTo>
                  <a:pt x="17225964" y="3790158"/>
                </a:lnTo>
                <a:lnTo>
                  <a:pt x="17221200" y="3779839"/>
                </a:lnTo>
                <a:lnTo>
                  <a:pt x="17215644" y="3770314"/>
                </a:lnTo>
                <a:lnTo>
                  <a:pt x="17208500" y="3760789"/>
                </a:lnTo>
                <a:lnTo>
                  <a:pt x="17200564" y="3752852"/>
                </a:lnTo>
                <a:lnTo>
                  <a:pt x="17193420" y="3744914"/>
                </a:lnTo>
                <a:lnTo>
                  <a:pt x="17183892" y="3738564"/>
                </a:lnTo>
                <a:lnTo>
                  <a:pt x="17173576" y="3733008"/>
                </a:lnTo>
                <a:lnTo>
                  <a:pt x="17164048" y="3727452"/>
                </a:lnTo>
                <a:lnTo>
                  <a:pt x="17152936" y="3723483"/>
                </a:lnTo>
                <a:lnTo>
                  <a:pt x="17141032" y="3720308"/>
                </a:lnTo>
                <a:lnTo>
                  <a:pt x="17129920" y="3719514"/>
                </a:lnTo>
                <a:lnTo>
                  <a:pt x="17118804" y="3717927"/>
                </a:lnTo>
                <a:close/>
                <a:moveTo>
                  <a:pt x="14504193" y="3717927"/>
                </a:moveTo>
                <a:lnTo>
                  <a:pt x="14491493" y="3719514"/>
                </a:lnTo>
                <a:lnTo>
                  <a:pt x="14480381" y="3720308"/>
                </a:lnTo>
                <a:lnTo>
                  <a:pt x="14469268" y="3723483"/>
                </a:lnTo>
                <a:lnTo>
                  <a:pt x="14458156" y="3727452"/>
                </a:lnTo>
                <a:lnTo>
                  <a:pt x="14447837" y="3733008"/>
                </a:lnTo>
                <a:lnTo>
                  <a:pt x="14439106" y="3738564"/>
                </a:lnTo>
                <a:lnTo>
                  <a:pt x="14430375" y="3744914"/>
                </a:lnTo>
                <a:lnTo>
                  <a:pt x="14420850" y="3752852"/>
                </a:lnTo>
                <a:lnTo>
                  <a:pt x="14412912" y="3760789"/>
                </a:lnTo>
                <a:lnTo>
                  <a:pt x="14406562" y="3770314"/>
                </a:lnTo>
                <a:lnTo>
                  <a:pt x="14401006" y="3779839"/>
                </a:lnTo>
                <a:lnTo>
                  <a:pt x="14396243" y="3790158"/>
                </a:lnTo>
                <a:lnTo>
                  <a:pt x="14391481" y="3800477"/>
                </a:lnTo>
                <a:lnTo>
                  <a:pt x="14389893" y="3811590"/>
                </a:lnTo>
                <a:lnTo>
                  <a:pt x="14387512" y="3824289"/>
                </a:lnTo>
                <a:lnTo>
                  <a:pt x="14387512" y="3835402"/>
                </a:lnTo>
                <a:lnTo>
                  <a:pt x="14387512" y="4993482"/>
                </a:lnTo>
                <a:lnTo>
                  <a:pt x="14387512" y="5004594"/>
                </a:lnTo>
                <a:lnTo>
                  <a:pt x="14389893" y="5017294"/>
                </a:lnTo>
                <a:lnTo>
                  <a:pt x="14391481" y="5028407"/>
                </a:lnTo>
                <a:lnTo>
                  <a:pt x="14396243" y="5038726"/>
                </a:lnTo>
                <a:lnTo>
                  <a:pt x="14401006" y="5048251"/>
                </a:lnTo>
                <a:lnTo>
                  <a:pt x="14406562" y="5058569"/>
                </a:lnTo>
                <a:lnTo>
                  <a:pt x="14412912" y="5067301"/>
                </a:lnTo>
                <a:lnTo>
                  <a:pt x="14420850" y="5075238"/>
                </a:lnTo>
                <a:lnTo>
                  <a:pt x="14430375" y="5083176"/>
                </a:lnTo>
                <a:lnTo>
                  <a:pt x="14439106" y="5090319"/>
                </a:lnTo>
                <a:lnTo>
                  <a:pt x="14447837" y="5095876"/>
                </a:lnTo>
                <a:lnTo>
                  <a:pt x="14458156" y="5101432"/>
                </a:lnTo>
                <a:lnTo>
                  <a:pt x="14469268" y="5104607"/>
                </a:lnTo>
                <a:lnTo>
                  <a:pt x="14480381" y="5107782"/>
                </a:lnTo>
                <a:lnTo>
                  <a:pt x="14491493" y="5110163"/>
                </a:lnTo>
                <a:lnTo>
                  <a:pt x="14504193" y="5110163"/>
                </a:lnTo>
                <a:lnTo>
                  <a:pt x="15659894" y="5110163"/>
                </a:lnTo>
                <a:lnTo>
                  <a:pt x="15671006" y="5110163"/>
                </a:lnTo>
                <a:lnTo>
                  <a:pt x="15682119" y="5107782"/>
                </a:lnTo>
                <a:lnTo>
                  <a:pt x="15693231" y="5104607"/>
                </a:lnTo>
                <a:lnTo>
                  <a:pt x="15704344" y="5101432"/>
                </a:lnTo>
                <a:lnTo>
                  <a:pt x="15714663" y="5095876"/>
                </a:lnTo>
                <a:lnTo>
                  <a:pt x="15724981" y="5090319"/>
                </a:lnTo>
                <a:lnTo>
                  <a:pt x="15733713" y="5083176"/>
                </a:lnTo>
                <a:lnTo>
                  <a:pt x="15741650" y="5075238"/>
                </a:lnTo>
                <a:lnTo>
                  <a:pt x="15749587" y="5067301"/>
                </a:lnTo>
                <a:lnTo>
                  <a:pt x="15755937" y="5058569"/>
                </a:lnTo>
                <a:lnTo>
                  <a:pt x="15761494" y="5048251"/>
                </a:lnTo>
                <a:lnTo>
                  <a:pt x="15766256" y="5038726"/>
                </a:lnTo>
                <a:lnTo>
                  <a:pt x="15771019" y="5028407"/>
                </a:lnTo>
                <a:lnTo>
                  <a:pt x="15772606" y="5017294"/>
                </a:lnTo>
                <a:lnTo>
                  <a:pt x="15774987" y="5004594"/>
                </a:lnTo>
                <a:lnTo>
                  <a:pt x="15776575" y="4993482"/>
                </a:lnTo>
                <a:lnTo>
                  <a:pt x="15776575" y="3835402"/>
                </a:lnTo>
                <a:lnTo>
                  <a:pt x="15774987" y="3824289"/>
                </a:lnTo>
                <a:lnTo>
                  <a:pt x="15772606" y="3811590"/>
                </a:lnTo>
                <a:lnTo>
                  <a:pt x="15771019" y="3800477"/>
                </a:lnTo>
                <a:lnTo>
                  <a:pt x="15766256" y="3790158"/>
                </a:lnTo>
                <a:lnTo>
                  <a:pt x="15761494" y="3779839"/>
                </a:lnTo>
                <a:lnTo>
                  <a:pt x="15755937" y="3770314"/>
                </a:lnTo>
                <a:lnTo>
                  <a:pt x="15749587" y="3760789"/>
                </a:lnTo>
                <a:lnTo>
                  <a:pt x="15741650" y="3752852"/>
                </a:lnTo>
                <a:lnTo>
                  <a:pt x="15733713" y="3744914"/>
                </a:lnTo>
                <a:lnTo>
                  <a:pt x="15724981" y="3738564"/>
                </a:lnTo>
                <a:lnTo>
                  <a:pt x="15714663" y="3733008"/>
                </a:lnTo>
                <a:lnTo>
                  <a:pt x="15704344" y="3727452"/>
                </a:lnTo>
                <a:lnTo>
                  <a:pt x="15693231" y="3723483"/>
                </a:lnTo>
                <a:lnTo>
                  <a:pt x="15682119" y="3720308"/>
                </a:lnTo>
                <a:lnTo>
                  <a:pt x="15671006" y="3719514"/>
                </a:lnTo>
                <a:lnTo>
                  <a:pt x="15659894" y="3717927"/>
                </a:lnTo>
                <a:close/>
                <a:moveTo>
                  <a:pt x="13046141" y="3717926"/>
                </a:moveTo>
                <a:lnTo>
                  <a:pt x="13034228" y="3719514"/>
                </a:lnTo>
                <a:lnTo>
                  <a:pt x="13023109" y="3720308"/>
                </a:lnTo>
                <a:lnTo>
                  <a:pt x="13011990" y="3723482"/>
                </a:lnTo>
                <a:lnTo>
                  <a:pt x="13000077" y="3727451"/>
                </a:lnTo>
                <a:lnTo>
                  <a:pt x="12990547" y="3733008"/>
                </a:lnTo>
                <a:lnTo>
                  <a:pt x="12981016" y="3738564"/>
                </a:lnTo>
                <a:lnTo>
                  <a:pt x="12972280" y="3744914"/>
                </a:lnTo>
                <a:lnTo>
                  <a:pt x="12963544" y="3752851"/>
                </a:lnTo>
                <a:lnTo>
                  <a:pt x="12955602" y="3760789"/>
                </a:lnTo>
                <a:lnTo>
                  <a:pt x="12948454" y="3770314"/>
                </a:lnTo>
                <a:lnTo>
                  <a:pt x="12942895" y="3779839"/>
                </a:lnTo>
                <a:lnTo>
                  <a:pt x="12938924" y="3790158"/>
                </a:lnTo>
                <a:lnTo>
                  <a:pt x="12934158" y="3800476"/>
                </a:lnTo>
                <a:lnTo>
                  <a:pt x="12931776" y="3811589"/>
                </a:lnTo>
                <a:lnTo>
                  <a:pt x="12929393" y="3824288"/>
                </a:lnTo>
                <a:lnTo>
                  <a:pt x="12928599" y="3835401"/>
                </a:lnTo>
                <a:lnTo>
                  <a:pt x="12928599" y="4993482"/>
                </a:lnTo>
                <a:lnTo>
                  <a:pt x="12929393" y="5004594"/>
                </a:lnTo>
                <a:lnTo>
                  <a:pt x="12931776" y="5017294"/>
                </a:lnTo>
                <a:lnTo>
                  <a:pt x="12934158" y="5028407"/>
                </a:lnTo>
                <a:lnTo>
                  <a:pt x="12938924" y="5038726"/>
                </a:lnTo>
                <a:lnTo>
                  <a:pt x="12942895" y="5048251"/>
                </a:lnTo>
                <a:lnTo>
                  <a:pt x="12948454" y="5058569"/>
                </a:lnTo>
                <a:lnTo>
                  <a:pt x="12955602" y="5067301"/>
                </a:lnTo>
                <a:lnTo>
                  <a:pt x="12963544" y="5075238"/>
                </a:lnTo>
                <a:lnTo>
                  <a:pt x="12972280" y="5083176"/>
                </a:lnTo>
                <a:lnTo>
                  <a:pt x="12981016" y="5090319"/>
                </a:lnTo>
                <a:lnTo>
                  <a:pt x="12990547" y="5095876"/>
                </a:lnTo>
                <a:lnTo>
                  <a:pt x="13000077" y="5101432"/>
                </a:lnTo>
                <a:lnTo>
                  <a:pt x="13011990" y="5104607"/>
                </a:lnTo>
                <a:lnTo>
                  <a:pt x="13023109" y="5107782"/>
                </a:lnTo>
                <a:lnTo>
                  <a:pt x="13034228" y="5110163"/>
                </a:lnTo>
                <a:lnTo>
                  <a:pt x="13046141" y="5110163"/>
                </a:lnTo>
                <a:lnTo>
                  <a:pt x="14201707" y="5110163"/>
                </a:lnTo>
                <a:lnTo>
                  <a:pt x="14213620" y="5110163"/>
                </a:lnTo>
                <a:lnTo>
                  <a:pt x="14225533" y="5107782"/>
                </a:lnTo>
                <a:lnTo>
                  <a:pt x="14236652" y="5104607"/>
                </a:lnTo>
                <a:lnTo>
                  <a:pt x="14247771" y="5101432"/>
                </a:lnTo>
                <a:lnTo>
                  <a:pt x="14258095" y="5095876"/>
                </a:lnTo>
                <a:lnTo>
                  <a:pt x="14267626" y="5090319"/>
                </a:lnTo>
                <a:lnTo>
                  <a:pt x="14277156" y="5083176"/>
                </a:lnTo>
                <a:lnTo>
                  <a:pt x="14284304" y="5075238"/>
                </a:lnTo>
                <a:lnTo>
                  <a:pt x="14292246" y="5067301"/>
                </a:lnTo>
                <a:lnTo>
                  <a:pt x="14299394" y="5058569"/>
                </a:lnTo>
                <a:lnTo>
                  <a:pt x="14304953" y="5048251"/>
                </a:lnTo>
                <a:lnTo>
                  <a:pt x="14309719" y="5038726"/>
                </a:lnTo>
                <a:lnTo>
                  <a:pt x="14313690" y="5028407"/>
                </a:lnTo>
                <a:lnTo>
                  <a:pt x="14316072" y="5017294"/>
                </a:lnTo>
                <a:lnTo>
                  <a:pt x="14318455" y="5004594"/>
                </a:lnTo>
                <a:lnTo>
                  <a:pt x="14319249" y="4993482"/>
                </a:lnTo>
                <a:lnTo>
                  <a:pt x="14319249" y="3835401"/>
                </a:lnTo>
                <a:lnTo>
                  <a:pt x="14318455" y="3824288"/>
                </a:lnTo>
                <a:lnTo>
                  <a:pt x="14316072" y="3811589"/>
                </a:lnTo>
                <a:lnTo>
                  <a:pt x="14313690" y="3800476"/>
                </a:lnTo>
                <a:lnTo>
                  <a:pt x="14309719" y="3790158"/>
                </a:lnTo>
                <a:lnTo>
                  <a:pt x="14304953" y="3779839"/>
                </a:lnTo>
                <a:lnTo>
                  <a:pt x="14299394" y="3770314"/>
                </a:lnTo>
                <a:lnTo>
                  <a:pt x="14292246" y="3760789"/>
                </a:lnTo>
                <a:lnTo>
                  <a:pt x="14284304" y="3752851"/>
                </a:lnTo>
                <a:lnTo>
                  <a:pt x="14277156" y="3744914"/>
                </a:lnTo>
                <a:lnTo>
                  <a:pt x="14267626" y="3738564"/>
                </a:lnTo>
                <a:lnTo>
                  <a:pt x="14258095" y="3733008"/>
                </a:lnTo>
                <a:lnTo>
                  <a:pt x="14247771" y="3727451"/>
                </a:lnTo>
                <a:lnTo>
                  <a:pt x="14236652" y="3723482"/>
                </a:lnTo>
                <a:lnTo>
                  <a:pt x="14225533" y="3720308"/>
                </a:lnTo>
                <a:lnTo>
                  <a:pt x="14213620" y="3719514"/>
                </a:lnTo>
                <a:lnTo>
                  <a:pt x="14201707" y="3717926"/>
                </a:lnTo>
                <a:close/>
                <a:moveTo>
                  <a:pt x="11587956" y="3717926"/>
                </a:moveTo>
                <a:lnTo>
                  <a:pt x="11575256" y="3719513"/>
                </a:lnTo>
                <a:lnTo>
                  <a:pt x="11564143" y="3720307"/>
                </a:lnTo>
                <a:lnTo>
                  <a:pt x="11553031" y="3723482"/>
                </a:lnTo>
                <a:lnTo>
                  <a:pt x="11541918" y="3727451"/>
                </a:lnTo>
                <a:lnTo>
                  <a:pt x="11531599" y="3733007"/>
                </a:lnTo>
                <a:lnTo>
                  <a:pt x="11522868" y="3738563"/>
                </a:lnTo>
                <a:lnTo>
                  <a:pt x="11512549" y="3744913"/>
                </a:lnTo>
                <a:lnTo>
                  <a:pt x="11504612" y="3752851"/>
                </a:lnTo>
                <a:lnTo>
                  <a:pt x="11496675" y="3760788"/>
                </a:lnTo>
                <a:lnTo>
                  <a:pt x="11490325" y="3770313"/>
                </a:lnTo>
                <a:lnTo>
                  <a:pt x="11484768" y="3779838"/>
                </a:lnTo>
                <a:lnTo>
                  <a:pt x="11480006" y="3790157"/>
                </a:lnTo>
                <a:lnTo>
                  <a:pt x="11475243" y="3800476"/>
                </a:lnTo>
                <a:lnTo>
                  <a:pt x="11473656" y="3811588"/>
                </a:lnTo>
                <a:lnTo>
                  <a:pt x="11471275" y="3824288"/>
                </a:lnTo>
                <a:lnTo>
                  <a:pt x="11469687" y="3835401"/>
                </a:lnTo>
                <a:lnTo>
                  <a:pt x="11469687" y="4993482"/>
                </a:lnTo>
                <a:lnTo>
                  <a:pt x="11471275" y="5004594"/>
                </a:lnTo>
                <a:lnTo>
                  <a:pt x="11473656" y="5017294"/>
                </a:lnTo>
                <a:lnTo>
                  <a:pt x="11475243" y="5028407"/>
                </a:lnTo>
                <a:lnTo>
                  <a:pt x="11480006" y="5038726"/>
                </a:lnTo>
                <a:lnTo>
                  <a:pt x="11484768" y="5048251"/>
                </a:lnTo>
                <a:lnTo>
                  <a:pt x="11490325" y="5058569"/>
                </a:lnTo>
                <a:lnTo>
                  <a:pt x="11496675" y="5067301"/>
                </a:lnTo>
                <a:lnTo>
                  <a:pt x="11504612" y="5075238"/>
                </a:lnTo>
                <a:lnTo>
                  <a:pt x="11512549" y="5083176"/>
                </a:lnTo>
                <a:lnTo>
                  <a:pt x="11522868" y="5090319"/>
                </a:lnTo>
                <a:lnTo>
                  <a:pt x="11531599" y="5095876"/>
                </a:lnTo>
                <a:lnTo>
                  <a:pt x="11541918" y="5101432"/>
                </a:lnTo>
                <a:lnTo>
                  <a:pt x="11553031" y="5104607"/>
                </a:lnTo>
                <a:lnTo>
                  <a:pt x="11564143" y="5107782"/>
                </a:lnTo>
                <a:lnTo>
                  <a:pt x="11575256" y="5110163"/>
                </a:lnTo>
                <a:lnTo>
                  <a:pt x="11587956" y="5110163"/>
                </a:lnTo>
                <a:lnTo>
                  <a:pt x="12742068" y="5110163"/>
                </a:lnTo>
                <a:lnTo>
                  <a:pt x="12754768" y="5110163"/>
                </a:lnTo>
                <a:lnTo>
                  <a:pt x="12765881" y="5107782"/>
                </a:lnTo>
                <a:lnTo>
                  <a:pt x="12776993" y="5104607"/>
                </a:lnTo>
                <a:lnTo>
                  <a:pt x="12788106" y="5101432"/>
                </a:lnTo>
                <a:lnTo>
                  <a:pt x="12798425" y="5095876"/>
                </a:lnTo>
                <a:lnTo>
                  <a:pt x="12808743" y="5090319"/>
                </a:lnTo>
                <a:lnTo>
                  <a:pt x="12817475" y="5083176"/>
                </a:lnTo>
                <a:lnTo>
                  <a:pt x="12825412" y="5075238"/>
                </a:lnTo>
                <a:lnTo>
                  <a:pt x="12833349" y="5067301"/>
                </a:lnTo>
                <a:lnTo>
                  <a:pt x="12839699" y="5058569"/>
                </a:lnTo>
                <a:lnTo>
                  <a:pt x="12845256" y="5048251"/>
                </a:lnTo>
                <a:lnTo>
                  <a:pt x="12850018" y="5038726"/>
                </a:lnTo>
                <a:lnTo>
                  <a:pt x="12854781" y="5028407"/>
                </a:lnTo>
                <a:lnTo>
                  <a:pt x="12857162" y="5017294"/>
                </a:lnTo>
                <a:lnTo>
                  <a:pt x="12858749" y="5004594"/>
                </a:lnTo>
                <a:lnTo>
                  <a:pt x="12860337" y="4993482"/>
                </a:lnTo>
                <a:lnTo>
                  <a:pt x="12860337" y="3835401"/>
                </a:lnTo>
                <a:lnTo>
                  <a:pt x="12858749" y="3824288"/>
                </a:lnTo>
                <a:lnTo>
                  <a:pt x="12857162" y="3811588"/>
                </a:lnTo>
                <a:lnTo>
                  <a:pt x="12854781" y="3800476"/>
                </a:lnTo>
                <a:lnTo>
                  <a:pt x="12850018" y="3790157"/>
                </a:lnTo>
                <a:lnTo>
                  <a:pt x="12845256" y="3779838"/>
                </a:lnTo>
                <a:lnTo>
                  <a:pt x="12839699" y="3770313"/>
                </a:lnTo>
                <a:lnTo>
                  <a:pt x="12833349" y="3760788"/>
                </a:lnTo>
                <a:lnTo>
                  <a:pt x="12825412" y="3752851"/>
                </a:lnTo>
                <a:lnTo>
                  <a:pt x="12817475" y="3744913"/>
                </a:lnTo>
                <a:lnTo>
                  <a:pt x="12808743" y="3738563"/>
                </a:lnTo>
                <a:lnTo>
                  <a:pt x="12798425" y="3733007"/>
                </a:lnTo>
                <a:lnTo>
                  <a:pt x="12788106" y="3727451"/>
                </a:lnTo>
                <a:lnTo>
                  <a:pt x="12776993" y="3723482"/>
                </a:lnTo>
                <a:lnTo>
                  <a:pt x="12765881" y="3720307"/>
                </a:lnTo>
                <a:lnTo>
                  <a:pt x="12754768" y="3719513"/>
                </a:lnTo>
                <a:lnTo>
                  <a:pt x="12742068" y="3717926"/>
                </a:lnTo>
                <a:close/>
                <a:moveTo>
                  <a:pt x="10129043" y="3717925"/>
                </a:moveTo>
                <a:lnTo>
                  <a:pt x="10117137" y="3719513"/>
                </a:lnTo>
                <a:lnTo>
                  <a:pt x="10106025" y="3720307"/>
                </a:lnTo>
                <a:lnTo>
                  <a:pt x="10094912" y="3723481"/>
                </a:lnTo>
                <a:lnTo>
                  <a:pt x="10083006" y="3727450"/>
                </a:lnTo>
                <a:lnTo>
                  <a:pt x="10073481" y="3733007"/>
                </a:lnTo>
                <a:lnTo>
                  <a:pt x="10063162" y="3738563"/>
                </a:lnTo>
                <a:lnTo>
                  <a:pt x="10054431" y="3744913"/>
                </a:lnTo>
                <a:lnTo>
                  <a:pt x="10046493" y="3752850"/>
                </a:lnTo>
                <a:lnTo>
                  <a:pt x="10038556" y="3760788"/>
                </a:lnTo>
                <a:lnTo>
                  <a:pt x="10031412" y="3770313"/>
                </a:lnTo>
                <a:lnTo>
                  <a:pt x="10025856" y="3779838"/>
                </a:lnTo>
                <a:lnTo>
                  <a:pt x="10021887" y="3790157"/>
                </a:lnTo>
                <a:lnTo>
                  <a:pt x="10017125" y="3800475"/>
                </a:lnTo>
                <a:lnTo>
                  <a:pt x="10014743" y="3811588"/>
                </a:lnTo>
                <a:lnTo>
                  <a:pt x="10012362" y="3824288"/>
                </a:lnTo>
                <a:lnTo>
                  <a:pt x="10012362" y="3835400"/>
                </a:lnTo>
                <a:lnTo>
                  <a:pt x="10012362" y="4993482"/>
                </a:lnTo>
                <a:lnTo>
                  <a:pt x="10012362" y="5004594"/>
                </a:lnTo>
                <a:lnTo>
                  <a:pt x="10014743" y="5017294"/>
                </a:lnTo>
                <a:lnTo>
                  <a:pt x="10017125" y="5028407"/>
                </a:lnTo>
                <a:lnTo>
                  <a:pt x="10021887" y="5038726"/>
                </a:lnTo>
                <a:lnTo>
                  <a:pt x="10025856" y="5048251"/>
                </a:lnTo>
                <a:lnTo>
                  <a:pt x="10031412" y="5058569"/>
                </a:lnTo>
                <a:lnTo>
                  <a:pt x="10038556" y="5067301"/>
                </a:lnTo>
                <a:lnTo>
                  <a:pt x="10046493" y="5075238"/>
                </a:lnTo>
                <a:lnTo>
                  <a:pt x="10054431" y="5083176"/>
                </a:lnTo>
                <a:lnTo>
                  <a:pt x="10063162" y="5090319"/>
                </a:lnTo>
                <a:lnTo>
                  <a:pt x="10073481" y="5095876"/>
                </a:lnTo>
                <a:lnTo>
                  <a:pt x="10083006" y="5101432"/>
                </a:lnTo>
                <a:lnTo>
                  <a:pt x="10094912" y="5104607"/>
                </a:lnTo>
                <a:lnTo>
                  <a:pt x="10106025" y="5107782"/>
                </a:lnTo>
                <a:lnTo>
                  <a:pt x="10117137" y="5110163"/>
                </a:lnTo>
                <a:lnTo>
                  <a:pt x="10129043" y="5110163"/>
                </a:lnTo>
                <a:lnTo>
                  <a:pt x="11283950" y="5110163"/>
                </a:lnTo>
                <a:lnTo>
                  <a:pt x="11295856" y="5110163"/>
                </a:lnTo>
                <a:lnTo>
                  <a:pt x="11307763" y="5107782"/>
                </a:lnTo>
                <a:lnTo>
                  <a:pt x="11318875" y="5104607"/>
                </a:lnTo>
                <a:lnTo>
                  <a:pt x="11329987" y="5101432"/>
                </a:lnTo>
                <a:lnTo>
                  <a:pt x="11340306" y="5095876"/>
                </a:lnTo>
                <a:lnTo>
                  <a:pt x="11349037" y="5090319"/>
                </a:lnTo>
                <a:lnTo>
                  <a:pt x="11357769" y="5083176"/>
                </a:lnTo>
                <a:lnTo>
                  <a:pt x="11366500" y="5075238"/>
                </a:lnTo>
                <a:lnTo>
                  <a:pt x="11374437" y="5067301"/>
                </a:lnTo>
                <a:lnTo>
                  <a:pt x="11381581" y="5058569"/>
                </a:lnTo>
                <a:lnTo>
                  <a:pt x="11387137" y="5048251"/>
                </a:lnTo>
                <a:lnTo>
                  <a:pt x="11391900" y="5038726"/>
                </a:lnTo>
                <a:lnTo>
                  <a:pt x="11395869" y="5028407"/>
                </a:lnTo>
                <a:lnTo>
                  <a:pt x="11398250" y="5017294"/>
                </a:lnTo>
                <a:lnTo>
                  <a:pt x="11400631" y="5004594"/>
                </a:lnTo>
                <a:lnTo>
                  <a:pt x="11401425" y="4993482"/>
                </a:lnTo>
                <a:lnTo>
                  <a:pt x="11401425" y="3835400"/>
                </a:lnTo>
                <a:lnTo>
                  <a:pt x="11400631" y="3824288"/>
                </a:lnTo>
                <a:lnTo>
                  <a:pt x="11398250" y="3811588"/>
                </a:lnTo>
                <a:lnTo>
                  <a:pt x="11395869" y="3800475"/>
                </a:lnTo>
                <a:lnTo>
                  <a:pt x="11391900" y="3790157"/>
                </a:lnTo>
                <a:lnTo>
                  <a:pt x="11387137" y="3779838"/>
                </a:lnTo>
                <a:lnTo>
                  <a:pt x="11381581" y="3770313"/>
                </a:lnTo>
                <a:lnTo>
                  <a:pt x="11374437" y="3760788"/>
                </a:lnTo>
                <a:lnTo>
                  <a:pt x="11366500" y="3752850"/>
                </a:lnTo>
                <a:lnTo>
                  <a:pt x="11357769" y="3744913"/>
                </a:lnTo>
                <a:lnTo>
                  <a:pt x="11349037" y="3738563"/>
                </a:lnTo>
                <a:lnTo>
                  <a:pt x="11340306" y="3733007"/>
                </a:lnTo>
                <a:lnTo>
                  <a:pt x="11329987" y="3727450"/>
                </a:lnTo>
                <a:lnTo>
                  <a:pt x="11318875" y="3723481"/>
                </a:lnTo>
                <a:lnTo>
                  <a:pt x="11307763" y="3720307"/>
                </a:lnTo>
                <a:lnTo>
                  <a:pt x="11295856" y="3719513"/>
                </a:lnTo>
                <a:lnTo>
                  <a:pt x="11283950" y="3717925"/>
                </a:lnTo>
                <a:close/>
                <a:moveTo>
                  <a:pt x="15963105" y="2255840"/>
                </a:moveTo>
                <a:lnTo>
                  <a:pt x="15951199" y="2256633"/>
                </a:lnTo>
                <a:lnTo>
                  <a:pt x="15940087" y="2258221"/>
                </a:lnTo>
                <a:lnTo>
                  <a:pt x="15928180" y="2261396"/>
                </a:lnTo>
                <a:lnTo>
                  <a:pt x="15917068" y="2264571"/>
                </a:lnTo>
                <a:lnTo>
                  <a:pt x="15907543" y="2270127"/>
                </a:lnTo>
                <a:lnTo>
                  <a:pt x="15898018" y="2275683"/>
                </a:lnTo>
                <a:lnTo>
                  <a:pt x="15889287" y="2282828"/>
                </a:lnTo>
                <a:lnTo>
                  <a:pt x="15880555" y="2290765"/>
                </a:lnTo>
                <a:lnTo>
                  <a:pt x="15872618" y="2298703"/>
                </a:lnTo>
                <a:lnTo>
                  <a:pt x="15865474" y="2307434"/>
                </a:lnTo>
                <a:lnTo>
                  <a:pt x="15859918" y="2317753"/>
                </a:lnTo>
                <a:lnTo>
                  <a:pt x="15855949" y="2328071"/>
                </a:lnTo>
                <a:lnTo>
                  <a:pt x="15851187" y="2337596"/>
                </a:lnTo>
                <a:lnTo>
                  <a:pt x="15848805" y="2349502"/>
                </a:lnTo>
                <a:lnTo>
                  <a:pt x="15846424" y="2361409"/>
                </a:lnTo>
                <a:lnTo>
                  <a:pt x="15846424" y="2372521"/>
                </a:lnTo>
                <a:lnTo>
                  <a:pt x="15846424" y="3530603"/>
                </a:lnTo>
                <a:lnTo>
                  <a:pt x="15846424" y="3542509"/>
                </a:lnTo>
                <a:lnTo>
                  <a:pt x="15848805" y="3554415"/>
                </a:lnTo>
                <a:lnTo>
                  <a:pt x="15851187" y="3565528"/>
                </a:lnTo>
                <a:lnTo>
                  <a:pt x="15855949" y="3575847"/>
                </a:lnTo>
                <a:lnTo>
                  <a:pt x="15859918" y="3586165"/>
                </a:lnTo>
                <a:lnTo>
                  <a:pt x="15865474" y="3596484"/>
                </a:lnTo>
                <a:lnTo>
                  <a:pt x="15872618" y="3605215"/>
                </a:lnTo>
                <a:lnTo>
                  <a:pt x="15880555" y="3613153"/>
                </a:lnTo>
                <a:lnTo>
                  <a:pt x="15889287" y="3621090"/>
                </a:lnTo>
                <a:lnTo>
                  <a:pt x="15898018" y="3627441"/>
                </a:lnTo>
                <a:lnTo>
                  <a:pt x="15907543" y="3632997"/>
                </a:lnTo>
                <a:lnTo>
                  <a:pt x="15917068" y="3638553"/>
                </a:lnTo>
                <a:lnTo>
                  <a:pt x="15928180" y="3642522"/>
                </a:lnTo>
                <a:lnTo>
                  <a:pt x="15940087" y="3645697"/>
                </a:lnTo>
                <a:lnTo>
                  <a:pt x="15951199" y="3648078"/>
                </a:lnTo>
                <a:lnTo>
                  <a:pt x="15963105" y="3648078"/>
                </a:lnTo>
                <a:lnTo>
                  <a:pt x="17118804" y="3648078"/>
                </a:lnTo>
                <a:lnTo>
                  <a:pt x="17129920" y="3648078"/>
                </a:lnTo>
                <a:lnTo>
                  <a:pt x="17141032" y="3645697"/>
                </a:lnTo>
                <a:lnTo>
                  <a:pt x="17152936" y="3642522"/>
                </a:lnTo>
                <a:lnTo>
                  <a:pt x="17164048" y="3638553"/>
                </a:lnTo>
                <a:lnTo>
                  <a:pt x="17173576" y="3632997"/>
                </a:lnTo>
                <a:lnTo>
                  <a:pt x="17183892" y="3627441"/>
                </a:lnTo>
                <a:lnTo>
                  <a:pt x="17193420" y="3621090"/>
                </a:lnTo>
                <a:lnTo>
                  <a:pt x="17200564" y="3613153"/>
                </a:lnTo>
                <a:lnTo>
                  <a:pt x="17208500" y="3605215"/>
                </a:lnTo>
                <a:lnTo>
                  <a:pt x="17215644" y="3596484"/>
                </a:lnTo>
                <a:lnTo>
                  <a:pt x="17221200" y="3586165"/>
                </a:lnTo>
                <a:lnTo>
                  <a:pt x="17225964" y="3575847"/>
                </a:lnTo>
                <a:lnTo>
                  <a:pt x="17229932" y="3565528"/>
                </a:lnTo>
                <a:lnTo>
                  <a:pt x="17233104" y="3554415"/>
                </a:lnTo>
                <a:lnTo>
                  <a:pt x="17234692" y="3542509"/>
                </a:lnTo>
                <a:lnTo>
                  <a:pt x="17235488" y="3530603"/>
                </a:lnTo>
                <a:lnTo>
                  <a:pt x="17235488" y="2372521"/>
                </a:lnTo>
                <a:lnTo>
                  <a:pt x="17234692" y="2361409"/>
                </a:lnTo>
                <a:lnTo>
                  <a:pt x="17233104" y="2349502"/>
                </a:lnTo>
                <a:lnTo>
                  <a:pt x="17229932" y="2337596"/>
                </a:lnTo>
                <a:lnTo>
                  <a:pt x="17225964" y="2328071"/>
                </a:lnTo>
                <a:lnTo>
                  <a:pt x="17221200" y="2317753"/>
                </a:lnTo>
                <a:lnTo>
                  <a:pt x="17215644" y="2307434"/>
                </a:lnTo>
                <a:lnTo>
                  <a:pt x="17208500" y="2298703"/>
                </a:lnTo>
                <a:lnTo>
                  <a:pt x="17200564" y="2290765"/>
                </a:lnTo>
                <a:lnTo>
                  <a:pt x="17193420" y="2282828"/>
                </a:lnTo>
                <a:lnTo>
                  <a:pt x="17183892" y="2275683"/>
                </a:lnTo>
                <a:lnTo>
                  <a:pt x="17173576" y="2270127"/>
                </a:lnTo>
                <a:lnTo>
                  <a:pt x="17164048" y="2264571"/>
                </a:lnTo>
                <a:lnTo>
                  <a:pt x="17152936" y="2261396"/>
                </a:lnTo>
                <a:lnTo>
                  <a:pt x="17141032" y="2258221"/>
                </a:lnTo>
                <a:lnTo>
                  <a:pt x="17129920" y="2256633"/>
                </a:lnTo>
                <a:lnTo>
                  <a:pt x="17118804" y="2255840"/>
                </a:lnTo>
                <a:close/>
                <a:moveTo>
                  <a:pt x="14504193" y="2255840"/>
                </a:moveTo>
                <a:lnTo>
                  <a:pt x="14491493" y="2256633"/>
                </a:lnTo>
                <a:lnTo>
                  <a:pt x="14480381" y="2258221"/>
                </a:lnTo>
                <a:lnTo>
                  <a:pt x="14469268" y="2261396"/>
                </a:lnTo>
                <a:lnTo>
                  <a:pt x="14458156" y="2264571"/>
                </a:lnTo>
                <a:lnTo>
                  <a:pt x="14447837" y="2270127"/>
                </a:lnTo>
                <a:lnTo>
                  <a:pt x="14439106" y="2275683"/>
                </a:lnTo>
                <a:lnTo>
                  <a:pt x="14430375" y="2282828"/>
                </a:lnTo>
                <a:lnTo>
                  <a:pt x="14420850" y="2290765"/>
                </a:lnTo>
                <a:lnTo>
                  <a:pt x="14412912" y="2298703"/>
                </a:lnTo>
                <a:lnTo>
                  <a:pt x="14406562" y="2307434"/>
                </a:lnTo>
                <a:lnTo>
                  <a:pt x="14401006" y="2317753"/>
                </a:lnTo>
                <a:lnTo>
                  <a:pt x="14396243" y="2328071"/>
                </a:lnTo>
                <a:lnTo>
                  <a:pt x="14391481" y="2337596"/>
                </a:lnTo>
                <a:lnTo>
                  <a:pt x="14389893" y="2349502"/>
                </a:lnTo>
                <a:lnTo>
                  <a:pt x="14387512" y="2361409"/>
                </a:lnTo>
                <a:lnTo>
                  <a:pt x="14387512" y="2372521"/>
                </a:lnTo>
                <a:lnTo>
                  <a:pt x="14387512" y="3530603"/>
                </a:lnTo>
                <a:lnTo>
                  <a:pt x="14387512" y="3542509"/>
                </a:lnTo>
                <a:lnTo>
                  <a:pt x="14389893" y="3554415"/>
                </a:lnTo>
                <a:lnTo>
                  <a:pt x="14391481" y="3565528"/>
                </a:lnTo>
                <a:lnTo>
                  <a:pt x="14396243" y="3575847"/>
                </a:lnTo>
                <a:lnTo>
                  <a:pt x="14401006" y="3586165"/>
                </a:lnTo>
                <a:lnTo>
                  <a:pt x="14406562" y="3596484"/>
                </a:lnTo>
                <a:lnTo>
                  <a:pt x="14412912" y="3605215"/>
                </a:lnTo>
                <a:lnTo>
                  <a:pt x="14420850" y="3613153"/>
                </a:lnTo>
                <a:lnTo>
                  <a:pt x="14430375" y="3621090"/>
                </a:lnTo>
                <a:lnTo>
                  <a:pt x="14439106" y="3627441"/>
                </a:lnTo>
                <a:lnTo>
                  <a:pt x="14447837" y="3632997"/>
                </a:lnTo>
                <a:lnTo>
                  <a:pt x="14458156" y="3638553"/>
                </a:lnTo>
                <a:lnTo>
                  <a:pt x="14469268" y="3642522"/>
                </a:lnTo>
                <a:lnTo>
                  <a:pt x="14480381" y="3645697"/>
                </a:lnTo>
                <a:lnTo>
                  <a:pt x="14491493" y="3648078"/>
                </a:lnTo>
                <a:lnTo>
                  <a:pt x="14504193" y="3648078"/>
                </a:lnTo>
                <a:lnTo>
                  <a:pt x="15659894" y="3648078"/>
                </a:lnTo>
                <a:lnTo>
                  <a:pt x="15671006" y="3648078"/>
                </a:lnTo>
                <a:lnTo>
                  <a:pt x="15682119" y="3645697"/>
                </a:lnTo>
                <a:lnTo>
                  <a:pt x="15693231" y="3642522"/>
                </a:lnTo>
                <a:lnTo>
                  <a:pt x="15704344" y="3638553"/>
                </a:lnTo>
                <a:lnTo>
                  <a:pt x="15714663" y="3632997"/>
                </a:lnTo>
                <a:lnTo>
                  <a:pt x="15724981" y="3627441"/>
                </a:lnTo>
                <a:lnTo>
                  <a:pt x="15733713" y="3621090"/>
                </a:lnTo>
                <a:lnTo>
                  <a:pt x="15741650" y="3613153"/>
                </a:lnTo>
                <a:lnTo>
                  <a:pt x="15749587" y="3605215"/>
                </a:lnTo>
                <a:lnTo>
                  <a:pt x="15755937" y="3596484"/>
                </a:lnTo>
                <a:lnTo>
                  <a:pt x="15761494" y="3586165"/>
                </a:lnTo>
                <a:lnTo>
                  <a:pt x="15766256" y="3575847"/>
                </a:lnTo>
                <a:lnTo>
                  <a:pt x="15771019" y="3565528"/>
                </a:lnTo>
                <a:lnTo>
                  <a:pt x="15772606" y="3554415"/>
                </a:lnTo>
                <a:lnTo>
                  <a:pt x="15774987" y="3542509"/>
                </a:lnTo>
                <a:lnTo>
                  <a:pt x="15776575" y="3530603"/>
                </a:lnTo>
                <a:lnTo>
                  <a:pt x="15776575" y="2372521"/>
                </a:lnTo>
                <a:lnTo>
                  <a:pt x="15774987" y="2361409"/>
                </a:lnTo>
                <a:lnTo>
                  <a:pt x="15772606" y="2349502"/>
                </a:lnTo>
                <a:lnTo>
                  <a:pt x="15771019" y="2337596"/>
                </a:lnTo>
                <a:lnTo>
                  <a:pt x="15766256" y="2328071"/>
                </a:lnTo>
                <a:lnTo>
                  <a:pt x="15761494" y="2317753"/>
                </a:lnTo>
                <a:lnTo>
                  <a:pt x="15755937" y="2307434"/>
                </a:lnTo>
                <a:lnTo>
                  <a:pt x="15749587" y="2298703"/>
                </a:lnTo>
                <a:lnTo>
                  <a:pt x="15741650" y="2290765"/>
                </a:lnTo>
                <a:lnTo>
                  <a:pt x="15733713" y="2282828"/>
                </a:lnTo>
                <a:lnTo>
                  <a:pt x="15724981" y="2275683"/>
                </a:lnTo>
                <a:lnTo>
                  <a:pt x="15714663" y="2270127"/>
                </a:lnTo>
                <a:lnTo>
                  <a:pt x="15704344" y="2264571"/>
                </a:lnTo>
                <a:lnTo>
                  <a:pt x="15693231" y="2261396"/>
                </a:lnTo>
                <a:lnTo>
                  <a:pt x="15682119" y="2258221"/>
                </a:lnTo>
                <a:lnTo>
                  <a:pt x="15671006" y="2256633"/>
                </a:lnTo>
                <a:lnTo>
                  <a:pt x="15659894" y="2255840"/>
                </a:lnTo>
                <a:close/>
                <a:moveTo>
                  <a:pt x="8671583" y="2255840"/>
                </a:moveTo>
                <a:lnTo>
                  <a:pt x="8658897" y="2256633"/>
                </a:lnTo>
                <a:lnTo>
                  <a:pt x="8647797" y="2258221"/>
                </a:lnTo>
                <a:lnTo>
                  <a:pt x="8636698" y="2261396"/>
                </a:lnTo>
                <a:lnTo>
                  <a:pt x="8625598" y="2264571"/>
                </a:lnTo>
                <a:lnTo>
                  <a:pt x="8615291" y="2270127"/>
                </a:lnTo>
                <a:lnTo>
                  <a:pt x="8604984" y="2275683"/>
                </a:lnTo>
                <a:lnTo>
                  <a:pt x="8596263" y="2282828"/>
                </a:lnTo>
                <a:lnTo>
                  <a:pt x="8588334" y="2290765"/>
                </a:lnTo>
                <a:lnTo>
                  <a:pt x="8580406" y="2298703"/>
                </a:lnTo>
                <a:lnTo>
                  <a:pt x="8574063" y="2307434"/>
                </a:lnTo>
                <a:lnTo>
                  <a:pt x="8568513" y="2317753"/>
                </a:lnTo>
                <a:lnTo>
                  <a:pt x="8563756" y="2328071"/>
                </a:lnTo>
                <a:lnTo>
                  <a:pt x="8559792" y="2337596"/>
                </a:lnTo>
                <a:lnTo>
                  <a:pt x="8557413" y="2349502"/>
                </a:lnTo>
                <a:lnTo>
                  <a:pt x="8555035" y="2361409"/>
                </a:lnTo>
                <a:lnTo>
                  <a:pt x="8553449" y="2372521"/>
                </a:lnTo>
                <a:lnTo>
                  <a:pt x="8553449" y="3530603"/>
                </a:lnTo>
                <a:lnTo>
                  <a:pt x="8555035" y="3542509"/>
                </a:lnTo>
                <a:lnTo>
                  <a:pt x="8557413" y="3554415"/>
                </a:lnTo>
                <a:lnTo>
                  <a:pt x="8559792" y="3565528"/>
                </a:lnTo>
                <a:lnTo>
                  <a:pt x="8563756" y="3575847"/>
                </a:lnTo>
                <a:lnTo>
                  <a:pt x="8568513" y="3586165"/>
                </a:lnTo>
                <a:lnTo>
                  <a:pt x="8574063" y="3596484"/>
                </a:lnTo>
                <a:lnTo>
                  <a:pt x="8580406" y="3605215"/>
                </a:lnTo>
                <a:lnTo>
                  <a:pt x="8588334" y="3613153"/>
                </a:lnTo>
                <a:lnTo>
                  <a:pt x="8596263" y="3621090"/>
                </a:lnTo>
                <a:lnTo>
                  <a:pt x="8604984" y="3627441"/>
                </a:lnTo>
                <a:lnTo>
                  <a:pt x="8615291" y="3632997"/>
                </a:lnTo>
                <a:lnTo>
                  <a:pt x="8625598" y="3638553"/>
                </a:lnTo>
                <a:lnTo>
                  <a:pt x="8636698" y="3642522"/>
                </a:lnTo>
                <a:lnTo>
                  <a:pt x="8647797" y="3645697"/>
                </a:lnTo>
                <a:lnTo>
                  <a:pt x="8658897" y="3648078"/>
                </a:lnTo>
                <a:lnTo>
                  <a:pt x="8671583" y="3648078"/>
                </a:lnTo>
                <a:lnTo>
                  <a:pt x="9824378" y="3648078"/>
                </a:lnTo>
                <a:lnTo>
                  <a:pt x="9837064" y="3648078"/>
                </a:lnTo>
                <a:lnTo>
                  <a:pt x="9848163" y="3645697"/>
                </a:lnTo>
                <a:lnTo>
                  <a:pt x="9859263" y="3642522"/>
                </a:lnTo>
                <a:lnTo>
                  <a:pt x="9870363" y="3638553"/>
                </a:lnTo>
                <a:lnTo>
                  <a:pt x="9880670" y="3632997"/>
                </a:lnTo>
                <a:lnTo>
                  <a:pt x="9889391" y="3627441"/>
                </a:lnTo>
                <a:lnTo>
                  <a:pt x="9898906" y="3621090"/>
                </a:lnTo>
                <a:lnTo>
                  <a:pt x="9907627" y="3613153"/>
                </a:lnTo>
                <a:lnTo>
                  <a:pt x="9915555" y="3605215"/>
                </a:lnTo>
                <a:lnTo>
                  <a:pt x="9921898" y="3596484"/>
                </a:lnTo>
                <a:lnTo>
                  <a:pt x="9927448" y="3586165"/>
                </a:lnTo>
                <a:lnTo>
                  <a:pt x="9932205" y="3575847"/>
                </a:lnTo>
                <a:lnTo>
                  <a:pt x="9936962" y="3565528"/>
                </a:lnTo>
                <a:lnTo>
                  <a:pt x="9939341" y="3554415"/>
                </a:lnTo>
                <a:lnTo>
                  <a:pt x="9940926" y="3542509"/>
                </a:lnTo>
                <a:lnTo>
                  <a:pt x="9942512" y="3530603"/>
                </a:lnTo>
                <a:lnTo>
                  <a:pt x="9942512" y="2372521"/>
                </a:lnTo>
                <a:lnTo>
                  <a:pt x="9940926" y="2361409"/>
                </a:lnTo>
                <a:lnTo>
                  <a:pt x="9939341" y="2349502"/>
                </a:lnTo>
                <a:lnTo>
                  <a:pt x="9936962" y="2337596"/>
                </a:lnTo>
                <a:lnTo>
                  <a:pt x="9932205" y="2328071"/>
                </a:lnTo>
                <a:lnTo>
                  <a:pt x="9927448" y="2317753"/>
                </a:lnTo>
                <a:lnTo>
                  <a:pt x="9921898" y="2307434"/>
                </a:lnTo>
                <a:lnTo>
                  <a:pt x="9915555" y="2298703"/>
                </a:lnTo>
                <a:lnTo>
                  <a:pt x="9907627" y="2290765"/>
                </a:lnTo>
                <a:lnTo>
                  <a:pt x="9898906" y="2282828"/>
                </a:lnTo>
                <a:lnTo>
                  <a:pt x="9889391" y="2275683"/>
                </a:lnTo>
                <a:lnTo>
                  <a:pt x="9880670" y="2270127"/>
                </a:lnTo>
                <a:lnTo>
                  <a:pt x="9870363" y="2264571"/>
                </a:lnTo>
                <a:lnTo>
                  <a:pt x="9859263" y="2261396"/>
                </a:lnTo>
                <a:lnTo>
                  <a:pt x="9848163" y="2258221"/>
                </a:lnTo>
                <a:lnTo>
                  <a:pt x="9837064" y="2256633"/>
                </a:lnTo>
                <a:lnTo>
                  <a:pt x="9824378" y="2255840"/>
                </a:lnTo>
                <a:close/>
                <a:moveTo>
                  <a:pt x="13046141" y="2255839"/>
                </a:moveTo>
                <a:lnTo>
                  <a:pt x="13034228" y="2256633"/>
                </a:lnTo>
                <a:lnTo>
                  <a:pt x="13023109" y="2258221"/>
                </a:lnTo>
                <a:lnTo>
                  <a:pt x="13011990" y="2261396"/>
                </a:lnTo>
                <a:lnTo>
                  <a:pt x="13000077" y="2264571"/>
                </a:lnTo>
                <a:lnTo>
                  <a:pt x="12990547" y="2270127"/>
                </a:lnTo>
                <a:lnTo>
                  <a:pt x="12981016" y="2275683"/>
                </a:lnTo>
                <a:lnTo>
                  <a:pt x="12972280" y="2282827"/>
                </a:lnTo>
                <a:lnTo>
                  <a:pt x="12963544" y="2290764"/>
                </a:lnTo>
                <a:lnTo>
                  <a:pt x="12955602" y="2298702"/>
                </a:lnTo>
                <a:lnTo>
                  <a:pt x="12948454" y="2307433"/>
                </a:lnTo>
                <a:lnTo>
                  <a:pt x="12942895" y="2317752"/>
                </a:lnTo>
                <a:lnTo>
                  <a:pt x="12938924" y="2328071"/>
                </a:lnTo>
                <a:lnTo>
                  <a:pt x="12934158" y="2337596"/>
                </a:lnTo>
                <a:lnTo>
                  <a:pt x="12931776" y="2349502"/>
                </a:lnTo>
                <a:lnTo>
                  <a:pt x="12929393" y="2361408"/>
                </a:lnTo>
                <a:lnTo>
                  <a:pt x="12928599" y="2372521"/>
                </a:lnTo>
                <a:lnTo>
                  <a:pt x="12928599" y="3530603"/>
                </a:lnTo>
                <a:lnTo>
                  <a:pt x="12929393" y="3542509"/>
                </a:lnTo>
                <a:lnTo>
                  <a:pt x="12931776" y="3554415"/>
                </a:lnTo>
                <a:lnTo>
                  <a:pt x="12934158" y="3565528"/>
                </a:lnTo>
                <a:lnTo>
                  <a:pt x="12938924" y="3575846"/>
                </a:lnTo>
                <a:lnTo>
                  <a:pt x="12942895" y="3586165"/>
                </a:lnTo>
                <a:lnTo>
                  <a:pt x="12948454" y="3596484"/>
                </a:lnTo>
                <a:lnTo>
                  <a:pt x="12955602" y="3605215"/>
                </a:lnTo>
                <a:lnTo>
                  <a:pt x="12963544" y="3613152"/>
                </a:lnTo>
                <a:lnTo>
                  <a:pt x="12972280" y="3621090"/>
                </a:lnTo>
                <a:lnTo>
                  <a:pt x="12981016" y="3627440"/>
                </a:lnTo>
                <a:lnTo>
                  <a:pt x="12990547" y="3632996"/>
                </a:lnTo>
                <a:lnTo>
                  <a:pt x="13000077" y="3638553"/>
                </a:lnTo>
                <a:lnTo>
                  <a:pt x="13011990" y="3642521"/>
                </a:lnTo>
                <a:lnTo>
                  <a:pt x="13023109" y="3645696"/>
                </a:lnTo>
                <a:lnTo>
                  <a:pt x="13034228" y="3648077"/>
                </a:lnTo>
                <a:lnTo>
                  <a:pt x="13046141" y="3648077"/>
                </a:lnTo>
                <a:lnTo>
                  <a:pt x="14201707" y="3648077"/>
                </a:lnTo>
                <a:lnTo>
                  <a:pt x="14213620" y="3648077"/>
                </a:lnTo>
                <a:lnTo>
                  <a:pt x="14225533" y="3645696"/>
                </a:lnTo>
                <a:lnTo>
                  <a:pt x="14236652" y="3642521"/>
                </a:lnTo>
                <a:lnTo>
                  <a:pt x="14247771" y="3638553"/>
                </a:lnTo>
                <a:lnTo>
                  <a:pt x="14258095" y="3632996"/>
                </a:lnTo>
                <a:lnTo>
                  <a:pt x="14267626" y="3627440"/>
                </a:lnTo>
                <a:lnTo>
                  <a:pt x="14277156" y="3621090"/>
                </a:lnTo>
                <a:lnTo>
                  <a:pt x="14284304" y="3613152"/>
                </a:lnTo>
                <a:lnTo>
                  <a:pt x="14292246" y="3605215"/>
                </a:lnTo>
                <a:lnTo>
                  <a:pt x="14299394" y="3596484"/>
                </a:lnTo>
                <a:lnTo>
                  <a:pt x="14304953" y="3586165"/>
                </a:lnTo>
                <a:lnTo>
                  <a:pt x="14309719" y="3575846"/>
                </a:lnTo>
                <a:lnTo>
                  <a:pt x="14313690" y="3565528"/>
                </a:lnTo>
                <a:lnTo>
                  <a:pt x="14316072" y="3554415"/>
                </a:lnTo>
                <a:lnTo>
                  <a:pt x="14318455" y="3542509"/>
                </a:lnTo>
                <a:lnTo>
                  <a:pt x="14319249" y="3530603"/>
                </a:lnTo>
                <a:lnTo>
                  <a:pt x="14319249" y="2372521"/>
                </a:lnTo>
                <a:lnTo>
                  <a:pt x="14318455" y="2361408"/>
                </a:lnTo>
                <a:lnTo>
                  <a:pt x="14316072" y="2349502"/>
                </a:lnTo>
                <a:lnTo>
                  <a:pt x="14313690" y="2337596"/>
                </a:lnTo>
                <a:lnTo>
                  <a:pt x="14309719" y="2328071"/>
                </a:lnTo>
                <a:lnTo>
                  <a:pt x="14304953" y="2317752"/>
                </a:lnTo>
                <a:lnTo>
                  <a:pt x="14299394" y="2307433"/>
                </a:lnTo>
                <a:lnTo>
                  <a:pt x="14292246" y="2298702"/>
                </a:lnTo>
                <a:lnTo>
                  <a:pt x="14284304" y="2290764"/>
                </a:lnTo>
                <a:lnTo>
                  <a:pt x="14277156" y="2282827"/>
                </a:lnTo>
                <a:lnTo>
                  <a:pt x="14267626" y="2275683"/>
                </a:lnTo>
                <a:lnTo>
                  <a:pt x="14258095" y="2270127"/>
                </a:lnTo>
                <a:lnTo>
                  <a:pt x="14247771" y="2264571"/>
                </a:lnTo>
                <a:lnTo>
                  <a:pt x="14236652" y="2261396"/>
                </a:lnTo>
                <a:lnTo>
                  <a:pt x="14225533" y="2258221"/>
                </a:lnTo>
                <a:lnTo>
                  <a:pt x="14213620" y="2256633"/>
                </a:lnTo>
                <a:lnTo>
                  <a:pt x="14201707" y="2255839"/>
                </a:lnTo>
                <a:close/>
                <a:moveTo>
                  <a:pt x="11587956" y="2255839"/>
                </a:moveTo>
                <a:lnTo>
                  <a:pt x="11575256" y="2256633"/>
                </a:lnTo>
                <a:lnTo>
                  <a:pt x="11564143" y="2258220"/>
                </a:lnTo>
                <a:lnTo>
                  <a:pt x="11553031" y="2261395"/>
                </a:lnTo>
                <a:lnTo>
                  <a:pt x="11541918" y="2264570"/>
                </a:lnTo>
                <a:lnTo>
                  <a:pt x="11531599" y="2270126"/>
                </a:lnTo>
                <a:lnTo>
                  <a:pt x="11522868" y="2275683"/>
                </a:lnTo>
                <a:lnTo>
                  <a:pt x="11512549" y="2282826"/>
                </a:lnTo>
                <a:lnTo>
                  <a:pt x="11504612" y="2290764"/>
                </a:lnTo>
                <a:lnTo>
                  <a:pt x="11496675" y="2298701"/>
                </a:lnTo>
                <a:lnTo>
                  <a:pt x="11490325" y="2307433"/>
                </a:lnTo>
                <a:lnTo>
                  <a:pt x="11484768" y="2317751"/>
                </a:lnTo>
                <a:lnTo>
                  <a:pt x="11480006" y="2328070"/>
                </a:lnTo>
                <a:lnTo>
                  <a:pt x="11475243" y="2337595"/>
                </a:lnTo>
                <a:lnTo>
                  <a:pt x="11473656" y="2349501"/>
                </a:lnTo>
                <a:lnTo>
                  <a:pt x="11471275" y="2361408"/>
                </a:lnTo>
                <a:lnTo>
                  <a:pt x="11469687" y="2372520"/>
                </a:lnTo>
                <a:lnTo>
                  <a:pt x="11469687" y="3530602"/>
                </a:lnTo>
                <a:lnTo>
                  <a:pt x="11471275" y="3542508"/>
                </a:lnTo>
                <a:lnTo>
                  <a:pt x="11473656" y="3554414"/>
                </a:lnTo>
                <a:lnTo>
                  <a:pt x="11475243" y="3565527"/>
                </a:lnTo>
                <a:lnTo>
                  <a:pt x="11480006" y="3575846"/>
                </a:lnTo>
                <a:lnTo>
                  <a:pt x="11484768" y="3586164"/>
                </a:lnTo>
                <a:lnTo>
                  <a:pt x="11490325" y="3596483"/>
                </a:lnTo>
                <a:lnTo>
                  <a:pt x="11496675" y="3605214"/>
                </a:lnTo>
                <a:lnTo>
                  <a:pt x="11504612" y="3613152"/>
                </a:lnTo>
                <a:lnTo>
                  <a:pt x="11512549" y="3621089"/>
                </a:lnTo>
                <a:lnTo>
                  <a:pt x="11522868" y="3627439"/>
                </a:lnTo>
                <a:lnTo>
                  <a:pt x="11531599" y="3632996"/>
                </a:lnTo>
                <a:lnTo>
                  <a:pt x="11541918" y="3638552"/>
                </a:lnTo>
                <a:lnTo>
                  <a:pt x="11553031" y="3642520"/>
                </a:lnTo>
                <a:lnTo>
                  <a:pt x="11564143" y="3645696"/>
                </a:lnTo>
                <a:lnTo>
                  <a:pt x="11575256" y="3648077"/>
                </a:lnTo>
                <a:lnTo>
                  <a:pt x="11587956" y="3648077"/>
                </a:lnTo>
                <a:lnTo>
                  <a:pt x="12742068" y="3648077"/>
                </a:lnTo>
                <a:lnTo>
                  <a:pt x="12754768" y="3648077"/>
                </a:lnTo>
                <a:lnTo>
                  <a:pt x="12765881" y="3645696"/>
                </a:lnTo>
                <a:lnTo>
                  <a:pt x="12776993" y="3642520"/>
                </a:lnTo>
                <a:lnTo>
                  <a:pt x="12788106" y="3638552"/>
                </a:lnTo>
                <a:lnTo>
                  <a:pt x="12798425" y="3632996"/>
                </a:lnTo>
                <a:lnTo>
                  <a:pt x="12808743" y="3627439"/>
                </a:lnTo>
                <a:lnTo>
                  <a:pt x="12817475" y="3621089"/>
                </a:lnTo>
                <a:lnTo>
                  <a:pt x="12825412" y="3613152"/>
                </a:lnTo>
                <a:lnTo>
                  <a:pt x="12833349" y="3605214"/>
                </a:lnTo>
                <a:lnTo>
                  <a:pt x="12839699" y="3596483"/>
                </a:lnTo>
                <a:lnTo>
                  <a:pt x="12845256" y="3586164"/>
                </a:lnTo>
                <a:lnTo>
                  <a:pt x="12850018" y="3575846"/>
                </a:lnTo>
                <a:lnTo>
                  <a:pt x="12854781" y="3565527"/>
                </a:lnTo>
                <a:lnTo>
                  <a:pt x="12857162" y="3554414"/>
                </a:lnTo>
                <a:lnTo>
                  <a:pt x="12858749" y="3542508"/>
                </a:lnTo>
                <a:lnTo>
                  <a:pt x="12860337" y="3530602"/>
                </a:lnTo>
                <a:lnTo>
                  <a:pt x="12860337" y="2372520"/>
                </a:lnTo>
                <a:lnTo>
                  <a:pt x="12858749" y="2361408"/>
                </a:lnTo>
                <a:lnTo>
                  <a:pt x="12857162" y="2349501"/>
                </a:lnTo>
                <a:lnTo>
                  <a:pt x="12854781" y="2337595"/>
                </a:lnTo>
                <a:lnTo>
                  <a:pt x="12850018" y="2328070"/>
                </a:lnTo>
                <a:lnTo>
                  <a:pt x="12845256" y="2317751"/>
                </a:lnTo>
                <a:lnTo>
                  <a:pt x="12839699" y="2307433"/>
                </a:lnTo>
                <a:lnTo>
                  <a:pt x="12833349" y="2298701"/>
                </a:lnTo>
                <a:lnTo>
                  <a:pt x="12825412" y="2290764"/>
                </a:lnTo>
                <a:lnTo>
                  <a:pt x="12817475" y="2282826"/>
                </a:lnTo>
                <a:lnTo>
                  <a:pt x="12808743" y="2275683"/>
                </a:lnTo>
                <a:lnTo>
                  <a:pt x="12798425" y="2270126"/>
                </a:lnTo>
                <a:lnTo>
                  <a:pt x="12788106" y="2264570"/>
                </a:lnTo>
                <a:lnTo>
                  <a:pt x="12776993" y="2261395"/>
                </a:lnTo>
                <a:lnTo>
                  <a:pt x="12765881" y="2258220"/>
                </a:lnTo>
                <a:lnTo>
                  <a:pt x="12754768" y="2256633"/>
                </a:lnTo>
                <a:lnTo>
                  <a:pt x="12742068" y="2255839"/>
                </a:lnTo>
                <a:close/>
                <a:moveTo>
                  <a:pt x="10129043" y="2255839"/>
                </a:moveTo>
                <a:lnTo>
                  <a:pt x="10117137" y="2256632"/>
                </a:lnTo>
                <a:lnTo>
                  <a:pt x="10106025" y="2258220"/>
                </a:lnTo>
                <a:lnTo>
                  <a:pt x="10094912" y="2261395"/>
                </a:lnTo>
                <a:lnTo>
                  <a:pt x="10083006" y="2264569"/>
                </a:lnTo>
                <a:lnTo>
                  <a:pt x="10073481" y="2270126"/>
                </a:lnTo>
                <a:lnTo>
                  <a:pt x="10063162" y="2275682"/>
                </a:lnTo>
                <a:lnTo>
                  <a:pt x="10054431" y="2282826"/>
                </a:lnTo>
                <a:lnTo>
                  <a:pt x="10046493" y="2290764"/>
                </a:lnTo>
                <a:lnTo>
                  <a:pt x="10038556" y="2298701"/>
                </a:lnTo>
                <a:lnTo>
                  <a:pt x="10031412" y="2307432"/>
                </a:lnTo>
                <a:lnTo>
                  <a:pt x="10025856" y="2317751"/>
                </a:lnTo>
                <a:lnTo>
                  <a:pt x="10021887" y="2328070"/>
                </a:lnTo>
                <a:lnTo>
                  <a:pt x="10017125" y="2337595"/>
                </a:lnTo>
                <a:lnTo>
                  <a:pt x="10014743" y="2349501"/>
                </a:lnTo>
                <a:lnTo>
                  <a:pt x="10012362" y="2361407"/>
                </a:lnTo>
                <a:lnTo>
                  <a:pt x="10012362" y="2372520"/>
                </a:lnTo>
                <a:lnTo>
                  <a:pt x="10012362" y="3530602"/>
                </a:lnTo>
                <a:lnTo>
                  <a:pt x="10012362" y="3542508"/>
                </a:lnTo>
                <a:lnTo>
                  <a:pt x="10014743" y="3554414"/>
                </a:lnTo>
                <a:lnTo>
                  <a:pt x="10017125" y="3565527"/>
                </a:lnTo>
                <a:lnTo>
                  <a:pt x="10021887" y="3575845"/>
                </a:lnTo>
                <a:lnTo>
                  <a:pt x="10025856" y="3586164"/>
                </a:lnTo>
                <a:lnTo>
                  <a:pt x="10031412" y="3596483"/>
                </a:lnTo>
                <a:lnTo>
                  <a:pt x="10038556" y="3605214"/>
                </a:lnTo>
                <a:lnTo>
                  <a:pt x="10046493" y="3613151"/>
                </a:lnTo>
                <a:lnTo>
                  <a:pt x="10054431" y="3621089"/>
                </a:lnTo>
                <a:lnTo>
                  <a:pt x="10063162" y="3627439"/>
                </a:lnTo>
                <a:lnTo>
                  <a:pt x="10073481" y="3632995"/>
                </a:lnTo>
                <a:lnTo>
                  <a:pt x="10083006" y="3638551"/>
                </a:lnTo>
                <a:lnTo>
                  <a:pt x="10094912" y="3642520"/>
                </a:lnTo>
                <a:lnTo>
                  <a:pt x="10106025" y="3645695"/>
                </a:lnTo>
                <a:lnTo>
                  <a:pt x="10117137" y="3648076"/>
                </a:lnTo>
                <a:lnTo>
                  <a:pt x="10129043" y="3648076"/>
                </a:lnTo>
                <a:lnTo>
                  <a:pt x="11283950" y="3648076"/>
                </a:lnTo>
                <a:lnTo>
                  <a:pt x="11295856" y="3648076"/>
                </a:lnTo>
                <a:lnTo>
                  <a:pt x="11307763" y="3645695"/>
                </a:lnTo>
                <a:lnTo>
                  <a:pt x="11318875" y="3642520"/>
                </a:lnTo>
                <a:lnTo>
                  <a:pt x="11329987" y="3638551"/>
                </a:lnTo>
                <a:lnTo>
                  <a:pt x="11340306" y="3632995"/>
                </a:lnTo>
                <a:lnTo>
                  <a:pt x="11349037" y="3627439"/>
                </a:lnTo>
                <a:lnTo>
                  <a:pt x="11357769" y="3621089"/>
                </a:lnTo>
                <a:lnTo>
                  <a:pt x="11366500" y="3613151"/>
                </a:lnTo>
                <a:lnTo>
                  <a:pt x="11374437" y="3605214"/>
                </a:lnTo>
                <a:lnTo>
                  <a:pt x="11381581" y="3596483"/>
                </a:lnTo>
                <a:lnTo>
                  <a:pt x="11387137" y="3586164"/>
                </a:lnTo>
                <a:lnTo>
                  <a:pt x="11391900" y="3575845"/>
                </a:lnTo>
                <a:lnTo>
                  <a:pt x="11395869" y="3565527"/>
                </a:lnTo>
                <a:lnTo>
                  <a:pt x="11398250" y="3554414"/>
                </a:lnTo>
                <a:lnTo>
                  <a:pt x="11400631" y="3542508"/>
                </a:lnTo>
                <a:lnTo>
                  <a:pt x="11401425" y="3530602"/>
                </a:lnTo>
                <a:lnTo>
                  <a:pt x="11401425" y="2372520"/>
                </a:lnTo>
                <a:lnTo>
                  <a:pt x="11400631" y="2361407"/>
                </a:lnTo>
                <a:lnTo>
                  <a:pt x="11398250" y="2349501"/>
                </a:lnTo>
                <a:lnTo>
                  <a:pt x="11395869" y="2337595"/>
                </a:lnTo>
                <a:lnTo>
                  <a:pt x="11391900" y="2328070"/>
                </a:lnTo>
                <a:lnTo>
                  <a:pt x="11387137" y="2317751"/>
                </a:lnTo>
                <a:lnTo>
                  <a:pt x="11381581" y="2307432"/>
                </a:lnTo>
                <a:lnTo>
                  <a:pt x="11374437" y="2298701"/>
                </a:lnTo>
                <a:lnTo>
                  <a:pt x="11366500" y="2290764"/>
                </a:lnTo>
                <a:lnTo>
                  <a:pt x="11357769" y="2282826"/>
                </a:lnTo>
                <a:lnTo>
                  <a:pt x="11349037" y="2275682"/>
                </a:lnTo>
                <a:lnTo>
                  <a:pt x="11340306" y="2270126"/>
                </a:lnTo>
                <a:lnTo>
                  <a:pt x="11329987" y="2264569"/>
                </a:lnTo>
                <a:lnTo>
                  <a:pt x="11318875" y="2261395"/>
                </a:lnTo>
                <a:lnTo>
                  <a:pt x="11307763" y="2258220"/>
                </a:lnTo>
                <a:lnTo>
                  <a:pt x="11295856" y="2256632"/>
                </a:lnTo>
                <a:lnTo>
                  <a:pt x="11283950" y="2255839"/>
                </a:lnTo>
                <a:close/>
                <a:moveTo>
                  <a:pt x="15963105" y="793752"/>
                </a:moveTo>
                <a:lnTo>
                  <a:pt x="15951199" y="794546"/>
                </a:lnTo>
                <a:lnTo>
                  <a:pt x="15940087" y="795340"/>
                </a:lnTo>
                <a:lnTo>
                  <a:pt x="15928180" y="799311"/>
                </a:lnTo>
                <a:lnTo>
                  <a:pt x="15917068" y="802488"/>
                </a:lnTo>
                <a:lnTo>
                  <a:pt x="15907543" y="808048"/>
                </a:lnTo>
                <a:lnTo>
                  <a:pt x="15898018" y="813607"/>
                </a:lnTo>
                <a:lnTo>
                  <a:pt x="15889287" y="820755"/>
                </a:lnTo>
                <a:lnTo>
                  <a:pt x="15880555" y="827903"/>
                </a:lnTo>
                <a:lnTo>
                  <a:pt x="15872618" y="835845"/>
                </a:lnTo>
                <a:lnTo>
                  <a:pt x="15865474" y="845375"/>
                </a:lnTo>
                <a:lnTo>
                  <a:pt x="15859918" y="854905"/>
                </a:lnTo>
                <a:lnTo>
                  <a:pt x="15855949" y="865230"/>
                </a:lnTo>
                <a:lnTo>
                  <a:pt x="15851187" y="875555"/>
                </a:lnTo>
                <a:lnTo>
                  <a:pt x="15848805" y="886674"/>
                </a:lnTo>
                <a:lnTo>
                  <a:pt x="15846424" y="899381"/>
                </a:lnTo>
                <a:lnTo>
                  <a:pt x="15846424" y="910500"/>
                </a:lnTo>
                <a:lnTo>
                  <a:pt x="15846424" y="2069242"/>
                </a:lnTo>
                <a:lnTo>
                  <a:pt x="15846424" y="2080361"/>
                </a:lnTo>
                <a:lnTo>
                  <a:pt x="15848805" y="2093068"/>
                </a:lnTo>
                <a:lnTo>
                  <a:pt x="15851187" y="2104187"/>
                </a:lnTo>
                <a:lnTo>
                  <a:pt x="15855949" y="2114512"/>
                </a:lnTo>
                <a:lnTo>
                  <a:pt x="15859918" y="2124042"/>
                </a:lnTo>
                <a:lnTo>
                  <a:pt x="15865474" y="2134367"/>
                </a:lnTo>
                <a:lnTo>
                  <a:pt x="15872618" y="2143103"/>
                </a:lnTo>
                <a:lnTo>
                  <a:pt x="15880555" y="2151045"/>
                </a:lnTo>
                <a:lnTo>
                  <a:pt x="15889287" y="2158987"/>
                </a:lnTo>
                <a:lnTo>
                  <a:pt x="15898018" y="2166135"/>
                </a:lnTo>
                <a:lnTo>
                  <a:pt x="15907543" y="2171694"/>
                </a:lnTo>
                <a:lnTo>
                  <a:pt x="15917068" y="2177253"/>
                </a:lnTo>
                <a:lnTo>
                  <a:pt x="15928180" y="2180430"/>
                </a:lnTo>
                <a:lnTo>
                  <a:pt x="15940087" y="2183608"/>
                </a:lnTo>
                <a:lnTo>
                  <a:pt x="15951199" y="2185196"/>
                </a:lnTo>
                <a:lnTo>
                  <a:pt x="15963105" y="2185990"/>
                </a:lnTo>
                <a:lnTo>
                  <a:pt x="17118804" y="2185990"/>
                </a:lnTo>
                <a:lnTo>
                  <a:pt x="17129920" y="2185196"/>
                </a:lnTo>
                <a:lnTo>
                  <a:pt x="17141032" y="2183608"/>
                </a:lnTo>
                <a:lnTo>
                  <a:pt x="17152936" y="2180430"/>
                </a:lnTo>
                <a:lnTo>
                  <a:pt x="17164048" y="2177253"/>
                </a:lnTo>
                <a:lnTo>
                  <a:pt x="17173576" y="2171694"/>
                </a:lnTo>
                <a:lnTo>
                  <a:pt x="17183892" y="2166135"/>
                </a:lnTo>
                <a:lnTo>
                  <a:pt x="17193420" y="2158987"/>
                </a:lnTo>
                <a:lnTo>
                  <a:pt x="17200564" y="2151045"/>
                </a:lnTo>
                <a:lnTo>
                  <a:pt x="17208500" y="2143103"/>
                </a:lnTo>
                <a:lnTo>
                  <a:pt x="17215644" y="2134367"/>
                </a:lnTo>
                <a:lnTo>
                  <a:pt x="17221200" y="2124042"/>
                </a:lnTo>
                <a:lnTo>
                  <a:pt x="17225964" y="2114512"/>
                </a:lnTo>
                <a:lnTo>
                  <a:pt x="17229932" y="2104187"/>
                </a:lnTo>
                <a:lnTo>
                  <a:pt x="17233104" y="2093068"/>
                </a:lnTo>
                <a:lnTo>
                  <a:pt x="17234692" y="2080361"/>
                </a:lnTo>
                <a:lnTo>
                  <a:pt x="17235488" y="2069242"/>
                </a:lnTo>
                <a:lnTo>
                  <a:pt x="17235488" y="910500"/>
                </a:lnTo>
                <a:lnTo>
                  <a:pt x="17234692" y="899381"/>
                </a:lnTo>
                <a:lnTo>
                  <a:pt x="17233104" y="886674"/>
                </a:lnTo>
                <a:lnTo>
                  <a:pt x="17229932" y="875555"/>
                </a:lnTo>
                <a:lnTo>
                  <a:pt x="17225964" y="865230"/>
                </a:lnTo>
                <a:lnTo>
                  <a:pt x="17221200" y="854905"/>
                </a:lnTo>
                <a:lnTo>
                  <a:pt x="17215644" y="845375"/>
                </a:lnTo>
                <a:lnTo>
                  <a:pt x="17208500" y="835845"/>
                </a:lnTo>
                <a:lnTo>
                  <a:pt x="17200564" y="827903"/>
                </a:lnTo>
                <a:lnTo>
                  <a:pt x="17193420" y="820755"/>
                </a:lnTo>
                <a:lnTo>
                  <a:pt x="17183892" y="813607"/>
                </a:lnTo>
                <a:lnTo>
                  <a:pt x="17173576" y="808048"/>
                </a:lnTo>
                <a:lnTo>
                  <a:pt x="17164048" y="802488"/>
                </a:lnTo>
                <a:lnTo>
                  <a:pt x="17152936" y="799311"/>
                </a:lnTo>
                <a:lnTo>
                  <a:pt x="17141032" y="795340"/>
                </a:lnTo>
                <a:lnTo>
                  <a:pt x="17129920" y="794546"/>
                </a:lnTo>
                <a:lnTo>
                  <a:pt x="17118804" y="793752"/>
                </a:lnTo>
                <a:close/>
                <a:moveTo>
                  <a:pt x="14504193" y="793752"/>
                </a:moveTo>
                <a:lnTo>
                  <a:pt x="14491493" y="794546"/>
                </a:lnTo>
                <a:lnTo>
                  <a:pt x="14480381" y="795340"/>
                </a:lnTo>
                <a:lnTo>
                  <a:pt x="14469268" y="799311"/>
                </a:lnTo>
                <a:lnTo>
                  <a:pt x="14458156" y="802488"/>
                </a:lnTo>
                <a:lnTo>
                  <a:pt x="14447837" y="808048"/>
                </a:lnTo>
                <a:lnTo>
                  <a:pt x="14439106" y="813607"/>
                </a:lnTo>
                <a:lnTo>
                  <a:pt x="14430375" y="820755"/>
                </a:lnTo>
                <a:lnTo>
                  <a:pt x="14420850" y="827903"/>
                </a:lnTo>
                <a:lnTo>
                  <a:pt x="14412912" y="835845"/>
                </a:lnTo>
                <a:lnTo>
                  <a:pt x="14406562" y="845375"/>
                </a:lnTo>
                <a:lnTo>
                  <a:pt x="14401006" y="854905"/>
                </a:lnTo>
                <a:lnTo>
                  <a:pt x="14396243" y="865230"/>
                </a:lnTo>
                <a:lnTo>
                  <a:pt x="14391481" y="875555"/>
                </a:lnTo>
                <a:lnTo>
                  <a:pt x="14389893" y="886674"/>
                </a:lnTo>
                <a:lnTo>
                  <a:pt x="14387512" y="899381"/>
                </a:lnTo>
                <a:lnTo>
                  <a:pt x="14387512" y="910500"/>
                </a:lnTo>
                <a:lnTo>
                  <a:pt x="14387512" y="2069242"/>
                </a:lnTo>
                <a:lnTo>
                  <a:pt x="14387512" y="2080361"/>
                </a:lnTo>
                <a:lnTo>
                  <a:pt x="14389893" y="2093068"/>
                </a:lnTo>
                <a:lnTo>
                  <a:pt x="14391481" y="2104187"/>
                </a:lnTo>
                <a:lnTo>
                  <a:pt x="14396243" y="2114512"/>
                </a:lnTo>
                <a:lnTo>
                  <a:pt x="14401006" y="2124042"/>
                </a:lnTo>
                <a:lnTo>
                  <a:pt x="14406562" y="2134367"/>
                </a:lnTo>
                <a:lnTo>
                  <a:pt x="14412912" y="2143103"/>
                </a:lnTo>
                <a:lnTo>
                  <a:pt x="14420850" y="2151045"/>
                </a:lnTo>
                <a:lnTo>
                  <a:pt x="14430375" y="2158987"/>
                </a:lnTo>
                <a:lnTo>
                  <a:pt x="14439106" y="2166135"/>
                </a:lnTo>
                <a:lnTo>
                  <a:pt x="14447837" y="2171694"/>
                </a:lnTo>
                <a:lnTo>
                  <a:pt x="14458156" y="2177253"/>
                </a:lnTo>
                <a:lnTo>
                  <a:pt x="14469268" y="2180430"/>
                </a:lnTo>
                <a:lnTo>
                  <a:pt x="14480381" y="2183608"/>
                </a:lnTo>
                <a:lnTo>
                  <a:pt x="14491493" y="2185196"/>
                </a:lnTo>
                <a:lnTo>
                  <a:pt x="14504193" y="2185990"/>
                </a:lnTo>
                <a:lnTo>
                  <a:pt x="15659894" y="2185990"/>
                </a:lnTo>
                <a:lnTo>
                  <a:pt x="15671006" y="2185196"/>
                </a:lnTo>
                <a:lnTo>
                  <a:pt x="15682119" y="2183608"/>
                </a:lnTo>
                <a:lnTo>
                  <a:pt x="15693231" y="2180430"/>
                </a:lnTo>
                <a:lnTo>
                  <a:pt x="15704344" y="2177253"/>
                </a:lnTo>
                <a:lnTo>
                  <a:pt x="15714663" y="2171694"/>
                </a:lnTo>
                <a:lnTo>
                  <a:pt x="15724981" y="2166135"/>
                </a:lnTo>
                <a:lnTo>
                  <a:pt x="15733713" y="2158987"/>
                </a:lnTo>
                <a:lnTo>
                  <a:pt x="15741650" y="2151045"/>
                </a:lnTo>
                <a:lnTo>
                  <a:pt x="15749587" y="2143103"/>
                </a:lnTo>
                <a:lnTo>
                  <a:pt x="15755937" y="2134367"/>
                </a:lnTo>
                <a:lnTo>
                  <a:pt x="15761494" y="2124042"/>
                </a:lnTo>
                <a:lnTo>
                  <a:pt x="15766256" y="2114512"/>
                </a:lnTo>
                <a:lnTo>
                  <a:pt x="15771019" y="2104187"/>
                </a:lnTo>
                <a:lnTo>
                  <a:pt x="15772606" y="2093068"/>
                </a:lnTo>
                <a:lnTo>
                  <a:pt x="15774987" y="2080361"/>
                </a:lnTo>
                <a:lnTo>
                  <a:pt x="15776575" y="2069242"/>
                </a:lnTo>
                <a:lnTo>
                  <a:pt x="15776575" y="910500"/>
                </a:lnTo>
                <a:lnTo>
                  <a:pt x="15774987" y="899381"/>
                </a:lnTo>
                <a:lnTo>
                  <a:pt x="15772606" y="886674"/>
                </a:lnTo>
                <a:lnTo>
                  <a:pt x="15771019" y="875555"/>
                </a:lnTo>
                <a:lnTo>
                  <a:pt x="15766256" y="865230"/>
                </a:lnTo>
                <a:lnTo>
                  <a:pt x="15761494" y="854905"/>
                </a:lnTo>
                <a:lnTo>
                  <a:pt x="15755937" y="845375"/>
                </a:lnTo>
                <a:lnTo>
                  <a:pt x="15749587" y="835845"/>
                </a:lnTo>
                <a:lnTo>
                  <a:pt x="15741650" y="827903"/>
                </a:lnTo>
                <a:lnTo>
                  <a:pt x="15733713" y="820755"/>
                </a:lnTo>
                <a:lnTo>
                  <a:pt x="15724981" y="813607"/>
                </a:lnTo>
                <a:lnTo>
                  <a:pt x="15714663" y="808048"/>
                </a:lnTo>
                <a:lnTo>
                  <a:pt x="15704344" y="802488"/>
                </a:lnTo>
                <a:lnTo>
                  <a:pt x="15693231" y="799311"/>
                </a:lnTo>
                <a:lnTo>
                  <a:pt x="15682119" y="795340"/>
                </a:lnTo>
                <a:lnTo>
                  <a:pt x="15671006" y="794546"/>
                </a:lnTo>
                <a:lnTo>
                  <a:pt x="15659894" y="793752"/>
                </a:lnTo>
                <a:close/>
                <a:moveTo>
                  <a:pt x="13046141" y="793752"/>
                </a:moveTo>
                <a:lnTo>
                  <a:pt x="13034228" y="794546"/>
                </a:lnTo>
                <a:lnTo>
                  <a:pt x="13023109" y="795340"/>
                </a:lnTo>
                <a:lnTo>
                  <a:pt x="13011990" y="799311"/>
                </a:lnTo>
                <a:lnTo>
                  <a:pt x="13000077" y="802488"/>
                </a:lnTo>
                <a:lnTo>
                  <a:pt x="12990547" y="808048"/>
                </a:lnTo>
                <a:lnTo>
                  <a:pt x="12981016" y="813607"/>
                </a:lnTo>
                <a:lnTo>
                  <a:pt x="12972280" y="820755"/>
                </a:lnTo>
                <a:lnTo>
                  <a:pt x="12963544" y="827903"/>
                </a:lnTo>
                <a:lnTo>
                  <a:pt x="12955602" y="835845"/>
                </a:lnTo>
                <a:lnTo>
                  <a:pt x="12948454" y="845375"/>
                </a:lnTo>
                <a:lnTo>
                  <a:pt x="12942895" y="854905"/>
                </a:lnTo>
                <a:lnTo>
                  <a:pt x="12938924" y="865230"/>
                </a:lnTo>
                <a:lnTo>
                  <a:pt x="12934158" y="875555"/>
                </a:lnTo>
                <a:lnTo>
                  <a:pt x="12931776" y="886674"/>
                </a:lnTo>
                <a:lnTo>
                  <a:pt x="12929393" y="899381"/>
                </a:lnTo>
                <a:lnTo>
                  <a:pt x="12928599" y="910500"/>
                </a:lnTo>
                <a:lnTo>
                  <a:pt x="12928599" y="2069242"/>
                </a:lnTo>
                <a:lnTo>
                  <a:pt x="12929393" y="2080361"/>
                </a:lnTo>
                <a:lnTo>
                  <a:pt x="12931776" y="2093068"/>
                </a:lnTo>
                <a:lnTo>
                  <a:pt x="12934158" y="2104187"/>
                </a:lnTo>
                <a:lnTo>
                  <a:pt x="12938924" y="2114512"/>
                </a:lnTo>
                <a:lnTo>
                  <a:pt x="12942895" y="2124042"/>
                </a:lnTo>
                <a:lnTo>
                  <a:pt x="12948454" y="2134367"/>
                </a:lnTo>
                <a:lnTo>
                  <a:pt x="12955602" y="2143103"/>
                </a:lnTo>
                <a:lnTo>
                  <a:pt x="12963544" y="2151045"/>
                </a:lnTo>
                <a:lnTo>
                  <a:pt x="12972280" y="2158987"/>
                </a:lnTo>
                <a:lnTo>
                  <a:pt x="12981016" y="2166135"/>
                </a:lnTo>
                <a:lnTo>
                  <a:pt x="12990547" y="2171694"/>
                </a:lnTo>
                <a:lnTo>
                  <a:pt x="13000077" y="2177253"/>
                </a:lnTo>
                <a:lnTo>
                  <a:pt x="13011990" y="2180430"/>
                </a:lnTo>
                <a:lnTo>
                  <a:pt x="13023109" y="2183608"/>
                </a:lnTo>
                <a:lnTo>
                  <a:pt x="13034228" y="2185196"/>
                </a:lnTo>
                <a:lnTo>
                  <a:pt x="13046141" y="2185990"/>
                </a:lnTo>
                <a:lnTo>
                  <a:pt x="14201707" y="2185990"/>
                </a:lnTo>
                <a:lnTo>
                  <a:pt x="14213620" y="2185196"/>
                </a:lnTo>
                <a:lnTo>
                  <a:pt x="14225533" y="2183608"/>
                </a:lnTo>
                <a:lnTo>
                  <a:pt x="14236652" y="2180430"/>
                </a:lnTo>
                <a:lnTo>
                  <a:pt x="14247771" y="2177253"/>
                </a:lnTo>
                <a:lnTo>
                  <a:pt x="14258095" y="2171694"/>
                </a:lnTo>
                <a:lnTo>
                  <a:pt x="14267626" y="2166135"/>
                </a:lnTo>
                <a:lnTo>
                  <a:pt x="14277156" y="2158987"/>
                </a:lnTo>
                <a:lnTo>
                  <a:pt x="14284304" y="2151045"/>
                </a:lnTo>
                <a:lnTo>
                  <a:pt x="14292246" y="2143103"/>
                </a:lnTo>
                <a:lnTo>
                  <a:pt x="14299394" y="2134367"/>
                </a:lnTo>
                <a:lnTo>
                  <a:pt x="14304953" y="2124042"/>
                </a:lnTo>
                <a:lnTo>
                  <a:pt x="14309719" y="2114512"/>
                </a:lnTo>
                <a:lnTo>
                  <a:pt x="14313690" y="2104187"/>
                </a:lnTo>
                <a:lnTo>
                  <a:pt x="14316072" y="2093068"/>
                </a:lnTo>
                <a:lnTo>
                  <a:pt x="14318455" y="2080361"/>
                </a:lnTo>
                <a:lnTo>
                  <a:pt x="14319249" y="2069242"/>
                </a:lnTo>
                <a:lnTo>
                  <a:pt x="14319249" y="910500"/>
                </a:lnTo>
                <a:lnTo>
                  <a:pt x="14318455" y="899381"/>
                </a:lnTo>
                <a:lnTo>
                  <a:pt x="14316072" y="886674"/>
                </a:lnTo>
                <a:lnTo>
                  <a:pt x="14313690" y="875555"/>
                </a:lnTo>
                <a:lnTo>
                  <a:pt x="14309719" y="865230"/>
                </a:lnTo>
                <a:lnTo>
                  <a:pt x="14304953" y="854905"/>
                </a:lnTo>
                <a:lnTo>
                  <a:pt x="14299394" y="845375"/>
                </a:lnTo>
                <a:lnTo>
                  <a:pt x="14292246" y="835845"/>
                </a:lnTo>
                <a:lnTo>
                  <a:pt x="14284304" y="827903"/>
                </a:lnTo>
                <a:lnTo>
                  <a:pt x="14277156" y="820755"/>
                </a:lnTo>
                <a:lnTo>
                  <a:pt x="14267626" y="813607"/>
                </a:lnTo>
                <a:lnTo>
                  <a:pt x="14258095" y="808048"/>
                </a:lnTo>
                <a:lnTo>
                  <a:pt x="14247771" y="802488"/>
                </a:lnTo>
                <a:lnTo>
                  <a:pt x="14236652" y="799311"/>
                </a:lnTo>
                <a:lnTo>
                  <a:pt x="14225533" y="795340"/>
                </a:lnTo>
                <a:lnTo>
                  <a:pt x="14213620" y="794546"/>
                </a:lnTo>
                <a:lnTo>
                  <a:pt x="14201707" y="793752"/>
                </a:lnTo>
                <a:close/>
                <a:moveTo>
                  <a:pt x="11587956" y="793752"/>
                </a:moveTo>
                <a:lnTo>
                  <a:pt x="11575256" y="794546"/>
                </a:lnTo>
                <a:lnTo>
                  <a:pt x="11564143" y="795340"/>
                </a:lnTo>
                <a:lnTo>
                  <a:pt x="11553031" y="799312"/>
                </a:lnTo>
                <a:lnTo>
                  <a:pt x="11541918" y="802488"/>
                </a:lnTo>
                <a:lnTo>
                  <a:pt x="11531599" y="808048"/>
                </a:lnTo>
                <a:lnTo>
                  <a:pt x="11522868" y="813607"/>
                </a:lnTo>
                <a:lnTo>
                  <a:pt x="11512549" y="820755"/>
                </a:lnTo>
                <a:lnTo>
                  <a:pt x="11504612" y="827903"/>
                </a:lnTo>
                <a:lnTo>
                  <a:pt x="11496675" y="835845"/>
                </a:lnTo>
                <a:lnTo>
                  <a:pt x="11490325" y="845375"/>
                </a:lnTo>
                <a:lnTo>
                  <a:pt x="11484768" y="854905"/>
                </a:lnTo>
                <a:lnTo>
                  <a:pt x="11480006" y="865230"/>
                </a:lnTo>
                <a:lnTo>
                  <a:pt x="11475243" y="875555"/>
                </a:lnTo>
                <a:lnTo>
                  <a:pt x="11473656" y="886674"/>
                </a:lnTo>
                <a:lnTo>
                  <a:pt x="11471275" y="899381"/>
                </a:lnTo>
                <a:lnTo>
                  <a:pt x="11469687" y="910500"/>
                </a:lnTo>
                <a:lnTo>
                  <a:pt x="11469687" y="2069242"/>
                </a:lnTo>
                <a:lnTo>
                  <a:pt x="11471275" y="2080361"/>
                </a:lnTo>
                <a:lnTo>
                  <a:pt x="11473656" y="2093068"/>
                </a:lnTo>
                <a:lnTo>
                  <a:pt x="11475243" y="2104187"/>
                </a:lnTo>
                <a:lnTo>
                  <a:pt x="11480006" y="2114512"/>
                </a:lnTo>
                <a:lnTo>
                  <a:pt x="11484768" y="2124042"/>
                </a:lnTo>
                <a:lnTo>
                  <a:pt x="11490325" y="2134367"/>
                </a:lnTo>
                <a:lnTo>
                  <a:pt x="11496675" y="2143103"/>
                </a:lnTo>
                <a:lnTo>
                  <a:pt x="11504612" y="2151045"/>
                </a:lnTo>
                <a:lnTo>
                  <a:pt x="11512549" y="2158987"/>
                </a:lnTo>
                <a:lnTo>
                  <a:pt x="11522868" y="2166135"/>
                </a:lnTo>
                <a:lnTo>
                  <a:pt x="11531599" y="2171694"/>
                </a:lnTo>
                <a:lnTo>
                  <a:pt x="11541918" y="2177253"/>
                </a:lnTo>
                <a:lnTo>
                  <a:pt x="11553031" y="2180430"/>
                </a:lnTo>
                <a:lnTo>
                  <a:pt x="11564143" y="2183608"/>
                </a:lnTo>
                <a:lnTo>
                  <a:pt x="11575256" y="2185196"/>
                </a:lnTo>
                <a:lnTo>
                  <a:pt x="11587956" y="2185990"/>
                </a:lnTo>
                <a:lnTo>
                  <a:pt x="12742068" y="2185990"/>
                </a:lnTo>
                <a:lnTo>
                  <a:pt x="12754768" y="2185196"/>
                </a:lnTo>
                <a:lnTo>
                  <a:pt x="12765881" y="2183608"/>
                </a:lnTo>
                <a:lnTo>
                  <a:pt x="12776993" y="2180430"/>
                </a:lnTo>
                <a:lnTo>
                  <a:pt x="12788106" y="2177253"/>
                </a:lnTo>
                <a:lnTo>
                  <a:pt x="12798425" y="2171694"/>
                </a:lnTo>
                <a:lnTo>
                  <a:pt x="12808743" y="2166135"/>
                </a:lnTo>
                <a:lnTo>
                  <a:pt x="12817475" y="2158987"/>
                </a:lnTo>
                <a:lnTo>
                  <a:pt x="12825412" y="2151045"/>
                </a:lnTo>
                <a:lnTo>
                  <a:pt x="12833349" y="2143103"/>
                </a:lnTo>
                <a:lnTo>
                  <a:pt x="12839699" y="2134367"/>
                </a:lnTo>
                <a:lnTo>
                  <a:pt x="12845256" y="2124042"/>
                </a:lnTo>
                <a:lnTo>
                  <a:pt x="12850018" y="2114512"/>
                </a:lnTo>
                <a:lnTo>
                  <a:pt x="12854781" y="2104187"/>
                </a:lnTo>
                <a:lnTo>
                  <a:pt x="12857162" y="2093068"/>
                </a:lnTo>
                <a:lnTo>
                  <a:pt x="12858749" y="2080361"/>
                </a:lnTo>
                <a:lnTo>
                  <a:pt x="12860337" y="2069242"/>
                </a:lnTo>
                <a:lnTo>
                  <a:pt x="12860337" y="910500"/>
                </a:lnTo>
                <a:lnTo>
                  <a:pt x="12858749" y="899381"/>
                </a:lnTo>
                <a:lnTo>
                  <a:pt x="12857162" y="886674"/>
                </a:lnTo>
                <a:lnTo>
                  <a:pt x="12854781" y="875555"/>
                </a:lnTo>
                <a:lnTo>
                  <a:pt x="12850018" y="865230"/>
                </a:lnTo>
                <a:lnTo>
                  <a:pt x="12845256" y="854905"/>
                </a:lnTo>
                <a:lnTo>
                  <a:pt x="12839699" y="845375"/>
                </a:lnTo>
                <a:lnTo>
                  <a:pt x="12833349" y="835845"/>
                </a:lnTo>
                <a:lnTo>
                  <a:pt x="12825412" y="827903"/>
                </a:lnTo>
                <a:lnTo>
                  <a:pt x="12817475" y="820755"/>
                </a:lnTo>
                <a:lnTo>
                  <a:pt x="12808743" y="813607"/>
                </a:lnTo>
                <a:lnTo>
                  <a:pt x="12798425" y="808048"/>
                </a:lnTo>
                <a:lnTo>
                  <a:pt x="12788106" y="802488"/>
                </a:lnTo>
                <a:lnTo>
                  <a:pt x="12776993" y="799312"/>
                </a:lnTo>
                <a:lnTo>
                  <a:pt x="12765881" y="795340"/>
                </a:lnTo>
                <a:lnTo>
                  <a:pt x="12754768" y="794546"/>
                </a:lnTo>
                <a:lnTo>
                  <a:pt x="12742068" y="793752"/>
                </a:lnTo>
                <a:close/>
                <a:moveTo>
                  <a:pt x="10129043" y="793752"/>
                </a:moveTo>
                <a:lnTo>
                  <a:pt x="10117137" y="794546"/>
                </a:lnTo>
                <a:lnTo>
                  <a:pt x="10106025" y="795340"/>
                </a:lnTo>
                <a:lnTo>
                  <a:pt x="10094912" y="799312"/>
                </a:lnTo>
                <a:lnTo>
                  <a:pt x="10083006" y="802488"/>
                </a:lnTo>
                <a:lnTo>
                  <a:pt x="10073481" y="808048"/>
                </a:lnTo>
                <a:lnTo>
                  <a:pt x="10063162" y="813607"/>
                </a:lnTo>
                <a:lnTo>
                  <a:pt x="10054431" y="820755"/>
                </a:lnTo>
                <a:lnTo>
                  <a:pt x="10046493" y="827903"/>
                </a:lnTo>
                <a:lnTo>
                  <a:pt x="10038556" y="835845"/>
                </a:lnTo>
                <a:lnTo>
                  <a:pt x="10031412" y="845375"/>
                </a:lnTo>
                <a:lnTo>
                  <a:pt x="10025856" y="854905"/>
                </a:lnTo>
                <a:lnTo>
                  <a:pt x="10021887" y="865230"/>
                </a:lnTo>
                <a:lnTo>
                  <a:pt x="10017125" y="875555"/>
                </a:lnTo>
                <a:lnTo>
                  <a:pt x="10014743" y="886674"/>
                </a:lnTo>
                <a:lnTo>
                  <a:pt x="10012362" y="899381"/>
                </a:lnTo>
                <a:lnTo>
                  <a:pt x="10012362" y="910500"/>
                </a:lnTo>
                <a:lnTo>
                  <a:pt x="10012362" y="2069242"/>
                </a:lnTo>
                <a:lnTo>
                  <a:pt x="10012362" y="2080361"/>
                </a:lnTo>
                <a:lnTo>
                  <a:pt x="10014743" y="2093068"/>
                </a:lnTo>
                <a:lnTo>
                  <a:pt x="10017125" y="2104187"/>
                </a:lnTo>
                <a:lnTo>
                  <a:pt x="10021887" y="2114512"/>
                </a:lnTo>
                <a:lnTo>
                  <a:pt x="10025856" y="2124042"/>
                </a:lnTo>
                <a:lnTo>
                  <a:pt x="10031412" y="2134367"/>
                </a:lnTo>
                <a:lnTo>
                  <a:pt x="10038556" y="2143103"/>
                </a:lnTo>
                <a:lnTo>
                  <a:pt x="10046493" y="2151045"/>
                </a:lnTo>
                <a:lnTo>
                  <a:pt x="10054431" y="2158987"/>
                </a:lnTo>
                <a:lnTo>
                  <a:pt x="10063162" y="2166135"/>
                </a:lnTo>
                <a:lnTo>
                  <a:pt x="10073481" y="2171694"/>
                </a:lnTo>
                <a:lnTo>
                  <a:pt x="10083006" y="2177253"/>
                </a:lnTo>
                <a:lnTo>
                  <a:pt x="10094912" y="2180430"/>
                </a:lnTo>
                <a:lnTo>
                  <a:pt x="10106025" y="2183608"/>
                </a:lnTo>
                <a:lnTo>
                  <a:pt x="10117137" y="2185196"/>
                </a:lnTo>
                <a:lnTo>
                  <a:pt x="10129043" y="2185990"/>
                </a:lnTo>
                <a:lnTo>
                  <a:pt x="11283950" y="2185990"/>
                </a:lnTo>
                <a:lnTo>
                  <a:pt x="11295856" y="2185196"/>
                </a:lnTo>
                <a:lnTo>
                  <a:pt x="11307763" y="2183608"/>
                </a:lnTo>
                <a:lnTo>
                  <a:pt x="11318875" y="2180430"/>
                </a:lnTo>
                <a:lnTo>
                  <a:pt x="11329987" y="2177253"/>
                </a:lnTo>
                <a:lnTo>
                  <a:pt x="11340306" y="2171694"/>
                </a:lnTo>
                <a:lnTo>
                  <a:pt x="11349037" y="2166135"/>
                </a:lnTo>
                <a:lnTo>
                  <a:pt x="11357769" y="2158987"/>
                </a:lnTo>
                <a:lnTo>
                  <a:pt x="11366500" y="2151045"/>
                </a:lnTo>
                <a:lnTo>
                  <a:pt x="11374437" y="2143103"/>
                </a:lnTo>
                <a:lnTo>
                  <a:pt x="11381581" y="2134367"/>
                </a:lnTo>
                <a:lnTo>
                  <a:pt x="11387137" y="2124042"/>
                </a:lnTo>
                <a:lnTo>
                  <a:pt x="11391900" y="2114512"/>
                </a:lnTo>
                <a:lnTo>
                  <a:pt x="11395869" y="2104187"/>
                </a:lnTo>
                <a:lnTo>
                  <a:pt x="11398250" y="2093068"/>
                </a:lnTo>
                <a:lnTo>
                  <a:pt x="11400631" y="2080361"/>
                </a:lnTo>
                <a:lnTo>
                  <a:pt x="11401425" y="2069242"/>
                </a:lnTo>
                <a:lnTo>
                  <a:pt x="11401425" y="910500"/>
                </a:lnTo>
                <a:lnTo>
                  <a:pt x="11400631" y="899381"/>
                </a:lnTo>
                <a:lnTo>
                  <a:pt x="11398250" y="886674"/>
                </a:lnTo>
                <a:lnTo>
                  <a:pt x="11395869" y="875555"/>
                </a:lnTo>
                <a:lnTo>
                  <a:pt x="11391900" y="865230"/>
                </a:lnTo>
                <a:lnTo>
                  <a:pt x="11387137" y="854905"/>
                </a:lnTo>
                <a:lnTo>
                  <a:pt x="11381581" y="845375"/>
                </a:lnTo>
                <a:lnTo>
                  <a:pt x="11374437" y="835845"/>
                </a:lnTo>
                <a:lnTo>
                  <a:pt x="11366500" y="827903"/>
                </a:lnTo>
                <a:lnTo>
                  <a:pt x="11357769" y="820755"/>
                </a:lnTo>
                <a:lnTo>
                  <a:pt x="11349037" y="813607"/>
                </a:lnTo>
                <a:lnTo>
                  <a:pt x="11340306" y="808048"/>
                </a:lnTo>
                <a:lnTo>
                  <a:pt x="11329987" y="802488"/>
                </a:lnTo>
                <a:lnTo>
                  <a:pt x="11318875" y="799312"/>
                </a:lnTo>
                <a:lnTo>
                  <a:pt x="11307763" y="795340"/>
                </a:lnTo>
                <a:lnTo>
                  <a:pt x="11295856" y="794546"/>
                </a:lnTo>
                <a:lnTo>
                  <a:pt x="11283950" y="793752"/>
                </a:lnTo>
                <a:close/>
                <a:moveTo>
                  <a:pt x="0" y="0"/>
                </a:moveTo>
                <a:lnTo>
                  <a:pt x="18288000" y="0"/>
                </a:lnTo>
                <a:lnTo>
                  <a:pt x="18288000" y="10288588"/>
                </a:lnTo>
                <a:lnTo>
                  <a:pt x="0" y="10288588"/>
                </a:lnTo>
                <a:close/>
              </a:path>
            </a:pathLst>
          </a:custGeom>
          <a:solidFill>
            <a:schemeClr val="bg2">
              <a:alpha val="8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53" name="Freeform 25"/>
          <p:cNvSpPr/>
          <p:nvPr/>
        </p:nvSpPr>
        <p:spPr bwMode="auto">
          <a:xfrm>
            <a:off x="5698733" y="3451751"/>
            <a:ext cx="926957" cy="928015"/>
          </a:xfrm>
          <a:custGeom>
            <a:avLst/>
            <a:gdLst>
              <a:gd name="T0" fmla="*/ 1603 w 1752"/>
              <a:gd name="T1" fmla="*/ 0 h 1754"/>
              <a:gd name="T2" fmla="*/ 1633 w 1752"/>
              <a:gd name="T3" fmla="*/ 3 h 1754"/>
              <a:gd name="T4" fmla="*/ 1661 w 1752"/>
              <a:gd name="T5" fmla="*/ 11 h 1754"/>
              <a:gd name="T6" fmla="*/ 1687 w 1752"/>
              <a:gd name="T7" fmla="*/ 25 h 1754"/>
              <a:gd name="T8" fmla="*/ 1708 w 1752"/>
              <a:gd name="T9" fmla="*/ 44 h 1754"/>
              <a:gd name="T10" fmla="*/ 1726 w 1752"/>
              <a:gd name="T11" fmla="*/ 65 h 1754"/>
              <a:gd name="T12" fmla="*/ 1739 w 1752"/>
              <a:gd name="T13" fmla="*/ 90 h 1754"/>
              <a:gd name="T14" fmla="*/ 1748 w 1752"/>
              <a:gd name="T15" fmla="*/ 117 h 1754"/>
              <a:gd name="T16" fmla="*/ 1752 w 1752"/>
              <a:gd name="T17" fmla="*/ 147 h 1754"/>
              <a:gd name="T18" fmla="*/ 1750 w 1752"/>
              <a:gd name="T19" fmla="*/ 1620 h 1754"/>
              <a:gd name="T20" fmla="*/ 1745 w 1752"/>
              <a:gd name="T21" fmla="*/ 1650 h 1754"/>
              <a:gd name="T22" fmla="*/ 1733 w 1752"/>
              <a:gd name="T23" fmla="*/ 1676 h 1754"/>
              <a:gd name="T24" fmla="*/ 1718 w 1752"/>
              <a:gd name="T25" fmla="*/ 1700 h 1754"/>
              <a:gd name="T26" fmla="*/ 1698 w 1752"/>
              <a:gd name="T27" fmla="*/ 1720 h 1754"/>
              <a:gd name="T28" fmla="*/ 1674 w 1752"/>
              <a:gd name="T29" fmla="*/ 1735 h 1754"/>
              <a:gd name="T30" fmla="*/ 1647 w 1752"/>
              <a:gd name="T31" fmla="*/ 1747 h 1754"/>
              <a:gd name="T32" fmla="*/ 1619 w 1752"/>
              <a:gd name="T33" fmla="*/ 1754 h 1754"/>
              <a:gd name="T34" fmla="*/ 149 w 1752"/>
              <a:gd name="T35" fmla="*/ 1754 h 1754"/>
              <a:gd name="T36" fmla="*/ 119 w 1752"/>
              <a:gd name="T37" fmla="*/ 1751 h 1754"/>
              <a:gd name="T38" fmla="*/ 91 w 1752"/>
              <a:gd name="T39" fmla="*/ 1742 h 1754"/>
              <a:gd name="T40" fmla="*/ 67 w 1752"/>
              <a:gd name="T41" fmla="*/ 1728 h 1754"/>
              <a:gd name="T42" fmla="*/ 44 w 1752"/>
              <a:gd name="T43" fmla="*/ 1710 h 1754"/>
              <a:gd name="T44" fmla="*/ 26 w 1752"/>
              <a:gd name="T45" fmla="*/ 1688 h 1754"/>
              <a:gd name="T46" fmla="*/ 13 w 1752"/>
              <a:gd name="T47" fmla="*/ 1663 h 1754"/>
              <a:gd name="T48" fmla="*/ 5 w 1752"/>
              <a:gd name="T49" fmla="*/ 1636 h 1754"/>
              <a:gd name="T50" fmla="*/ 0 w 1752"/>
              <a:gd name="T51" fmla="*/ 1606 h 1754"/>
              <a:gd name="T52" fmla="*/ 2 w 1752"/>
              <a:gd name="T53" fmla="*/ 133 h 1754"/>
              <a:gd name="T54" fmla="*/ 7 w 1752"/>
              <a:gd name="T55" fmla="*/ 103 h 1754"/>
              <a:gd name="T56" fmla="*/ 19 w 1752"/>
              <a:gd name="T57" fmla="*/ 78 h 1754"/>
              <a:gd name="T58" fmla="*/ 34 w 1752"/>
              <a:gd name="T59" fmla="*/ 54 h 1754"/>
              <a:gd name="T60" fmla="*/ 54 w 1752"/>
              <a:gd name="T61" fmla="*/ 34 h 1754"/>
              <a:gd name="T62" fmla="*/ 78 w 1752"/>
              <a:gd name="T63" fmla="*/ 18 h 1754"/>
              <a:gd name="T64" fmla="*/ 105 w 1752"/>
              <a:gd name="T65" fmla="*/ 7 h 1754"/>
              <a:gd name="T66" fmla="*/ 133 w 1752"/>
              <a:gd name="T67" fmla="*/ 0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2" h="1754">
                <a:moveTo>
                  <a:pt x="149" y="0"/>
                </a:moveTo>
                <a:lnTo>
                  <a:pt x="1603" y="0"/>
                </a:lnTo>
                <a:lnTo>
                  <a:pt x="1619" y="0"/>
                </a:lnTo>
                <a:lnTo>
                  <a:pt x="1633" y="3"/>
                </a:lnTo>
                <a:lnTo>
                  <a:pt x="1647" y="7"/>
                </a:lnTo>
                <a:lnTo>
                  <a:pt x="1661" y="11"/>
                </a:lnTo>
                <a:lnTo>
                  <a:pt x="1674" y="18"/>
                </a:lnTo>
                <a:lnTo>
                  <a:pt x="1687" y="25"/>
                </a:lnTo>
                <a:lnTo>
                  <a:pt x="1698" y="34"/>
                </a:lnTo>
                <a:lnTo>
                  <a:pt x="1708" y="44"/>
                </a:lnTo>
                <a:lnTo>
                  <a:pt x="1718" y="54"/>
                </a:lnTo>
                <a:lnTo>
                  <a:pt x="1726" y="65"/>
                </a:lnTo>
                <a:lnTo>
                  <a:pt x="1733" y="78"/>
                </a:lnTo>
                <a:lnTo>
                  <a:pt x="1739" y="90"/>
                </a:lnTo>
                <a:lnTo>
                  <a:pt x="1745" y="103"/>
                </a:lnTo>
                <a:lnTo>
                  <a:pt x="1748" y="117"/>
                </a:lnTo>
                <a:lnTo>
                  <a:pt x="1750" y="133"/>
                </a:lnTo>
                <a:lnTo>
                  <a:pt x="1752" y="147"/>
                </a:lnTo>
                <a:lnTo>
                  <a:pt x="1752" y="1606"/>
                </a:lnTo>
                <a:lnTo>
                  <a:pt x="1750" y="1620"/>
                </a:lnTo>
                <a:lnTo>
                  <a:pt x="1748" y="1636"/>
                </a:lnTo>
                <a:lnTo>
                  <a:pt x="1745" y="1650"/>
                </a:lnTo>
                <a:lnTo>
                  <a:pt x="1739" y="1663"/>
                </a:lnTo>
                <a:lnTo>
                  <a:pt x="1733" y="1676"/>
                </a:lnTo>
                <a:lnTo>
                  <a:pt x="1726" y="1688"/>
                </a:lnTo>
                <a:lnTo>
                  <a:pt x="1718" y="1700"/>
                </a:lnTo>
                <a:lnTo>
                  <a:pt x="1708" y="1710"/>
                </a:lnTo>
                <a:lnTo>
                  <a:pt x="1698" y="1720"/>
                </a:lnTo>
                <a:lnTo>
                  <a:pt x="1687" y="1728"/>
                </a:lnTo>
                <a:lnTo>
                  <a:pt x="1674" y="1735"/>
                </a:lnTo>
                <a:lnTo>
                  <a:pt x="1661" y="1742"/>
                </a:lnTo>
                <a:lnTo>
                  <a:pt x="1647" y="1747"/>
                </a:lnTo>
                <a:lnTo>
                  <a:pt x="1633" y="1751"/>
                </a:lnTo>
                <a:lnTo>
                  <a:pt x="1619" y="1754"/>
                </a:lnTo>
                <a:lnTo>
                  <a:pt x="1603" y="1754"/>
                </a:lnTo>
                <a:lnTo>
                  <a:pt x="149" y="1754"/>
                </a:lnTo>
                <a:lnTo>
                  <a:pt x="133" y="1754"/>
                </a:lnTo>
                <a:lnTo>
                  <a:pt x="119" y="1751"/>
                </a:lnTo>
                <a:lnTo>
                  <a:pt x="105" y="1747"/>
                </a:lnTo>
                <a:lnTo>
                  <a:pt x="91" y="1742"/>
                </a:lnTo>
                <a:lnTo>
                  <a:pt x="78" y="1735"/>
                </a:lnTo>
                <a:lnTo>
                  <a:pt x="67" y="1728"/>
                </a:lnTo>
                <a:lnTo>
                  <a:pt x="54" y="1720"/>
                </a:lnTo>
                <a:lnTo>
                  <a:pt x="44" y="1710"/>
                </a:lnTo>
                <a:lnTo>
                  <a:pt x="34" y="1700"/>
                </a:lnTo>
                <a:lnTo>
                  <a:pt x="26" y="1688"/>
                </a:lnTo>
                <a:lnTo>
                  <a:pt x="19" y="1676"/>
                </a:lnTo>
                <a:lnTo>
                  <a:pt x="13" y="1663"/>
                </a:lnTo>
                <a:lnTo>
                  <a:pt x="7" y="1650"/>
                </a:lnTo>
                <a:lnTo>
                  <a:pt x="5" y="1636"/>
                </a:lnTo>
                <a:lnTo>
                  <a:pt x="2" y="1620"/>
                </a:lnTo>
                <a:lnTo>
                  <a:pt x="0" y="1606"/>
                </a:lnTo>
                <a:lnTo>
                  <a:pt x="0" y="147"/>
                </a:lnTo>
                <a:lnTo>
                  <a:pt x="2" y="133"/>
                </a:lnTo>
                <a:lnTo>
                  <a:pt x="5" y="117"/>
                </a:lnTo>
                <a:lnTo>
                  <a:pt x="7" y="103"/>
                </a:lnTo>
                <a:lnTo>
                  <a:pt x="13" y="90"/>
                </a:lnTo>
                <a:lnTo>
                  <a:pt x="19" y="78"/>
                </a:lnTo>
                <a:lnTo>
                  <a:pt x="26" y="65"/>
                </a:lnTo>
                <a:lnTo>
                  <a:pt x="34" y="54"/>
                </a:lnTo>
                <a:lnTo>
                  <a:pt x="44" y="44"/>
                </a:lnTo>
                <a:lnTo>
                  <a:pt x="54" y="34"/>
                </a:lnTo>
                <a:lnTo>
                  <a:pt x="67" y="25"/>
                </a:lnTo>
                <a:lnTo>
                  <a:pt x="78" y="18"/>
                </a:lnTo>
                <a:lnTo>
                  <a:pt x="91" y="11"/>
                </a:lnTo>
                <a:lnTo>
                  <a:pt x="105" y="7"/>
                </a:lnTo>
                <a:lnTo>
                  <a:pt x="119" y="3"/>
                </a:lnTo>
                <a:lnTo>
                  <a:pt x="133" y="0"/>
                </a:lnTo>
                <a:lnTo>
                  <a:pt x="149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Abadi" panose="020B0604020104020204" pitchFamily="34" charset="0"/>
            </a:endParaRPr>
          </a:p>
        </p:txBody>
      </p:sp>
      <p:sp>
        <p:nvSpPr>
          <p:cNvPr id="54" name="Freeform 15"/>
          <p:cNvSpPr/>
          <p:nvPr/>
        </p:nvSpPr>
        <p:spPr bwMode="auto">
          <a:xfrm>
            <a:off x="7640245" y="4426326"/>
            <a:ext cx="925899" cy="928015"/>
          </a:xfrm>
          <a:custGeom>
            <a:avLst/>
            <a:gdLst>
              <a:gd name="T0" fmla="*/ 1603 w 1750"/>
              <a:gd name="T1" fmla="*/ 0 h 1754"/>
              <a:gd name="T2" fmla="*/ 1631 w 1750"/>
              <a:gd name="T3" fmla="*/ 3 h 1754"/>
              <a:gd name="T4" fmla="*/ 1659 w 1750"/>
              <a:gd name="T5" fmla="*/ 12 h 1754"/>
              <a:gd name="T6" fmla="*/ 1685 w 1750"/>
              <a:gd name="T7" fmla="*/ 26 h 1754"/>
              <a:gd name="T8" fmla="*/ 1706 w 1750"/>
              <a:gd name="T9" fmla="*/ 44 h 1754"/>
              <a:gd name="T10" fmla="*/ 1724 w 1750"/>
              <a:gd name="T11" fmla="*/ 65 h 1754"/>
              <a:gd name="T12" fmla="*/ 1737 w 1750"/>
              <a:gd name="T13" fmla="*/ 91 h 1754"/>
              <a:gd name="T14" fmla="*/ 1745 w 1750"/>
              <a:gd name="T15" fmla="*/ 118 h 1754"/>
              <a:gd name="T16" fmla="*/ 1750 w 1750"/>
              <a:gd name="T17" fmla="*/ 148 h 1754"/>
              <a:gd name="T18" fmla="*/ 1748 w 1750"/>
              <a:gd name="T19" fmla="*/ 1622 h 1754"/>
              <a:gd name="T20" fmla="*/ 1743 w 1750"/>
              <a:gd name="T21" fmla="*/ 1651 h 1754"/>
              <a:gd name="T22" fmla="*/ 1731 w 1750"/>
              <a:gd name="T23" fmla="*/ 1676 h 1754"/>
              <a:gd name="T24" fmla="*/ 1716 w 1750"/>
              <a:gd name="T25" fmla="*/ 1700 h 1754"/>
              <a:gd name="T26" fmla="*/ 1696 w 1750"/>
              <a:gd name="T27" fmla="*/ 1720 h 1754"/>
              <a:gd name="T28" fmla="*/ 1672 w 1750"/>
              <a:gd name="T29" fmla="*/ 1736 h 1754"/>
              <a:gd name="T30" fmla="*/ 1645 w 1750"/>
              <a:gd name="T31" fmla="*/ 1747 h 1754"/>
              <a:gd name="T32" fmla="*/ 1617 w 1750"/>
              <a:gd name="T33" fmla="*/ 1753 h 1754"/>
              <a:gd name="T34" fmla="*/ 147 w 1750"/>
              <a:gd name="T35" fmla="*/ 1754 h 1754"/>
              <a:gd name="T36" fmla="*/ 117 w 1750"/>
              <a:gd name="T37" fmla="*/ 1751 h 1754"/>
              <a:gd name="T38" fmla="*/ 89 w 1750"/>
              <a:gd name="T39" fmla="*/ 1743 h 1754"/>
              <a:gd name="T40" fmla="*/ 65 w 1750"/>
              <a:gd name="T41" fmla="*/ 1729 h 1754"/>
              <a:gd name="T42" fmla="*/ 42 w 1750"/>
              <a:gd name="T43" fmla="*/ 1710 h 1754"/>
              <a:gd name="T44" fmla="*/ 24 w 1750"/>
              <a:gd name="T45" fmla="*/ 1689 h 1754"/>
              <a:gd name="T46" fmla="*/ 11 w 1750"/>
              <a:gd name="T47" fmla="*/ 1663 h 1754"/>
              <a:gd name="T48" fmla="*/ 3 w 1750"/>
              <a:gd name="T49" fmla="*/ 1636 h 1754"/>
              <a:gd name="T50" fmla="*/ 0 w 1750"/>
              <a:gd name="T51" fmla="*/ 1607 h 1754"/>
              <a:gd name="T52" fmla="*/ 0 w 1750"/>
              <a:gd name="T53" fmla="*/ 133 h 1754"/>
              <a:gd name="T54" fmla="*/ 5 w 1750"/>
              <a:gd name="T55" fmla="*/ 104 h 1754"/>
              <a:gd name="T56" fmla="*/ 17 w 1750"/>
              <a:gd name="T57" fmla="*/ 78 h 1754"/>
              <a:gd name="T58" fmla="*/ 32 w 1750"/>
              <a:gd name="T59" fmla="*/ 54 h 1754"/>
              <a:gd name="T60" fmla="*/ 54 w 1750"/>
              <a:gd name="T61" fmla="*/ 34 h 1754"/>
              <a:gd name="T62" fmla="*/ 76 w 1750"/>
              <a:gd name="T63" fmla="*/ 19 h 1754"/>
              <a:gd name="T64" fmla="*/ 103 w 1750"/>
              <a:gd name="T65" fmla="*/ 7 h 1754"/>
              <a:gd name="T66" fmla="*/ 131 w 1750"/>
              <a:gd name="T67" fmla="*/ 2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0" h="1754">
                <a:moveTo>
                  <a:pt x="147" y="0"/>
                </a:moveTo>
                <a:lnTo>
                  <a:pt x="1603" y="0"/>
                </a:lnTo>
                <a:lnTo>
                  <a:pt x="1617" y="2"/>
                </a:lnTo>
                <a:lnTo>
                  <a:pt x="1631" y="3"/>
                </a:lnTo>
                <a:lnTo>
                  <a:pt x="1645" y="7"/>
                </a:lnTo>
                <a:lnTo>
                  <a:pt x="1659" y="12"/>
                </a:lnTo>
                <a:lnTo>
                  <a:pt x="1672" y="19"/>
                </a:lnTo>
                <a:lnTo>
                  <a:pt x="1685" y="26"/>
                </a:lnTo>
                <a:lnTo>
                  <a:pt x="1696" y="34"/>
                </a:lnTo>
                <a:lnTo>
                  <a:pt x="1706" y="44"/>
                </a:lnTo>
                <a:lnTo>
                  <a:pt x="1716" y="54"/>
                </a:lnTo>
                <a:lnTo>
                  <a:pt x="1724" y="65"/>
                </a:lnTo>
                <a:lnTo>
                  <a:pt x="1731" y="78"/>
                </a:lnTo>
                <a:lnTo>
                  <a:pt x="1737" y="91"/>
                </a:lnTo>
                <a:lnTo>
                  <a:pt x="1743" y="104"/>
                </a:lnTo>
                <a:lnTo>
                  <a:pt x="1745" y="118"/>
                </a:lnTo>
                <a:lnTo>
                  <a:pt x="1748" y="133"/>
                </a:lnTo>
                <a:lnTo>
                  <a:pt x="1750" y="148"/>
                </a:lnTo>
                <a:lnTo>
                  <a:pt x="1750" y="1607"/>
                </a:lnTo>
                <a:lnTo>
                  <a:pt x="1748" y="1622"/>
                </a:lnTo>
                <a:lnTo>
                  <a:pt x="1745" y="1636"/>
                </a:lnTo>
                <a:lnTo>
                  <a:pt x="1743" y="1651"/>
                </a:lnTo>
                <a:lnTo>
                  <a:pt x="1737" y="1663"/>
                </a:lnTo>
                <a:lnTo>
                  <a:pt x="1731" y="1676"/>
                </a:lnTo>
                <a:lnTo>
                  <a:pt x="1724" y="1689"/>
                </a:lnTo>
                <a:lnTo>
                  <a:pt x="1716" y="1700"/>
                </a:lnTo>
                <a:lnTo>
                  <a:pt x="1706" y="1710"/>
                </a:lnTo>
                <a:lnTo>
                  <a:pt x="1696" y="1720"/>
                </a:lnTo>
                <a:lnTo>
                  <a:pt x="1685" y="1729"/>
                </a:lnTo>
                <a:lnTo>
                  <a:pt x="1672" y="1736"/>
                </a:lnTo>
                <a:lnTo>
                  <a:pt x="1659" y="1743"/>
                </a:lnTo>
                <a:lnTo>
                  <a:pt x="1645" y="1747"/>
                </a:lnTo>
                <a:lnTo>
                  <a:pt x="1631" y="1751"/>
                </a:lnTo>
                <a:lnTo>
                  <a:pt x="1617" y="1753"/>
                </a:lnTo>
                <a:lnTo>
                  <a:pt x="1603" y="1754"/>
                </a:lnTo>
                <a:lnTo>
                  <a:pt x="147" y="1754"/>
                </a:lnTo>
                <a:lnTo>
                  <a:pt x="131" y="1753"/>
                </a:lnTo>
                <a:lnTo>
                  <a:pt x="117" y="1751"/>
                </a:lnTo>
                <a:lnTo>
                  <a:pt x="103" y="1747"/>
                </a:lnTo>
                <a:lnTo>
                  <a:pt x="89" y="1743"/>
                </a:lnTo>
                <a:lnTo>
                  <a:pt x="76" y="1736"/>
                </a:lnTo>
                <a:lnTo>
                  <a:pt x="65" y="1729"/>
                </a:lnTo>
                <a:lnTo>
                  <a:pt x="54" y="1720"/>
                </a:lnTo>
                <a:lnTo>
                  <a:pt x="42" y="1710"/>
                </a:lnTo>
                <a:lnTo>
                  <a:pt x="32" y="1700"/>
                </a:lnTo>
                <a:lnTo>
                  <a:pt x="24" y="1689"/>
                </a:lnTo>
                <a:lnTo>
                  <a:pt x="17" y="1676"/>
                </a:lnTo>
                <a:lnTo>
                  <a:pt x="11" y="1663"/>
                </a:lnTo>
                <a:lnTo>
                  <a:pt x="5" y="1651"/>
                </a:lnTo>
                <a:lnTo>
                  <a:pt x="3" y="1636"/>
                </a:lnTo>
                <a:lnTo>
                  <a:pt x="0" y="1622"/>
                </a:lnTo>
                <a:lnTo>
                  <a:pt x="0" y="1607"/>
                </a:lnTo>
                <a:lnTo>
                  <a:pt x="0" y="148"/>
                </a:lnTo>
                <a:lnTo>
                  <a:pt x="0" y="133"/>
                </a:lnTo>
                <a:lnTo>
                  <a:pt x="3" y="118"/>
                </a:lnTo>
                <a:lnTo>
                  <a:pt x="5" y="104"/>
                </a:lnTo>
                <a:lnTo>
                  <a:pt x="11" y="91"/>
                </a:lnTo>
                <a:lnTo>
                  <a:pt x="17" y="78"/>
                </a:lnTo>
                <a:lnTo>
                  <a:pt x="24" y="65"/>
                </a:lnTo>
                <a:lnTo>
                  <a:pt x="32" y="54"/>
                </a:lnTo>
                <a:lnTo>
                  <a:pt x="42" y="44"/>
                </a:lnTo>
                <a:lnTo>
                  <a:pt x="54" y="34"/>
                </a:lnTo>
                <a:lnTo>
                  <a:pt x="65" y="26"/>
                </a:lnTo>
                <a:lnTo>
                  <a:pt x="76" y="19"/>
                </a:lnTo>
                <a:lnTo>
                  <a:pt x="89" y="12"/>
                </a:lnTo>
                <a:lnTo>
                  <a:pt x="103" y="7"/>
                </a:lnTo>
                <a:lnTo>
                  <a:pt x="117" y="3"/>
                </a:lnTo>
                <a:lnTo>
                  <a:pt x="131" y="2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  <p:sp>
        <p:nvSpPr>
          <p:cNvPr id="57" name="Freeform 16"/>
          <p:cNvSpPr/>
          <p:nvPr/>
        </p:nvSpPr>
        <p:spPr bwMode="auto">
          <a:xfrm>
            <a:off x="8615051" y="5400900"/>
            <a:ext cx="925899" cy="928015"/>
          </a:xfrm>
          <a:custGeom>
            <a:avLst/>
            <a:gdLst>
              <a:gd name="T0" fmla="*/ 1603 w 1750"/>
              <a:gd name="T1" fmla="*/ 0 h 1753"/>
              <a:gd name="T2" fmla="*/ 1631 w 1750"/>
              <a:gd name="T3" fmla="*/ 3 h 1753"/>
              <a:gd name="T4" fmla="*/ 1659 w 1750"/>
              <a:gd name="T5" fmla="*/ 11 h 1753"/>
              <a:gd name="T6" fmla="*/ 1685 w 1750"/>
              <a:gd name="T7" fmla="*/ 25 h 1753"/>
              <a:gd name="T8" fmla="*/ 1706 w 1750"/>
              <a:gd name="T9" fmla="*/ 44 h 1753"/>
              <a:gd name="T10" fmla="*/ 1724 w 1750"/>
              <a:gd name="T11" fmla="*/ 65 h 1753"/>
              <a:gd name="T12" fmla="*/ 1737 w 1750"/>
              <a:gd name="T13" fmla="*/ 90 h 1753"/>
              <a:gd name="T14" fmla="*/ 1745 w 1750"/>
              <a:gd name="T15" fmla="*/ 117 h 1753"/>
              <a:gd name="T16" fmla="*/ 1750 w 1750"/>
              <a:gd name="T17" fmla="*/ 147 h 1753"/>
              <a:gd name="T18" fmla="*/ 1748 w 1750"/>
              <a:gd name="T19" fmla="*/ 1620 h 1753"/>
              <a:gd name="T20" fmla="*/ 1743 w 1750"/>
              <a:gd name="T21" fmla="*/ 1650 h 1753"/>
              <a:gd name="T22" fmla="*/ 1731 w 1750"/>
              <a:gd name="T23" fmla="*/ 1676 h 1753"/>
              <a:gd name="T24" fmla="*/ 1716 w 1750"/>
              <a:gd name="T25" fmla="*/ 1700 h 1753"/>
              <a:gd name="T26" fmla="*/ 1696 w 1750"/>
              <a:gd name="T27" fmla="*/ 1719 h 1753"/>
              <a:gd name="T28" fmla="*/ 1672 w 1750"/>
              <a:gd name="T29" fmla="*/ 1735 h 1753"/>
              <a:gd name="T30" fmla="*/ 1645 w 1750"/>
              <a:gd name="T31" fmla="*/ 1746 h 1753"/>
              <a:gd name="T32" fmla="*/ 1617 w 1750"/>
              <a:gd name="T33" fmla="*/ 1752 h 1753"/>
              <a:gd name="T34" fmla="*/ 147 w 1750"/>
              <a:gd name="T35" fmla="*/ 1753 h 1753"/>
              <a:gd name="T36" fmla="*/ 117 w 1750"/>
              <a:gd name="T37" fmla="*/ 1751 h 1753"/>
              <a:gd name="T38" fmla="*/ 89 w 1750"/>
              <a:gd name="T39" fmla="*/ 1742 h 1753"/>
              <a:gd name="T40" fmla="*/ 65 w 1750"/>
              <a:gd name="T41" fmla="*/ 1728 h 1753"/>
              <a:gd name="T42" fmla="*/ 42 w 1750"/>
              <a:gd name="T43" fmla="*/ 1710 h 1753"/>
              <a:gd name="T44" fmla="*/ 24 w 1750"/>
              <a:gd name="T45" fmla="*/ 1688 h 1753"/>
              <a:gd name="T46" fmla="*/ 11 w 1750"/>
              <a:gd name="T47" fmla="*/ 1663 h 1753"/>
              <a:gd name="T48" fmla="*/ 3 w 1750"/>
              <a:gd name="T49" fmla="*/ 1636 h 1753"/>
              <a:gd name="T50" fmla="*/ 0 w 1750"/>
              <a:gd name="T51" fmla="*/ 1606 h 1753"/>
              <a:gd name="T52" fmla="*/ 0 w 1750"/>
              <a:gd name="T53" fmla="*/ 133 h 1753"/>
              <a:gd name="T54" fmla="*/ 5 w 1750"/>
              <a:gd name="T55" fmla="*/ 103 h 1753"/>
              <a:gd name="T56" fmla="*/ 17 w 1750"/>
              <a:gd name="T57" fmla="*/ 78 h 1753"/>
              <a:gd name="T58" fmla="*/ 32 w 1750"/>
              <a:gd name="T59" fmla="*/ 54 h 1753"/>
              <a:gd name="T60" fmla="*/ 54 w 1750"/>
              <a:gd name="T61" fmla="*/ 34 h 1753"/>
              <a:gd name="T62" fmla="*/ 76 w 1750"/>
              <a:gd name="T63" fmla="*/ 18 h 1753"/>
              <a:gd name="T64" fmla="*/ 103 w 1750"/>
              <a:gd name="T65" fmla="*/ 7 h 1753"/>
              <a:gd name="T66" fmla="*/ 131 w 1750"/>
              <a:gd name="T67" fmla="*/ 1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0" h="1753">
                <a:moveTo>
                  <a:pt x="147" y="0"/>
                </a:moveTo>
                <a:lnTo>
                  <a:pt x="1603" y="0"/>
                </a:lnTo>
                <a:lnTo>
                  <a:pt x="1617" y="1"/>
                </a:lnTo>
                <a:lnTo>
                  <a:pt x="1631" y="3"/>
                </a:lnTo>
                <a:lnTo>
                  <a:pt x="1645" y="7"/>
                </a:lnTo>
                <a:lnTo>
                  <a:pt x="1659" y="11"/>
                </a:lnTo>
                <a:lnTo>
                  <a:pt x="1672" y="18"/>
                </a:lnTo>
                <a:lnTo>
                  <a:pt x="1685" y="25"/>
                </a:lnTo>
                <a:lnTo>
                  <a:pt x="1696" y="34"/>
                </a:lnTo>
                <a:lnTo>
                  <a:pt x="1706" y="44"/>
                </a:lnTo>
                <a:lnTo>
                  <a:pt x="1716" y="54"/>
                </a:lnTo>
                <a:lnTo>
                  <a:pt x="1724" y="65"/>
                </a:lnTo>
                <a:lnTo>
                  <a:pt x="1731" y="78"/>
                </a:lnTo>
                <a:lnTo>
                  <a:pt x="1737" y="90"/>
                </a:lnTo>
                <a:lnTo>
                  <a:pt x="1743" y="103"/>
                </a:lnTo>
                <a:lnTo>
                  <a:pt x="1745" y="117"/>
                </a:lnTo>
                <a:lnTo>
                  <a:pt x="1748" y="133"/>
                </a:lnTo>
                <a:lnTo>
                  <a:pt x="1750" y="147"/>
                </a:lnTo>
                <a:lnTo>
                  <a:pt x="1750" y="1606"/>
                </a:lnTo>
                <a:lnTo>
                  <a:pt x="1748" y="1620"/>
                </a:lnTo>
                <a:lnTo>
                  <a:pt x="1745" y="1636"/>
                </a:lnTo>
                <a:lnTo>
                  <a:pt x="1743" y="1650"/>
                </a:lnTo>
                <a:lnTo>
                  <a:pt x="1737" y="1663"/>
                </a:lnTo>
                <a:lnTo>
                  <a:pt x="1731" y="1676"/>
                </a:lnTo>
                <a:lnTo>
                  <a:pt x="1724" y="1688"/>
                </a:lnTo>
                <a:lnTo>
                  <a:pt x="1716" y="1700"/>
                </a:lnTo>
                <a:lnTo>
                  <a:pt x="1706" y="1710"/>
                </a:lnTo>
                <a:lnTo>
                  <a:pt x="1696" y="1719"/>
                </a:lnTo>
                <a:lnTo>
                  <a:pt x="1685" y="1728"/>
                </a:lnTo>
                <a:lnTo>
                  <a:pt x="1672" y="1735"/>
                </a:lnTo>
                <a:lnTo>
                  <a:pt x="1659" y="1742"/>
                </a:lnTo>
                <a:lnTo>
                  <a:pt x="1645" y="1746"/>
                </a:lnTo>
                <a:lnTo>
                  <a:pt x="1631" y="1751"/>
                </a:lnTo>
                <a:lnTo>
                  <a:pt x="1617" y="1752"/>
                </a:lnTo>
                <a:lnTo>
                  <a:pt x="1603" y="1753"/>
                </a:lnTo>
                <a:lnTo>
                  <a:pt x="147" y="1753"/>
                </a:lnTo>
                <a:lnTo>
                  <a:pt x="131" y="1752"/>
                </a:lnTo>
                <a:lnTo>
                  <a:pt x="117" y="1751"/>
                </a:lnTo>
                <a:lnTo>
                  <a:pt x="103" y="1746"/>
                </a:lnTo>
                <a:lnTo>
                  <a:pt x="89" y="1742"/>
                </a:lnTo>
                <a:lnTo>
                  <a:pt x="76" y="1735"/>
                </a:lnTo>
                <a:lnTo>
                  <a:pt x="65" y="1728"/>
                </a:lnTo>
                <a:lnTo>
                  <a:pt x="54" y="1719"/>
                </a:lnTo>
                <a:lnTo>
                  <a:pt x="42" y="1710"/>
                </a:lnTo>
                <a:lnTo>
                  <a:pt x="32" y="1700"/>
                </a:lnTo>
                <a:lnTo>
                  <a:pt x="24" y="1688"/>
                </a:lnTo>
                <a:lnTo>
                  <a:pt x="17" y="1676"/>
                </a:lnTo>
                <a:lnTo>
                  <a:pt x="11" y="1663"/>
                </a:lnTo>
                <a:lnTo>
                  <a:pt x="5" y="1650"/>
                </a:lnTo>
                <a:lnTo>
                  <a:pt x="3" y="1636"/>
                </a:lnTo>
                <a:lnTo>
                  <a:pt x="0" y="1620"/>
                </a:lnTo>
                <a:lnTo>
                  <a:pt x="0" y="1606"/>
                </a:lnTo>
                <a:lnTo>
                  <a:pt x="0" y="147"/>
                </a:lnTo>
                <a:lnTo>
                  <a:pt x="0" y="133"/>
                </a:lnTo>
                <a:lnTo>
                  <a:pt x="3" y="117"/>
                </a:lnTo>
                <a:lnTo>
                  <a:pt x="5" y="103"/>
                </a:lnTo>
                <a:lnTo>
                  <a:pt x="11" y="90"/>
                </a:lnTo>
                <a:lnTo>
                  <a:pt x="17" y="78"/>
                </a:lnTo>
                <a:lnTo>
                  <a:pt x="24" y="65"/>
                </a:lnTo>
                <a:lnTo>
                  <a:pt x="32" y="54"/>
                </a:lnTo>
                <a:lnTo>
                  <a:pt x="42" y="44"/>
                </a:lnTo>
                <a:lnTo>
                  <a:pt x="54" y="34"/>
                </a:lnTo>
                <a:lnTo>
                  <a:pt x="65" y="25"/>
                </a:lnTo>
                <a:lnTo>
                  <a:pt x="76" y="18"/>
                </a:lnTo>
                <a:lnTo>
                  <a:pt x="89" y="11"/>
                </a:lnTo>
                <a:lnTo>
                  <a:pt x="103" y="7"/>
                </a:lnTo>
                <a:lnTo>
                  <a:pt x="117" y="3"/>
                </a:lnTo>
                <a:lnTo>
                  <a:pt x="131" y="1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  <p:sp>
        <p:nvSpPr>
          <p:cNvPr id="22" name="Freeform 22"/>
          <p:cNvSpPr/>
          <p:nvPr/>
        </p:nvSpPr>
        <p:spPr bwMode="auto">
          <a:xfrm>
            <a:off x="6667786" y="4426326"/>
            <a:ext cx="926957" cy="928015"/>
          </a:xfrm>
          <a:custGeom>
            <a:avLst/>
            <a:gdLst>
              <a:gd name="T0" fmla="*/ 1603 w 1751"/>
              <a:gd name="T1" fmla="*/ 0 h 1754"/>
              <a:gd name="T2" fmla="*/ 1633 w 1751"/>
              <a:gd name="T3" fmla="*/ 3 h 1754"/>
              <a:gd name="T4" fmla="*/ 1661 w 1751"/>
              <a:gd name="T5" fmla="*/ 12 h 1754"/>
              <a:gd name="T6" fmla="*/ 1686 w 1751"/>
              <a:gd name="T7" fmla="*/ 26 h 1754"/>
              <a:gd name="T8" fmla="*/ 1707 w 1751"/>
              <a:gd name="T9" fmla="*/ 44 h 1754"/>
              <a:gd name="T10" fmla="*/ 1726 w 1751"/>
              <a:gd name="T11" fmla="*/ 65 h 1754"/>
              <a:gd name="T12" fmla="*/ 1739 w 1751"/>
              <a:gd name="T13" fmla="*/ 91 h 1754"/>
              <a:gd name="T14" fmla="*/ 1747 w 1751"/>
              <a:gd name="T15" fmla="*/ 118 h 1754"/>
              <a:gd name="T16" fmla="*/ 1751 w 1751"/>
              <a:gd name="T17" fmla="*/ 148 h 1754"/>
              <a:gd name="T18" fmla="*/ 1750 w 1751"/>
              <a:gd name="T19" fmla="*/ 1622 h 1754"/>
              <a:gd name="T20" fmla="*/ 1744 w 1751"/>
              <a:gd name="T21" fmla="*/ 1651 h 1754"/>
              <a:gd name="T22" fmla="*/ 1733 w 1751"/>
              <a:gd name="T23" fmla="*/ 1676 h 1754"/>
              <a:gd name="T24" fmla="*/ 1717 w 1751"/>
              <a:gd name="T25" fmla="*/ 1700 h 1754"/>
              <a:gd name="T26" fmla="*/ 1698 w 1751"/>
              <a:gd name="T27" fmla="*/ 1720 h 1754"/>
              <a:gd name="T28" fmla="*/ 1674 w 1751"/>
              <a:gd name="T29" fmla="*/ 1736 h 1754"/>
              <a:gd name="T30" fmla="*/ 1647 w 1751"/>
              <a:gd name="T31" fmla="*/ 1747 h 1754"/>
              <a:gd name="T32" fmla="*/ 1618 w 1751"/>
              <a:gd name="T33" fmla="*/ 1753 h 1754"/>
              <a:gd name="T34" fmla="*/ 148 w 1751"/>
              <a:gd name="T35" fmla="*/ 1754 h 1754"/>
              <a:gd name="T36" fmla="*/ 119 w 1751"/>
              <a:gd name="T37" fmla="*/ 1751 h 1754"/>
              <a:gd name="T38" fmla="*/ 90 w 1751"/>
              <a:gd name="T39" fmla="*/ 1743 h 1754"/>
              <a:gd name="T40" fmla="*/ 66 w 1751"/>
              <a:gd name="T41" fmla="*/ 1729 h 1754"/>
              <a:gd name="T42" fmla="*/ 44 w 1751"/>
              <a:gd name="T43" fmla="*/ 1710 h 1754"/>
              <a:gd name="T44" fmla="*/ 25 w 1751"/>
              <a:gd name="T45" fmla="*/ 1689 h 1754"/>
              <a:gd name="T46" fmla="*/ 13 w 1751"/>
              <a:gd name="T47" fmla="*/ 1663 h 1754"/>
              <a:gd name="T48" fmla="*/ 4 w 1751"/>
              <a:gd name="T49" fmla="*/ 1636 h 1754"/>
              <a:gd name="T50" fmla="*/ 0 w 1751"/>
              <a:gd name="T51" fmla="*/ 1607 h 1754"/>
              <a:gd name="T52" fmla="*/ 1 w 1751"/>
              <a:gd name="T53" fmla="*/ 133 h 1754"/>
              <a:gd name="T54" fmla="*/ 7 w 1751"/>
              <a:gd name="T55" fmla="*/ 104 h 1754"/>
              <a:gd name="T56" fmla="*/ 18 w 1751"/>
              <a:gd name="T57" fmla="*/ 78 h 1754"/>
              <a:gd name="T58" fmla="*/ 34 w 1751"/>
              <a:gd name="T59" fmla="*/ 54 h 1754"/>
              <a:gd name="T60" fmla="*/ 55 w 1751"/>
              <a:gd name="T61" fmla="*/ 34 h 1754"/>
              <a:gd name="T62" fmla="*/ 78 w 1751"/>
              <a:gd name="T63" fmla="*/ 19 h 1754"/>
              <a:gd name="T64" fmla="*/ 105 w 1751"/>
              <a:gd name="T65" fmla="*/ 7 h 1754"/>
              <a:gd name="T66" fmla="*/ 133 w 1751"/>
              <a:gd name="T67" fmla="*/ 2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51" h="1754">
                <a:moveTo>
                  <a:pt x="148" y="0"/>
                </a:moveTo>
                <a:lnTo>
                  <a:pt x="1603" y="0"/>
                </a:lnTo>
                <a:lnTo>
                  <a:pt x="1618" y="2"/>
                </a:lnTo>
                <a:lnTo>
                  <a:pt x="1633" y="3"/>
                </a:lnTo>
                <a:lnTo>
                  <a:pt x="1647" y="7"/>
                </a:lnTo>
                <a:lnTo>
                  <a:pt x="1661" y="12"/>
                </a:lnTo>
                <a:lnTo>
                  <a:pt x="1674" y="19"/>
                </a:lnTo>
                <a:lnTo>
                  <a:pt x="1686" y="26"/>
                </a:lnTo>
                <a:lnTo>
                  <a:pt x="1698" y="34"/>
                </a:lnTo>
                <a:lnTo>
                  <a:pt x="1707" y="44"/>
                </a:lnTo>
                <a:lnTo>
                  <a:pt x="1717" y="54"/>
                </a:lnTo>
                <a:lnTo>
                  <a:pt x="1726" y="65"/>
                </a:lnTo>
                <a:lnTo>
                  <a:pt x="1733" y="78"/>
                </a:lnTo>
                <a:lnTo>
                  <a:pt x="1739" y="91"/>
                </a:lnTo>
                <a:lnTo>
                  <a:pt x="1744" y="104"/>
                </a:lnTo>
                <a:lnTo>
                  <a:pt x="1747" y="118"/>
                </a:lnTo>
                <a:lnTo>
                  <a:pt x="1750" y="133"/>
                </a:lnTo>
                <a:lnTo>
                  <a:pt x="1751" y="148"/>
                </a:lnTo>
                <a:lnTo>
                  <a:pt x="1751" y="1607"/>
                </a:lnTo>
                <a:lnTo>
                  <a:pt x="1750" y="1622"/>
                </a:lnTo>
                <a:lnTo>
                  <a:pt x="1747" y="1636"/>
                </a:lnTo>
                <a:lnTo>
                  <a:pt x="1744" y="1651"/>
                </a:lnTo>
                <a:lnTo>
                  <a:pt x="1739" y="1663"/>
                </a:lnTo>
                <a:lnTo>
                  <a:pt x="1733" y="1676"/>
                </a:lnTo>
                <a:lnTo>
                  <a:pt x="1726" y="1689"/>
                </a:lnTo>
                <a:lnTo>
                  <a:pt x="1717" y="1700"/>
                </a:lnTo>
                <a:lnTo>
                  <a:pt x="1707" y="1710"/>
                </a:lnTo>
                <a:lnTo>
                  <a:pt x="1698" y="1720"/>
                </a:lnTo>
                <a:lnTo>
                  <a:pt x="1686" y="1729"/>
                </a:lnTo>
                <a:lnTo>
                  <a:pt x="1674" y="1736"/>
                </a:lnTo>
                <a:lnTo>
                  <a:pt x="1661" y="1743"/>
                </a:lnTo>
                <a:lnTo>
                  <a:pt x="1647" y="1747"/>
                </a:lnTo>
                <a:lnTo>
                  <a:pt x="1633" y="1751"/>
                </a:lnTo>
                <a:lnTo>
                  <a:pt x="1618" y="1753"/>
                </a:lnTo>
                <a:lnTo>
                  <a:pt x="1603" y="1754"/>
                </a:lnTo>
                <a:lnTo>
                  <a:pt x="148" y="1754"/>
                </a:lnTo>
                <a:lnTo>
                  <a:pt x="133" y="1753"/>
                </a:lnTo>
                <a:lnTo>
                  <a:pt x="119" y="1751"/>
                </a:lnTo>
                <a:lnTo>
                  <a:pt x="105" y="1747"/>
                </a:lnTo>
                <a:lnTo>
                  <a:pt x="90" y="1743"/>
                </a:lnTo>
                <a:lnTo>
                  <a:pt x="78" y="1736"/>
                </a:lnTo>
                <a:lnTo>
                  <a:pt x="66" y="1729"/>
                </a:lnTo>
                <a:lnTo>
                  <a:pt x="55" y="1720"/>
                </a:lnTo>
                <a:lnTo>
                  <a:pt x="44" y="1710"/>
                </a:lnTo>
                <a:lnTo>
                  <a:pt x="34" y="1700"/>
                </a:lnTo>
                <a:lnTo>
                  <a:pt x="25" y="1689"/>
                </a:lnTo>
                <a:lnTo>
                  <a:pt x="18" y="1676"/>
                </a:lnTo>
                <a:lnTo>
                  <a:pt x="13" y="1663"/>
                </a:lnTo>
                <a:lnTo>
                  <a:pt x="7" y="1651"/>
                </a:lnTo>
                <a:lnTo>
                  <a:pt x="4" y="1636"/>
                </a:lnTo>
                <a:lnTo>
                  <a:pt x="1" y="1622"/>
                </a:lnTo>
                <a:lnTo>
                  <a:pt x="0" y="1607"/>
                </a:lnTo>
                <a:lnTo>
                  <a:pt x="0" y="148"/>
                </a:lnTo>
                <a:lnTo>
                  <a:pt x="1" y="133"/>
                </a:lnTo>
                <a:lnTo>
                  <a:pt x="4" y="118"/>
                </a:lnTo>
                <a:lnTo>
                  <a:pt x="7" y="104"/>
                </a:lnTo>
                <a:lnTo>
                  <a:pt x="13" y="91"/>
                </a:lnTo>
                <a:lnTo>
                  <a:pt x="18" y="78"/>
                </a:lnTo>
                <a:lnTo>
                  <a:pt x="25" y="65"/>
                </a:lnTo>
                <a:lnTo>
                  <a:pt x="34" y="54"/>
                </a:lnTo>
                <a:lnTo>
                  <a:pt x="44" y="44"/>
                </a:lnTo>
                <a:lnTo>
                  <a:pt x="55" y="34"/>
                </a:lnTo>
                <a:lnTo>
                  <a:pt x="66" y="26"/>
                </a:lnTo>
                <a:lnTo>
                  <a:pt x="78" y="19"/>
                </a:lnTo>
                <a:lnTo>
                  <a:pt x="90" y="12"/>
                </a:lnTo>
                <a:lnTo>
                  <a:pt x="105" y="7"/>
                </a:lnTo>
                <a:lnTo>
                  <a:pt x="119" y="3"/>
                </a:lnTo>
                <a:lnTo>
                  <a:pt x="133" y="2"/>
                </a:lnTo>
                <a:lnTo>
                  <a:pt x="148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txBody>
          <a:bodyPr vert="horz" wrap="square" lIns="60951" tIns="30475" rIns="60951" bIns="30475" numCol="1" anchor="t" anchorCtr="0" compatLnSpc="1"/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badi" panose="020B0604020104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29101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29101" y="2122795"/>
            <a:ext cx="4659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2800" spc="300" dirty="0"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rPr>
              <a:t>CHERISH YOUR TIME</a:t>
            </a:r>
            <a:endParaRPr kumimoji="0" lang="zh-CN" altLang="en-US" sz="2800" b="0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Abadi" panose="020B0604020104020204" pitchFamily="34" charset="0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9101" y="2633755"/>
            <a:ext cx="7116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spc="800" dirty="0">
                <a:latin typeface="优设标题黑" panose="00000500000000000000" pitchFamily="2" charset="-122"/>
                <a:ea typeface="优设标题黑" panose="00000500000000000000" pitchFamily="2" charset="-122"/>
                <a:cs typeface="+mn-ea"/>
                <a:sym typeface="+mn-lt"/>
              </a:rPr>
              <a:t>感谢各位的聆听</a:t>
            </a:r>
            <a:endParaRPr kumimoji="0" lang="zh-CN" altLang="en-US" sz="5400" b="0" i="0" u="none" strike="noStrike" kern="1200" cap="none" spc="800" normalizeH="0" baseline="0" noProof="0" dirty="0">
              <a:ln>
                <a:noFill/>
              </a:ln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29" name="原创设计师QQ598969553                 _16"/>
          <p:cNvSpPr/>
          <p:nvPr/>
        </p:nvSpPr>
        <p:spPr>
          <a:xfrm>
            <a:off x="429101" y="3557085"/>
            <a:ext cx="4848472" cy="369332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lnSpc>
                <a:spcPct val="150000"/>
              </a:lnSpc>
              <a:defRPr sz="800">
                <a:solidFill>
                  <a:srgbClr val="0D0D0D"/>
                </a:solidFill>
                <a:latin typeface="庞门正道标题体" panose="02010600030101010101" charset="-122"/>
                <a:ea typeface="庞门正道标题体" panose="02010600030101010101" charset="-122"/>
                <a:cs typeface="庞门正道标题体" panose="02010600030101010101" charset="-122"/>
                <a:sym typeface="庞门正道标题体" panose="02010600030101010101" charset="-122"/>
              </a:defRPr>
            </a:lvl1pPr>
          </a:lstStyle>
          <a:p>
            <a:pPr lvl="0" algn="dist">
              <a:lnSpc>
                <a:spcPct val="100000"/>
              </a:lnSpc>
              <a:defRPr/>
            </a:pPr>
            <a:r>
              <a:rPr lang="en-US" altLang="zh-CN" sz="1800" dirty="0">
                <a:solidFill>
                  <a:schemeClr val="tx1"/>
                </a:solidFill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rPr>
              <a:t>TREASURE YOUR TIME PPT TEMPLATES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badi" panose="020B0604020104020204" pitchFamily="34" charset="0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29101" y="4218799"/>
            <a:ext cx="3350042" cy="276999"/>
            <a:chOff x="4355927" y="4677937"/>
            <a:chExt cx="3144031" cy="300284"/>
          </a:xfrm>
        </p:grpSpPr>
        <p:sp>
          <p:nvSpPr>
            <p:cNvPr id="31" name="矩形 30"/>
            <p:cNvSpPr/>
            <p:nvPr/>
          </p:nvSpPr>
          <p:spPr>
            <a:xfrm>
              <a:off x="4355927" y="4677937"/>
              <a:ext cx="1477451" cy="29875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effectLst/>
                  <a:uLnTx/>
                  <a:uFillTx/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分享人：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effectLst/>
                  <a:uLnTx/>
                  <a:uFillTx/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xiazaii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022508" y="4677937"/>
              <a:ext cx="1477450" cy="30028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dirty="0"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分享时间：</a:t>
              </a:r>
              <a:r>
                <a:rPr lang="en-US" altLang="zh-CN" sz="1200" dirty="0">
                  <a:latin typeface="Abadi" panose="020B0604020104020204" pitchFamily="34" charset="0"/>
                  <a:ea typeface="FandolFang R" panose="00000500000000000000" pitchFamily="50" charset="-122"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Abadi" panose="020B0604020104020204" pitchFamily="34" charset="0"/>
                <a:ea typeface="FandolFang R" panose="00000500000000000000" pitchFamily="50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940" y="0"/>
            <a:ext cx="5662507" cy="6629436"/>
          </a:xfrm>
          <a:custGeom>
            <a:avLst/>
            <a:gdLst>
              <a:gd name="connsiteX0" fmla="*/ 3954538 w 8495071"/>
              <a:gd name="connsiteY0" fmla="*/ 0 h 9945688"/>
              <a:gd name="connsiteX1" fmla="*/ 8495071 w 8495071"/>
              <a:gd name="connsiteY1" fmla="*/ 0 h 9945688"/>
              <a:gd name="connsiteX2" fmla="*/ 0 w 8495071"/>
              <a:gd name="connsiteY2" fmla="*/ 9945688 h 9945688"/>
              <a:gd name="connsiteX3" fmla="*/ 0 w 8495071"/>
              <a:gd name="connsiteY3" fmla="*/ 4629814 h 99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5071" h="9945688">
                <a:moveTo>
                  <a:pt x="3954538" y="0"/>
                </a:moveTo>
                <a:lnTo>
                  <a:pt x="8495071" y="0"/>
                </a:lnTo>
                <a:lnTo>
                  <a:pt x="0" y="9945688"/>
                </a:lnTo>
                <a:lnTo>
                  <a:pt x="0" y="4629814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89000"/>
                </a:schemeClr>
              </a:gs>
              <a:gs pos="98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7982" y="6242383"/>
            <a:ext cx="1453078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pc="400" dirty="0">
                <a:solidFill>
                  <a:srgbClr val="FFFFFF"/>
                </a:solidFill>
                <a:latin typeface="Abadi" panose="020B0604020104020204" pitchFamily="34" charset="0"/>
                <a:ea typeface="Merriweather Bold" panose="02060503050406030704" pitchFamily="18" charset="-52"/>
                <a:cs typeface="Open Sans" panose="020B0606030504020204" pitchFamily="34" charset="0"/>
              </a:rPr>
              <a:t>READ MORE</a:t>
            </a:r>
            <a:endParaRPr lang="ru-RU" sz="1100" spc="400" dirty="0">
              <a:solidFill>
                <a:srgbClr val="FFFFFF"/>
              </a:solidFill>
              <a:latin typeface="Merriweather Light" panose="02060503050406030704" pitchFamily="18" charset="-52"/>
              <a:ea typeface="Merriweather Bold" panose="02060503050406030704" pitchFamily="18" charset="-52"/>
              <a:cs typeface="Open Sans" panose="020B0606030504020204" pitchFamily="34" charset="0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6" t="19070" r="16461"/>
          <a:stretch>
            <a:fillRect/>
          </a:stretch>
        </p:blipFill>
        <p:spPr>
          <a:xfrm>
            <a:off x="0" y="0"/>
            <a:ext cx="5663381" cy="6629435"/>
          </a:xfrm>
        </p:spPr>
      </p:pic>
      <p:grpSp>
        <p:nvGrpSpPr>
          <p:cNvPr id="31" name="组合 30"/>
          <p:cNvGrpSpPr/>
          <p:nvPr/>
        </p:nvGrpSpPr>
        <p:grpSpPr>
          <a:xfrm>
            <a:off x="3356049" y="2687487"/>
            <a:ext cx="2343980" cy="3015013"/>
            <a:chOff x="1531953" y="2136347"/>
            <a:chExt cx="2343980" cy="3015013"/>
          </a:xfrm>
        </p:grpSpPr>
        <p:sp>
          <p:nvSpPr>
            <p:cNvPr id="32" name="文本框 31"/>
            <p:cNvSpPr txBox="1"/>
            <p:nvPr/>
          </p:nvSpPr>
          <p:spPr>
            <a:xfrm>
              <a:off x="1830156" y="2703424"/>
              <a:ext cx="198720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none" spc="700" normalizeH="0" noProof="0" dirty="0">
                  <a:ln>
                    <a:noFill/>
                  </a:ln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</a:rPr>
                <a:t>目</a:t>
              </a:r>
              <a:endParaRPr kumimoji="0" lang="en-US" altLang="zh-CN" sz="5400" b="0" i="0" u="none" strike="noStrike" kern="1200" cap="none" spc="700" normalizeH="0" noProof="0" dirty="0">
                <a:ln>
                  <a:noFill/>
                </a:ln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none" spc="700" normalizeH="0" noProof="0" dirty="0">
                  <a:ln>
                    <a:noFill/>
                  </a:ln>
                  <a:effectLst/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录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219083" y="2991216"/>
              <a:ext cx="430887" cy="11479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en-US" altLang="zh-CN" sz="1600" dirty="0">
                  <a:latin typeface="Abadi" panose="020B0604020104020204" pitchFamily="34" charset="0"/>
                  <a:ea typeface="FandolFang R" panose="00000500000000000000" pitchFamily="50" charset="-122"/>
                </a:rPr>
                <a:t>CONTENTS</a:t>
              </a:r>
              <a:endParaRPr lang="zh-CN" altLang="en-US" sz="1600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143125" y="2492345"/>
              <a:ext cx="1291401" cy="0"/>
            </a:xfrm>
            <a:prstGeom prst="line">
              <a:avLst/>
            </a:prstGeom>
            <a:ln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143125" y="4585405"/>
              <a:ext cx="1291401" cy="0"/>
            </a:xfrm>
            <a:prstGeom prst="line">
              <a:avLst/>
            </a:prstGeom>
            <a:ln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2143125" y="2492345"/>
              <a:ext cx="0" cy="2093060"/>
            </a:xfrm>
            <a:prstGeom prst="line">
              <a:avLst/>
            </a:prstGeom>
            <a:ln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3434526" y="2500453"/>
              <a:ext cx="0" cy="468142"/>
            </a:xfrm>
            <a:prstGeom prst="line">
              <a:avLst/>
            </a:prstGeom>
            <a:ln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3434526" y="4114213"/>
              <a:ext cx="0" cy="468142"/>
            </a:xfrm>
            <a:prstGeom prst="line">
              <a:avLst/>
            </a:prstGeom>
            <a:ln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2755356" y="4439367"/>
              <a:ext cx="711993" cy="7119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3163940" y="4326521"/>
              <a:ext cx="711993" cy="7119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531953" y="2249193"/>
              <a:ext cx="711993" cy="7119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940537" y="2136347"/>
              <a:ext cx="711993" cy="7119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组合 48"/>
          <p:cNvGrpSpPr/>
          <p:nvPr/>
        </p:nvGrpSpPr>
        <p:grpSpPr>
          <a:xfrm>
            <a:off x="6096000" y="1697820"/>
            <a:ext cx="4386869" cy="650178"/>
            <a:chOff x="6096000" y="1697820"/>
            <a:chExt cx="4386869" cy="650178"/>
          </a:xfrm>
        </p:grpSpPr>
        <p:sp>
          <p:nvSpPr>
            <p:cNvPr id="2" name="矩形: 圆角 1"/>
            <p:cNvSpPr/>
            <p:nvPr/>
          </p:nvSpPr>
          <p:spPr>
            <a:xfrm>
              <a:off x="6096000" y="1756229"/>
              <a:ext cx="580571" cy="580571"/>
            </a:xfrm>
            <a:prstGeom prst="roundRect">
              <a:avLst/>
            </a:prstGeom>
            <a:solidFill>
              <a:srgbClr val="232B3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/>
                  </a:solidFill>
                  <a:latin typeface="Abadi" panose="020B0604020104020204" pitchFamily="34" charset="0"/>
                  <a:ea typeface="FandolFang R" panose="00000500000000000000" pitchFamily="50" charset="-122"/>
                </a:rPr>
                <a:t>01</a:t>
              </a:r>
              <a:endParaRPr lang="zh-CN" altLang="en-US" dirty="0">
                <a:solidFill>
                  <a:schemeClr val="bg2"/>
                </a:solidFill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6908800" y="1697820"/>
              <a:ext cx="3574069" cy="650178"/>
              <a:chOff x="6894286" y="1697820"/>
              <a:chExt cx="3574069" cy="650178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6894286" y="1697820"/>
                <a:ext cx="31566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dirty="0"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在此输入目录关键字</a:t>
                </a: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6894286" y="2094082"/>
                <a:ext cx="357406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 dirty="0"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ENTER THE DIRECTORY KEY HERE</a:t>
                </a:r>
                <a:endParaRPr lang="zh-CN" altLang="en-US" sz="1050" dirty="0"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6096000" y="2705037"/>
            <a:ext cx="4386869" cy="650178"/>
            <a:chOff x="6096000" y="1697820"/>
            <a:chExt cx="4386869" cy="650178"/>
          </a:xfrm>
        </p:grpSpPr>
        <p:sp>
          <p:nvSpPr>
            <p:cNvPr id="51" name="矩形: 圆角 50"/>
            <p:cNvSpPr/>
            <p:nvPr/>
          </p:nvSpPr>
          <p:spPr>
            <a:xfrm>
              <a:off x="6096000" y="1756229"/>
              <a:ext cx="580571" cy="580571"/>
            </a:xfrm>
            <a:prstGeom prst="roundRect">
              <a:avLst/>
            </a:prstGeom>
            <a:solidFill>
              <a:srgbClr val="232B3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/>
                  </a:solidFill>
                  <a:latin typeface="Abadi" panose="020B0604020104020204" pitchFamily="34" charset="0"/>
                  <a:ea typeface="FandolFang R" panose="00000500000000000000" pitchFamily="50" charset="-122"/>
                </a:rPr>
                <a:t>02</a:t>
              </a:r>
              <a:endParaRPr lang="zh-CN" altLang="en-US" dirty="0">
                <a:solidFill>
                  <a:schemeClr val="bg2"/>
                </a:solidFill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908800" y="1697820"/>
              <a:ext cx="3574069" cy="650178"/>
              <a:chOff x="6894286" y="1697820"/>
              <a:chExt cx="3574069" cy="650178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6894286" y="1697820"/>
                <a:ext cx="31566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dirty="0"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在此输入目录关键字</a:t>
                </a: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6894286" y="2094082"/>
                <a:ext cx="357406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 dirty="0"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ENTER THE DIRECTORY KEY HERE</a:t>
                </a:r>
                <a:endParaRPr lang="zh-CN" altLang="en-US" sz="1050" dirty="0"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6096000" y="3712254"/>
            <a:ext cx="4386869" cy="650178"/>
            <a:chOff x="6096000" y="1697820"/>
            <a:chExt cx="4386869" cy="650178"/>
          </a:xfrm>
        </p:grpSpPr>
        <p:sp>
          <p:nvSpPr>
            <p:cNvPr id="56" name="矩形: 圆角 55"/>
            <p:cNvSpPr/>
            <p:nvPr/>
          </p:nvSpPr>
          <p:spPr>
            <a:xfrm>
              <a:off x="6096000" y="1756229"/>
              <a:ext cx="580571" cy="580571"/>
            </a:xfrm>
            <a:prstGeom prst="roundRect">
              <a:avLst/>
            </a:prstGeom>
            <a:solidFill>
              <a:srgbClr val="232B3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/>
                  </a:solidFill>
                  <a:latin typeface="Abadi" panose="020B0604020104020204" pitchFamily="34" charset="0"/>
                  <a:ea typeface="FandolFang R" panose="00000500000000000000" pitchFamily="50" charset="-122"/>
                </a:rPr>
                <a:t>03</a:t>
              </a:r>
              <a:endParaRPr lang="zh-CN" altLang="en-US" dirty="0">
                <a:solidFill>
                  <a:schemeClr val="bg2"/>
                </a:solidFill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6908800" y="1697820"/>
              <a:ext cx="3574069" cy="650178"/>
              <a:chOff x="6894286" y="1697820"/>
              <a:chExt cx="3574069" cy="650178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6894286" y="1697820"/>
                <a:ext cx="31566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dirty="0"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在此输入目录关键字</a:t>
                </a: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6894286" y="2094082"/>
                <a:ext cx="357406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 dirty="0"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ENTER THE DIRECTORY KEY HERE</a:t>
                </a:r>
                <a:endParaRPr lang="zh-CN" altLang="en-US" sz="1050" dirty="0"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6096000" y="4719470"/>
            <a:ext cx="4386869" cy="650178"/>
            <a:chOff x="6096000" y="1697820"/>
            <a:chExt cx="4386869" cy="650178"/>
          </a:xfrm>
        </p:grpSpPr>
        <p:sp>
          <p:nvSpPr>
            <p:cNvPr id="61" name="矩形: 圆角 60"/>
            <p:cNvSpPr/>
            <p:nvPr/>
          </p:nvSpPr>
          <p:spPr>
            <a:xfrm>
              <a:off x="6096000" y="1756229"/>
              <a:ext cx="580571" cy="580571"/>
            </a:xfrm>
            <a:prstGeom prst="roundRect">
              <a:avLst/>
            </a:prstGeom>
            <a:solidFill>
              <a:srgbClr val="232B3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/>
                  </a:solidFill>
                  <a:latin typeface="Abadi" panose="020B0604020104020204" pitchFamily="34" charset="0"/>
                  <a:ea typeface="FandolFang R" panose="00000500000000000000" pitchFamily="50" charset="-122"/>
                </a:rPr>
                <a:t>04</a:t>
              </a:r>
              <a:endParaRPr lang="zh-CN" altLang="en-US" dirty="0">
                <a:solidFill>
                  <a:schemeClr val="bg2"/>
                </a:solidFill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908800" y="1697820"/>
              <a:ext cx="3574069" cy="650178"/>
              <a:chOff x="6894286" y="1697820"/>
              <a:chExt cx="3574069" cy="650178"/>
            </a:xfrm>
          </p:grpSpPr>
          <p:sp>
            <p:nvSpPr>
              <p:cNvPr id="63" name="文本框 62"/>
              <p:cNvSpPr txBox="1"/>
              <p:nvPr/>
            </p:nvSpPr>
            <p:spPr>
              <a:xfrm>
                <a:off x="6894286" y="1697820"/>
                <a:ext cx="31566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dirty="0"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在此输入目录关键字</a:t>
                </a: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6894286" y="2094082"/>
                <a:ext cx="357406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 dirty="0"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ENTER THE DIRECTORY KEY HERE</a:t>
                </a:r>
                <a:endParaRPr lang="zh-CN" altLang="en-US" sz="1050" dirty="0"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940" y="0"/>
            <a:ext cx="5662507" cy="6629436"/>
          </a:xfrm>
          <a:custGeom>
            <a:avLst/>
            <a:gdLst>
              <a:gd name="connsiteX0" fmla="*/ 3954538 w 8495071"/>
              <a:gd name="connsiteY0" fmla="*/ 0 h 9945688"/>
              <a:gd name="connsiteX1" fmla="*/ 8495071 w 8495071"/>
              <a:gd name="connsiteY1" fmla="*/ 0 h 9945688"/>
              <a:gd name="connsiteX2" fmla="*/ 0 w 8495071"/>
              <a:gd name="connsiteY2" fmla="*/ 9945688 h 9945688"/>
              <a:gd name="connsiteX3" fmla="*/ 0 w 8495071"/>
              <a:gd name="connsiteY3" fmla="*/ 4629814 h 99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5071" h="9945688">
                <a:moveTo>
                  <a:pt x="3954538" y="0"/>
                </a:moveTo>
                <a:lnTo>
                  <a:pt x="8495071" y="0"/>
                </a:lnTo>
                <a:lnTo>
                  <a:pt x="0" y="9945688"/>
                </a:lnTo>
                <a:lnTo>
                  <a:pt x="0" y="4629814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89000"/>
                </a:schemeClr>
              </a:gs>
              <a:gs pos="98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7982" y="6242383"/>
            <a:ext cx="1453078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pc="400" dirty="0">
                <a:solidFill>
                  <a:srgbClr val="FFFFFF"/>
                </a:solidFill>
                <a:latin typeface="Abadi" panose="020B0604020104020204" pitchFamily="34" charset="0"/>
                <a:ea typeface="Merriweather Bold" panose="02060503050406030704" pitchFamily="18" charset="-52"/>
                <a:cs typeface="Open Sans" panose="020B0606030504020204" pitchFamily="34" charset="0"/>
              </a:rPr>
              <a:t>READ MORE</a:t>
            </a:r>
            <a:endParaRPr lang="ru-RU" sz="1100" spc="400" dirty="0">
              <a:solidFill>
                <a:srgbClr val="FFFFFF"/>
              </a:solidFill>
              <a:latin typeface="Merriweather Light" panose="02060503050406030704" pitchFamily="18" charset="-52"/>
              <a:ea typeface="Merriweather Bold" panose="02060503050406030704" pitchFamily="18" charset="-52"/>
              <a:cs typeface="Open Sans" panose="020B0606030504020204" pitchFamily="34" charset="0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6" t="19070" r="16461"/>
          <a:stretch>
            <a:fillRect/>
          </a:stretch>
        </p:blipFill>
        <p:spPr>
          <a:xfrm>
            <a:off x="0" y="0"/>
            <a:ext cx="5663381" cy="6629435"/>
          </a:xfrm>
        </p:spPr>
      </p:pic>
      <p:grpSp>
        <p:nvGrpSpPr>
          <p:cNvPr id="3" name="组合 2"/>
          <p:cNvGrpSpPr/>
          <p:nvPr/>
        </p:nvGrpSpPr>
        <p:grpSpPr>
          <a:xfrm>
            <a:off x="4209862" y="2429822"/>
            <a:ext cx="6528119" cy="2529926"/>
            <a:chOff x="5287734" y="2545936"/>
            <a:chExt cx="4873626" cy="188873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9793060" y="4434675"/>
              <a:ext cx="3683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287734" y="2962165"/>
              <a:ext cx="4873626" cy="758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6000" dirty="0">
                  <a:solidFill>
                    <a:srgbClr val="FD6041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输入目录关键字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09465" y="3732373"/>
              <a:ext cx="3951895" cy="27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defRPr/>
              </a:pPr>
              <a:r>
                <a:rPr lang="en-US" altLang="zh-CN" spc="200" dirty="0"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Segoe UI Light" panose="020B0502040204020203" pitchFamily="34" charset="0"/>
                </a:rPr>
                <a:t>ANNUAL WORK OVERVIEW</a:t>
              </a:r>
              <a:endParaRPr lang="zh-CN" altLang="en-US" spc="2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103960" y="2545936"/>
              <a:ext cx="2057400" cy="436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100" normalizeH="0" baseline="0" noProof="0" dirty="0">
                  <a:ln>
                    <a:noFill/>
                  </a:ln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cs"/>
                </a:rPr>
                <a:t>PART 01</a:t>
              </a:r>
              <a:endParaRPr kumimoji="0" lang="zh-CN" altLang="en-US" sz="3200" b="0" i="0" u="none" strike="noStrike" kern="1200" cap="none" spc="100" normalizeH="0" baseline="0" noProof="0" dirty="0">
                <a:ln>
                  <a:noFill/>
                </a:ln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cs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文本框 60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65" name="矩形 64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6" name="等腰三角形 6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152" name="椭圆 151"/>
          <p:cNvSpPr/>
          <p:nvPr/>
        </p:nvSpPr>
        <p:spPr>
          <a:xfrm>
            <a:off x="1540978" y="2135854"/>
            <a:ext cx="879226" cy="879226"/>
          </a:xfrm>
          <a:prstGeom prst="ellipse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153" name="椭圆 152"/>
          <p:cNvSpPr/>
          <p:nvPr/>
        </p:nvSpPr>
        <p:spPr>
          <a:xfrm>
            <a:off x="4344049" y="2135854"/>
            <a:ext cx="879226" cy="879226"/>
          </a:xfrm>
          <a:prstGeom prst="ellipse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7147120" y="2135854"/>
            <a:ext cx="879226" cy="879226"/>
          </a:xfrm>
          <a:prstGeom prst="ellipse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155" name="椭圆 154"/>
          <p:cNvSpPr/>
          <p:nvPr/>
        </p:nvSpPr>
        <p:spPr>
          <a:xfrm>
            <a:off x="9950191" y="2135854"/>
            <a:ext cx="879226" cy="879226"/>
          </a:xfrm>
          <a:prstGeom prst="ellipse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156" name="TextBox 50"/>
          <p:cNvSpPr txBox="1"/>
          <p:nvPr/>
        </p:nvSpPr>
        <p:spPr>
          <a:xfrm>
            <a:off x="4075579" y="3206902"/>
            <a:ext cx="1502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/>
                <a:ea typeface="思源黑体 CN Bold"/>
              </a:rPr>
              <a:t>标题文字</a:t>
            </a:r>
          </a:p>
        </p:txBody>
      </p:sp>
      <p:sp>
        <p:nvSpPr>
          <p:cNvPr id="157" name="TextBox 50"/>
          <p:cNvSpPr txBox="1"/>
          <p:nvPr/>
        </p:nvSpPr>
        <p:spPr>
          <a:xfrm>
            <a:off x="1237680" y="3206902"/>
            <a:ext cx="1502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/>
                <a:ea typeface="思源黑体 CN Bold"/>
              </a:rPr>
              <a:t>标题文字</a:t>
            </a:r>
          </a:p>
        </p:txBody>
      </p:sp>
      <p:sp>
        <p:nvSpPr>
          <p:cNvPr id="158" name="TextBox 50"/>
          <p:cNvSpPr txBox="1"/>
          <p:nvPr/>
        </p:nvSpPr>
        <p:spPr>
          <a:xfrm>
            <a:off x="9597287" y="3206902"/>
            <a:ext cx="1502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/>
                <a:ea typeface="思源黑体 CN Bold"/>
              </a:rPr>
              <a:t>标题文字</a:t>
            </a:r>
          </a:p>
        </p:txBody>
      </p:sp>
      <p:sp>
        <p:nvSpPr>
          <p:cNvPr id="159" name="TextBox 50"/>
          <p:cNvSpPr txBox="1"/>
          <p:nvPr/>
        </p:nvSpPr>
        <p:spPr>
          <a:xfrm>
            <a:off x="6759388" y="3206902"/>
            <a:ext cx="1502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/>
                <a:ea typeface="思源黑体 CN Bold"/>
              </a:rPr>
              <a:t>标题文字</a:t>
            </a:r>
          </a:p>
        </p:txBody>
      </p:sp>
      <p:sp>
        <p:nvSpPr>
          <p:cNvPr id="160" name="KSO_Shape"/>
          <p:cNvSpPr/>
          <p:nvPr/>
        </p:nvSpPr>
        <p:spPr bwMode="auto">
          <a:xfrm>
            <a:off x="10140080" y="2338278"/>
            <a:ext cx="513822" cy="500116"/>
          </a:xfrm>
          <a:custGeom>
            <a:avLst/>
            <a:gdLst>
              <a:gd name="T0" fmla="*/ 666817 w 2390775"/>
              <a:gd name="T1" fmla="*/ 1651200 h 2327275"/>
              <a:gd name="T2" fmla="*/ 566198 w 2390775"/>
              <a:gd name="T3" fmla="*/ 1648988 h 2327275"/>
              <a:gd name="T4" fmla="*/ 521900 w 2390775"/>
              <a:gd name="T5" fmla="*/ 1642352 h 2327275"/>
              <a:gd name="T6" fmla="*/ 451657 w 2390775"/>
              <a:gd name="T7" fmla="*/ 1625606 h 2327275"/>
              <a:gd name="T8" fmla="*/ 414954 w 2390775"/>
              <a:gd name="T9" fmla="*/ 1611703 h 2327275"/>
              <a:gd name="T10" fmla="*/ 386794 w 2390775"/>
              <a:gd name="T11" fmla="*/ 1596536 h 2327275"/>
              <a:gd name="T12" fmla="*/ 361480 w 2390775"/>
              <a:gd name="T13" fmla="*/ 1577261 h 2327275"/>
              <a:gd name="T14" fmla="*/ 340280 w 2390775"/>
              <a:gd name="T15" fmla="*/ 1553247 h 2327275"/>
              <a:gd name="T16" fmla="*/ 888937 w 2390775"/>
              <a:gd name="T17" fmla="*/ 1206621 h 2327275"/>
              <a:gd name="T18" fmla="*/ 1840488 w 2390775"/>
              <a:gd name="T19" fmla="*/ 1219287 h 2327275"/>
              <a:gd name="T20" fmla="*/ 1623069 w 2390775"/>
              <a:gd name="T21" fmla="*/ 1586618 h 2327275"/>
              <a:gd name="T22" fmla="*/ 1603447 w 2390775"/>
              <a:gd name="T23" fmla="*/ 1604668 h 2327275"/>
              <a:gd name="T24" fmla="*/ 1586041 w 2390775"/>
              <a:gd name="T25" fmla="*/ 1615435 h 2327275"/>
              <a:gd name="T26" fmla="*/ 1564203 w 2390775"/>
              <a:gd name="T27" fmla="*/ 1624302 h 2327275"/>
              <a:gd name="T28" fmla="*/ 1537619 w 2390775"/>
              <a:gd name="T29" fmla="*/ 1631584 h 2327275"/>
              <a:gd name="T30" fmla="*/ 1504706 w 2390775"/>
              <a:gd name="T31" fmla="*/ 1636335 h 2327275"/>
              <a:gd name="T32" fmla="*/ 1344252 w 2390775"/>
              <a:gd name="T33" fmla="*/ 1642035 h 2327275"/>
              <a:gd name="T34" fmla="*/ 1310389 w 2390775"/>
              <a:gd name="T35" fmla="*/ 991605 h 2327275"/>
              <a:gd name="T36" fmla="*/ 441594 w 2390775"/>
              <a:gd name="T37" fmla="*/ 1195662 h 2327275"/>
              <a:gd name="T38" fmla="*/ 81238 w 2390775"/>
              <a:gd name="T39" fmla="*/ 1104844 h 2327275"/>
              <a:gd name="T40" fmla="*/ 72704 w 2390775"/>
              <a:gd name="T41" fmla="*/ 1075414 h 2327275"/>
              <a:gd name="T42" fmla="*/ 71439 w 2390775"/>
              <a:gd name="T43" fmla="*/ 1055795 h 2327275"/>
              <a:gd name="T44" fmla="*/ 73335 w 2390775"/>
              <a:gd name="T45" fmla="*/ 1033327 h 2327275"/>
              <a:gd name="T46" fmla="*/ 79342 w 2390775"/>
              <a:gd name="T47" fmla="*/ 1007378 h 2327275"/>
              <a:gd name="T48" fmla="*/ 89773 w 2390775"/>
              <a:gd name="T49" fmla="*/ 977316 h 2327275"/>
              <a:gd name="T50" fmla="*/ 110320 w 2390775"/>
              <a:gd name="T51" fmla="*/ 933964 h 2327275"/>
              <a:gd name="T52" fmla="*/ 509555 w 2390775"/>
              <a:gd name="T53" fmla="*/ 642520 h 2327275"/>
              <a:gd name="T54" fmla="*/ 1847476 w 2390775"/>
              <a:gd name="T55" fmla="*/ 860382 h 2327275"/>
              <a:gd name="T56" fmla="*/ 1866124 w 2390775"/>
              <a:gd name="T57" fmla="*/ 899590 h 2327275"/>
              <a:gd name="T58" fmla="*/ 1881611 w 2390775"/>
              <a:gd name="T59" fmla="*/ 941329 h 2327275"/>
              <a:gd name="T60" fmla="*/ 1899627 w 2390775"/>
              <a:gd name="T61" fmla="*/ 1008363 h 2327275"/>
              <a:gd name="T62" fmla="*/ 1904368 w 2390775"/>
              <a:gd name="T63" fmla="*/ 1046940 h 2327275"/>
              <a:gd name="T64" fmla="*/ 1904052 w 2390775"/>
              <a:gd name="T65" fmla="*/ 1078876 h 2327275"/>
              <a:gd name="T66" fmla="*/ 1898679 w 2390775"/>
              <a:gd name="T67" fmla="*/ 1110496 h 2327275"/>
              <a:gd name="T68" fmla="*/ 1886036 w 2390775"/>
              <a:gd name="T69" fmla="*/ 1139903 h 2327275"/>
              <a:gd name="T70" fmla="*/ 1704931 w 2390775"/>
              <a:gd name="T71" fmla="*/ 607105 h 2327275"/>
              <a:gd name="T72" fmla="*/ 1269206 w 2390775"/>
              <a:gd name="T73" fmla="*/ 633 h 2327275"/>
              <a:gd name="T74" fmla="*/ 1298604 w 2390775"/>
              <a:gd name="T75" fmla="*/ 7913 h 2327275"/>
              <a:gd name="T76" fmla="*/ 1316622 w 2390775"/>
              <a:gd name="T77" fmla="*/ 16460 h 2327275"/>
              <a:gd name="T78" fmla="*/ 1334957 w 2390775"/>
              <a:gd name="T79" fmla="*/ 29437 h 2327275"/>
              <a:gd name="T80" fmla="*/ 1354556 w 2390775"/>
              <a:gd name="T81" fmla="*/ 47796 h 2327275"/>
              <a:gd name="T82" fmla="*/ 1374787 w 2390775"/>
              <a:gd name="T83" fmla="*/ 71853 h 2327275"/>
              <a:gd name="T84" fmla="*/ 1402289 w 2390775"/>
              <a:gd name="T85" fmla="*/ 111420 h 2327275"/>
              <a:gd name="T86" fmla="*/ 1454131 w 2390775"/>
              <a:gd name="T87" fmla="*/ 603311 h 2327275"/>
              <a:gd name="T88" fmla="*/ 851305 w 2390775"/>
              <a:gd name="T89" fmla="*/ 0 h 2327275"/>
              <a:gd name="T90" fmla="*/ 776986 w 2390775"/>
              <a:gd name="T91" fmla="*/ 648844 h 2327275"/>
              <a:gd name="T92" fmla="*/ 537523 w 2390775"/>
              <a:gd name="T93" fmla="*/ 174396 h 2327275"/>
              <a:gd name="T94" fmla="*/ 561912 w 2390775"/>
              <a:gd name="T95" fmla="*/ 138631 h 2327275"/>
              <a:gd name="T96" fmla="*/ 590420 w 2390775"/>
              <a:gd name="T97" fmla="*/ 103815 h 2327275"/>
              <a:gd name="T98" fmla="*/ 639199 w 2390775"/>
              <a:gd name="T99" fmla="*/ 54439 h 2327275"/>
              <a:gd name="T100" fmla="*/ 670241 w 2390775"/>
              <a:gd name="T101" fmla="*/ 30701 h 2327275"/>
              <a:gd name="T102" fmla="*/ 698115 w 2390775"/>
              <a:gd name="T103" fmla="*/ 15192 h 2327275"/>
              <a:gd name="T104" fmla="*/ 728206 w 2390775"/>
              <a:gd name="T105" fmla="*/ 4114 h 2327275"/>
              <a:gd name="T106" fmla="*/ 759565 w 2390775"/>
              <a:gd name="T107" fmla="*/ 0 h 232727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390775" h="2327275">
                <a:moveTo>
                  <a:pt x="1115616" y="1514475"/>
                </a:moveTo>
                <a:lnTo>
                  <a:pt x="1116013" y="2073275"/>
                </a:lnTo>
                <a:lnTo>
                  <a:pt x="959557" y="2072879"/>
                </a:lnTo>
                <a:lnTo>
                  <a:pt x="836855" y="2072482"/>
                </a:lnTo>
                <a:lnTo>
                  <a:pt x="750685" y="2072085"/>
                </a:lnTo>
                <a:lnTo>
                  <a:pt x="737978" y="2071689"/>
                </a:lnTo>
                <a:lnTo>
                  <a:pt x="724080" y="2070896"/>
                </a:lnTo>
                <a:lnTo>
                  <a:pt x="710579" y="2069706"/>
                </a:lnTo>
                <a:lnTo>
                  <a:pt x="696680" y="2067723"/>
                </a:lnTo>
                <a:lnTo>
                  <a:pt x="682782" y="2065740"/>
                </a:lnTo>
                <a:lnTo>
                  <a:pt x="668487" y="2063757"/>
                </a:lnTo>
                <a:lnTo>
                  <a:pt x="654985" y="2061377"/>
                </a:lnTo>
                <a:lnTo>
                  <a:pt x="641087" y="2058998"/>
                </a:lnTo>
                <a:lnTo>
                  <a:pt x="614482" y="2053049"/>
                </a:lnTo>
                <a:lnTo>
                  <a:pt x="589465" y="2046703"/>
                </a:lnTo>
                <a:lnTo>
                  <a:pt x="566830" y="2040358"/>
                </a:lnTo>
                <a:lnTo>
                  <a:pt x="556903" y="2037185"/>
                </a:lnTo>
                <a:lnTo>
                  <a:pt x="547769" y="2034012"/>
                </a:lnTo>
                <a:lnTo>
                  <a:pt x="529503" y="2026874"/>
                </a:lnTo>
                <a:lnTo>
                  <a:pt x="520767" y="2022908"/>
                </a:lnTo>
                <a:lnTo>
                  <a:pt x="512031" y="2018149"/>
                </a:lnTo>
                <a:lnTo>
                  <a:pt x="502898" y="2013786"/>
                </a:lnTo>
                <a:lnTo>
                  <a:pt x="493765" y="2009027"/>
                </a:lnTo>
                <a:lnTo>
                  <a:pt x="485426" y="2003871"/>
                </a:lnTo>
                <a:lnTo>
                  <a:pt x="477087" y="1998319"/>
                </a:lnTo>
                <a:lnTo>
                  <a:pt x="468747" y="1992370"/>
                </a:lnTo>
                <a:lnTo>
                  <a:pt x="461203" y="1986421"/>
                </a:lnTo>
                <a:lnTo>
                  <a:pt x="453658" y="1979679"/>
                </a:lnTo>
                <a:lnTo>
                  <a:pt x="446113" y="1972541"/>
                </a:lnTo>
                <a:lnTo>
                  <a:pt x="439362" y="1965402"/>
                </a:lnTo>
                <a:lnTo>
                  <a:pt x="433009" y="1957470"/>
                </a:lnTo>
                <a:lnTo>
                  <a:pt x="427052" y="1949538"/>
                </a:lnTo>
                <a:lnTo>
                  <a:pt x="421890" y="1941210"/>
                </a:lnTo>
                <a:lnTo>
                  <a:pt x="400050" y="1903930"/>
                </a:lnTo>
                <a:lnTo>
                  <a:pt x="616864" y="1518045"/>
                </a:lnTo>
                <a:lnTo>
                  <a:pt x="1115616" y="1514475"/>
                </a:lnTo>
                <a:close/>
                <a:moveTo>
                  <a:pt x="1644538" y="1244600"/>
                </a:moveTo>
                <a:lnTo>
                  <a:pt x="1644538" y="1533950"/>
                </a:lnTo>
                <a:lnTo>
                  <a:pt x="1919386" y="1532757"/>
                </a:lnTo>
                <a:lnTo>
                  <a:pt x="2309813" y="1530372"/>
                </a:lnTo>
                <a:lnTo>
                  <a:pt x="2054824" y="1965986"/>
                </a:lnTo>
                <a:lnTo>
                  <a:pt x="2049263" y="1974333"/>
                </a:lnTo>
                <a:lnTo>
                  <a:pt x="2043703" y="1983077"/>
                </a:lnTo>
                <a:lnTo>
                  <a:pt x="2036951" y="1991423"/>
                </a:lnTo>
                <a:lnTo>
                  <a:pt x="2029802" y="1999373"/>
                </a:lnTo>
                <a:lnTo>
                  <a:pt x="2021858" y="2006924"/>
                </a:lnTo>
                <a:lnTo>
                  <a:pt x="2017092" y="2010501"/>
                </a:lnTo>
                <a:lnTo>
                  <a:pt x="2012326" y="2014078"/>
                </a:lnTo>
                <a:lnTo>
                  <a:pt x="2007162" y="2017656"/>
                </a:lnTo>
                <a:lnTo>
                  <a:pt x="2001999" y="2020835"/>
                </a:lnTo>
                <a:lnTo>
                  <a:pt x="1996439" y="2024412"/>
                </a:lnTo>
                <a:lnTo>
                  <a:pt x="1990481" y="2027592"/>
                </a:lnTo>
                <a:lnTo>
                  <a:pt x="1984126" y="2030772"/>
                </a:lnTo>
                <a:lnTo>
                  <a:pt x="1977771" y="2033554"/>
                </a:lnTo>
                <a:lnTo>
                  <a:pt x="1970622" y="2036336"/>
                </a:lnTo>
                <a:lnTo>
                  <a:pt x="1963075" y="2038721"/>
                </a:lnTo>
                <a:lnTo>
                  <a:pt x="1955132" y="2041503"/>
                </a:lnTo>
                <a:lnTo>
                  <a:pt x="1947188" y="2043490"/>
                </a:lnTo>
                <a:lnTo>
                  <a:pt x="1938450" y="2045875"/>
                </a:lnTo>
                <a:lnTo>
                  <a:pt x="1929712" y="2047862"/>
                </a:lnTo>
                <a:lnTo>
                  <a:pt x="1919783" y="2049452"/>
                </a:lnTo>
                <a:lnTo>
                  <a:pt x="1909853" y="2051042"/>
                </a:lnTo>
                <a:lnTo>
                  <a:pt x="1899527" y="2052632"/>
                </a:lnTo>
                <a:lnTo>
                  <a:pt x="1888406" y="2053824"/>
                </a:lnTo>
                <a:lnTo>
                  <a:pt x="1877285" y="2055017"/>
                </a:lnTo>
                <a:lnTo>
                  <a:pt x="1864972" y="2055812"/>
                </a:lnTo>
                <a:lnTo>
                  <a:pt x="1839155" y="2057004"/>
                </a:lnTo>
                <a:lnTo>
                  <a:pt x="1687036" y="2060979"/>
                </a:lnTo>
                <a:lnTo>
                  <a:pt x="1642552" y="2062171"/>
                </a:lnTo>
                <a:lnTo>
                  <a:pt x="1644140" y="2327275"/>
                </a:lnTo>
                <a:lnTo>
                  <a:pt x="1273175" y="1801439"/>
                </a:lnTo>
                <a:lnTo>
                  <a:pt x="1644538" y="1244600"/>
                </a:lnTo>
                <a:close/>
                <a:moveTo>
                  <a:pt x="639492" y="806450"/>
                </a:moveTo>
                <a:lnTo>
                  <a:pt x="939800" y="1403808"/>
                </a:lnTo>
                <a:lnTo>
                  <a:pt x="688684" y="1261221"/>
                </a:lnTo>
                <a:lnTo>
                  <a:pt x="554200" y="1500720"/>
                </a:lnTo>
                <a:lnTo>
                  <a:pt x="363781" y="1841500"/>
                </a:lnTo>
                <a:lnTo>
                  <a:pt x="111078" y="1404603"/>
                </a:lnTo>
                <a:lnTo>
                  <a:pt x="106318" y="1395865"/>
                </a:lnTo>
                <a:lnTo>
                  <a:pt x="101954" y="1386730"/>
                </a:lnTo>
                <a:lnTo>
                  <a:pt x="97987" y="1376403"/>
                </a:lnTo>
                <a:lnTo>
                  <a:pt x="94813" y="1366473"/>
                </a:lnTo>
                <a:lnTo>
                  <a:pt x="92036" y="1355750"/>
                </a:lnTo>
                <a:lnTo>
                  <a:pt x="91243" y="1349792"/>
                </a:lnTo>
                <a:lnTo>
                  <a:pt x="90449" y="1344231"/>
                </a:lnTo>
                <a:lnTo>
                  <a:pt x="90053" y="1337877"/>
                </a:lnTo>
                <a:lnTo>
                  <a:pt x="89656" y="1331919"/>
                </a:lnTo>
                <a:lnTo>
                  <a:pt x="89656" y="1325167"/>
                </a:lnTo>
                <a:lnTo>
                  <a:pt x="89656" y="1318415"/>
                </a:lnTo>
                <a:lnTo>
                  <a:pt x="90053" y="1311265"/>
                </a:lnTo>
                <a:lnTo>
                  <a:pt x="90846" y="1304116"/>
                </a:lnTo>
                <a:lnTo>
                  <a:pt x="92036" y="1296967"/>
                </a:lnTo>
                <a:lnTo>
                  <a:pt x="93226" y="1289421"/>
                </a:lnTo>
                <a:lnTo>
                  <a:pt x="95210" y="1281080"/>
                </a:lnTo>
                <a:lnTo>
                  <a:pt x="97193" y="1272739"/>
                </a:lnTo>
                <a:lnTo>
                  <a:pt x="99574" y="1264398"/>
                </a:lnTo>
                <a:lnTo>
                  <a:pt x="101954" y="1255263"/>
                </a:lnTo>
                <a:lnTo>
                  <a:pt x="105127" y="1246128"/>
                </a:lnTo>
                <a:lnTo>
                  <a:pt x="108698" y="1236596"/>
                </a:lnTo>
                <a:lnTo>
                  <a:pt x="112665" y="1226666"/>
                </a:lnTo>
                <a:lnTo>
                  <a:pt x="116632" y="1216737"/>
                </a:lnTo>
                <a:lnTo>
                  <a:pt x="121392" y="1206013"/>
                </a:lnTo>
                <a:lnTo>
                  <a:pt x="126550" y="1195289"/>
                </a:lnTo>
                <a:lnTo>
                  <a:pt x="138451" y="1172253"/>
                </a:lnTo>
                <a:lnTo>
                  <a:pt x="209462" y="1038006"/>
                </a:lnTo>
                <a:lnTo>
                  <a:pt x="230884" y="998685"/>
                </a:lnTo>
                <a:lnTo>
                  <a:pt x="0" y="869205"/>
                </a:lnTo>
                <a:lnTo>
                  <a:pt x="639492" y="806450"/>
                </a:lnTo>
                <a:close/>
                <a:moveTo>
                  <a:pt x="2139688" y="762000"/>
                </a:moveTo>
                <a:lnTo>
                  <a:pt x="2216641" y="898525"/>
                </a:lnTo>
                <a:lnTo>
                  <a:pt x="2276537" y="1004887"/>
                </a:lnTo>
                <a:lnTo>
                  <a:pt x="2318583" y="1079897"/>
                </a:lnTo>
                <a:lnTo>
                  <a:pt x="2324533" y="1091406"/>
                </a:lnTo>
                <a:lnTo>
                  <a:pt x="2330483" y="1103709"/>
                </a:lnTo>
                <a:lnTo>
                  <a:pt x="2336432" y="1116409"/>
                </a:lnTo>
                <a:lnTo>
                  <a:pt x="2341986" y="1129109"/>
                </a:lnTo>
                <a:lnTo>
                  <a:pt x="2347142" y="1141809"/>
                </a:lnTo>
                <a:lnTo>
                  <a:pt x="2352299" y="1155303"/>
                </a:lnTo>
                <a:lnTo>
                  <a:pt x="2357059" y="1168400"/>
                </a:lnTo>
                <a:lnTo>
                  <a:pt x="2361422" y="1181497"/>
                </a:lnTo>
                <a:lnTo>
                  <a:pt x="2369355" y="1207690"/>
                </a:lnTo>
                <a:lnTo>
                  <a:pt x="2376099" y="1232297"/>
                </a:lnTo>
                <a:lnTo>
                  <a:pt x="2382048" y="1255315"/>
                </a:lnTo>
                <a:lnTo>
                  <a:pt x="2384032" y="1265634"/>
                </a:lnTo>
                <a:lnTo>
                  <a:pt x="2385618" y="1275556"/>
                </a:lnTo>
                <a:lnTo>
                  <a:pt x="2388395" y="1294606"/>
                </a:lnTo>
                <a:lnTo>
                  <a:pt x="2389188" y="1304528"/>
                </a:lnTo>
                <a:lnTo>
                  <a:pt x="2389982" y="1314053"/>
                </a:lnTo>
                <a:lnTo>
                  <a:pt x="2390378" y="1323975"/>
                </a:lnTo>
                <a:lnTo>
                  <a:pt x="2390775" y="1334294"/>
                </a:lnTo>
                <a:lnTo>
                  <a:pt x="2390378" y="1344215"/>
                </a:lnTo>
                <a:lnTo>
                  <a:pt x="2389585" y="1354137"/>
                </a:lnTo>
                <a:lnTo>
                  <a:pt x="2388792" y="1364059"/>
                </a:lnTo>
                <a:lnTo>
                  <a:pt x="2387205" y="1373981"/>
                </a:lnTo>
                <a:lnTo>
                  <a:pt x="2385222" y="1384300"/>
                </a:lnTo>
                <a:lnTo>
                  <a:pt x="2382842" y="1393825"/>
                </a:lnTo>
                <a:lnTo>
                  <a:pt x="2379272" y="1403350"/>
                </a:lnTo>
                <a:lnTo>
                  <a:pt x="2375702" y="1412478"/>
                </a:lnTo>
                <a:lnTo>
                  <a:pt x="2371735" y="1421606"/>
                </a:lnTo>
                <a:lnTo>
                  <a:pt x="2366975" y="1430734"/>
                </a:lnTo>
                <a:lnTo>
                  <a:pt x="2345556" y="1467644"/>
                </a:lnTo>
                <a:lnTo>
                  <a:pt x="1902485" y="1470025"/>
                </a:lnTo>
                <a:lnTo>
                  <a:pt x="1654175" y="1038225"/>
                </a:lnTo>
                <a:lnTo>
                  <a:pt x="2139688" y="762000"/>
                </a:lnTo>
                <a:close/>
                <a:moveTo>
                  <a:pt x="1068388" y="0"/>
                </a:moveTo>
                <a:lnTo>
                  <a:pt x="1572620" y="0"/>
                </a:lnTo>
                <a:lnTo>
                  <a:pt x="1582538" y="0"/>
                </a:lnTo>
                <a:lnTo>
                  <a:pt x="1592853" y="794"/>
                </a:lnTo>
                <a:lnTo>
                  <a:pt x="1603565" y="2384"/>
                </a:lnTo>
                <a:lnTo>
                  <a:pt x="1613879" y="4767"/>
                </a:lnTo>
                <a:lnTo>
                  <a:pt x="1624591" y="7946"/>
                </a:lnTo>
                <a:lnTo>
                  <a:pt x="1629748" y="9932"/>
                </a:lnTo>
                <a:lnTo>
                  <a:pt x="1635302" y="11919"/>
                </a:lnTo>
                <a:lnTo>
                  <a:pt x="1640856" y="14700"/>
                </a:lnTo>
                <a:lnTo>
                  <a:pt x="1646807" y="17481"/>
                </a:lnTo>
                <a:lnTo>
                  <a:pt x="1652361" y="20659"/>
                </a:lnTo>
                <a:lnTo>
                  <a:pt x="1657915" y="24235"/>
                </a:lnTo>
                <a:lnTo>
                  <a:pt x="1663866" y="27810"/>
                </a:lnTo>
                <a:lnTo>
                  <a:pt x="1669420" y="32181"/>
                </a:lnTo>
                <a:lnTo>
                  <a:pt x="1675371" y="36948"/>
                </a:lnTo>
                <a:lnTo>
                  <a:pt x="1681322" y="41716"/>
                </a:lnTo>
                <a:lnTo>
                  <a:pt x="1687273" y="47675"/>
                </a:lnTo>
                <a:lnTo>
                  <a:pt x="1693620" y="53634"/>
                </a:lnTo>
                <a:lnTo>
                  <a:pt x="1699968" y="59991"/>
                </a:lnTo>
                <a:lnTo>
                  <a:pt x="1706315" y="66745"/>
                </a:lnTo>
                <a:lnTo>
                  <a:pt x="1712663" y="73896"/>
                </a:lnTo>
                <a:lnTo>
                  <a:pt x="1719010" y="81445"/>
                </a:lnTo>
                <a:lnTo>
                  <a:pt x="1725358" y="90185"/>
                </a:lnTo>
                <a:lnTo>
                  <a:pt x="1732102" y="98926"/>
                </a:lnTo>
                <a:lnTo>
                  <a:pt x="1739243" y="108063"/>
                </a:lnTo>
                <a:lnTo>
                  <a:pt x="1745987" y="117996"/>
                </a:lnTo>
                <a:lnTo>
                  <a:pt x="1759873" y="139847"/>
                </a:lnTo>
                <a:lnTo>
                  <a:pt x="1840010" y="268569"/>
                </a:lnTo>
                <a:lnTo>
                  <a:pt x="1863417" y="306709"/>
                </a:lnTo>
                <a:lnTo>
                  <a:pt x="2090738" y="171233"/>
                </a:lnTo>
                <a:lnTo>
                  <a:pt x="1824935" y="757238"/>
                </a:lnTo>
                <a:lnTo>
                  <a:pt x="1158047" y="718303"/>
                </a:lnTo>
                <a:lnTo>
                  <a:pt x="1407188" y="572100"/>
                </a:lnTo>
                <a:lnTo>
                  <a:pt x="1267145" y="335711"/>
                </a:lnTo>
                <a:lnTo>
                  <a:pt x="1068388" y="0"/>
                </a:lnTo>
                <a:close/>
                <a:moveTo>
                  <a:pt x="953254" y="0"/>
                </a:moveTo>
                <a:lnTo>
                  <a:pt x="996186" y="0"/>
                </a:lnTo>
                <a:lnTo>
                  <a:pt x="1222376" y="381372"/>
                </a:lnTo>
                <a:lnTo>
                  <a:pt x="975117" y="814388"/>
                </a:lnTo>
                <a:lnTo>
                  <a:pt x="490538" y="534318"/>
                </a:lnTo>
                <a:lnTo>
                  <a:pt x="569247" y="398851"/>
                </a:lnTo>
                <a:lnTo>
                  <a:pt x="630863" y="293180"/>
                </a:lnTo>
                <a:lnTo>
                  <a:pt x="674591" y="218891"/>
                </a:lnTo>
                <a:lnTo>
                  <a:pt x="681349" y="207768"/>
                </a:lnTo>
                <a:lnTo>
                  <a:pt x="689299" y="196645"/>
                </a:lnTo>
                <a:lnTo>
                  <a:pt x="697249" y="185521"/>
                </a:lnTo>
                <a:lnTo>
                  <a:pt x="705200" y="174001"/>
                </a:lnTo>
                <a:lnTo>
                  <a:pt x="713945" y="162877"/>
                </a:lnTo>
                <a:lnTo>
                  <a:pt x="722691" y="151754"/>
                </a:lnTo>
                <a:lnTo>
                  <a:pt x="731834" y="141028"/>
                </a:lnTo>
                <a:lnTo>
                  <a:pt x="740977" y="130302"/>
                </a:lnTo>
                <a:lnTo>
                  <a:pt x="759263" y="110439"/>
                </a:lnTo>
                <a:lnTo>
                  <a:pt x="777549" y="92165"/>
                </a:lnTo>
                <a:lnTo>
                  <a:pt x="794245" y="75480"/>
                </a:lnTo>
                <a:lnTo>
                  <a:pt x="802195" y="68329"/>
                </a:lnTo>
                <a:lnTo>
                  <a:pt x="809748" y="61973"/>
                </a:lnTo>
                <a:lnTo>
                  <a:pt x="824854" y="50452"/>
                </a:lnTo>
                <a:lnTo>
                  <a:pt x="832804" y="44493"/>
                </a:lnTo>
                <a:lnTo>
                  <a:pt x="841152" y="38534"/>
                </a:lnTo>
                <a:lnTo>
                  <a:pt x="849500" y="33370"/>
                </a:lnTo>
                <a:lnTo>
                  <a:pt x="857848" y="28206"/>
                </a:lnTo>
                <a:lnTo>
                  <a:pt x="866991" y="23438"/>
                </a:lnTo>
                <a:lnTo>
                  <a:pt x="876134" y="19068"/>
                </a:lnTo>
                <a:lnTo>
                  <a:pt x="884880" y="14699"/>
                </a:lnTo>
                <a:lnTo>
                  <a:pt x="894420" y="11123"/>
                </a:lnTo>
                <a:lnTo>
                  <a:pt x="903961" y="7945"/>
                </a:lnTo>
                <a:lnTo>
                  <a:pt x="913899" y="5164"/>
                </a:lnTo>
                <a:lnTo>
                  <a:pt x="923439" y="2781"/>
                </a:lnTo>
                <a:lnTo>
                  <a:pt x="933377" y="1192"/>
                </a:lnTo>
                <a:lnTo>
                  <a:pt x="943316" y="397"/>
                </a:lnTo>
                <a:lnTo>
                  <a:pt x="953254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6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61" name="KSO_Shape"/>
          <p:cNvSpPr/>
          <p:nvPr/>
        </p:nvSpPr>
        <p:spPr bwMode="auto">
          <a:xfrm>
            <a:off x="7376893" y="2268647"/>
            <a:ext cx="454896" cy="577034"/>
          </a:xfrm>
          <a:custGeom>
            <a:avLst/>
            <a:gdLst>
              <a:gd name="T0" fmla="*/ 259322 w 2665412"/>
              <a:gd name="T1" fmla="*/ 2895285 h 3382963"/>
              <a:gd name="T2" fmla="*/ 511017 w 2665412"/>
              <a:gd name="T3" fmla="*/ 3155147 h 3382963"/>
              <a:gd name="T4" fmla="*/ 770965 w 2665412"/>
              <a:gd name="T5" fmla="*/ 2903852 h 3382963"/>
              <a:gd name="T6" fmla="*/ 519587 w 2665412"/>
              <a:gd name="T7" fmla="*/ 2643989 h 3382963"/>
              <a:gd name="T8" fmla="*/ 875071 w 2665412"/>
              <a:gd name="T9" fmla="*/ 2732514 h 3382963"/>
              <a:gd name="T10" fmla="*/ 732560 w 2665412"/>
              <a:gd name="T11" fmla="*/ 3231615 h 3382963"/>
              <a:gd name="T12" fmla="*/ 265987 w 2665412"/>
              <a:gd name="T13" fmla="*/ 3315697 h 3382963"/>
              <a:gd name="T14" fmla="*/ 147598 w 2665412"/>
              <a:gd name="T15" fmla="*/ 2750917 h 3382963"/>
              <a:gd name="T16" fmla="*/ 1831415 w 2665412"/>
              <a:gd name="T17" fmla="*/ 2257426 h 3382963"/>
              <a:gd name="T18" fmla="*/ 1993961 w 2665412"/>
              <a:gd name="T19" fmla="*/ 2438401 h 3382963"/>
              <a:gd name="T20" fmla="*/ 1847258 w 2665412"/>
              <a:gd name="T21" fmla="*/ 2409508 h 3382963"/>
              <a:gd name="T22" fmla="*/ 1685662 w 2665412"/>
              <a:gd name="T23" fmla="*/ 2468563 h 3382963"/>
              <a:gd name="T24" fmla="*/ 1995229 w 2665412"/>
              <a:gd name="T25" fmla="*/ 2640966 h 3382963"/>
              <a:gd name="T26" fmla="*/ 1952137 w 2665412"/>
              <a:gd name="T27" fmla="*/ 2838768 h 3382963"/>
              <a:gd name="T28" fmla="*/ 1735409 w 2665412"/>
              <a:gd name="T29" fmla="*/ 2918143 h 3382963"/>
              <a:gd name="T30" fmla="*/ 1580784 w 2665412"/>
              <a:gd name="T31" fmla="*/ 2728596 h 3382963"/>
              <a:gd name="T32" fmla="*/ 1742380 w 2665412"/>
              <a:gd name="T33" fmla="*/ 2773998 h 3382963"/>
              <a:gd name="T34" fmla="*/ 1881478 w 2665412"/>
              <a:gd name="T35" fmla="*/ 2691766 h 3382963"/>
              <a:gd name="T36" fmla="*/ 1563357 w 2665412"/>
              <a:gd name="T37" fmla="*/ 2467293 h 3382963"/>
              <a:gd name="T38" fmla="*/ 1692634 w 2665412"/>
              <a:gd name="T39" fmla="*/ 2322831 h 3382963"/>
              <a:gd name="T40" fmla="*/ 1625723 w 2665412"/>
              <a:gd name="T41" fmla="*/ 2198771 h 3382963"/>
              <a:gd name="T42" fmla="*/ 1410098 w 2665412"/>
              <a:gd name="T43" fmla="*/ 2430592 h 3382963"/>
              <a:gd name="T44" fmla="*/ 1421847 w 2665412"/>
              <a:gd name="T45" fmla="*/ 2757048 h 3382963"/>
              <a:gd name="T46" fmla="*/ 1653351 w 2665412"/>
              <a:gd name="T47" fmla="*/ 2972991 h 3382963"/>
              <a:gd name="T48" fmla="*/ 1980125 w 2665412"/>
              <a:gd name="T49" fmla="*/ 2960924 h 3382963"/>
              <a:gd name="T50" fmla="*/ 2195433 w 2665412"/>
              <a:gd name="T51" fmla="*/ 2729420 h 3382963"/>
              <a:gd name="T52" fmla="*/ 2184001 w 2665412"/>
              <a:gd name="T53" fmla="*/ 2402964 h 3382963"/>
              <a:gd name="T54" fmla="*/ 1952179 w 2665412"/>
              <a:gd name="T55" fmla="*/ 2187021 h 3382963"/>
              <a:gd name="T56" fmla="*/ 2156055 w 2665412"/>
              <a:gd name="T57" fmla="*/ 2032367 h 3382963"/>
              <a:gd name="T58" fmla="*/ 2395816 w 2665412"/>
              <a:gd name="T59" fmla="*/ 2850094 h 3382963"/>
              <a:gd name="T60" fmla="*/ 1619054 w 2665412"/>
              <a:gd name="T61" fmla="*/ 3205130 h 3382963"/>
              <a:gd name="T62" fmla="*/ 1161763 w 2665412"/>
              <a:gd name="T63" fmla="*/ 2697981 h 3382963"/>
              <a:gd name="T64" fmla="*/ 1590474 w 2665412"/>
              <a:gd name="T65" fmla="*/ 1963774 h 3382963"/>
              <a:gd name="T66" fmla="*/ 247746 w 2665412"/>
              <a:gd name="T67" fmla="*/ 2374875 h 3382963"/>
              <a:gd name="T68" fmla="*/ 90506 w 2665412"/>
              <a:gd name="T69" fmla="*/ 2382501 h 3382963"/>
              <a:gd name="T70" fmla="*/ 82882 w 2665412"/>
              <a:gd name="T71" fmla="*/ 2224911 h 3382963"/>
              <a:gd name="T72" fmla="*/ 1925231 w 2665412"/>
              <a:gd name="T73" fmla="*/ 1275421 h 3382963"/>
              <a:gd name="T74" fmla="*/ 2142932 w 2665412"/>
              <a:gd name="T75" fmla="*/ 1565745 h 3382963"/>
              <a:gd name="T76" fmla="*/ 2433411 w 2665412"/>
              <a:gd name="T77" fmla="*/ 1348081 h 3382963"/>
              <a:gd name="T78" fmla="*/ 2215710 w 2665412"/>
              <a:gd name="T79" fmla="*/ 1057758 h 3382963"/>
              <a:gd name="T80" fmla="*/ 2557039 w 2665412"/>
              <a:gd name="T81" fmla="*/ 1184676 h 3382963"/>
              <a:gd name="T82" fmla="*/ 2359043 w 2665412"/>
              <a:gd name="T83" fmla="*/ 1666644 h 3382963"/>
              <a:gd name="T84" fmla="*/ 1943029 w 2665412"/>
              <a:gd name="T85" fmla="*/ 1631742 h 3382963"/>
              <a:gd name="T86" fmla="*/ 1831795 w 2665412"/>
              <a:gd name="T87" fmla="*/ 1117727 h 3382963"/>
              <a:gd name="T88" fmla="*/ 1543971 w 2665412"/>
              <a:gd name="T89" fmla="*/ 596250 h 3382963"/>
              <a:gd name="T90" fmla="*/ 1297460 w 2665412"/>
              <a:gd name="T91" fmla="*/ 948099 h 3382963"/>
              <a:gd name="T92" fmla="*/ 1031888 w 2665412"/>
              <a:gd name="T93" fmla="*/ 755548 h 3382963"/>
              <a:gd name="T94" fmla="*/ 814631 w 2665412"/>
              <a:gd name="T95" fmla="*/ 602286 h 3382963"/>
              <a:gd name="T96" fmla="*/ 863801 w 2665412"/>
              <a:gd name="T97" fmla="*/ 640380 h 3382963"/>
              <a:gd name="T98" fmla="*/ 958650 w 2665412"/>
              <a:gd name="T99" fmla="*/ 731486 h 3382963"/>
              <a:gd name="T100" fmla="*/ 915825 w 2665412"/>
              <a:gd name="T101" fmla="*/ 1047026 h 3382963"/>
              <a:gd name="T102" fmla="*/ 1093788 w 2665412"/>
              <a:gd name="T103" fmla="*/ 1742545 h 3382963"/>
              <a:gd name="T104" fmla="*/ 941203 w 2665412"/>
              <a:gd name="T105" fmla="*/ 2331086 h 3382963"/>
              <a:gd name="T106" fmla="*/ 804162 w 2665412"/>
              <a:gd name="T107" fmla="*/ 2246646 h 3382963"/>
              <a:gd name="T108" fmla="*/ 518978 w 2665412"/>
              <a:gd name="T109" fmla="*/ 1458116 h 3382963"/>
              <a:gd name="T110" fmla="*/ 425714 w 2665412"/>
              <a:gd name="T111" fmla="*/ 1302568 h 3382963"/>
              <a:gd name="T112" fmla="*/ 154488 w 2665412"/>
              <a:gd name="T113" fmla="*/ 951475 h 3382963"/>
              <a:gd name="T114" fmla="*/ 4758 w 2665412"/>
              <a:gd name="T115" fmla="*/ 912429 h 3382963"/>
              <a:gd name="T116" fmla="*/ 912333 w 2665412"/>
              <a:gd name="T117" fmla="*/ 0 h 3382963"/>
              <a:gd name="T118" fmla="*/ 1112519 w 2665412"/>
              <a:gd name="T119" fmla="*/ 199433 h 3382963"/>
              <a:gd name="T120" fmla="*/ 953005 w 2665412"/>
              <a:gd name="T121" fmla="*/ 526732 h 3382963"/>
              <a:gd name="T122" fmla="*/ 719772 w 2665412"/>
              <a:gd name="T123" fmla="*/ 209293 h 3382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65412" h="3382963">
                <a:moveTo>
                  <a:pt x="506574" y="2643989"/>
                </a:moveTo>
                <a:lnTo>
                  <a:pt x="493243" y="2644624"/>
                </a:lnTo>
                <a:lnTo>
                  <a:pt x="480230" y="2646210"/>
                </a:lnTo>
                <a:lnTo>
                  <a:pt x="467217" y="2648431"/>
                </a:lnTo>
                <a:lnTo>
                  <a:pt x="454521" y="2650970"/>
                </a:lnTo>
                <a:lnTo>
                  <a:pt x="442460" y="2654460"/>
                </a:lnTo>
                <a:lnTo>
                  <a:pt x="430399" y="2658585"/>
                </a:lnTo>
                <a:lnTo>
                  <a:pt x="418655" y="2663027"/>
                </a:lnTo>
                <a:lnTo>
                  <a:pt x="407229" y="2667786"/>
                </a:lnTo>
                <a:lnTo>
                  <a:pt x="396120" y="2673180"/>
                </a:lnTo>
                <a:lnTo>
                  <a:pt x="385328" y="2679526"/>
                </a:lnTo>
                <a:lnTo>
                  <a:pt x="374854" y="2685872"/>
                </a:lnTo>
                <a:lnTo>
                  <a:pt x="364380" y="2692852"/>
                </a:lnTo>
                <a:lnTo>
                  <a:pt x="354858" y="2700784"/>
                </a:lnTo>
                <a:lnTo>
                  <a:pt x="345336" y="2708717"/>
                </a:lnTo>
                <a:lnTo>
                  <a:pt x="336449" y="2717284"/>
                </a:lnTo>
                <a:lnTo>
                  <a:pt x="327562" y="2725533"/>
                </a:lnTo>
                <a:lnTo>
                  <a:pt x="319310" y="2735052"/>
                </a:lnTo>
                <a:lnTo>
                  <a:pt x="312010" y="2744571"/>
                </a:lnTo>
                <a:lnTo>
                  <a:pt x="304710" y="2754724"/>
                </a:lnTo>
                <a:lnTo>
                  <a:pt x="298044" y="2764878"/>
                </a:lnTo>
                <a:lnTo>
                  <a:pt x="291696" y="2775348"/>
                </a:lnTo>
                <a:lnTo>
                  <a:pt x="285983" y="2786136"/>
                </a:lnTo>
                <a:lnTo>
                  <a:pt x="280905" y="2797241"/>
                </a:lnTo>
                <a:lnTo>
                  <a:pt x="276144" y="2808981"/>
                </a:lnTo>
                <a:lnTo>
                  <a:pt x="272018" y="2820721"/>
                </a:lnTo>
                <a:lnTo>
                  <a:pt x="268209" y="2832461"/>
                </a:lnTo>
                <a:lnTo>
                  <a:pt x="265353" y="2844835"/>
                </a:lnTo>
                <a:lnTo>
                  <a:pt x="263131" y="2857210"/>
                </a:lnTo>
                <a:lnTo>
                  <a:pt x="261226" y="2869584"/>
                </a:lnTo>
                <a:lnTo>
                  <a:pt x="259957" y="2882276"/>
                </a:lnTo>
                <a:lnTo>
                  <a:pt x="259322" y="2895285"/>
                </a:lnTo>
                <a:lnTo>
                  <a:pt x="259639" y="2908294"/>
                </a:lnTo>
                <a:lnTo>
                  <a:pt x="260274" y="2921620"/>
                </a:lnTo>
                <a:lnTo>
                  <a:pt x="261861" y="2934629"/>
                </a:lnTo>
                <a:lnTo>
                  <a:pt x="264083" y="2947638"/>
                </a:lnTo>
                <a:lnTo>
                  <a:pt x="266622" y="2960330"/>
                </a:lnTo>
                <a:lnTo>
                  <a:pt x="270113" y="2972704"/>
                </a:lnTo>
                <a:lnTo>
                  <a:pt x="273922" y="2984444"/>
                </a:lnTo>
                <a:lnTo>
                  <a:pt x="278366" y="2996501"/>
                </a:lnTo>
                <a:lnTo>
                  <a:pt x="283444" y="3007924"/>
                </a:lnTo>
                <a:lnTo>
                  <a:pt x="288840" y="3019029"/>
                </a:lnTo>
                <a:lnTo>
                  <a:pt x="294870" y="3029817"/>
                </a:lnTo>
                <a:lnTo>
                  <a:pt x="301536" y="3040605"/>
                </a:lnTo>
                <a:lnTo>
                  <a:pt x="308836" y="3050441"/>
                </a:lnTo>
                <a:lnTo>
                  <a:pt x="316136" y="3060277"/>
                </a:lnTo>
                <a:lnTo>
                  <a:pt x="323753" y="3069478"/>
                </a:lnTo>
                <a:lnTo>
                  <a:pt x="332323" y="3078680"/>
                </a:lnTo>
                <a:lnTo>
                  <a:pt x="341210" y="3087247"/>
                </a:lnTo>
                <a:lnTo>
                  <a:pt x="350732" y="3095496"/>
                </a:lnTo>
                <a:lnTo>
                  <a:pt x="360254" y="3103429"/>
                </a:lnTo>
                <a:lnTo>
                  <a:pt x="370411" y="3110409"/>
                </a:lnTo>
                <a:lnTo>
                  <a:pt x="380250" y="3117072"/>
                </a:lnTo>
                <a:lnTo>
                  <a:pt x="391041" y="3123418"/>
                </a:lnTo>
                <a:lnTo>
                  <a:pt x="401833" y="3128812"/>
                </a:lnTo>
                <a:lnTo>
                  <a:pt x="412942" y="3134206"/>
                </a:lnTo>
                <a:lnTo>
                  <a:pt x="424685" y="3138965"/>
                </a:lnTo>
                <a:lnTo>
                  <a:pt x="436429" y="3143090"/>
                </a:lnTo>
                <a:lnTo>
                  <a:pt x="448173" y="3146580"/>
                </a:lnTo>
                <a:lnTo>
                  <a:pt x="460551" y="3149753"/>
                </a:lnTo>
                <a:lnTo>
                  <a:pt x="472930" y="3151974"/>
                </a:lnTo>
                <a:lnTo>
                  <a:pt x="485626" y="3153878"/>
                </a:lnTo>
                <a:lnTo>
                  <a:pt x="498004" y="3154830"/>
                </a:lnTo>
                <a:lnTo>
                  <a:pt x="511017" y="3155147"/>
                </a:lnTo>
                <a:lnTo>
                  <a:pt x="524030" y="3155147"/>
                </a:lnTo>
                <a:lnTo>
                  <a:pt x="537044" y="3154513"/>
                </a:lnTo>
                <a:lnTo>
                  <a:pt x="550374" y="3152926"/>
                </a:lnTo>
                <a:lnTo>
                  <a:pt x="563070" y="3150705"/>
                </a:lnTo>
                <a:lnTo>
                  <a:pt x="575766" y="3148167"/>
                </a:lnTo>
                <a:lnTo>
                  <a:pt x="588462" y="3144994"/>
                </a:lnTo>
                <a:lnTo>
                  <a:pt x="600206" y="3141186"/>
                </a:lnTo>
                <a:lnTo>
                  <a:pt x="612267" y="3136744"/>
                </a:lnTo>
                <a:lnTo>
                  <a:pt x="623693" y="3131668"/>
                </a:lnTo>
                <a:lnTo>
                  <a:pt x="634802" y="3125956"/>
                </a:lnTo>
                <a:lnTo>
                  <a:pt x="645593" y="3119928"/>
                </a:lnTo>
                <a:lnTo>
                  <a:pt x="656067" y="3113265"/>
                </a:lnTo>
                <a:lnTo>
                  <a:pt x="665907" y="3106284"/>
                </a:lnTo>
                <a:lnTo>
                  <a:pt x="676063" y="3098986"/>
                </a:lnTo>
                <a:lnTo>
                  <a:pt x="685268" y="3090737"/>
                </a:lnTo>
                <a:lnTo>
                  <a:pt x="694155" y="3082487"/>
                </a:lnTo>
                <a:lnTo>
                  <a:pt x="702725" y="3073603"/>
                </a:lnTo>
                <a:lnTo>
                  <a:pt x="710977" y="3064402"/>
                </a:lnTo>
                <a:lnTo>
                  <a:pt x="718594" y="3054566"/>
                </a:lnTo>
                <a:lnTo>
                  <a:pt x="725894" y="3045047"/>
                </a:lnTo>
                <a:lnTo>
                  <a:pt x="732560" y="3034576"/>
                </a:lnTo>
                <a:lnTo>
                  <a:pt x="738908" y="3023788"/>
                </a:lnTo>
                <a:lnTo>
                  <a:pt x="744621" y="3013000"/>
                </a:lnTo>
                <a:lnTo>
                  <a:pt x="750017" y="3001895"/>
                </a:lnTo>
                <a:lnTo>
                  <a:pt x="754460" y="2990472"/>
                </a:lnTo>
                <a:lnTo>
                  <a:pt x="758586" y="2979050"/>
                </a:lnTo>
                <a:lnTo>
                  <a:pt x="762078" y="2966676"/>
                </a:lnTo>
                <a:lnTo>
                  <a:pt x="765252" y="2954618"/>
                </a:lnTo>
                <a:lnTo>
                  <a:pt x="767473" y="2942244"/>
                </a:lnTo>
                <a:lnTo>
                  <a:pt x="769378" y="2929870"/>
                </a:lnTo>
                <a:lnTo>
                  <a:pt x="770330" y="2916861"/>
                </a:lnTo>
                <a:lnTo>
                  <a:pt x="770965" y="2903852"/>
                </a:lnTo>
                <a:lnTo>
                  <a:pt x="770647" y="2890843"/>
                </a:lnTo>
                <a:lnTo>
                  <a:pt x="770013" y="2877834"/>
                </a:lnTo>
                <a:lnTo>
                  <a:pt x="768426" y="2864507"/>
                </a:lnTo>
                <a:lnTo>
                  <a:pt x="766521" y="2851816"/>
                </a:lnTo>
                <a:lnTo>
                  <a:pt x="763982" y="2839441"/>
                </a:lnTo>
                <a:lnTo>
                  <a:pt x="760808" y="2827067"/>
                </a:lnTo>
                <a:lnTo>
                  <a:pt x="756682" y="2814692"/>
                </a:lnTo>
                <a:lnTo>
                  <a:pt x="752238" y="2802953"/>
                </a:lnTo>
                <a:lnTo>
                  <a:pt x="747160" y="2791530"/>
                </a:lnTo>
                <a:lnTo>
                  <a:pt x="741764" y="2780108"/>
                </a:lnTo>
                <a:lnTo>
                  <a:pt x="735416" y="2769637"/>
                </a:lnTo>
                <a:lnTo>
                  <a:pt x="729068" y="2759166"/>
                </a:lnTo>
                <a:lnTo>
                  <a:pt x="722086" y="2749013"/>
                </a:lnTo>
                <a:lnTo>
                  <a:pt x="714468" y="2739177"/>
                </a:lnTo>
                <a:lnTo>
                  <a:pt x="706533" y="2729658"/>
                </a:lnTo>
                <a:lnTo>
                  <a:pt x="697964" y="2720774"/>
                </a:lnTo>
                <a:lnTo>
                  <a:pt x="689394" y="2712207"/>
                </a:lnTo>
                <a:lnTo>
                  <a:pt x="680189" y="2704275"/>
                </a:lnTo>
                <a:lnTo>
                  <a:pt x="670350" y="2696342"/>
                </a:lnTo>
                <a:lnTo>
                  <a:pt x="660511" y="2689362"/>
                </a:lnTo>
                <a:lnTo>
                  <a:pt x="650037" y="2682382"/>
                </a:lnTo>
                <a:lnTo>
                  <a:pt x="639563" y="2676353"/>
                </a:lnTo>
                <a:lnTo>
                  <a:pt x="628771" y="2670324"/>
                </a:lnTo>
                <a:lnTo>
                  <a:pt x="617662" y="2665248"/>
                </a:lnTo>
                <a:lnTo>
                  <a:pt x="606236" y="2660171"/>
                </a:lnTo>
                <a:lnTo>
                  <a:pt x="594175" y="2656364"/>
                </a:lnTo>
                <a:lnTo>
                  <a:pt x="582431" y="2652873"/>
                </a:lnTo>
                <a:lnTo>
                  <a:pt x="570053" y="2650018"/>
                </a:lnTo>
                <a:lnTo>
                  <a:pt x="557992" y="2647479"/>
                </a:lnTo>
                <a:lnTo>
                  <a:pt x="545296" y="2645576"/>
                </a:lnTo>
                <a:lnTo>
                  <a:pt x="532600" y="2644306"/>
                </a:lnTo>
                <a:lnTo>
                  <a:pt x="519587" y="2643989"/>
                </a:lnTo>
                <a:lnTo>
                  <a:pt x="506574" y="2643989"/>
                </a:lnTo>
                <a:close/>
                <a:moveTo>
                  <a:pt x="552279" y="2413000"/>
                </a:moveTo>
                <a:lnTo>
                  <a:pt x="560214" y="2505650"/>
                </a:lnTo>
                <a:lnTo>
                  <a:pt x="569736" y="2506602"/>
                </a:lnTo>
                <a:lnTo>
                  <a:pt x="578940" y="2508188"/>
                </a:lnTo>
                <a:lnTo>
                  <a:pt x="588779" y="2510092"/>
                </a:lnTo>
                <a:lnTo>
                  <a:pt x="597984" y="2511678"/>
                </a:lnTo>
                <a:lnTo>
                  <a:pt x="607506" y="2513582"/>
                </a:lnTo>
                <a:lnTo>
                  <a:pt x="617028" y="2516120"/>
                </a:lnTo>
                <a:lnTo>
                  <a:pt x="626232" y="2518976"/>
                </a:lnTo>
                <a:lnTo>
                  <a:pt x="635119" y="2521514"/>
                </a:lnTo>
                <a:lnTo>
                  <a:pt x="644006" y="2524370"/>
                </a:lnTo>
                <a:lnTo>
                  <a:pt x="653211" y="2527860"/>
                </a:lnTo>
                <a:lnTo>
                  <a:pt x="661780" y="2531033"/>
                </a:lnTo>
                <a:lnTo>
                  <a:pt x="670668" y="2534841"/>
                </a:lnTo>
                <a:lnTo>
                  <a:pt x="679237" y="2538648"/>
                </a:lnTo>
                <a:lnTo>
                  <a:pt x="687807" y="2542773"/>
                </a:lnTo>
                <a:lnTo>
                  <a:pt x="696377" y="2547215"/>
                </a:lnTo>
                <a:lnTo>
                  <a:pt x="704629" y="2551657"/>
                </a:lnTo>
                <a:lnTo>
                  <a:pt x="764299" y="2480266"/>
                </a:lnTo>
                <a:lnTo>
                  <a:pt x="884275" y="2581165"/>
                </a:lnTo>
                <a:lnTo>
                  <a:pt x="824922" y="2651921"/>
                </a:lnTo>
                <a:lnTo>
                  <a:pt x="830953" y="2659219"/>
                </a:lnTo>
                <a:lnTo>
                  <a:pt x="836348" y="2666517"/>
                </a:lnTo>
                <a:lnTo>
                  <a:pt x="842062" y="2674449"/>
                </a:lnTo>
                <a:lnTo>
                  <a:pt x="847140" y="2682382"/>
                </a:lnTo>
                <a:lnTo>
                  <a:pt x="852536" y="2690314"/>
                </a:lnTo>
                <a:lnTo>
                  <a:pt x="857297" y="2698563"/>
                </a:lnTo>
                <a:lnTo>
                  <a:pt x="862057" y="2706813"/>
                </a:lnTo>
                <a:lnTo>
                  <a:pt x="866501" y="2715380"/>
                </a:lnTo>
                <a:lnTo>
                  <a:pt x="870945" y="2723947"/>
                </a:lnTo>
                <a:lnTo>
                  <a:pt x="875071" y="2732514"/>
                </a:lnTo>
                <a:lnTo>
                  <a:pt x="879197" y="2741398"/>
                </a:lnTo>
                <a:lnTo>
                  <a:pt x="883006" y="2750282"/>
                </a:lnTo>
                <a:lnTo>
                  <a:pt x="886497" y="2759166"/>
                </a:lnTo>
                <a:lnTo>
                  <a:pt x="889671" y="2768050"/>
                </a:lnTo>
                <a:lnTo>
                  <a:pt x="892845" y="2777252"/>
                </a:lnTo>
                <a:lnTo>
                  <a:pt x="896019" y="2786453"/>
                </a:lnTo>
                <a:lnTo>
                  <a:pt x="986794" y="2779156"/>
                </a:lnTo>
                <a:lnTo>
                  <a:pt x="1000125" y="2934629"/>
                </a:lnTo>
                <a:lnTo>
                  <a:pt x="909667" y="2942879"/>
                </a:lnTo>
                <a:lnTo>
                  <a:pt x="908397" y="2952397"/>
                </a:lnTo>
                <a:lnTo>
                  <a:pt x="907128" y="2962233"/>
                </a:lnTo>
                <a:lnTo>
                  <a:pt x="905541" y="2971752"/>
                </a:lnTo>
                <a:lnTo>
                  <a:pt x="903636" y="2981588"/>
                </a:lnTo>
                <a:lnTo>
                  <a:pt x="901415" y="2990790"/>
                </a:lnTo>
                <a:lnTo>
                  <a:pt x="899193" y="3000309"/>
                </a:lnTo>
                <a:lnTo>
                  <a:pt x="896654" y="3009827"/>
                </a:lnTo>
                <a:lnTo>
                  <a:pt x="893797" y="3019029"/>
                </a:lnTo>
                <a:lnTo>
                  <a:pt x="890623" y="3027913"/>
                </a:lnTo>
                <a:lnTo>
                  <a:pt x="887449" y="3036797"/>
                </a:lnTo>
                <a:lnTo>
                  <a:pt x="883958" y="3045999"/>
                </a:lnTo>
                <a:lnTo>
                  <a:pt x="880149" y="3054566"/>
                </a:lnTo>
                <a:lnTo>
                  <a:pt x="876658" y="3063450"/>
                </a:lnTo>
                <a:lnTo>
                  <a:pt x="872532" y="3072017"/>
                </a:lnTo>
                <a:lnTo>
                  <a:pt x="868088" y="3080584"/>
                </a:lnTo>
                <a:lnTo>
                  <a:pt x="863644" y="3089150"/>
                </a:lnTo>
                <a:lnTo>
                  <a:pt x="933154" y="3147532"/>
                </a:lnTo>
                <a:lnTo>
                  <a:pt x="831905" y="3267151"/>
                </a:lnTo>
                <a:lnTo>
                  <a:pt x="763347" y="3209404"/>
                </a:lnTo>
                <a:lnTo>
                  <a:pt x="755730" y="3215433"/>
                </a:lnTo>
                <a:lnTo>
                  <a:pt x="748112" y="3221144"/>
                </a:lnTo>
                <a:lnTo>
                  <a:pt x="740177" y="3226538"/>
                </a:lnTo>
                <a:lnTo>
                  <a:pt x="732560" y="3231615"/>
                </a:lnTo>
                <a:lnTo>
                  <a:pt x="724307" y="3237009"/>
                </a:lnTo>
                <a:lnTo>
                  <a:pt x="716055" y="3242085"/>
                </a:lnTo>
                <a:lnTo>
                  <a:pt x="707485" y="3246527"/>
                </a:lnTo>
                <a:lnTo>
                  <a:pt x="698916" y="3251287"/>
                </a:lnTo>
                <a:lnTo>
                  <a:pt x="690346" y="3256046"/>
                </a:lnTo>
                <a:lnTo>
                  <a:pt x="681459" y="3259854"/>
                </a:lnTo>
                <a:lnTo>
                  <a:pt x="672572" y="3263979"/>
                </a:lnTo>
                <a:lnTo>
                  <a:pt x="663685" y="3267786"/>
                </a:lnTo>
                <a:lnTo>
                  <a:pt x="654480" y="3271276"/>
                </a:lnTo>
                <a:lnTo>
                  <a:pt x="645593" y="3274449"/>
                </a:lnTo>
                <a:lnTo>
                  <a:pt x="635754" y="3277305"/>
                </a:lnTo>
                <a:lnTo>
                  <a:pt x="626549" y="3280478"/>
                </a:lnTo>
                <a:lnTo>
                  <a:pt x="634484" y="3369637"/>
                </a:lnTo>
                <a:lnTo>
                  <a:pt x="478008" y="3382963"/>
                </a:lnTo>
                <a:lnTo>
                  <a:pt x="470390" y="3293804"/>
                </a:lnTo>
                <a:lnTo>
                  <a:pt x="460551" y="3292535"/>
                </a:lnTo>
                <a:lnTo>
                  <a:pt x="451029" y="3291266"/>
                </a:lnTo>
                <a:lnTo>
                  <a:pt x="441190" y="3289362"/>
                </a:lnTo>
                <a:lnTo>
                  <a:pt x="431668" y="3287458"/>
                </a:lnTo>
                <a:lnTo>
                  <a:pt x="421829" y="3285237"/>
                </a:lnTo>
                <a:lnTo>
                  <a:pt x="412624" y="3283016"/>
                </a:lnTo>
                <a:lnTo>
                  <a:pt x="403420" y="3280478"/>
                </a:lnTo>
                <a:lnTo>
                  <a:pt x="394215" y="3277305"/>
                </a:lnTo>
                <a:lnTo>
                  <a:pt x="384693" y="3274449"/>
                </a:lnTo>
                <a:lnTo>
                  <a:pt x="375806" y="3271276"/>
                </a:lnTo>
                <a:lnTo>
                  <a:pt x="366919" y="3267786"/>
                </a:lnTo>
                <a:lnTo>
                  <a:pt x="358032" y="3263979"/>
                </a:lnTo>
                <a:lnTo>
                  <a:pt x="349145" y="3259854"/>
                </a:lnTo>
                <a:lnTo>
                  <a:pt x="340575" y="3256046"/>
                </a:lnTo>
                <a:lnTo>
                  <a:pt x="332006" y="3251921"/>
                </a:lnTo>
                <a:lnTo>
                  <a:pt x="323436" y="3246845"/>
                </a:lnTo>
                <a:lnTo>
                  <a:pt x="265987" y="3315697"/>
                </a:lnTo>
                <a:lnTo>
                  <a:pt x="146012" y="3214798"/>
                </a:lnTo>
                <a:lnTo>
                  <a:pt x="204412" y="3145628"/>
                </a:lnTo>
                <a:lnTo>
                  <a:pt x="198382" y="3138331"/>
                </a:lnTo>
                <a:lnTo>
                  <a:pt x="192669" y="3130398"/>
                </a:lnTo>
                <a:lnTo>
                  <a:pt x="187273" y="3122466"/>
                </a:lnTo>
                <a:lnTo>
                  <a:pt x="181877" y="3114851"/>
                </a:lnTo>
                <a:lnTo>
                  <a:pt x="176799" y="3106602"/>
                </a:lnTo>
                <a:lnTo>
                  <a:pt x="172038" y="3098352"/>
                </a:lnTo>
                <a:lnTo>
                  <a:pt x="167277" y="3089785"/>
                </a:lnTo>
                <a:lnTo>
                  <a:pt x="162834" y="3081853"/>
                </a:lnTo>
                <a:lnTo>
                  <a:pt x="158390" y="3072969"/>
                </a:lnTo>
                <a:lnTo>
                  <a:pt x="154264" y="3064402"/>
                </a:lnTo>
                <a:lnTo>
                  <a:pt x="150455" y="3055517"/>
                </a:lnTo>
                <a:lnTo>
                  <a:pt x="146646" y="3046633"/>
                </a:lnTo>
                <a:lnTo>
                  <a:pt x="143155" y="3037114"/>
                </a:lnTo>
                <a:lnTo>
                  <a:pt x="139664" y="3028230"/>
                </a:lnTo>
                <a:lnTo>
                  <a:pt x="136807" y="3018711"/>
                </a:lnTo>
                <a:lnTo>
                  <a:pt x="133633" y="3009193"/>
                </a:lnTo>
                <a:lnTo>
                  <a:pt x="43175" y="3017125"/>
                </a:lnTo>
                <a:lnTo>
                  <a:pt x="30162" y="2861334"/>
                </a:lnTo>
                <a:lnTo>
                  <a:pt x="121255" y="2853402"/>
                </a:lnTo>
                <a:lnTo>
                  <a:pt x="122207" y="2843249"/>
                </a:lnTo>
                <a:lnTo>
                  <a:pt x="123794" y="2833730"/>
                </a:lnTo>
                <a:lnTo>
                  <a:pt x="125698" y="2824529"/>
                </a:lnTo>
                <a:lnTo>
                  <a:pt x="127285" y="2814692"/>
                </a:lnTo>
                <a:lnTo>
                  <a:pt x="129824" y="2805491"/>
                </a:lnTo>
                <a:lnTo>
                  <a:pt x="132046" y="2796290"/>
                </a:lnTo>
                <a:lnTo>
                  <a:pt x="134903" y="2787088"/>
                </a:lnTo>
                <a:lnTo>
                  <a:pt x="137442" y="2777569"/>
                </a:lnTo>
                <a:lnTo>
                  <a:pt x="140298" y="2768685"/>
                </a:lnTo>
                <a:lnTo>
                  <a:pt x="143790" y="2759801"/>
                </a:lnTo>
                <a:lnTo>
                  <a:pt x="147598" y="2750917"/>
                </a:lnTo>
                <a:lnTo>
                  <a:pt x="151090" y="2742032"/>
                </a:lnTo>
                <a:lnTo>
                  <a:pt x="154899" y="2733466"/>
                </a:lnTo>
                <a:lnTo>
                  <a:pt x="159025" y="2724899"/>
                </a:lnTo>
                <a:lnTo>
                  <a:pt x="167912" y="2707765"/>
                </a:lnTo>
                <a:lnTo>
                  <a:pt x="97450" y="2648749"/>
                </a:lnTo>
                <a:lnTo>
                  <a:pt x="198382" y="2528812"/>
                </a:lnTo>
                <a:lnTo>
                  <a:pt x="269161" y="2588780"/>
                </a:lnTo>
                <a:lnTo>
                  <a:pt x="284079" y="2577675"/>
                </a:lnTo>
                <a:lnTo>
                  <a:pt x="299631" y="2566887"/>
                </a:lnTo>
                <a:lnTo>
                  <a:pt x="307884" y="2561493"/>
                </a:lnTo>
                <a:lnTo>
                  <a:pt x="315819" y="2556734"/>
                </a:lnTo>
                <a:lnTo>
                  <a:pt x="324388" y="2552292"/>
                </a:lnTo>
                <a:lnTo>
                  <a:pt x="332323" y="2547532"/>
                </a:lnTo>
                <a:lnTo>
                  <a:pt x="340893" y="2543407"/>
                </a:lnTo>
                <a:lnTo>
                  <a:pt x="349463" y="2539283"/>
                </a:lnTo>
                <a:lnTo>
                  <a:pt x="358350" y="2535158"/>
                </a:lnTo>
                <a:lnTo>
                  <a:pt x="367237" y="2531350"/>
                </a:lnTo>
                <a:lnTo>
                  <a:pt x="376124" y="2528177"/>
                </a:lnTo>
                <a:lnTo>
                  <a:pt x="385646" y="2524687"/>
                </a:lnTo>
                <a:lnTo>
                  <a:pt x="394533" y="2521832"/>
                </a:lnTo>
                <a:lnTo>
                  <a:pt x="403737" y="2518976"/>
                </a:lnTo>
                <a:lnTo>
                  <a:pt x="396120" y="2426327"/>
                </a:lnTo>
                <a:lnTo>
                  <a:pt x="552279" y="2413000"/>
                </a:lnTo>
                <a:close/>
                <a:moveTo>
                  <a:pt x="1753153" y="2246313"/>
                </a:moveTo>
                <a:lnTo>
                  <a:pt x="1813988" y="2246313"/>
                </a:lnTo>
                <a:lnTo>
                  <a:pt x="1817474" y="2246631"/>
                </a:lnTo>
                <a:lnTo>
                  <a:pt x="1820959" y="2247583"/>
                </a:lnTo>
                <a:lnTo>
                  <a:pt x="1823811" y="2248536"/>
                </a:lnTo>
                <a:lnTo>
                  <a:pt x="1826346" y="2250441"/>
                </a:lnTo>
                <a:lnTo>
                  <a:pt x="1828564" y="2252346"/>
                </a:lnTo>
                <a:lnTo>
                  <a:pt x="1830148" y="2254886"/>
                </a:lnTo>
                <a:lnTo>
                  <a:pt x="1831415" y="2257426"/>
                </a:lnTo>
                <a:lnTo>
                  <a:pt x="1831732" y="2259966"/>
                </a:lnTo>
                <a:lnTo>
                  <a:pt x="1831732" y="2310766"/>
                </a:lnTo>
                <a:lnTo>
                  <a:pt x="1842188" y="2312036"/>
                </a:lnTo>
                <a:lnTo>
                  <a:pt x="1852011" y="2313623"/>
                </a:lnTo>
                <a:lnTo>
                  <a:pt x="1862467" y="2315528"/>
                </a:lnTo>
                <a:lnTo>
                  <a:pt x="1871973" y="2317751"/>
                </a:lnTo>
                <a:lnTo>
                  <a:pt x="1880528" y="2319973"/>
                </a:lnTo>
                <a:lnTo>
                  <a:pt x="1889400" y="2322513"/>
                </a:lnTo>
                <a:lnTo>
                  <a:pt x="1897955" y="2325371"/>
                </a:lnTo>
                <a:lnTo>
                  <a:pt x="1907460" y="2328863"/>
                </a:lnTo>
                <a:lnTo>
                  <a:pt x="1916332" y="2332673"/>
                </a:lnTo>
                <a:lnTo>
                  <a:pt x="1925204" y="2336801"/>
                </a:lnTo>
                <a:lnTo>
                  <a:pt x="1934393" y="2341246"/>
                </a:lnTo>
                <a:lnTo>
                  <a:pt x="1942948" y="2345691"/>
                </a:lnTo>
                <a:lnTo>
                  <a:pt x="1951503" y="2350771"/>
                </a:lnTo>
                <a:lnTo>
                  <a:pt x="1960058" y="2355851"/>
                </a:lnTo>
                <a:lnTo>
                  <a:pt x="1967662" y="2361566"/>
                </a:lnTo>
                <a:lnTo>
                  <a:pt x="1975267" y="2367281"/>
                </a:lnTo>
                <a:lnTo>
                  <a:pt x="1982238" y="2372996"/>
                </a:lnTo>
                <a:lnTo>
                  <a:pt x="1988575" y="2379346"/>
                </a:lnTo>
                <a:lnTo>
                  <a:pt x="1994278" y="2385378"/>
                </a:lnTo>
                <a:lnTo>
                  <a:pt x="1999665" y="2392046"/>
                </a:lnTo>
                <a:lnTo>
                  <a:pt x="2002199" y="2396491"/>
                </a:lnTo>
                <a:lnTo>
                  <a:pt x="2004100" y="2401253"/>
                </a:lnTo>
                <a:lnTo>
                  <a:pt x="2005051" y="2406016"/>
                </a:lnTo>
                <a:lnTo>
                  <a:pt x="2005685" y="2411413"/>
                </a:lnTo>
                <a:lnTo>
                  <a:pt x="2005051" y="2416493"/>
                </a:lnTo>
                <a:lnTo>
                  <a:pt x="2003784" y="2421891"/>
                </a:lnTo>
                <a:lnTo>
                  <a:pt x="2001566" y="2427288"/>
                </a:lnTo>
                <a:lnTo>
                  <a:pt x="1998397" y="2432368"/>
                </a:lnTo>
                <a:lnTo>
                  <a:pt x="1996179" y="2435543"/>
                </a:lnTo>
                <a:lnTo>
                  <a:pt x="1993961" y="2438401"/>
                </a:lnTo>
                <a:lnTo>
                  <a:pt x="1991426" y="2441576"/>
                </a:lnTo>
                <a:lnTo>
                  <a:pt x="1988575" y="2444433"/>
                </a:lnTo>
                <a:lnTo>
                  <a:pt x="1985406" y="2447291"/>
                </a:lnTo>
                <a:lnTo>
                  <a:pt x="1982238" y="2449831"/>
                </a:lnTo>
                <a:lnTo>
                  <a:pt x="1978435" y="2452688"/>
                </a:lnTo>
                <a:lnTo>
                  <a:pt x="1974633" y="2454911"/>
                </a:lnTo>
                <a:lnTo>
                  <a:pt x="1971148" y="2457133"/>
                </a:lnTo>
                <a:lnTo>
                  <a:pt x="1967029" y="2459038"/>
                </a:lnTo>
                <a:lnTo>
                  <a:pt x="1962910" y="2460626"/>
                </a:lnTo>
                <a:lnTo>
                  <a:pt x="1958790" y="2462213"/>
                </a:lnTo>
                <a:lnTo>
                  <a:pt x="1954671" y="2463483"/>
                </a:lnTo>
                <a:lnTo>
                  <a:pt x="1950235" y="2464118"/>
                </a:lnTo>
                <a:lnTo>
                  <a:pt x="1945799" y="2464753"/>
                </a:lnTo>
                <a:lnTo>
                  <a:pt x="1941364" y="2464753"/>
                </a:lnTo>
                <a:lnTo>
                  <a:pt x="1936294" y="2464753"/>
                </a:lnTo>
                <a:lnTo>
                  <a:pt x="1931541" y="2464118"/>
                </a:lnTo>
                <a:lnTo>
                  <a:pt x="1926471" y="2462531"/>
                </a:lnTo>
                <a:lnTo>
                  <a:pt x="1922035" y="2460626"/>
                </a:lnTo>
                <a:lnTo>
                  <a:pt x="1917916" y="2458403"/>
                </a:lnTo>
                <a:lnTo>
                  <a:pt x="1914431" y="2455546"/>
                </a:lnTo>
                <a:lnTo>
                  <a:pt x="1910946" y="2452688"/>
                </a:lnTo>
                <a:lnTo>
                  <a:pt x="1908094" y="2448878"/>
                </a:lnTo>
                <a:lnTo>
                  <a:pt x="1904925" y="2445068"/>
                </a:lnTo>
                <a:lnTo>
                  <a:pt x="1903341" y="2443798"/>
                </a:lnTo>
                <a:lnTo>
                  <a:pt x="1897004" y="2438401"/>
                </a:lnTo>
                <a:lnTo>
                  <a:pt x="1890667" y="2433638"/>
                </a:lnTo>
                <a:lnTo>
                  <a:pt x="1883696" y="2429193"/>
                </a:lnTo>
                <a:lnTo>
                  <a:pt x="1876092" y="2424431"/>
                </a:lnTo>
                <a:lnTo>
                  <a:pt x="1868804" y="2419986"/>
                </a:lnTo>
                <a:lnTo>
                  <a:pt x="1861200" y="2415858"/>
                </a:lnTo>
                <a:lnTo>
                  <a:pt x="1853912" y="2412366"/>
                </a:lnTo>
                <a:lnTo>
                  <a:pt x="1847258" y="2409508"/>
                </a:lnTo>
                <a:lnTo>
                  <a:pt x="1840921" y="2407286"/>
                </a:lnTo>
                <a:lnTo>
                  <a:pt x="1834267" y="2405381"/>
                </a:lnTo>
                <a:lnTo>
                  <a:pt x="1827296" y="2403793"/>
                </a:lnTo>
                <a:lnTo>
                  <a:pt x="1820642" y="2402523"/>
                </a:lnTo>
                <a:lnTo>
                  <a:pt x="1813355" y="2401253"/>
                </a:lnTo>
                <a:lnTo>
                  <a:pt x="1806384" y="2400301"/>
                </a:lnTo>
                <a:lnTo>
                  <a:pt x="1799730" y="2399666"/>
                </a:lnTo>
                <a:lnTo>
                  <a:pt x="1792759" y="2399348"/>
                </a:lnTo>
                <a:lnTo>
                  <a:pt x="1786105" y="2399031"/>
                </a:lnTo>
                <a:lnTo>
                  <a:pt x="1776917" y="2399348"/>
                </a:lnTo>
                <a:lnTo>
                  <a:pt x="1767094" y="2400301"/>
                </a:lnTo>
                <a:lnTo>
                  <a:pt x="1756321" y="2401571"/>
                </a:lnTo>
                <a:lnTo>
                  <a:pt x="1745548" y="2404428"/>
                </a:lnTo>
                <a:lnTo>
                  <a:pt x="1740162" y="2405698"/>
                </a:lnTo>
                <a:lnTo>
                  <a:pt x="1734458" y="2407603"/>
                </a:lnTo>
                <a:lnTo>
                  <a:pt x="1729072" y="2409826"/>
                </a:lnTo>
                <a:lnTo>
                  <a:pt x="1723368" y="2412048"/>
                </a:lnTo>
                <a:lnTo>
                  <a:pt x="1717982" y="2414906"/>
                </a:lnTo>
                <a:lnTo>
                  <a:pt x="1712279" y="2418081"/>
                </a:lnTo>
                <a:lnTo>
                  <a:pt x="1706575" y="2421256"/>
                </a:lnTo>
                <a:lnTo>
                  <a:pt x="1701506" y="2425383"/>
                </a:lnTo>
                <a:lnTo>
                  <a:pt x="1698337" y="2427923"/>
                </a:lnTo>
                <a:lnTo>
                  <a:pt x="1695168" y="2431416"/>
                </a:lnTo>
                <a:lnTo>
                  <a:pt x="1692634" y="2434908"/>
                </a:lnTo>
                <a:lnTo>
                  <a:pt x="1690415" y="2438401"/>
                </a:lnTo>
                <a:lnTo>
                  <a:pt x="1688514" y="2442211"/>
                </a:lnTo>
                <a:lnTo>
                  <a:pt x="1686930" y="2446338"/>
                </a:lnTo>
                <a:lnTo>
                  <a:pt x="1686296" y="2450783"/>
                </a:lnTo>
                <a:lnTo>
                  <a:pt x="1685662" y="2455228"/>
                </a:lnTo>
                <a:lnTo>
                  <a:pt x="1685346" y="2459673"/>
                </a:lnTo>
                <a:lnTo>
                  <a:pt x="1685346" y="2464118"/>
                </a:lnTo>
                <a:lnTo>
                  <a:pt x="1685662" y="2468563"/>
                </a:lnTo>
                <a:lnTo>
                  <a:pt x="1686296" y="2473008"/>
                </a:lnTo>
                <a:lnTo>
                  <a:pt x="1687880" y="2477136"/>
                </a:lnTo>
                <a:lnTo>
                  <a:pt x="1689148" y="2481581"/>
                </a:lnTo>
                <a:lnTo>
                  <a:pt x="1691366" y="2485708"/>
                </a:lnTo>
                <a:lnTo>
                  <a:pt x="1693584" y="2489518"/>
                </a:lnTo>
                <a:lnTo>
                  <a:pt x="1698654" y="2495233"/>
                </a:lnTo>
                <a:lnTo>
                  <a:pt x="1703723" y="2500631"/>
                </a:lnTo>
                <a:lnTo>
                  <a:pt x="1709427" y="2505076"/>
                </a:lnTo>
                <a:lnTo>
                  <a:pt x="1715130" y="2508568"/>
                </a:lnTo>
                <a:lnTo>
                  <a:pt x="1721784" y="2512378"/>
                </a:lnTo>
                <a:lnTo>
                  <a:pt x="1729389" y="2515871"/>
                </a:lnTo>
                <a:lnTo>
                  <a:pt x="1745865" y="2522538"/>
                </a:lnTo>
                <a:lnTo>
                  <a:pt x="1750618" y="2524443"/>
                </a:lnTo>
                <a:lnTo>
                  <a:pt x="1778501" y="2534603"/>
                </a:lnTo>
                <a:lnTo>
                  <a:pt x="1797829" y="2542223"/>
                </a:lnTo>
                <a:lnTo>
                  <a:pt x="1816523" y="2549208"/>
                </a:lnTo>
                <a:lnTo>
                  <a:pt x="1827613" y="2553336"/>
                </a:lnTo>
                <a:lnTo>
                  <a:pt x="1854546" y="2562861"/>
                </a:lnTo>
                <a:lnTo>
                  <a:pt x="1868804" y="2568258"/>
                </a:lnTo>
                <a:lnTo>
                  <a:pt x="1882746" y="2573656"/>
                </a:lnTo>
                <a:lnTo>
                  <a:pt x="1897004" y="2579688"/>
                </a:lnTo>
                <a:lnTo>
                  <a:pt x="1911262" y="2585721"/>
                </a:lnTo>
                <a:lnTo>
                  <a:pt x="1925204" y="2592388"/>
                </a:lnTo>
                <a:lnTo>
                  <a:pt x="1938512" y="2599373"/>
                </a:lnTo>
                <a:lnTo>
                  <a:pt x="1951503" y="2606676"/>
                </a:lnTo>
                <a:lnTo>
                  <a:pt x="1964177" y="2614613"/>
                </a:lnTo>
                <a:lnTo>
                  <a:pt x="1969563" y="2618741"/>
                </a:lnTo>
                <a:lnTo>
                  <a:pt x="1975584" y="2622868"/>
                </a:lnTo>
                <a:lnTo>
                  <a:pt x="1980653" y="2627313"/>
                </a:lnTo>
                <a:lnTo>
                  <a:pt x="1986040" y="2631758"/>
                </a:lnTo>
                <a:lnTo>
                  <a:pt x="1990793" y="2636203"/>
                </a:lnTo>
                <a:lnTo>
                  <a:pt x="1995229" y="2640966"/>
                </a:lnTo>
                <a:lnTo>
                  <a:pt x="1999665" y="2645728"/>
                </a:lnTo>
                <a:lnTo>
                  <a:pt x="2003467" y="2651126"/>
                </a:lnTo>
                <a:lnTo>
                  <a:pt x="2006952" y="2656206"/>
                </a:lnTo>
                <a:lnTo>
                  <a:pt x="2010438" y="2661286"/>
                </a:lnTo>
                <a:lnTo>
                  <a:pt x="2012972" y="2667001"/>
                </a:lnTo>
                <a:lnTo>
                  <a:pt x="2015507" y="2672398"/>
                </a:lnTo>
                <a:lnTo>
                  <a:pt x="2017408" y="2677796"/>
                </a:lnTo>
                <a:lnTo>
                  <a:pt x="2019309" y="2682876"/>
                </a:lnTo>
                <a:lnTo>
                  <a:pt x="2020260" y="2688273"/>
                </a:lnTo>
                <a:lnTo>
                  <a:pt x="2021844" y="2693671"/>
                </a:lnTo>
                <a:lnTo>
                  <a:pt x="2022478" y="2699068"/>
                </a:lnTo>
                <a:lnTo>
                  <a:pt x="2023429" y="2704148"/>
                </a:lnTo>
                <a:lnTo>
                  <a:pt x="2023745" y="2709546"/>
                </a:lnTo>
                <a:lnTo>
                  <a:pt x="2024062" y="2714943"/>
                </a:lnTo>
                <a:lnTo>
                  <a:pt x="2024062" y="2720023"/>
                </a:lnTo>
                <a:lnTo>
                  <a:pt x="2024062" y="2725738"/>
                </a:lnTo>
                <a:lnTo>
                  <a:pt x="2023429" y="2730818"/>
                </a:lnTo>
                <a:lnTo>
                  <a:pt x="2022478" y="2736216"/>
                </a:lnTo>
                <a:lnTo>
                  <a:pt x="2021844" y="2741296"/>
                </a:lnTo>
                <a:lnTo>
                  <a:pt x="2020894" y="2746376"/>
                </a:lnTo>
                <a:lnTo>
                  <a:pt x="2019309" y="2751773"/>
                </a:lnTo>
                <a:lnTo>
                  <a:pt x="2017725" y="2756853"/>
                </a:lnTo>
                <a:lnTo>
                  <a:pt x="2014240" y="2767331"/>
                </a:lnTo>
                <a:lnTo>
                  <a:pt x="2009170" y="2777173"/>
                </a:lnTo>
                <a:lnTo>
                  <a:pt x="2004100" y="2787016"/>
                </a:lnTo>
                <a:lnTo>
                  <a:pt x="1997763" y="2796223"/>
                </a:lnTo>
                <a:lnTo>
                  <a:pt x="1990476" y="2805431"/>
                </a:lnTo>
                <a:lnTo>
                  <a:pt x="1982554" y="2814003"/>
                </a:lnTo>
                <a:lnTo>
                  <a:pt x="1973683" y="2822576"/>
                </a:lnTo>
                <a:lnTo>
                  <a:pt x="1964177" y="2830513"/>
                </a:lnTo>
                <a:lnTo>
                  <a:pt x="1958474" y="2834641"/>
                </a:lnTo>
                <a:lnTo>
                  <a:pt x="1952137" y="2838768"/>
                </a:lnTo>
                <a:lnTo>
                  <a:pt x="1945799" y="2842261"/>
                </a:lnTo>
                <a:lnTo>
                  <a:pt x="1938829" y="2845753"/>
                </a:lnTo>
                <a:lnTo>
                  <a:pt x="1931541" y="2848928"/>
                </a:lnTo>
                <a:lnTo>
                  <a:pt x="1923937" y="2852421"/>
                </a:lnTo>
                <a:lnTo>
                  <a:pt x="1915698" y="2854961"/>
                </a:lnTo>
                <a:lnTo>
                  <a:pt x="1907777" y="2857818"/>
                </a:lnTo>
                <a:lnTo>
                  <a:pt x="1899222" y="2860041"/>
                </a:lnTo>
                <a:lnTo>
                  <a:pt x="1890350" y="2862263"/>
                </a:lnTo>
                <a:lnTo>
                  <a:pt x="1880845" y="2864486"/>
                </a:lnTo>
                <a:lnTo>
                  <a:pt x="1871656" y="2866391"/>
                </a:lnTo>
                <a:lnTo>
                  <a:pt x="1862150" y="2867978"/>
                </a:lnTo>
                <a:lnTo>
                  <a:pt x="1852011" y="2869566"/>
                </a:lnTo>
                <a:lnTo>
                  <a:pt x="1842188" y="2870201"/>
                </a:lnTo>
                <a:lnTo>
                  <a:pt x="1831732" y="2871471"/>
                </a:lnTo>
                <a:lnTo>
                  <a:pt x="1831732" y="2918143"/>
                </a:lnTo>
                <a:lnTo>
                  <a:pt x="1831415" y="2921001"/>
                </a:lnTo>
                <a:lnTo>
                  <a:pt x="1830148" y="2923858"/>
                </a:lnTo>
                <a:lnTo>
                  <a:pt x="1828564" y="2926081"/>
                </a:lnTo>
                <a:lnTo>
                  <a:pt x="1826346" y="2928303"/>
                </a:lnTo>
                <a:lnTo>
                  <a:pt x="1823811" y="2929573"/>
                </a:lnTo>
                <a:lnTo>
                  <a:pt x="1820959" y="2931161"/>
                </a:lnTo>
                <a:lnTo>
                  <a:pt x="1817474" y="2931796"/>
                </a:lnTo>
                <a:lnTo>
                  <a:pt x="1813988" y="2932113"/>
                </a:lnTo>
                <a:lnTo>
                  <a:pt x="1753153" y="2932113"/>
                </a:lnTo>
                <a:lnTo>
                  <a:pt x="1749350" y="2931796"/>
                </a:lnTo>
                <a:lnTo>
                  <a:pt x="1745865" y="2931161"/>
                </a:lnTo>
                <a:lnTo>
                  <a:pt x="1743013" y="2929573"/>
                </a:lnTo>
                <a:lnTo>
                  <a:pt x="1740478" y="2928303"/>
                </a:lnTo>
                <a:lnTo>
                  <a:pt x="1738261" y="2926081"/>
                </a:lnTo>
                <a:lnTo>
                  <a:pt x="1736676" y="2923858"/>
                </a:lnTo>
                <a:lnTo>
                  <a:pt x="1735726" y="2921001"/>
                </a:lnTo>
                <a:lnTo>
                  <a:pt x="1735409" y="2918143"/>
                </a:lnTo>
                <a:lnTo>
                  <a:pt x="1735409" y="2867661"/>
                </a:lnTo>
                <a:lnTo>
                  <a:pt x="1722418" y="2865438"/>
                </a:lnTo>
                <a:lnTo>
                  <a:pt x="1708793" y="2863216"/>
                </a:lnTo>
                <a:lnTo>
                  <a:pt x="1696436" y="2860041"/>
                </a:lnTo>
                <a:lnTo>
                  <a:pt x="1683444" y="2857183"/>
                </a:lnTo>
                <a:lnTo>
                  <a:pt x="1670770" y="2853373"/>
                </a:lnTo>
                <a:lnTo>
                  <a:pt x="1658413" y="2849246"/>
                </a:lnTo>
                <a:lnTo>
                  <a:pt x="1646689" y="2844801"/>
                </a:lnTo>
                <a:lnTo>
                  <a:pt x="1635283" y="2840038"/>
                </a:lnTo>
                <a:lnTo>
                  <a:pt x="1624193" y="2834958"/>
                </a:lnTo>
                <a:lnTo>
                  <a:pt x="1613420" y="2829243"/>
                </a:lnTo>
                <a:lnTo>
                  <a:pt x="1603280" y="2823528"/>
                </a:lnTo>
                <a:lnTo>
                  <a:pt x="1594092" y="2816543"/>
                </a:lnTo>
                <a:lnTo>
                  <a:pt x="1585220" y="2809876"/>
                </a:lnTo>
                <a:lnTo>
                  <a:pt x="1576982" y="2802573"/>
                </a:lnTo>
                <a:lnTo>
                  <a:pt x="1569377" y="2794636"/>
                </a:lnTo>
                <a:lnTo>
                  <a:pt x="1566209" y="2790826"/>
                </a:lnTo>
                <a:lnTo>
                  <a:pt x="1563357" y="2786698"/>
                </a:lnTo>
                <a:lnTo>
                  <a:pt x="1560188" y="2782253"/>
                </a:lnTo>
                <a:lnTo>
                  <a:pt x="1558287" y="2777173"/>
                </a:lnTo>
                <a:lnTo>
                  <a:pt x="1557337" y="2772411"/>
                </a:lnTo>
                <a:lnTo>
                  <a:pt x="1557337" y="2767331"/>
                </a:lnTo>
                <a:lnTo>
                  <a:pt x="1557654" y="2761933"/>
                </a:lnTo>
                <a:lnTo>
                  <a:pt x="1559238" y="2756853"/>
                </a:lnTo>
                <a:lnTo>
                  <a:pt x="1561456" y="2751456"/>
                </a:lnTo>
                <a:lnTo>
                  <a:pt x="1564308" y="2746058"/>
                </a:lnTo>
                <a:lnTo>
                  <a:pt x="1566209" y="2743201"/>
                </a:lnTo>
                <a:lnTo>
                  <a:pt x="1568743" y="2740026"/>
                </a:lnTo>
                <a:lnTo>
                  <a:pt x="1571278" y="2737168"/>
                </a:lnTo>
                <a:lnTo>
                  <a:pt x="1574447" y="2734311"/>
                </a:lnTo>
                <a:lnTo>
                  <a:pt x="1577299" y="2731136"/>
                </a:lnTo>
                <a:lnTo>
                  <a:pt x="1580784" y="2728596"/>
                </a:lnTo>
                <a:lnTo>
                  <a:pt x="1583952" y="2726056"/>
                </a:lnTo>
                <a:lnTo>
                  <a:pt x="1587755" y="2723833"/>
                </a:lnTo>
                <a:lnTo>
                  <a:pt x="1591874" y="2721611"/>
                </a:lnTo>
                <a:lnTo>
                  <a:pt x="1595359" y="2719706"/>
                </a:lnTo>
                <a:lnTo>
                  <a:pt x="1599478" y="2717801"/>
                </a:lnTo>
                <a:lnTo>
                  <a:pt x="1603914" y="2716531"/>
                </a:lnTo>
                <a:lnTo>
                  <a:pt x="1608033" y="2715261"/>
                </a:lnTo>
                <a:lnTo>
                  <a:pt x="1612469" y="2714626"/>
                </a:lnTo>
                <a:lnTo>
                  <a:pt x="1616905" y="2713673"/>
                </a:lnTo>
                <a:lnTo>
                  <a:pt x="1621341" y="2713673"/>
                </a:lnTo>
                <a:lnTo>
                  <a:pt x="1626411" y="2713673"/>
                </a:lnTo>
                <a:lnTo>
                  <a:pt x="1631480" y="2714943"/>
                </a:lnTo>
                <a:lnTo>
                  <a:pt x="1635916" y="2715896"/>
                </a:lnTo>
                <a:lnTo>
                  <a:pt x="1640352" y="2717801"/>
                </a:lnTo>
                <a:lnTo>
                  <a:pt x="1644471" y="2720023"/>
                </a:lnTo>
                <a:lnTo>
                  <a:pt x="1648274" y="2723198"/>
                </a:lnTo>
                <a:lnTo>
                  <a:pt x="1651759" y="2726056"/>
                </a:lnTo>
                <a:lnTo>
                  <a:pt x="1654928" y="2729866"/>
                </a:lnTo>
                <a:lnTo>
                  <a:pt x="1657462" y="2733041"/>
                </a:lnTo>
                <a:lnTo>
                  <a:pt x="1658096" y="2733993"/>
                </a:lnTo>
                <a:lnTo>
                  <a:pt x="1659364" y="2734946"/>
                </a:lnTo>
                <a:lnTo>
                  <a:pt x="1665701" y="2740026"/>
                </a:lnTo>
                <a:lnTo>
                  <a:pt x="1671721" y="2744471"/>
                </a:lnTo>
                <a:lnTo>
                  <a:pt x="1678692" y="2748598"/>
                </a:lnTo>
                <a:lnTo>
                  <a:pt x="1685662" y="2752726"/>
                </a:lnTo>
                <a:lnTo>
                  <a:pt x="1692634" y="2756853"/>
                </a:lnTo>
                <a:lnTo>
                  <a:pt x="1699921" y="2760346"/>
                </a:lnTo>
                <a:lnTo>
                  <a:pt x="1707526" y="2763521"/>
                </a:lnTo>
                <a:lnTo>
                  <a:pt x="1714497" y="2766061"/>
                </a:lnTo>
                <a:lnTo>
                  <a:pt x="1720834" y="2768283"/>
                </a:lnTo>
                <a:lnTo>
                  <a:pt x="1731607" y="2771458"/>
                </a:lnTo>
                <a:lnTo>
                  <a:pt x="1742380" y="2773998"/>
                </a:lnTo>
                <a:lnTo>
                  <a:pt x="1753153" y="2776221"/>
                </a:lnTo>
                <a:lnTo>
                  <a:pt x="1764242" y="2778126"/>
                </a:lnTo>
                <a:lnTo>
                  <a:pt x="1775016" y="2779396"/>
                </a:lnTo>
                <a:lnTo>
                  <a:pt x="1785789" y="2780666"/>
                </a:lnTo>
                <a:lnTo>
                  <a:pt x="1795928" y="2780983"/>
                </a:lnTo>
                <a:lnTo>
                  <a:pt x="1806067" y="2781301"/>
                </a:lnTo>
                <a:lnTo>
                  <a:pt x="1817157" y="2780983"/>
                </a:lnTo>
                <a:lnTo>
                  <a:pt x="1827613" y="2780348"/>
                </a:lnTo>
                <a:lnTo>
                  <a:pt x="1837119" y="2778761"/>
                </a:lnTo>
                <a:lnTo>
                  <a:pt x="1845991" y="2776856"/>
                </a:lnTo>
                <a:lnTo>
                  <a:pt x="1854546" y="2774633"/>
                </a:lnTo>
                <a:lnTo>
                  <a:pt x="1862467" y="2771776"/>
                </a:lnTo>
                <a:lnTo>
                  <a:pt x="1869121" y="2768283"/>
                </a:lnTo>
                <a:lnTo>
                  <a:pt x="1875458" y="2764791"/>
                </a:lnTo>
                <a:lnTo>
                  <a:pt x="1879260" y="2761616"/>
                </a:lnTo>
                <a:lnTo>
                  <a:pt x="1882429" y="2758441"/>
                </a:lnTo>
                <a:lnTo>
                  <a:pt x="1885280" y="2754948"/>
                </a:lnTo>
                <a:lnTo>
                  <a:pt x="1888132" y="2751456"/>
                </a:lnTo>
                <a:lnTo>
                  <a:pt x="1890350" y="2747646"/>
                </a:lnTo>
                <a:lnTo>
                  <a:pt x="1892251" y="2743518"/>
                </a:lnTo>
                <a:lnTo>
                  <a:pt x="1893519" y="2739391"/>
                </a:lnTo>
                <a:lnTo>
                  <a:pt x="1894786" y="2734946"/>
                </a:lnTo>
                <a:lnTo>
                  <a:pt x="1895420" y="2730818"/>
                </a:lnTo>
                <a:lnTo>
                  <a:pt x="1895737" y="2726373"/>
                </a:lnTo>
                <a:lnTo>
                  <a:pt x="1895420" y="2721928"/>
                </a:lnTo>
                <a:lnTo>
                  <a:pt x="1895103" y="2717483"/>
                </a:lnTo>
                <a:lnTo>
                  <a:pt x="1893836" y="2713038"/>
                </a:lnTo>
                <a:lnTo>
                  <a:pt x="1892885" y="2708911"/>
                </a:lnTo>
                <a:lnTo>
                  <a:pt x="1890984" y="2704783"/>
                </a:lnTo>
                <a:lnTo>
                  <a:pt x="1888766" y="2700656"/>
                </a:lnTo>
                <a:lnTo>
                  <a:pt x="1885280" y="2696211"/>
                </a:lnTo>
                <a:lnTo>
                  <a:pt x="1881478" y="2691766"/>
                </a:lnTo>
                <a:lnTo>
                  <a:pt x="1876092" y="2687321"/>
                </a:lnTo>
                <a:lnTo>
                  <a:pt x="1870705" y="2682876"/>
                </a:lnTo>
                <a:lnTo>
                  <a:pt x="1864368" y="2678748"/>
                </a:lnTo>
                <a:lnTo>
                  <a:pt x="1857714" y="2674621"/>
                </a:lnTo>
                <a:lnTo>
                  <a:pt x="1850110" y="2671128"/>
                </a:lnTo>
                <a:lnTo>
                  <a:pt x="1842188" y="2667318"/>
                </a:lnTo>
                <a:lnTo>
                  <a:pt x="1817474" y="2657158"/>
                </a:lnTo>
                <a:lnTo>
                  <a:pt x="1720517" y="2617471"/>
                </a:lnTo>
                <a:lnTo>
                  <a:pt x="1673305" y="2597786"/>
                </a:lnTo>
                <a:lnTo>
                  <a:pt x="1644471" y="2585086"/>
                </a:lnTo>
                <a:lnTo>
                  <a:pt x="1639085" y="2582546"/>
                </a:lnTo>
                <a:lnTo>
                  <a:pt x="1634015" y="2580006"/>
                </a:lnTo>
                <a:lnTo>
                  <a:pt x="1624827" y="2574608"/>
                </a:lnTo>
                <a:lnTo>
                  <a:pt x="1615638" y="2567623"/>
                </a:lnTo>
                <a:lnTo>
                  <a:pt x="1607083" y="2560638"/>
                </a:lnTo>
                <a:lnTo>
                  <a:pt x="1598845" y="2552383"/>
                </a:lnTo>
                <a:lnTo>
                  <a:pt x="1591874" y="2544446"/>
                </a:lnTo>
                <a:lnTo>
                  <a:pt x="1588072" y="2540001"/>
                </a:lnTo>
                <a:lnTo>
                  <a:pt x="1585220" y="2534921"/>
                </a:lnTo>
                <a:lnTo>
                  <a:pt x="1581734" y="2530476"/>
                </a:lnTo>
                <a:lnTo>
                  <a:pt x="1579200" y="2525713"/>
                </a:lnTo>
                <a:lnTo>
                  <a:pt x="1576348" y="2520633"/>
                </a:lnTo>
                <a:lnTo>
                  <a:pt x="1574130" y="2515236"/>
                </a:lnTo>
                <a:lnTo>
                  <a:pt x="1571912" y="2510156"/>
                </a:lnTo>
                <a:lnTo>
                  <a:pt x="1570011" y="2505076"/>
                </a:lnTo>
                <a:lnTo>
                  <a:pt x="1568110" y="2499678"/>
                </a:lnTo>
                <a:lnTo>
                  <a:pt x="1566525" y="2494598"/>
                </a:lnTo>
                <a:lnTo>
                  <a:pt x="1565575" y="2488883"/>
                </a:lnTo>
                <a:lnTo>
                  <a:pt x="1564624" y="2483803"/>
                </a:lnTo>
                <a:lnTo>
                  <a:pt x="1563991" y="2478088"/>
                </a:lnTo>
                <a:lnTo>
                  <a:pt x="1563674" y="2473008"/>
                </a:lnTo>
                <a:lnTo>
                  <a:pt x="1563357" y="2467293"/>
                </a:lnTo>
                <a:lnTo>
                  <a:pt x="1563674" y="2461896"/>
                </a:lnTo>
                <a:lnTo>
                  <a:pt x="1563991" y="2456816"/>
                </a:lnTo>
                <a:lnTo>
                  <a:pt x="1564308" y="2451101"/>
                </a:lnTo>
                <a:lnTo>
                  <a:pt x="1565575" y="2446021"/>
                </a:lnTo>
                <a:lnTo>
                  <a:pt x="1566525" y="2440306"/>
                </a:lnTo>
                <a:lnTo>
                  <a:pt x="1567793" y="2435226"/>
                </a:lnTo>
                <a:lnTo>
                  <a:pt x="1569060" y="2429828"/>
                </a:lnTo>
                <a:lnTo>
                  <a:pt x="1570961" y="2424748"/>
                </a:lnTo>
                <a:lnTo>
                  <a:pt x="1573179" y="2419668"/>
                </a:lnTo>
                <a:lnTo>
                  <a:pt x="1575397" y="2414271"/>
                </a:lnTo>
                <a:lnTo>
                  <a:pt x="1577932" y="2409191"/>
                </a:lnTo>
                <a:lnTo>
                  <a:pt x="1580784" y="2404428"/>
                </a:lnTo>
                <a:lnTo>
                  <a:pt x="1583636" y="2399031"/>
                </a:lnTo>
                <a:lnTo>
                  <a:pt x="1586804" y="2394268"/>
                </a:lnTo>
                <a:lnTo>
                  <a:pt x="1590290" y="2389506"/>
                </a:lnTo>
                <a:lnTo>
                  <a:pt x="1594092" y="2385061"/>
                </a:lnTo>
                <a:lnTo>
                  <a:pt x="1598211" y="2379981"/>
                </a:lnTo>
                <a:lnTo>
                  <a:pt x="1602013" y="2375536"/>
                </a:lnTo>
                <a:lnTo>
                  <a:pt x="1606766" y="2371091"/>
                </a:lnTo>
                <a:lnTo>
                  <a:pt x="1611202" y="2367281"/>
                </a:lnTo>
                <a:lnTo>
                  <a:pt x="1615955" y="2363153"/>
                </a:lnTo>
                <a:lnTo>
                  <a:pt x="1621658" y="2358073"/>
                </a:lnTo>
                <a:lnTo>
                  <a:pt x="1627678" y="2353628"/>
                </a:lnTo>
                <a:lnTo>
                  <a:pt x="1634015" y="2349818"/>
                </a:lnTo>
                <a:lnTo>
                  <a:pt x="1640669" y="2345691"/>
                </a:lnTo>
                <a:lnTo>
                  <a:pt x="1647323" y="2341881"/>
                </a:lnTo>
                <a:lnTo>
                  <a:pt x="1654294" y="2338071"/>
                </a:lnTo>
                <a:lnTo>
                  <a:pt x="1661898" y="2334896"/>
                </a:lnTo>
                <a:lnTo>
                  <a:pt x="1669186" y="2331403"/>
                </a:lnTo>
                <a:lnTo>
                  <a:pt x="1676790" y="2328546"/>
                </a:lnTo>
                <a:lnTo>
                  <a:pt x="1684395" y="2325371"/>
                </a:lnTo>
                <a:lnTo>
                  <a:pt x="1692634" y="2322831"/>
                </a:lnTo>
                <a:lnTo>
                  <a:pt x="1700872" y="2320608"/>
                </a:lnTo>
                <a:lnTo>
                  <a:pt x="1709427" y="2318386"/>
                </a:lnTo>
                <a:lnTo>
                  <a:pt x="1717982" y="2316163"/>
                </a:lnTo>
                <a:lnTo>
                  <a:pt x="1726220" y="2314893"/>
                </a:lnTo>
                <a:lnTo>
                  <a:pt x="1735409" y="2312988"/>
                </a:lnTo>
                <a:lnTo>
                  <a:pt x="1735409" y="2259966"/>
                </a:lnTo>
                <a:lnTo>
                  <a:pt x="1735726" y="2257426"/>
                </a:lnTo>
                <a:lnTo>
                  <a:pt x="1736676" y="2254886"/>
                </a:lnTo>
                <a:lnTo>
                  <a:pt x="1738261" y="2252346"/>
                </a:lnTo>
                <a:lnTo>
                  <a:pt x="1740478" y="2250441"/>
                </a:lnTo>
                <a:lnTo>
                  <a:pt x="1743013" y="2248536"/>
                </a:lnTo>
                <a:lnTo>
                  <a:pt x="1745865" y="2247583"/>
                </a:lnTo>
                <a:lnTo>
                  <a:pt x="1749350" y="2246631"/>
                </a:lnTo>
                <a:lnTo>
                  <a:pt x="1753153" y="2246313"/>
                </a:lnTo>
                <a:close/>
                <a:moveTo>
                  <a:pt x="1796891" y="2159710"/>
                </a:moveTo>
                <a:lnTo>
                  <a:pt x="1786093" y="2160028"/>
                </a:lnTo>
                <a:lnTo>
                  <a:pt x="1775296" y="2160663"/>
                </a:lnTo>
                <a:lnTo>
                  <a:pt x="1764817" y="2161298"/>
                </a:lnTo>
                <a:lnTo>
                  <a:pt x="1754337" y="2162251"/>
                </a:lnTo>
                <a:lnTo>
                  <a:pt x="1743540" y="2163839"/>
                </a:lnTo>
                <a:lnTo>
                  <a:pt x="1733695" y="2165427"/>
                </a:lnTo>
                <a:lnTo>
                  <a:pt x="1723216" y="2167332"/>
                </a:lnTo>
                <a:lnTo>
                  <a:pt x="1712736" y="2169555"/>
                </a:lnTo>
                <a:lnTo>
                  <a:pt x="1702892" y="2171778"/>
                </a:lnTo>
                <a:lnTo>
                  <a:pt x="1692730" y="2174318"/>
                </a:lnTo>
                <a:lnTo>
                  <a:pt x="1683202" y="2177177"/>
                </a:lnTo>
                <a:lnTo>
                  <a:pt x="1673040" y="2180352"/>
                </a:lnTo>
                <a:lnTo>
                  <a:pt x="1663513" y="2183528"/>
                </a:lnTo>
                <a:lnTo>
                  <a:pt x="1653669" y="2187021"/>
                </a:lnTo>
                <a:lnTo>
                  <a:pt x="1644460" y="2190514"/>
                </a:lnTo>
                <a:lnTo>
                  <a:pt x="1635250" y="2194643"/>
                </a:lnTo>
                <a:lnTo>
                  <a:pt x="1625723" y="2198771"/>
                </a:lnTo>
                <a:lnTo>
                  <a:pt x="1616514" y="2203217"/>
                </a:lnTo>
                <a:lnTo>
                  <a:pt x="1607622" y="2207663"/>
                </a:lnTo>
                <a:lnTo>
                  <a:pt x="1598730" y="2213061"/>
                </a:lnTo>
                <a:lnTo>
                  <a:pt x="1589839" y="2217825"/>
                </a:lnTo>
                <a:lnTo>
                  <a:pt x="1581264" y="2222906"/>
                </a:lnTo>
                <a:lnTo>
                  <a:pt x="1572690" y="2228622"/>
                </a:lnTo>
                <a:lnTo>
                  <a:pt x="1564116" y="2234020"/>
                </a:lnTo>
                <a:lnTo>
                  <a:pt x="1555859" y="2240054"/>
                </a:lnTo>
                <a:lnTo>
                  <a:pt x="1547920" y="2246088"/>
                </a:lnTo>
                <a:lnTo>
                  <a:pt x="1539981" y="2252439"/>
                </a:lnTo>
                <a:lnTo>
                  <a:pt x="1532042" y="2258473"/>
                </a:lnTo>
                <a:lnTo>
                  <a:pt x="1524420" y="2265459"/>
                </a:lnTo>
                <a:lnTo>
                  <a:pt x="1517117" y="2272128"/>
                </a:lnTo>
                <a:lnTo>
                  <a:pt x="1509495" y="2279114"/>
                </a:lnTo>
                <a:lnTo>
                  <a:pt x="1502509" y="2286101"/>
                </a:lnTo>
                <a:lnTo>
                  <a:pt x="1495522" y="2293405"/>
                </a:lnTo>
                <a:lnTo>
                  <a:pt x="1488853" y="2301026"/>
                </a:lnTo>
                <a:lnTo>
                  <a:pt x="1482185" y="2308648"/>
                </a:lnTo>
                <a:lnTo>
                  <a:pt x="1475833" y="2316269"/>
                </a:lnTo>
                <a:lnTo>
                  <a:pt x="1469482" y="2324526"/>
                </a:lnTo>
                <a:lnTo>
                  <a:pt x="1463131" y="2332465"/>
                </a:lnTo>
                <a:lnTo>
                  <a:pt x="1457415" y="2340722"/>
                </a:lnTo>
                <a:lnTo>
                  <a:pt x="1451698" y="2348978"/>
                </a:lnTo>
                <a:lnTo>
                  <a:pt x="1446300" y="2357553"/>
                </a:lnTo>
                <a:lnTo>
                  <a:pt x="1440901" y="2366444"/>
                </a:lnTo>
                <a:lnTo>
                  <a:pt x="1435820" y="2375019"/>
                </a:lnTo>
                <a:lnTo>
                  <a:pt x="1431057" y="2383910"/>
                </a:lnTo>
                <a:lnTo>
                  <a:pt x="1426293" y="2393120"/>
                </a:lnTo>
                <a:lnTo>
                  <a:pt x="1421847" y="2402012"/>
                </a:lnTo>
                <a:lnTo>
                  <a:pt x="1417719" y="2411221"/>
                </a:lnTo>
                <a:lnTo>
                  <a:pt x="1413591" y="2421065"/>
                </a:lnTo>
                <a:lnTo>
                  <a:pt x="1410098" y="2430592"/>
                </a:lnTo>
                <a:lnTo>
                  <a:pt x="1406287" y="2440437"/>
                </a:lnTo>
                <a:lnTo>
                  <a:pt x="1403111" y="2449964"/>
                </a:lnTo>
                <a:lnTo>
                  <a:pt x="1399936" y="2460126"/>
                </a:lnTo>
                <a:lnTo>
                  <a:pt x="1397395" y="2469653"/>
                </a:lnTo>
                <a:lnTo>
                  <a:pt x="1394855" y="2480132"/>
                </a:lnTo>
                <a:lnTo>
                  <a:pt x="1391996" y="2490294"/>
                </a:lnTo>
                <a:lnTo>
                  <a:pt x="1390091" y="2500456"/>
                </a:lnTo>
                <a:lnTo>
                  <a:pt x="1388503" y="2510936"/>
                </a:lnTo>
                <a:lnTo>
                  <a:pt x="1386598" y="2521416"/>
                </a:lnTo>
                <a:lnTo>
                  <a:pt x="1385328" y="2532213"/>
                </a:lnTo>
                <a:lnTo>
                  <a:pt x="1384375" y="2542692"/>
                </a:lnTo>
                <a:lnTo>
                  <a:pt x="1383422" y="2553172"/>
                </a:lnTo>
                <a:lnTo>
                  <a:pt x="1382787" y="2564604"/>
                </a:lnTo>
                <a:lnTo>
                  <a:pt x="1382787" y="2575401"/>
                </a:lnTo>
                <a:lnTo>
                  <a:pt x="1382787" y="2585881"/>
                </a:lnTo>
                <a:lnTo>
                  <a:pt x="1382787" y="2596678"/>
                </a:lnTo>
                <a:lnTo>
                  <a:pt x="1383422" y="2607475"/>
                </a:lnTo>
                <a:lnTo>
                  <a:pt x="1384375" y="2617955"/>
                </a:lnTo>
                <a:lnTo>
                  <a:pt x="1385328" y="2628434"/>
                </a:lnTo>
                <a:lnTo>
                  <a:pt x="1386598" y="2638914"/>
                </a:lnTo>
                <a:lnTo>
                  <a:pt x="1388503" y="2649076"/>
                </a:lnTo>
                <a:lnTo>
                  <a:pt x="1390091" y="2659556"/>
                </a:lnTo>
                <a:lnTo>
                  <a:pt x="1391996" y="2669718"/>
                </a:lnTo>
                <a:lnTo>
                  <a:pt x="1394855" y="2680197"/>
                </a:lnTo>
                <a:lnTo>
                  <a:pt x="1397077" y="2690042"/>
                </a:lnTo>
                <a:lnTo>
                  <a:pt x="1399936" y="2699886"/>
                </a:lnTo>
                <a:lnTo>
                  <a:pt x="1402794" y="2709731"/>
                </a:lnTo>
                <a:lnTo>
                  <a:pt x="1406287" y="2719575"/>
                </a:lnTo>
                <a:lnTo>
                  <a:pt x="1409462" y="2729102"/>
                </a:lnTo>
                <a:lnTo>
                  <a:pt x="1413591" y="2738312"/>
                </a:lnTo>
                <a:lnTo>
                  <a:pt x="1417402" y="2748156"/>
                </a:lnTo>
                <a:lnTo>
                  <a:pt x="1421847" y="2757048"/>
                </a:lnTo>
                <a:lnTo>
                  <a:pt x="1425976" y="2766257"/>
                </a:lnTo>
                <a:lnTo>
                  <a:pt x="1430739" y="2775149"/>
                </a:lnTo>
                <a:lnTo>
                  <a:pt x="1435503" y="2784041"/>
                </a:lnTo>
                <a:lnTo>
                  <a:pt x="1440266" y="2792932"/>
                </a:lnTo>
                <a:lnTo>
                  <a:pt x="1445982" y="2801507"/>
                </a:lnTo>
                <a:lnTo>
                  <a:pt x="1451063" y="2810081"/>
                </a:lnTo>
                <a:lnTo>
                  <a:pt x="1456779" y="2818655"/>
                </a:lnTo>
                <a:lnTo>
                  <a:pt x="1462813" y="2826912"/>
                </a:lnTo>
                <a:lnTo>
                  <a:pt x="1468529" y="2834851"/>
                </a:lnTo>
                <a:lnTo>
                  <a:pt x="1474881" y="2842790"/>
                </a:lnTo>
                <a:lnTo>
                  <a:pt x="1481549" y="2850729"/>
                </a:lnTo>
                <a:lnTo>
                  <a:pt x="1487901" y="2858351"/>
                </a:lnTo>
                <a:lnTo>
                  <a:pt x="1494887" y="2865972"/>
                </a:lnTo>
                <a:lnTo>
                  <a:pt x="1501873" y="2873276"/>
                </a:lnTo>
                <a:lnTo>
                  <a:pt x="1509177" y="2880262"/>
                </a:lnTo>
                <a:lnTo>
                  <a:pt x="1516164" y="2887249"/>
                </a:lnTo>
                <a:lnTo>
                  <a:pt x="1524103" y="2894235"/>
                </a:lnTo>
                <a:lnTo>
                  <a:pt x="1531407" y="2900904"/>
                </a:lnTo>
                <a:lnTo>
                  <a:pt x="1539346" y="2907255"/>
                </a:lnTo>
                <a:lnTo>
                  <a:pt x="1546968" y="2913289"/>
                </a:lnTo>
                <a:lnTo>
                  <a:pt x="1555224" y="2919323"/>
                </a:lnTo>
                <a:lnTo>
                  <a:pt x="1563481" y="2925356"/>
                </a:lnTo>
                <a:lnTo>
                  <a:pt x="1572055" y="2930755"/>
                </a:lnTo>
                <a:lnTo>
                  <a:pt x="1580629" y="2936471"/>
                </a:lnTo>
                <a:lnTo>
                  <a:pt x="1589203" y="2941552"/>
                </a:lnTo>
                <a:lnTo>
                  <a:pt x="1598095" y="2946951"/>
                </a:lnTo>
                <a:lnTo>
                  <a:pt x="1606987" y="2951714"/>
                </a:lnTo>
                <a:lnTo>
                  <a:pt x="1615879" y="2956478"/>
                </a:lnTo>
                <a:lnTo>
                  <a:pt x="1625088" y="2960606"/>
                </a:lnTo>
                <a:lnTo>
                  <a:pt x="1634298" y="2965052"/>
                </a:lnTo>
                <a:lnTo>
                  <a:pt x="1643824" y="2969180"/>
                </a:lnTo>
                <a:lnTo>
                  <a:pt x="1653351" y="2972991"/>
                </a:lnTo>
                <a:lnTo>
                  <a:pt x="1662878" y="2976167"/>
                </a:lnTo>
                <a:lnTo>
                  <a:pt x="1672723" y="2979660"/>
                </a:lnTo>
                <a:lnTo>
                  <a:pt x="1682567" y="2982518"/>
                </a:lnTo>
                <a:lnTo>
                  <a:pt x="1692730" y="2985376"/>
                </a:lnTo>
                <a:lnTo>
                  <a:pt x="1702892" y="2988234"/>
                </a:lnTo>
                <a:lnTo>
                  <a:pt x="1713054" y="2990457"/>
                </a:lnTo>
                <a:lnTo>
                  <a:pt x="1723216" y="2992680"/>
                </a:lnTo>
                <a:lnTo>
                  <a:pt x="1733695" y="2994585"/>
                </a:lnTo>
                <a:lnTo>
                  <a:pt x="1744493" y="2995856"/>
                </a:lnTo>
                <a:lnTo>
                  <a:pt x="1754655" y="2997443"/>
                </a:lnTo>
                <a:lnTo>
                  <a:pt x="1765452" y="2998396"/>
                </a:lnTo>
                <a:lnTo>
                  <a:pt x="1776249" y="2999349"/>
                </a:lnTo>
                <a:lnTo>
                  <a:pt x="1787046" y="2999666"/>
                </a:lnTo>
                <a:lnTo>
                  <a:pt x="1797843" y="2999984"/>
                </a:lnTo>
                <a:lnTo>
                  <a:pt x="1808958" y="2999984"/>
                </a:lnTo>
                <a:lnTo>
                  <a:pt x="1819438" y="2999666"/>
                </a:lnTo>
                <a:lnTo>
                  <a:pt x="1830235" y="2999349"/>
                </a:lnTo>
                <a:lnTo>
                  <a:pt x="1841032" y="2998396"/>
                </a:lnTo>
                <a:lnTo>
                  <a:pt x="1851512" y="2997443"/>
                </a:lnTo>
                <a:lnTo>
                  <a:pt x="1861674" y="2995856"/>
                </a:lnTo>
                <a:lnTo>
                  <a:pt x="1872153" y="2994585"/>
                </a:lnTo>
                <a:lnTo>
                  <a:pt x="1882633" y="2992680"/>
                </a:lnTo>
                <a:lnTo>
                  <a:pt x="1892795" y="2990457"/>
                </a:lnTo>
                <a:lnTo>
                  <a:pt x="1902639" y="2988234"/>
                </a:lnTo>
                <a:lnTo>
                  <a:pt x="1912801" y="2985376"/>
                </a:lnTo>
                <a:lnTo>
                  <a:pt x="1922646" y="2982836"/>
                </a:lnTo>
                <a:lnTo>
                  <a:pt x="1932490" y="2979660"/>
                </a:lnTo>
                <a:lnTo>
                  <a:pt x="1942017" y="2976484"/>
                </a:lnTo>
                <a:lnTo>
                  <a:pt x="1951862" y="2972991"/>
                </a:lnTo>
                <a:lnTo>
                  <a:pt x="1961389" y="2969180"/>
                </a:lnTo>
                <a:lnTo>
                  <a:pt x="1970598" y="2965052"/>
                </a:lnTo>
                <a:lnTo>
                  <a:pt x="1980125" y="2960924"/>
                </a:lnTo>
                <a:lnTo>
                  <a:pt x="1989334" y="2956478"/>
                </a:lnTo>
                <a:lnTo>
                  <a:pt x="1998226" y="2952032"/>
                </a:lnTo>
                <a:lnTo>
                  <a:pt x="2007118" y="2947268"/>
                </a:lnTo>
                <a:lnTo>
                  <a:pt x="2016010" y="2942187"/>
                </a:lnTo>
                <a:lnTo>
                  <a:pt x="2024584" y="2936789"/>
                </a:lnTo>
                <a:lnTo>
                  <a:pt x="2033158" y="2931390"/>
                </a:lnTo>
                <a:lnTo>
                  <a:pt x="2041415" y="2925674"/>
                </a:lnTo>
                <a:lnTo>
                  <a:pt x="2049354" y="2919640"/>
                </a:lnTo>
                <a:lnTo>
                  <a:pt x="2057610" y="2913924"/>
                </a:lnTo>
                <a:lnTo>
                  <a:pt x="2065867" y="2907573"/>
                </a:lnTo>
                <a:lnTo>
                  <a:pt x="2073489" y="2901222"/>
                </a:lnTo>
                <a:lnTo>
                  <a:pt x="2081110" y="2894553"/>
                </a:lnTo>
                <a:lnTo>
                  <a:pt x="2088414" y="2887884"/>
                </a:lnTo>
                <a:lnTo>
                  <a:pt x="2096036" y="2880580"/>
                </a:lnTo>
                <a:lnTo>
                  <a:pt x="2103022" y="2873594"/>
                </a:lnTo>
                <a:lnTo>
                  <a:pt x="2110008" y="2866290"/>
                </a:lnTo>
                <a:lnTo>
                  <a:pt x="2116677" y="2858668"/>
                </a:lnTo>
                <a:lnTo>
                  <a:pt x="2123346" y="2851364"/>
                </a:lnTo>
                <a:lnTo>
                  <a:pt x="2130015" y="2843425"/>
                </a:lnTo>
                <a:lnTo>
                  <a:pt x="2136049" y="2835804"/>
                </a:lnTo>
                <a:lnTo>
                  <a:pt x="2142400" y="2827547"/>
                </a:lnTo>
                <a:lnTo>
                  <a:pt x="2148434" y="2819290"/>
                </a:lnTo>
                <a:lnTo>
                  <a:pt x="2153832" y="2810716"/>
                </a:lnTo>
                <a:lnTo>
                  <a:pt x="2159548" y="2802459"/>
                </a:lnTo>
                <a:lnTo>
                  <a:pt x="2164629" y="2793885"/>
                </a:lnTo>
                <a:lnTo>
                  <a:pt x="2169393" y="2784993"/>
                </a:lnTo>
                <a:lnTo>
                  <a:pt x="2174474" y="2775784"/>
                </a:lnTo>
                <a:lnTo>
                  <a:pt x="2179237" y="2766892"/>
                </a:lnTo>
                <a:lnTo>
                  <a:pt x="2183683" y="2757683"/>
                </a:lnTo>
                <a:lnTo>
                  <a:pt x="2187811" y="2748474"/>
                </a:lnTo>
                <a:lnTo>
                  <a:pt x="2191622" y="2739264"/>
                </a:lnTo>
                <a:lnTo>
                  <a:pt x="2195433" y="2729420"/>
                </a:lnTo>
                <a:lnTo>
                  <a:pt x="2199244" y="2719893"/>
                </a:lnTo>
                <a:lnTo>
                  <a:pt x="2202102" y="2710048"/>
                </a:lnTo>
                <a:lnTo>
                  <a:pt x="2205595" y="2700204"/>
                </a:lnTo>
                <a:lnTo>
                  <a:pt x="2208136" y="2690042"/>
                </a:lnTo>
                <a:lnTo>
                  <a:pt x="2210676" y="2680197"/>
                </a:lnTo>
                <a:lnTo>
                  <a:pt x="2213217" y="2669718"/>
                </a:lnTo>
                <a:lnTo>
                  <a:pt x="2215122" y="2659556"/>
                </a:lnTo>
                <a:lnTo>
                  <a:pt x="2217027" y="2649076"/>
                </a:lnTo>
                <a:lnTo>
                  <a:pt x="2218615" y="2638279"/>
                </a:lnTo>
                <a:lnTo>
                  <a:pt x="2219885" y="2628117"/>
                </a:lnTo>
                <a:lnTo>
                  <a:pt x="2221156" y="2617320"/>
                </a:lnTo>
                <a:lnTo>
                  <a:pt x="2221791" y="2606523"/>
                </a:lnTo>
                <a:lnTo>
                  <a:pt x="2222743" y="2595725"/>
                </a:lnTo>
                <a:lnTo>
                  <a:pt x="2222743" y="2584611"/>
                </a:lnTo>
                <a:lnTo>
                  <a:pt x="2222743" y="2573814"/>
                </a:lnTo>
                <a:lnTo>
                  <a:pt x="2222743" y="2563016"/>
                </a:lnTo>
                <a:lnTo>
                  <a:pt x="2221791" y="2552537"/>
                </a:lnTo>
                <a:lnTo>
                  <a:pt x="2221156" y="2541740"/>
                </a:lnTo>
                <a:lnTo>
                  <a:pt x="2219885" y="2531260"/>
                </a:lnTo>
                <a:lnTo>
                  <a:pt x="2218933" y="2521098"/>
                </a:lnTo>
                <a:lnTo>
                  <a:pt x="2217027" y="2510618"/>
                </a:lnTo>
                <a:lnTo>
                  <a:pt x="2215122" y="2500139"/>
                </a:lnTo>
                <a:lnTo>
                  <a:pt x="2213217" y="2490294"/>
                </a:lnTo>
                <a:lnTo>
                  <a:pt x="2210994" y="2479815"/>
                </a:lnTo>
                <a:lnTo>
                  <a:pt x="2208453" y="2469970"/>
                </a:lnTo>
                <a:lnTo>
                  <a:pt x="2205595" y="2460126"/>
                </a:lnTo>
                <a:lnTo>
                  <a:pt x="2202419" y="2449964"/>
                </a:lnTo>
                <a:lnTo>
                  <a:pt x="2199244" y="2440437"/>
                </a:lnTo>
                <a:lnTo>
                  <a:pt x="2195751" y="2430910"/>
                </a:lnTo>
                <a:lnTo>
                  <a:pt x="2192257" y="2421383"/>
                </a:lnTo>
                <a:lnTo>
                  <a:pt x="2188129" y="2412174"/>
                </a:lnTo>
                <a:lnTo>
                  <a:pt x="2184001" y="2402964"/>
                </a:lnTo>
                <a:lnTo>
                  <a:pt x="2179555" y="2393437"/>
                </a:lnTo>
                <a:lnTo>
                  <a:pt x="2174791" y="2384546"/>
                </a:lnTo>
                <a:lnTo>
                  <a:pt x="2169710" y="2375654"/>
                </a:lnTo>
                <a:lnTo>
                  <a:pt x="2164947" y="2366762"/>
                </a:lnTo>
                <a:lnTo>
                  <a:pt x="2159866" y="2358188"/>
                </a:lnTo>
                <a:lnTo>
                  <a:pt x="2154150" y="2349614"/>
                </a:lnTo>
                <a:lnTo>
                  <a:pt x="2148751" y="2341357"/>
                </a:lnTo>
                <a:lnTo>
                  <a:pt x="2142717" y="2333418"/>
                </a:lnTo>
                <a:lnTo>
                  <a:pt x="2136684" y="2325161"/>
                </a:lnTo>
                <a:lnTo>
                  <a:pt x="2130332" y="2316905"/>
                </a:lnTo>
                <a:lnTo>
                  <a:pt x="2124299" y="2309283"/>
                </a:lnTo>
                <a:lnTo>
                  <a:pt x="2117312" y="2301661"/>
                </a:lnTo>
                <a:lnTo>
                  <a:pt x="2110643" y="2294357"/>
                </a:lnTo>
                <a:lnTo>
                  <a:pt x="2103657" y="2286736"/>
                </a:lnTo>
                <a:lnTo>
                  <a:pt x="2096671" y="2279750"/>
                </a:lnTo>
                <a:lnTo>
                  <a:pt x="2089367" y="2272763"/>
                </a:lnTo>
                <a:lnTo>
                  <a:pt x="2081745" y="2265777"/>
                </a:lnTo>
                <a:lnTo>
                  <a:pt x="2074124" y="2259425"/>
                </a:lnTo>
                <a:lnTo>
                  <a:pt x="2066185" y="2252757"/>
                </a:lnTo>
                <a:lnTo>
                  <a:pt x="2058245" y="2246405"/>
                </a:lnTo>
                <a:lnTo>
                  <a:pt x="2050306" y="2240372"/>
                </a:lnTo>
                <a:lnTo>
                  <a:pt x="2042050" y="2234338"/>
                </a:lnTo>
                <a:lnTo>
                  <a:pt x="2033793" y="2228939"/>
                </a:lnTo>
                <a:lnTo>
                  <a:pt x="2025219" y="2223223"/>
                </a:lnTo>
                <a:lnTo>
                  <a:pt x="2016327" y="2218142"/>
                </a:lnTo>
                <a:lnTo>
                  <a:pt x="2007753" y="2213061"/>
                </a:lnTo>
                <a:lnTo>
                  <a:pt x="1998861" y="2207980"/>
                </a:lnTo>
                <a:lnTo>
                  <a:pt x="1989652" y="2203534"/>
                </a:lnTo>
                <a:lnTo>
                  <a:pt x="1980760" y="2199088"/>
                </a:lnTo>
                <a:lnTo>
                  <a:pt x="1971551" y="2194643"/>
                </a:lnTo>
                <a:lnTo>
                  <a:pt x="1961706" y="2190832"/>
                </a:lnTo>
                <a:lnTo>
                  <a:pt x="1952179" y="2187021"/>
                </a:lnTo>
                <a:lnTo>
                  <a:pt x="1942335" y="2183528"/>
                </a:lnTo>
                <a:lnTo>
                  <a:pt x="1932808" y="2180352"/>
                </a:lnTo>
                <a:lnTo>
                  <a:pt x="1922963" y="2177177"/>
                </a:lnTo>
                <a:lnTo>
                  <a:pt x="1913119" y="2174318"/>
                </a:lnTo>
                <a:lnTo>
                  <a:pt x="1902639" y="2171778"/>
                </a:lnTo>
                <a:lnTo>
                  <a:pt x="1892795" y="2169555"/>
                </a:lnTo>
                <a:lnTo>
                  <a:pt x="1882315" y="2167332"/>
                </a:lnTo>
                <a:lnTo>
                  <a:pt x="1871836" y="2165427"/>
                </a:lnTo>
                <a:lnTo>
                  <a:pt x="1861356" y="2163839"/>
                </a:lnTo>
                <a:lnTo>
                  <a:pt x="1850559" y="2162251"/>
                </a:lnTo>
                <a:lnTo>
                  <a:pt x="1840397" y="2161298"/>
                </a:lnTo>
                <a:lnTo>
                  <a:pt x="1829600" y="2160663"/>
                </a:lnTo>
                <a:lnTo>
                  <a:pt x="1818167" y="2160028"/>
                </a:lnTo>
                <a:lnTo>
                  <a:pt x="1807688" y="2159710"/>
                </a:lnTo>
                <a:lnTo>
                  <a:pt x="1796891" y="2159710"/>
                </a:lnTo>
                <a:close/>
                <a:moveTo>
                  <a:pt x="1703527" y="1784350"/>
                </a:moveTo>
                <a:lnTo>
                  <a:pt x="1960753" y="1793877"/>
                </a:lnTo>
                <a:lnTo>
                  <a:pt x="1955037" y="1945990"/>
                </a:lnTo>
                <a:lnTo>
                  <a:pt x="1970280" y="1950118"/>
                </a:lnTo>
                <a:lnTo>
                  <a:pt x="1985841" y="1954247"/>
                </a:lnTo>
                <a:lnTo>
                  <a:pt x="2000766" y="1959010"/>
                </a:lnTo>
                <a:lnTo>
                  <a:pt x="2016010" y="1963774"/>
                </a:lnTo>
                <a:lnTo>
                  <a:pt x="2030935" y="1969172"/>
                </a:lnTo>
                <a:lnTo>
                  <a:pt x="2045225" y="1975206"/>
                </a:lnTo>
                <a:lnTo>
                  <a:pt x="2059833" y="1980922"/>
                </a:lnTo>
                <a:lnTo>
                  <a:pt x="2074441" y="1987273"/>
                </a:lnTo>
                <a:lnTo>
                  <a:pt x="2088414" y="1993942"/>
                </a:lnTo>
                <a:lnTo>
                  <a:pt x="2102069" y="2001246"/>
                </a:lnTo>
                <a:lnTo>
                  <a:pt x="2116042" y="2008550"/>
                </a:lnTo>
                <a:lnTo>
                  <a:pt x="2129697" y="2016172"/>
                </a:lnTo>
                <a:lnTo>
                  <a:pt x="2143035" y="2024111"/>
                </a:lnTo>
                <a:lnTo>
                  <a:pt x="2156055" y="2032367"/>
                </a:lnTo>
                <a:lnTo>
                  <a:pt x="2169075" y="2041259"/>
                </a:lnTo>
                <a:lnTo>
                  <a:pt x="2181778" y="2050151"/>
                </a:lnTo>
                <a:lnTo>
                  <a:pt x="2293243" y="1945990"/>
                </a:lnTo>
                <a:lnTo>
                  <a:pt x="2468220" y="2134941"/>
                </a:lnTo>
                <a:lnTo>
                  <a:pt x="2357390" y="2237831"/>
                </a:lnTo>
                <a:lnTo>
                  <a:pt x="2365330" y="2251169"/>
                </a:lnTo>
                <a:lnTo>
                  <a:pt x="2373269" y="2264507"/>
                </a:lnTo>
                <a:lnTo>
                  <a:pt x="2380573" y="2278162"/>
                </a:lnTo>
                <a:lnTo>
                  <a:pt x="2387559" y="2292135"/>
                </a:lnTo>
                <a:lnTo>
                  <a:pt x="2394228" y="2306107"/>
                </a:lnTo>
                <a:lnTo>
                  <a:pt x="2400897" y="2320715"/>
                </a:lnTo>
                <a:lnTo>
                  <a:pt x="2406930" y="2335323"/>
                </a:lnTo>
                <a:lnTo>
                  <a:pt x="2412647" y="2349614"/>
                </a:lnTo>
                <a:lnTo>
                  <a:pt x="2418045" y="2364539"/>
                </a:lnTo>
                <a:lnTo>
                  <a:pt x="2423444" y="2379465"/>
                </a:lnTo>
                <a:lnTo>
                  <a:pt x="2427890" y="2394708"/>
                </a:lnTo>
                <a:lnTo>
                  <a:pt x="2432335" y="2409951"/>
                </a:lnTo>
                <a:lnTo>
                  <a:pt x="2435829" y="2425194"/>
                </a:lnTo>
                <a:lnTo>
                  <a:pt x="2439639" y="2440754"/>
                </a:lnTo>
                <a:lnTo>
                  <a:pt x="2443133" y="2456315"/>
                </a:lnTo>
                <a:lnTo>
                  <a:pt x="2445673" y="2472193"/>
                </a:lnTo>
                <a:lnTo>
                  <a:pt x="2595563" y="2477909"/>
                </a:lnTo>
                <a:lnTo>
                  <a:pt x="2586354" y="2735136"/>
                </a:lnTo>
                <a:lnTo>
                  <a:pt x="2437099" y="2729420"/>
                </a:lnTo>
                <a:lnTo>
                  <a:pt x="2432971" y="2744980"/>
                </a:lnTo>
                <a:lnTo>
                  <a:pt x="2428842" y="2760541"/>
                </a:lnTo>
                <a:lnTo>
                  <a:pt x="2424079" y="2776419"/>
                </a:lnTo>
                <a:lnTo>
                  <a:pt x="2419315" y="2791027"/>
                </a:lnTo>
                <a:lnTo>
                  <a:pt x="2413599" y="2806270"/>
                </a:lnTo>
                <a:lnTo>
                  <a:pt x="2408201" y="2821196"/>
                </a:lnTo>
                <a:lnTo>
                  <a:pt x="2402167" y="2835804"/>
                </a:lnTo>
                <a:lnTo>
                  <a:pt x="2395816" y="2850094"/>
                </a:lnTo>
                <a:lnTo>
                  <a:pt x="2388829" y="2864702"/>
                </a:lnTo>
                <a:lnTo>
                  <a:pt x="2381525" y="2878992"/>
                </a:lnTo>
                <a:lnTo>
                  <a:pt x="2374221" y="2892647"/>
                </a:lnTo>
                <a:lnTo>
                  <a:pt x="2366917" y="2906303"/>
                </a:lnTo>
                <a:lnTo>
                  <a:pt x="2358661" y="2919640"/>
                </a:lnTo>
                <a:lnTo>
                  <a:pt x="2350404" y="2932978"/>
                </a:lnTo>
                <a:lnTo>
                  <a:pt x="2341512" y="2945998"/>
                </a:lnTo>
                <a:lnTo>
                  <a:pt x="2332620" y="2958701"/>
                </a:lnTo>
                <a:lnTo>
                  <a:pt x="2433606" y="3067625"/>
                </a:lnTo>
                <a:lnTo>
                  <a:pt x="2245290" y="3242603"/>
                </a:lnTo>
                <a:lnTo>
                  <a:pt x="2144940" y="3134949"/>
                </a:lnTo>
                <a:lnTo>
                  <a:pt x="2131285" y="3143205"/>
                </a:lnTo>
                <a:lnTo>
                  <a:pt x="2117947" y="3150509"/>
                </a:lnTo>
                <a:lnTo>
                  <a:pt x="2103657" y="3157813"/>
                </a:lnTo>
                <a:lnTo>
                  <a:pt x="2089684" y="3165117"/>
                </a:lnTo>
                <a:lnTo>
                  <a:pt x="2075394" y="3172103"/>
                </a:lnTo>
                <a:lnTo>
                  <a:pt x="2061104" y="3178455"/>
                </a:lnTo>
                <a:lnTo>
                  <a:pt x="2046496" y="3184488"/>
                </a:lnTo>
                <a:lnTo>
                  <a:pt x="2031570" y="3190205"/>
                </a:lnTo>
                <a:lnTo>
                  <a:pt x="2016645" y="3195603"/>
                </a:lnTo>
                <a:lnTo>
                  <a:pt x="2001402" y="3200684"/>
                </a:lnTo>
                <a:lnTo>
                  <a:pt x="1986159" y="3205448"/>
                </a:lnTo>
                <a:lnTo>
                  <a:pt x="1970598" y="3209576"/>
                </a:lnTo>
                <a:lnTo>
                  <a:pt x="1955037" y="3213704"/>
                </a:lnTo>
                <a:lnTo>
                  <a:pt x="1939477" y="3217515"/>
                </a:lnTo>
                <a:lnTo>
                  <a:pt x="1923916" y="3220373"/>
                </a:lnTo>
                <a:lnTo>
                  <a:pt x="1908038" y="3223231"/>
                </a:lnTo>
                <a:lnTo>
                  <a:pt x="1902322" y="3370263"/>
                </a:lnTo>
                <a:lnTo>
                  <a:pt x="1645095" y="3360736"/>
                </a:lnTo>
                <a:lnTo>
                  <a:pt x="1650493" y="3213704"/>
                </a:lnTo>
                <a:lnTo>
                  <a:pt x="1634615" y="3209576"/>
                </a:lnTo>
                <a:lnTo>
                  <a:pt x="1619054" y="3205130"/>
                </a:lnTo>
                <a:lnTo>
                  <a:pt x="1603494" y="3200684"/>
                </a:lnTo>
                <a:lnTo>
                  <a:pt x="1588251" y="3195603"/>
                </a:lnTo>
                <a:lnTo>
                  <a:pt x="1573325" y="3189887"/>
                </a:lnTo>
                <a:lnTo>
                  <a:pt x="1558717" y="3184488"/>
                </a:lnTo>
                <a:lnTo>
                  <a:pt x="1543792" y="3178137"/>
                </a:lnTo>
                <a:lnTo>
                  <a:pt x="1529184" y="3171786"/>
                </a:lnTo>
                <a:lnTo>
                  <a:pt x="1515211" y="3164482"/>
                </a:lnTo>
                <a:lnTo>
                  <a:pt x="1500921" y="3157496"/>
                </a:lnTo>
                <a:lnTo>
                  <a:pt x="1486948" y="3150192"/>
                </a:lnTo>
                <a:lnTo>
                  <a:pt x="1472975" y="3142252"/>
                </a:lnTo>
                <a:lnTo>
                  <a:pt x="1459637" y="3134313"/>
                </a:lnTo>
                <a:lnTo>
                  <a:pt x="1446300" y="3125739"/>
                </a:lnTo>
                <a:lnTo>
                  <a:pt x="1433280" y="3117165"/>
                </a:lnTo>
                <a:lnTo>
                  <a:pt x="1420577" y="3107638"/>
                </a:lnTo>
                <a:lnTo>
                  <a:pt x="1312606" y="3207988"/>
                </a:lnTo>
                <a:lnTo>
                  <a:pt x="1137310" y="3019673"/>
                </a:lnTo>
                <a:lnTo>
                  <a:pt x="1245917" y="2918688"/>
                </a:lnTo>
                <a:lnTo>
                  <a:pt x="1238296" y="2905350"/>
                </a:lnTo>
                <a:lnTo>
                  <a:pt x="1230357" y="2891377"/>
                </a:lnTo>
                <a:lnTo>
                  <a:pt x="1223053" y="2877722"/>
                </a:lnTo>
                <a:lnTo>
                  <a:pt x="1216066" y="2863749"/>
                </a:lnTo>
                <a:lnTo>
                  <a:pt x="1209397" y="2849459"/>
                </a:lnTo>
                <a:lnTo>
                  <a:pt x="1203046" y="2834851"/>
                </a:lnTo>
                <a:lnTo>
                  <a:pt x="1197012" y="2820560"/>
                </a:lnTo>
                <a:lnTo>
                  <a:pt x="1191296" y="2805635"/>
                </a:lnTo>
                <a:lnTo>
                  <a:pt x="1186215" y="2790710"/>
                </a:lnTo>
                <a:lnTo>
                  <a:pt x="1181134" y="2775466"/>
                </a:lnTo>
                <a:lnTo>
                  <a:pt x="1176688" y="2760223"/>
                </a:lnTo>
                <a:lnTo>
                  <a:pt x="1172560" y="2744980"/>
                </a:lnTo>
                <a:lnTo>
                  <a:pt x="1168432" y="2729420"/>
                </a:lnTo>
                <a:lnTo>
                  <a:pt x="1164938" y="2713859"/>
                </a:lnTo>
                <a:lnTo>
                  <a:pt x="1161763" y="2697981"/>
                </a:lnTo>
                <a:lnTo>
                  <a:pt x="1159222" y="2682420"/>
                </a:lnTo>
                <a:lnTo>
                  <a:pt x="1009650" y="2676704"/>
                </a:lnTo>
                <a:lnTo>
                  <a:pt x="1019494" y="2419478"/>
                </a:lnTo>
                <a:lnTo>
                  <a:pt x="1169384" y="2425194"/>
                </a:lnTo>
                <a:lnTo>
                  <a:pt x="1173513" y="2409633"/>
                </a:lnTo>
                <a:lnTo>
                  <a:pt x="1177641" y="2393755"/>
                </a:lnTo>
                <a:lnTo>
                  <a:pt x="1182404" y="2378512"/>
                </a:lnTo>
                <a:lnTo>
                  <a:pt x="1187803" y="2363904"/>
                </a:lnTo>
                <a:lnTo>
                  <a:pt x="1193202" y="2348978"/>
                </a:lnTo>
                <a:lnTo>
                  <a:pt x="1198918" y="2334053"/>
                </a:lnTo>
                <a:lnTo>
                  <a:pt x="1205269" y="2319445"/>
                </a:lnTo>
                <a:lnTo>
                  <a:pt x="1211620" y="2305155"/>
                </a:lnTo>
                <a:lnTo>
                  <a:pt x="1218607" y="2290864"/>
                </a:lnTo>
                <a:lnTo>
                  <a:pt x="1225593" y="2277209"/>
                </a:lnTo>
                <a:lnTo>
                  <a:pt x="1233215" y="2263554"/>
                </a:lnTo>
                <a:lnTo>
                  <a:pt x="1240836" y="2249581"/>
                </a:lnTo>
                <a:lnTo>
                  <a:pt x="1248775" y="2236243"/>
                </a:lnTo>
                <a:lnTo>
                  <a:pt x="1257349" y="2223223"/>
                </a:lnTo>
                <a:lnTo>
                  <a:pt x="1265606" y="2210203"/>
                </a:lnTo>
                <a:lnTo>
                  <a:pt x="1274815" y="2197818"/>
                </a:lnTo>
                <a:lnTo>
                  <a:pt x="1171607" y="2086988"/>
                </a:lnTo>
                <a:lnTo>
                  <a:pt x="1360558" y="1912011"/>
                </a:lnTo>
                <a:lnTo>
                  <a:pt x="1464083" y="2023476"/>
                </a:lnTo>
                <a:lnTo>
                  <a:pt x="1477421" y="2015537"/>
                </a:lnTo>
                <a:lnTo>
                  <a:pt x="1491076" y="2007915"/>
                </a:lnTo>
                <a:lnTo>
                  <a:pt x="1504732" y="2000611"/>
                </a:lnTo>
                <a:lnTo>
                  <a:pt x="1518387" y="1993625"/>
                </a:lnTo>
                <a:lnTo>
                  <a:pt x="1532677" y="1986956"/>
                </a:lnTo>
                <a:lnTo>
                  <a:pt x="1546650" y="1980605"/>
                </a:lnTo>
                <a:lnTo>
                  <a:pt x="1561258" y="1974571"/>
                </a:lnTo>
                <a:lnTo>
                  <a:pt x="1575548" y="1969172"/>
                </a:lnTo>
                <a:lnTo>
                  <a:pt x="1590474" y="1963774"/>
                </a:lnTo>
                <a:lnTo>
                  <a:pt x="1605399" y="1958693"/>
                </a:lnTo>
                <a:lnTo>
                  <a:pt x="1620325" y="1954247"/>
                </a:lnTo>
                <a:lnTo>
                  <a:pt x="1635568" y="1950118"/>
                </a:lnTo>
                <a:lnTo>
                  <a:pt x="1650811" y="1945990"/>
                </a:lnTo>
                <a:lnTo>
                  <a:pt x="1666371" y="1942815"/>
                </a:lnTo>
                <a:lnTo>
                  <a:pt x="1681932" y="1939321"/>
                </a:lnTo>
                <a:lnTo>
                  <a:pt x="1697493" y="1936781"/>
                </a:lnTo>
                <a:lnTo>
                  <a:pt x="1703527" y="1784350"/>
                </a:lnTo>
                <a:close/>
                <a:moveTo>
                  <a:pt x="499967" y="1495425"/>
                </a:moveTo>
                <a:lnTo>
                  <a:pt x="512673" y="1507816"/>
                </a:lnTo>
                <a:lnTo>
                  <a:pt x="526015" y="1520207"/>
                </a:lnTo>
                <a:lnTo>
                  <a:pt x="540309" y="1532916"/>
                </a:lnTo>
                <a:lnTo>
                  <a:pt x="555557" y="1545307"/>
                </a:lnTo>
                <a:lnTo>
                  <a:pt x="571122" y="1557381"/>
                </a:lnTo>
                <a:lnTo>
                  <a:pt x="587958" y="1569136"/>
                </a:lnTo>
                <a:lnTo>
                  <a:pt x="596217" y="1574220"/>
                </a:lnTo>
                <a:lnTo>
                  <a:pt x="604794" y="1579939"/>
                </a:lnTo>
                <a:lnTo>
                  <a:pt x="613371" y="1584705"/>
                </a:lnTo>
                <a:lnTo>
                  <a:pt x="622265" y="1589788"/>
                </a:lnTo>
                <a:lnTo>
                  <a:pt x="639736" y="1608851"/>
                </a:lnTo>
                <a:lnTo>
                  <a:pt x="657525" y="1628868"/>
                </a:lnTo>
                <a:lnTo>
                  <a:pt x="692150" y="1668583"/>
                </a:lnTo>
                <a:lnTo>
                  <a:pt x="641960" y="1916723"/>
                </a:lnTo>
                <a:lnTo>
                  <a:pt x="640054" y="1924030"/>
                </a:lnTo>
                <a:lnTo>
                  <a:pt x="637830" y="1931338"/>
                </a:lnTo>
                <a:lnTo>
                  <a:pt x="635289" y="1938328"/>
                </a:lnTo>
                <a:lnTo>
                  <a:pt x="631795" y="1945000"/>
                </a:lnTo>
                <a:lnTo>
                  <a:pt x="628618" y="1951672"/>
                </a:lnTo>
                <a:lnTo>
                  <a:pt x="624489" y="1958026"/>
                </a:lnTo>
                <a:lnTo>
                  <a:pt x="620041" y="1963745"/>
                </a:lnTo>
                <a:lnTo>
                  <a:pt x="615277" y="1969464"/>
                </a:lnTo>
                <a:lnTo>
                  <a:pt x="247746" y="2374875"/>
                </a:lnTo>
                <a:lnTo>
                  <a:pt x="244252" y="2379323"/>
                </a:lnTo>
                <a:lnTo>
                  <a:pt x="240122" y="2382818"/>
                </a:lnTo>
                <a:lnTo>
                  <a:pt x="235675" y="2386631"/>
                </a:lnTo>
                <a:lnTo>
                  <a:pt x="231228" y="2390126"/>
                </a:lnTo>
                <a:lnTo>
                  <a:pt x="226781" y="2393303"/>
                </a:lnTo>
                <a:lnTo>
                  <a:pt x="222334" y="2395845"/>
                </a:lnTo>
                <a:lnTo>
                  <a:pt x="217251" y="2399022"/>
                </a:lnTo>
                <a:lnTo>
                  <a:pt x="212486" y="2401246"/>
                </a:lnTo>
                <a:lnTo>
                  <a:pt x="207404" y="2403470"/>
                </a:lnTo>
                <a:lnTo>
                  <a:pt x="202639" y="2405377"/>
                </a:lnTo>
                <a:lnTo>
                  <a:pt x="197239" y="2406965"/>
                </a:lnTo>
                <a:lnTo>
                  <a:pt x="192156" y="2408236"/>
                </a:lnTo>
                <a:lnTo>
                  <a:pt x="187074" y="2409189"/>
                </a:lnTo>
                <a:lnTo>
                  <a:pt x="181673" y="2410460"/>
                </a:lnTo>
                <a:lnTo>
                  <a:pt x="176273" y="2411095"/>
                </a:lnTo>
                <a:lnTo>
                  <a:pt x="170873" y="2411413"/>
                </a:lnTo>
                <a:lnTo>
                  <a:pt x="165473" y="2411413"/>
                </a:lnTo>
                <a:lnTo>
                  <a:pt x="160073" y="2411413"/>
                </a:lnTo>
                <a:lnTo>
                  <a:pt x="154990" y="2411095"/>
                </a:lnTo>
                <a:lnTo>
                  <a:pt x="149272" y="2410460"/>
                </a:lnTo>
                <a:lnTo>
                  <a:pt x="144190" y="2409825"/>
                </a:lnTo>
                <a:lnTo>
                  <a:pt x="139107" y="2408554"/>
                </a:lnTo>
                <a:lnTo>
                  <a:pt x="133707" y="2406965"/>
                </a:lnTo>
                <a:lnTo>
                  <a:pt x="128625" y="2405377"/>
                </a:lnTo>
                <a:lnTo>
                  <a:pt x="123224" y="2403470"/>
                </a:lnTo>
                <a:lnTo>
                  <a:pt x="118459" y="2401246"/>
                </a:lnTo>
                <a:lnTo>
                  <a:pt x="113377" y="2399022"/>
                </a:lnTo>
                <a:lnTo>
                  <a:pt x="108612" y="2395845"/>
                </a:lnTo>
                <a:lnTo>
                  <a:pt x="104165" y="2392985"/>
                </a:lnTo>
                <a:lnTo>
                  <a:pt x="99082" y="2390126"/>
                </a:lnTo>
                <a:lnTo>
                  <a:pt x="94635" y="2386313"/>
                </a:lnTo>
                <a:lnTo>
                  <a:pt x="90506" y="2382501"/>
                </a:lnTo>
                <a:lnTo>
                  <a:pt x="86058" y="2378688"/>
                </a:lnTo>
                <a:lnTo>
                  <a:pt x="82564" y="2374875"/>
                </a:lnTo>
                <a:lnTo>
                  <a:pt x="78752" y="2370427"/>
                </a:lnTo>
                <a:lnTo>
                  <a:pt x="75258" y="2365661"/>
                </a:lnTo>
                <a:lnTo>
                  <a:pt x="72081" y="2361213"/>
                </a:lnTo>
                <a:lnTo>
                  <a:pt x="69222" y="2356448"/>
                </a:lnTo>
                <a:lnTo>
                  <a:pt x="66364" y="2351999"/>
                </a:lnTo>
                <a:lnTo>
                  <a:pt x="64140" y="2346916"/>
                </a:lnTo>
                <a:lnTo>
                  <a:pt x="61916" y="2342150"/>
                </a:lnTo>
                <a:lnTo>
                  <a:pt x="60328" y="2336749"/>
                </a:lnTo>
                <a:lnTo>
                  <a:pt x="58422" y="2331983"/>
                </a:lnTo>
                <a:lnTo>
                  <a:pt x="57151" y="2326900"/>
                </a:lnTo>
                <a:lnTo>
                  <a:pt x="55563" y="2321498"/>
                </a:lnTo>
                <a:lnTo>
                  <a:pt x="54928" y="2316097"/>
                </a:lnTo>
                <a:lnTo>
                  <a:pt x="54293" y="2310696"/>
                </a:lnTo>
                <a:lnTo>
                  <a:pt x="53975" y="2305612"/>
                </a:lnTo>
                <a:lnTo>
                  <a:pt x="53975" y="2299893"/>
                </a:lnTo>
                <a:lnTo>
                  <a:pt x="53975" y="2294810"/>
                </a:lnTo>
                <a:lnTo>
                  <a:pt x="54293" y="2289726"/>
                </a:lnTo>
                <a:lnTo>
                  <a:pt x="54928" y="2284007"/>
                </a:lnTo>
                <a:lnTo>
                  <a:pt x="55563" y="2278924"/>
                </a:lnTo>
                <a:lnTo>
                  <a:pt x="56834" y="2273523"/>
                </a:lnTo>
                <a:lnTo>
                  <a:pt x="58422" y="2268439"/>
                </a:lnTo>
                <a:lnTo>
                  <a:pt x="60328" y="2263355"/>
                </a:lnTo>
                <a:lnTo>
                  <a:pt x="61916" y="2257954"/>
                </a:lnTo>
                <a:lnTo>
                  <a:pt x="64140" y="2253188"/>
                </a:lnTo>
                <a:lnTo>
                  <a:pt x="66364" y="2248105"/>
                </a:lnTo>
                <a:lnTo>
                  <a:pt x="69222" y="2243021"/>
                </a:lnTo>
                <a:lnTo>
                  <a:pt x="72081" y="2238573"/>
                </a:lnTo>
                <a:lnTo>
                  <a:pt x="75258" y="2233807"/>
                </a:lnTo>
                <a:lnTo>
                  <a:pt x="78752" y="2229359"/>
                </a:lnTo>
                <a:lnTo>
                  <a:pt x="82882" y="2224911"/>
                </a:lnTo>
                <a:lnTo>
                  <a:pt x="429129" y="1842376"/>
                </a:lnTo>
                <a:lnTo>
                  <a:pt x="499967" y="1495425"/>
                </a:lnTo>
                <a:close/>
                <a:moveTo>
                  <a:pt x="2178844" y="1055220"/>
                </a:moveTo>
                <a:lnTo>
                  <a:pt x="2166450" y="1055537"/>
                </a:lnTo>
                <a:lnTo>
                  <a:pt x="2154055" y="1056172"/>
                </a:lnTo>
                <a:lnTo>
                  <a:pt x="2141978" y="1058076"/>
                </a:lnTo>
                <a:lnTo>
                  <a:pt x="2129584" y="1059979"/>
                </a:lnTo>
                <a:lnTo>
                  <a:pt x="2117507" y="1062518"/>
                </a:lnTo>
                <a:lnTo>
                  <a:pt x="2105430" y="1066008"/>
                </a:lnTo>
                <a:lnTo>
                  <a:pt x="2093671" y="1070133"/>
                </a:lnTo>
                <a:lnTo>
                  <a:pt x="2081594" y="1074575"/>
                </a:lnTo>
                <a:lnTo>
                  <a:pt x="2070153" y="1079334"/>
                </a:lnTo>
                <a:lnTo>
                  <a:pt x="2058712" y="1085363"/>
                </a:lnTo>
                <a:lnTo>
                  <a:pt x="2047588" y="1091709"/>
                </a:lnTo>
                <a:lnTo>
                  <a:pt x="2036783" y="1098372"/>
                </a:lnTo>
                <a:lnTo>
                  <a:pt x="2025977" y="1105987"/>
                </a:lnTo>
                <a:lnTo>
                  <a:pt x="2015490" y="1114236"/>
                </a:lnTo>
                <a:lnTo>
                  <a:pt x="2005320" y="1122803"/>
                </a:lnTo>
                <a:lnTo>
                  <a:pt x="1996103" y="1132005"/>
                </a:lnTo>
                <a:lnTo>
                  <a:pt x="1987204" y="1141206"/>
                </a:lnTo>
                <a:lnTo>
                  <a:pt x="1978941" y="1151042"/>
                </a:lnTo>
                <a:lnTo>
                  <a:pt x="1971314" y="1161513"/>
                </a:lnTo>
                <a:lnTo>
                  <a:pt x="1964322" y="1171666"/>
                </a:lnTo>
                <a:lnTo>
                  <a:pt x="1957330" y="1182454"/>
                </a:lnTo>
                <a:lnTo>
                  <a:pt x="1951610" y="1193242"/>
                </a:lnTo>
                <a:lnTo>
                  <a:pt x="1945889" y="1204348"/>
                </a:lnTo>
                <a:lnTo>
                  <a:pt x="1941122" y="1216088"/>
                </a:lnTo>
                <a:lnTo>
                  <a:pt x="1936673" y="1227510"/>
                </a:lnTo>
                <a:lnTo>
                  <a:pt x="1932859" y="1239250"/>
                </a:lnTo>
                <a:lnTo>
                  <a:pt x="1929999" y="1251307"/>
                </a:lnTo>
                <a:lnTo>
                  <a:pt x="1927456" y="1263047"/>
                </a:lnTo>
                <a:lnTo>
                  <a:pt x="1925231" y="1275421"/>
                </a:lnTo>
                <a:lnTo>
                  <a:pt x="1923642" y="1287796"/>
                </a:lnTo>
                <a:lnTo>
                  <a:pt x="1923007" y="1299853"/>
                </a:lnTo>
                <a:lnTo>
                  <a:pt x="1922371" y="1312545"/>
                </a:lnTo>
                <a:lnTo>
                  <a:pt x="1923007" y="1324919"/>
                </a:lnTo>
                <a:lnTo>
                  <a:pt x="1923642" y="1336976"/>
                </a:lnTo>
                <a:lnTo>
                  <a:pt x="1925231" y="1349351"/>
                </a:lnTo>
                <a:lnTo>
                  <a:pt x="1927456" y="1361408"/>
                </a:lnTo>
                <a:lnTo>
                  <a:pt x="1929999" y="1373465"/>
                </a:lnTo>
                <a:lnTo>
                  <a:pt x="1933177" y="1385522"/>
                </a:lnTo>
                <a:lnTo>
                  <a:pt x="1936990" y="1397579"/>
                </a:lnTo>
                <a:lnTo>
                  <a:pt x="1941440" y="1409002"/>
                </a:lnTo>
                <a:lnTo>
                  <a:pt x="1946843" y="1420424"/>
                </a:lnTo>
                <a:lnTo>
                  <a:pt x="1952563" y="1432164"/>
                </a:lnTo>
                <a:lnTo>
                  <a:pt x="1958919" y="1443269"/>
                </a:lnTo>
                <a:lnTo>
                  <a:pt x="1965593" y="1454375"/>
                </a:lnTo>
                <a:lnTo>
                  <a:pt x="1973539" y="1465163"/>
                </a:lnTo>
                <a:lnTo>
                  <a:pt x="1981802" y="1475633"/>
                </a:lnTo>
                <a:lnTo>
                  <a:pt x="1990065" y="1485152"/>
                </a:lnTo>
                <a:lnTo>
                  <a:pt x="1999281" y="1494671"/>
                </a:lnTo>
                <a:lnTo>
                  <a:pt x="2008816" y="1503872"/>
                </a:lnTo>
                <a:lnTo>
                  <a:pt x="2018350" y="1511805"/>
                </a:lnTo>
                <a:lnTo>
                  <a:pt x="2028838" y="1519737"/>
                </a:lnTo>
                <a:lnTo>
                  <a:pt x="2039325" y="1526717"/>
                </a:lnTo>
                <a:lnTo>
                  <a:pt x="2049813" y="1533381"/>
                </a:lnTo>
                <a:lnTo>
                  <a:pt x="2060937" y="1539409"/>
                </a:lnTo>
                <a:lnTo>
                  <a:pt x="2072060" y="1544803"/>
                </a:lnTo>
                <a:lnTo>
                  <a:pt x="2083501" y="1549880"/>
                </a:lnTo>
                <a:lnTo>
                  <a:pt x="2094942" y="1554005"/>
                </a:lnTo>
                <a:lnTo>
                  <a:pt x="2107019" y="1557812"/>
                </a:lnTo>
                <a:lnTo>
                  <a:pt x="2118778" y="1560985"/>
                </a:lnTo>
                <a:lnTo>
                  <a:pt x="2130855" y="1563523"/>
                </a:lnTo>
                <a:lnTo>
                  <a:pt x="2142932" y="1565745"/>
                </a:lnTo>
                <a:lnTo>
                  <a:pt x="2155326" y="1567331"/>
                </a:lnTo>
                <a:lnTo>
                  <a:pt x="2167721" y="1567966"/>
                </a:lnTo>
                <a:lnTo>
                  <a:pt x="2179798" y="1568283"/>
                </a:lnTo>
                <a:lnTo>
                  <a:pt x="2192510" y="1567966"/>
                </a:lnTo>
                <a:lnTo>
                  <a:pt x="2204905" y="1567014"/>
                </a:lnTo>
                <a:lnTo>
                  <a:pt x="2216982" y="1565427"/>
                </a:lnTo>
                <a:lnTo>
                  <a:pt x="2229058" y="1563206"/>
                </a:lnTo>
                <a:lnTo>
                  <a:pt x="2241135" y="1560668"/>
                </a:lnTo>
                <a:lnTo>
                  <a:pt x="2253212" y="1557178"/>
                </a:lnTo>
                <a:lnTo>
                  <a:pt x="2264971" y="1553370"/>
                </a:lnTo>
                <a:lnTo>
                  <a:pt x="2277048" y="1548928"/>
                </a:lnTo>
                <a:lnTo>
                  <a:pt x="2288489" y="1543851"/>
                </a:lnTo>
                <a:lnTo>
                  <a:pt x="2299930" y="1538140"/>
                </a:lnTo>
                <a:lnTo>
                  <a:pt x="2311053" y="1532111"/>
                </a:lnTo>
                <a:lnTo>
                  <a:pt x="2321859" y="1524814"/>
                </a:lnTo>
                <a:lnTo>
                  <a:pt x="2332665" y="1517516"/>
                </a:lnTo>
                <a:lnTo>
                  <a:pt x="2343152" y="1509266"/>
                </a:lnTo>
                <a:lnTo>
                  <a:pt x="2353322" y="1500382"/>
                </a:lnTo>
                <a:lnTo>
                  <a:pt x="2362539" y="1491498"/>
                </a:lnTo>
                <a:lnTo>
                  <a:pt x="2371437" y="1482296"/>
                </a:lnTo>
                <a:lnTo>
                  <a:pt x="2379701" y="1472143"/>
                </a:lnTo>
                <a:lnTo>
                  <a:pt x="2387328" y="1462307"/>
                </a:lnTo>
                <a:lnTo>
                  <a:pt x="2394955" y="1451836"/>
                </a:lnTo>
                <a:lnTo>
                  <a:pt x="2400994" y="1441048"/>
                </a:lnTo>
                <a:lnTo>
                  <a:pt x="2407350" y="1430260"/>
                </a:lnTo>
                <a:lnTo>
                  <a:pt x="2412753" y="1419155"/>
                </a:lnTo>
                <a:lnTo>
                  <a:pt x="2417520" y="1407415"/>
                </a:lnTo>
                <a:lnTo>
                  <a:pt x="2421969" y="1395993"/>
                </a:lnTo>
                <a:lnTo>
                  <a:pt x="2425783" y="1384253"/>
                </a:lnTo>
                <a:lnTo>
                  <a:pt x="2428961" y="1372196"/>
                </a:lnTo>
                <a:lnTo>
                  <a:pt x="2431504" y="1360139"/>
                </a:lnTo>
                <a:lnTo>
                  <a:pt x="2433411" y="1348081"/>
                </a:lnTo>
                <a:lnTo>
                  <a:pt x="2435000" y="1336024"/>
                </a:lnTo>
                <a:lnTo>
                  <a:pt x="2435635" y="1323333"/>
                </a:lnTo>
                <a:lnTo>
                  <a:pt x="2435953" y="1310958"/>
                </a:lnTo>
                <a:lnTo>
                  <a:pt x="2435635" y="1298901"/>
                </a:lnTo>
                <a:lnTo>
                  <a:pt x="2435000" y="1286527"/>
                </a:lnTo>
                <a:lnTo>
                  <a:pt x="2433411" y="1274152"/>
                </a:lnTo>
                <a:lnTo>
                  <a:pt x="2431186" y="1262095"/>
                </a:lnTo>
                <a:lnTo>
                  <a:pt x="2428643" y="1250038"/>
                </a:lnTo>
                <a:lnTo>
                  <a:pt x="2425465" y="1237981"/>
                </a:lnTo>
                <a:lnTo>
                  <a:pt x="2421652" y="1225924"/>
                </a:lnTo>
                <a:lnTo>
                  <a:pt x="2416884" y="1214501"/>
                </a:lnTo>
                <a:lnTo>
                  <a:pt x="2411799" y="1203079"/>
                </a:lnTo>
                <a:lnTo>
                  <a:pt x="2406079" y="1191339"/>
                </a:lnTo>
                <a:lnTo>
                  <a:pt x="2399723" y="1180233"/>
                </a:lnTo>
                <a:lnTo>
                  <a:pt x="2393049" y="1169128"/>
                </a:lnTo>
                <a:lnTo>
                  <a:pt x="2385103" y="1158657"/>
                </a:lnTo>
                <a:lnTo>
                  <a:pt x="2376840" y="1148187"/>
                </a:lnTo>
                <a:lnTo>
                  <a:pt x="2368259" y="1138351"/>
                </a:lnTo>
                <a:lnTo>
                  <a:pt x="2359043" y="1128832"/>
                </a:lnTo>
                <a:lnTo>
                  <a:pt x="2349826" y="1120265"/>
                </a:lnTo>
                <a:lnTo>
                  <a:pt x="2340292" y="1111698"/>
                </a:lnTo>
                <a:lnTo>
                  <a:pt x="2329804" y="1103766"/>
                </a:lnTo>
                <a:lnTo>
                  <a:pt x="2319317" y="1096785"/>
                </a:lnTo>
                <a:lnTo>
                  <a:pt x="2308829" y="1090122"/>
                </a:lnTo>
                <a:lnTo>
                  <a:pt x="2297705" y="1084094"/>
                </a:lnTo>
                <a:lnTo>
                  <a:pt x="2286582" y="1078700"/>
                </a:lnTo>
                <a:lnTo>
                  <a:pt x="2275141" y="1073623"/>
                </a:lnTo>
                <a:lnTo>
                  <a:pt x="2263700" y="1069181"/>
                </a:lnTo>
                <a:lnTo>
                  <a:pt x="2251623" y="1065691"/>
                </a:lnTo>
                <a:lnTo>
                  <a:pt x="2239864" y="1062518"/>
                </a:lnTo>
                <a:lnTo>
                  <a:pt x="2227787" y="1059979"/>
                </a:lnTo>
                <a:lnTo>
                  <a:pt x="2215710" y="1057758"/>
                </a:lnTo>
                <a:lnTo>
                  <a:pt x="2203316" y="1056172"/>
                </a:lnTo>
                <a:lnTo>
                  <a:pt x="2190921" y="1055537"/>
                </a:lnTo>
                <a:lnTo>
                  <a:pt x="2178844" y="1055220"/>
                </a:lnTo>
                <a:close/>
                <a:moveTo>
                  <a:pt x="2144839" y="823913"/>
                </a:moveTo>
                <a:lnTo>
                  <a:pt x="2301519" y="838826"/>
                </a:lnTo>
                <a:lnTo>
                  <a:pt x="2292938" y="930841"/>
                </a:lnTo>
                <a:lnTo>
                  <a:pt x="2302155" y="933379"/>
                </a:lnTo>
                <a:lnTo>
                  <a:pt x="2311053" y="936235"/>
                </a:lnTo>
                <a:lnTo>
                  <a:pt x="2319952" y="939725"/>
                </a:lnTo>
                <a:lnTo>
                  <a:pt x="2328851" y="943215"/>
                </a:lnTo>
                <a:lnTo>
                  <a:pt x="2338067" y="946706"/>
                </a:lnTo>
                <a:lnTo>
                  <a:pt x="2346330" y="950513"/>
                </a:lnTo>
                <a:lnTo>
                  <a:pt x="2354911" y="954638"/>
                </a:lnTo>
                <a:lnTo>
                  <a:pt x="2363492" y="959080"/>
                </a:lnTo>
                <a:lnTo>
                  <a:pt x="2372073" y="963522"/>
                </a:lnTo>
                <a:lnTo>
                  <a:pt x="2380654" y="968282"/>
                </a:lnTo>
                <a:lnTo>
                  <a:pt x="2388917" y="973358"/>
                </a:lnTo>
                <a:lnTo>
                  <a:pt x="2397180" y="978752"/>
                </a:lnTo>
                <a:lnTo>
                  <a:pt x="2405125" y="983829"/>
                </a:lnTo>
                <a:lnTo>
                  <a:pt x="2413071" y="989540"/>
                </a:lnTo>
                <a:lnTo>
                  <a:pt x="2420698" y="995569"/>
                </a:lnTo>
                <a:lnTo>
                  <a:pt x="2428643" y="1001280"/>
                </a:lnTo>
                <a:lnTo>
                  <a:pt x="2499197" y="943215"/>
                </a:lnTo>
                <a:lnTo>
                  <a:pt x="2599625" y="1063787"/>
                </a:lnTo>
                <a:lnTo>
                  <a:pt x="2529389" y="1122169"/>
                </a:lnTo>
                <a:lnTo>
                  <a:pt x="2533839" y="1130736"/>
                </a:lnTo>
                <a:lnTo>
                  <a:pt x="2538288" y="1139620"/>
                </a:lnTo>
                <a:lnTo>
                  <a:pt x="2542420" y="1148504"/>
                </a:lnTo>
                <a:lnTo>
                  <a:pt x="2546551" y="1157388"/>
                </a:lnTo>
                <a:lnTo>
                  <a:pt x="2550365" y="1166590"/>
                </a:lnTo>
                <a:lnTo>
                  <a:pt x="2553543" y="1175474"/>
                </a:lnTo>
                <a:lnTo>
                  <a:pt x="2557039" y="1184676"/>
                </a:lnTo>
                <a:lnTo>
                  <a:pt x="2559899" y="1193560"/>
                </a:lnTo>
                <a:lnTo>
                  <a:pt x="2562442" y="1203079"/>
                </a:lnTo>
                <a:lnTo>
                  <a:pt x="2564984" y="1212280"/>
                </a:lnTo>
                <a:lnTo>
                  <a:pt x="2567527" y="1221799"/>
                </a:lnTo>
                <a:lnTo>
                  <a:pt x="2569116" y="1231318"/>
                </a:lnTo>
                <a:lnTo>
                  <a:pt x="2571022" y="1240519"/>
                </a:lnTo>
                <a:lnTo>
                  <a:pt x="2572612" y="1249721"/>
                </a:lnTo>
                <a:lnTo>
                  <a:pt x="2574201" y="1259557"/>
                </a:lnTo>
                <a:lnTo>
                  <a:pt x="2575154" y="1269075"/>
                </a:lnTo>
                <a:lnTo>
                  <a:pt x="2665412" y="1277325"/>
                </a:lnTo>
                <a:lnTo>
                  <a:pt x="2650793" y="1433433"/>
                </a:lnTo>
                <a:lnTo>
                  <a:pt x="2561170" y="1425501"/>
                </a:lnTo>
                <a:lnTo>
                  <a:pt x="2558310" y="1434385"/>
                </a:lnTo>
                <a:lnTo>
                  <a:pt x="2555132" y="1443587"/>
                </a:lnTo>
                <a:lnTo>
                  <a:pt x="2552272" y="1452471"/>
                </a:lnTo>
                <a:lnTo>
                  <a:pt x="2548458" y="1461355"/>
                </a:lnTo>
                <a:lnTo>
                  <a:pt x="2544644" y="1470239"/>
                </a:lnTo>
                <a:lnTo>
                  <a:pt x="2540513" y="1479124"/>
                </a:lnTo>
                <a:lnTo>
                  <a:pt x="2536381" y="1488008"/>
                </a:lnTo>
                <a:lnTo>
                  <a:pt x="2531932" y="1496575"/>
                </a:lnTo>
                <a:lnTo>
                  <a:pt x="2527482" y="1505142"/>
                </a:lnTo>
                <a:lnTo>
                  <a:pt x="2522715" y="1513708"/>
                </a:lnTo>
                <a:lnTo>
                  <a:pt x="2517630" y="1521958"/>
                </a:lnTo>
                <a:lnTo>
                  <a:pt x="2512228" y="1530208"/>
                </a:lnTo>
                <a:lnTo>
                  <a:pt x="2506825" y="1538140"/>
                </a:lnTo>
                <a:lnTo>
                  <a:pt x="2501104" y="1546390"/>
                </a:lnTo>
                <a:lnTo>
                  <a:pt x="2495384" y="1554322"/>
                </a:lnTo>
                <a:lnTo>
                  <a:pt x="2489027" y="1561937"/>
                </a:lnTo>
                <a:lnTo>
                  <a:pt x="2546233" y="1631107"/>
                </a:lnTo>
                <a:lnTo>
                  <a:pt x="2425465" y="1731372"/>
                </a:lnTo>
                <a:lnTo>
                  <a:pt x="2367624" y="1662202"/>
                </a:lnTo>
                <a:lnTo>
                  <a:pt x="2359043" y="1666644"/>
                </a:lnTo>
                <a:lnTo>
                  <a:pt x="2350144" y="1671086"/>
                </a:lnTo>
                <a:lnTo>
                  <a:pt x="2341245" y="1675211"/>
                </a:lnTo>
                <a:lnTo>
                  <a:pt x="2332029" y="1679018"/>
                </a:lnTo>
                <a:lnTo>
                  <a:pt x="2323130" y="1682826"/>
                </a:lnTo>
                <a:lnTo>
                  <a:pt x="2313596" y="1685999"/>
                </a:lnTo>
                <a:lnTo>
                  <a:pt x="2304697" y="1689489"/>
                </a:lnTo>
                <a:lnTo>
                  <a:pt x="2295481" y="1692344"/>
                </a:lnTo>
                <a:lnTo>
                  <a:pt x="2286264" y="1694883"/>
                </a:lnTo>
                <a:lnTo>
                  <a:pt x="2277048" y="1697421"/>
                </a:lnTo>
                <a:lnTo>
                  <a:pt x="2267196" y="1699642"/>
                </a:lnTo>
                <a:lnTo>
                  <a:pt x="2257979" y="1701546"/>
                </a:lnTo>
                <a:lnTo>
                  <a:pt x="2248763" y="1703450"/>
                </a:lnTo>
                <a:lnTo>
                  <a:pt x="2238910" y="1705036"/>
                </a:lnTo>
                <a:lnTo>
                  <a:pt x="2229376" y="1706623"/>
                </a:lnTo>
                <a:lnTo>
                  <a:pt x="2220160" y="1707575"/>
                </a:lnTo>
                <a:lnTo>
                  <a:pt x="2211579" y="1797051"/>
                </a:lnTo>
                <a:lnTo>
                  <a:pt x="2054898" y="1782138"/>
                </a:lnTo>
                <a:lnTo>
                  <a:pt x="2063161" y="1692027"/>
                </a:lnTo>
                <a:lnTo>
                  <a:pt x="2054263" y="1689172"/>
                </a:lnTo>
                <a:lnTo>
                  <a:pt x="2045364" y="1685999"/>
                </a:lnTo>
                <a:lnTo>
                  <a:pt x="2035830" y="1682826"/>
                </a:lnTo>
                <a:lnTo>
                  <a:pt x="2027249" y="1679335"/>
                </a:lnTo>
                <a:lnTo>
                  <a:pt x="2018350" y="1675528"/>
                </a:lnTo>
                <a:lnTo>
                  <a:pt x="2009451" y="1671720"/>
                </a:lnTo>
                <a:lnTo>
                  <a:pt x="2000870" y="1667596"/>
                </a:lnTo>
                <a:lnTo>
                  <a:pt x="1992289" y="1663154"/>
                </a:lnTo>
                <a:lnTo>
                  <a:pt x="1984026" y="1658077"/>
                </a:lnTo>
                <a:lnTo>
                  <a:pt x="1975445" y="1653317"/>
                </a:lnTo>
                <a:lnTo>
                  <a:pt x="1967182" y="1648241"/>
                </a:lnTo>
                <a:lnTo>
                  <a:pt x="1958919" y="1642847"/>
                </a:lnTo>
                <a:lnTo>
                  <a:pt x="1950656" y="1637453"/>
                </a:lnTo>
                <a:lnTo>
                  <a:pt x="1943029" y="1631742"/>
                </a:lnTo>
                <a:lnTo>
                  <a:pt x="1935084" y="1626030"/>
                </a:lnTo>
                <a:lnTo>
                  <a:pt x="1927456" y="1620002"/>
                </a:lnTo>
                <a:lnTo>
                  <a:pt x="1857220" y="1678384"/>
                </a:lnTo>
                <a:lnTo>
                  <a:pt x="1756792" y="1556860"/>
                </a:lnTo>
                <a:lnTo>
                  <a:pt x="1827346" y="1498478"/>
                </a:lnTo>
                <a:lnTo>
                  <a:pt x="1822896" y="1489594"/>
                </a:lnTo>
                <a:lnTo>
                  <a:pt x="1818765" y="1481027"/>
                </a:lnTo>
                <a:lnTo>
                  <a:pt x="1814633" y="1472143"/>
                </a:lnTo>
                <a:lnTo>
                  <a:pt x="1810820" y="1463259"/>
                </a:lnTo>
                <a:lnTo>
                  <a:pt x="1807324" y="1454057"/>
                </a:lnTo>
                <a:lnTo>
                  <a:pt x="1803828" y="1445173"/>
                </a:lnTo>
                <a:lnTo>
                  <a:pt x="1800968" y="1436289"/>
                </a:lnTo>
                <a:lnTo>
                  <a:pt x="1797789" y="1426770"/>
                </a:lnTo>
                <a:lnTo>
                  <a:pt x="1795247" y="1417569"/>
                </a:lnTo>
                <a:lnTo>
                  <a:pt x="1792704" y="1408367"/>
                </a:lnTo>
                <a:lnTo>
                  <a:pt x="1790480" y="1399166"/>
                </a:lnTo>
                <a:lnTo>
                  <a:pt x="1788573" y="1389647"/>
                </a:lnTo>
                <a:lnTo>
                  <a:pt x="1786666" y="1380445"/>
                </a:lnTo>
                <a:lnTo>
                  <a:pt x="1785395" y="1371244"/>
                </a:lnTo>
                <a:lnTo>
                  <a:pt x="1783170" y="1352206"/>
                </a:lnTo>
                <a:lnTo>
                  <a:pt x="1690687" y="1343639"/>
                </a:lnTo>
                <a:lnTo>
                  <a:pt x="1705624" y="1186897"/>
                </a:lnTo>
                <a:lnTo>
                  <a:pt x="1798425" y="1195781"/>
                </a:lnTo>
                <a:lnTo>
                  <a:pt x="1801285" y="1186897"/>
                </a:lnTo>
                <a:lnTo>
                  <a:pt x="1804146" y="1178012"/>
                </a:lnTo>
                <a:lnTo>
                  <a:pt x="1807642" y="1169128"/>
                </a:lnTo>
                <a:lnTo>
                  <a:pt x="1810820" y="1160244"/>
                </a:lnTo>
                <a:lnTo>
                  <a:pt x="1814633" y="1151677"/>
                </a:lnTo>
                <a:lnTo>
                  <a:pt x="1818765" y="1142793"/>
                </a:lnTo>
                <a:lnTo>
                  <a:pt x="1822896" y="1134226"/>
                </a:lnTo>
                <a:lnTo>
                  <a:pt x="1827346" y="1125659"/>
                </a:lnTo>
                <a:lnTo>
                  <a:pt x="1831795" y="1117727"/>
                </a:lnTo>
                <a:lnTo>
                  <a:pt x="1836562" y="1109160"/>
                </a:lnTo>
                <a:lnTo>
                  <a:pt x="1841329" y="1100910"/>
                </a:lnTo>
                <a:lnTo>
                  <a:pt x="1846732" y="1092661"/>
                </a:lnTo>
                <a:lnTo>
                  <a:pt x="1852135" y="1085045"/>
                </a:lnTo>
                <a:lnTo>
                  <a:pt x="1857856" y="1077113"/>
                </a:lnTo>
                <a:lnTo>
                  <a:pt x="1863894" y="1069181"/>
                </a:lnTo>
                <a:lnTo>
                  <a:pt x="1869615" y="1061566"/>
                </a:lnTo>
                <a:lnTo>
                  <a:pt x="1810184" y="989858"/>
                </a:lnTo>
                <a:lnTo>
                  <a:pt x="1931588" y="889593"/>
                </a:lnTo>
                <a:lnTo>
                  <a:pt x="1990700" y="961301"/>
                </a:lnTo>
                <a:lnTo>
                  <a:pt x="1999599" y="956859"/>
                </a:lnTo>
                <a:lnTo>
                  <a:pt x="2008180" y="952734"/>
                </a:lnTo>
                <a:lnTo>
                  <a:pt x="2017079" y="948609"/>
                </a:lnTo>
                <a:lnTo>
                  <a:pt x="2025977" y="944485"/>
                </a:lnTo>
                <a:lnTo>
                  <a:pt x="2034876" y="941312"/>
                </a:lnTo>
                <a:lnTo>
                  <a:pt x="2043775" y="937504"/>
                </a:lnTo>
                <a:lnTo>
                  <a:pt x="2052673" y="934649"/>
                </a:lnTo>
                <a:lnTo>
                  <a:pt x="2061890" y="931476"/>
                </a:lnTo>
                <a:lnTo>
                  <a:pt x="2071424" y="928937"/>
                </a:lnTo>
                <a:lnTo>
                  <a:pt x="2080641" y="926399"/>
                </a:lnTo>
                <a:lnTo>
                  <a:pt x="2089539" y="924178"/>
                </a:lnTo>
                <a:lnTo>
                  <a:pt x="2099074" y="922274"/>
                </a:lnTo>
                <a:lnTo>
                  <a:pt x="2108608" y="920370"/>
                </a:lnTo>
                <a:lnTo>
                  <a:pt x="2117825" y="918784"/>
                </a:lnTo>
                <a:lnTo>
                  <a:pt x="2127041" y="917515"/>
                </a:lnTo>
                <a:lnTo>
                  <a:pt x="2136258" y="916246"/>
                </a:lnTo>
                <a:lnTo>
                  <a:pt x="2144839" y="823913"/>
                </a:lnTo>
                <a:close/>
                <a:moveTo>
                  <a:pt x="1509345" y="590550"/>
                </a:moveTo>
                <a:lnTo>
                  <a:pt x="1518239" y="590550"/>
                </a:lnTo>
                <a:lnTo>
                  <a:pt x="1526817" y="591817"/>
                </a:lnTo>
                <a:lnTo>
                  <a:pt x="1535394" y="593400"/>
                </a:lnTo>
                <a:lnTo>
                  <a:pt x="1543971" y="596250"/>
                </a:lnTo>
                <a:lnTo>
                  <a:pt x="1551912" y="599417"/>
                </a:lnTo>
                <a:lnTo>
                  <a:pt x="1559854" y="603534"/>
                </a:lnTo>
                <a:lnTo>
                  <a:pt x="1566843" y="608601"/>
                </a:lnTo>
                <a:lnTo>
                  <a:pt x="1570655" y="611452"/>
                </a:lnTo>
                <a:lnTo>
                  <a:pt x="1574149" y="614302"/>
                </a:lnTo>
                <a:lnTo>
                  <a:pt x="1577326" y="617469"/>
                </a:lnTo>
                <a:lnTo>
                  <a:pt x="1580185" y="620953"/>
                </a:lnTo>
                <a:lnTo>
                  <a:pt x="1583362" y="624753"/>
                </a:lnTo>
                <a:lnTo>
                  <a:pt x="1586221" y="628237"/>
                </a:lnTo>
                <a:lnTo>
                  <a:pt x="1588762" y="632037"/>
                </a:lnTo>
                <a:lnTo>
                  <a:pt x="1591621" y="636154"/>
                </a:lnTo>
                <a:lnTo>
                  <a:pt x="1593845" y="640271"/>
                </a:lnTo>
                <a:lnTo>
                  <a:pt x="1595433" y="644388"/>
                </a:lnTo>
                <a:lnTo>
                  <a:pt x="1597339" y="648505"/>
                </a:lnTo>
                <a:lnTo>
                  <a:pt x="1598927" y="652305"/>
                </a:lnTo>
                <a:lnTo>
                  <a:pt x="1601151" y="660856"/>
                </a:lnTo>
                <a:lnTo>
                  <a:pt x="1603057" y="669724"/>
                </a:lnTo>
                <a:lnTo>
                  <a:pt x="1603375" y="678274"/>
                </a:lnTo>
                <a:lnTo>
                  <a:pt x="1603375" y="687142"/>
                </a:lnTo>
                <a:lnTo>
                  <a:pt x="1602104" y="696326"/>
                </a:lnTo>
                <a:lnTo>
                  <a:pt x="1600516" y="704560"/>
                </a:lnTo>
                <a:lnTo>
                  <a:pt x="1597657" y="712794"/>
                </a:lnTo>
                <a:lnTo>
                  <a:pt x="1594480" y="721028"/>
                </a:lnTo>
                <a:lnTo>
                  <a:pt x="1590350" y="728629"/>
                </a:lnTo>
                <a:lnTo>
                  <a:pt x="1585268" y="736229"/>
                </a:lnTo>
                <a:lnTo>
                  <a:pt x="1582409" y="739396"/>
                </a:lnTo>
                <a:lnTo>
                  <a:pt x="1579550" y="742880"/>
                </a:lnTo>
                <a:lnTo>
                  <a:pt x="1576373" y="746047"/>
                </a:lnTo>
                <a:lnTo>
                  <a:pt x="1572879" y="749531"/>
                </a:lnTo>
                <a:lnTo>
                  <a:pt x="1569384" y="752381"/>
                </a:lnTo>
                <a:lnTo>
                  <a:pt x="1565572" y="755231"/>
                </a:lnTo>
                <a:lnTo>
                  <a:pt x="1297460" y="948099"/>
                </a:lnTo>
                <a:lnTo>
                  <a:pt x="1293012" y="951266"/>
                </a:lnTo>
                <a:lnTo>
                  <a:pt x="1288247" y="953799"/>
                </a:lnTo>
                <a:lnTo>
                  <a:pt x="1283164" y="956333"/>
                </a:lnTo>
                <a:lnTo>
                  <a:pt x="1278399" y="958550"/>
                </a:lnTo>
                <a:lnTo>
                  <a:pt x="1273634" y="960450"/>
                </a:lnTo>
                <a:lnTo>
                  <a:pt x="1268869" y="962033"/>
                </a:lnTo>
                <a:lnTo>
                  <a:pt x="1263469" y="962983"/>
                </a:lnTo>
                <a:lnTo>
                  <a:pt x="1258386" y="964250"/>
                </a:lnTo>
                <a:lnTo>
                  <a:pt x="1253304" y="964884"/>
                </a:lnTo>
                <a:lnTo>
                  <a:pt x="1247903" y="965200"/>
                </a:lnTo>
                <a:lnTo>
                  <a:pt x="1242820" y="965200"/>
                </a:lnTo>
                <a:lnTo>
                  <a:pt x="1237102" y="964884"/>
                </a:lnTo>
                <a:lnTo>
                  <a:pt x="1232020" y="964567"/>
                </a:lnTo>
                <a:lnTo>
                  <a:pt x="1226937" y="963617"/>
                </a:lnTo>
                <a:lnTo>
                  <a:pt x="1221537" y="962667"/>
                </a:lnTo>
                <a:lnTo>
                  <a:pt x="1216454" y="961083"/>
                </a:lnTo>
                <a:lnTo>
                  <a:pt x="1006475" y="894894"/>
                </a:lnTo>
                <a:lnTo>
                  <a:pt x="1009652" y="885393"/>
                </a:lnTo>
                <a:lnTo>
                  <a:pt x="1013464" y="875259"/>
                </a:lnTo>
                <a:lnTo>
                  <a:pt x="1017911" y="862591"/>
                </a:lnTo>
                <a:lnTo>
                  <a:pt x="1022676" y="847706"/>
                </a:lnTo>
                <a:lnTo>
                  <a:pt x="1027123" y="832188"/>
                </a:lnTo>
                <a:lnTo>
                  <a:pt x="1029029" y="824271"/>
                </a:lnTo>
                <a:lnTo>
                  <a:pt x="1030935" y="816353"/>
                </a:lnTo>
                <a:lnTo>
                  <a:pt x="1031888" y="808753"/>
                </a:lnTo>
                <a:lnTo>
                  <a:pt x="1033159" y="801469"/>
                </a:lnTo>
                <a:lnTo>
                  <a:pt x="1033794" y="793868"/>
                </a:lnTo>
                <a:lnTo>
                  <a:pt x="1033794" y="786584"/>
                </a:lnTo>
                <a:lnTo>
                  <a:pt x="1033794" y="778666"/>
                </a:lnTo>
                <a:lnTo>
                  <a:pt x="1033477" y="770749"/>
                </a:lnTo>
                <a:lnTo>
                  <a:pt x="1032841" y="762832"/>
                </a:lnTo>
                <a:lnTo>
                  <a:pt x="1031888" y="755548"/>
                </a:lnTo>
                <a:lnTo>
                  <a:pt x="1029665" y="740980"/>
                </a:lnTo>
                <a:lnTo>
                  <a:pt x="1027441" y="727995"/>
                </a:lnTo>
                <a:lnTo>
                  <a:pt x="1025217" y="718178"/>
                </a:lnTo>
                <a:lnTo>
                  <a:pt x="1022994" y="708994"/>
                </a:lnTo>
                <a:lnTo>
                  <a:pt x="1227572" y="773599"/>
                </a:lnTo>
                <a:lnTo>
                  <a:pt x="1458835" y="607651"/>
                </a:lnTo>
                <a:lnTo>
                  <a:pt x="1462965" y="605118"/>
                </a:lnTo>
                <a:lnTo>
                  <a:pt x="1467095" y="602268"/>
                </a:lnTo>
                <a:lnTo>
                  <a:pt x="1470589" y="600051"/>
                </a:lnTo>
                <a:lnTo>
                  <a:pt x="1474719" y="598467"/>
                </a:lnTo>
                <a:lnTo>
                  <a:pt x="1479166" y="596567"/>
                </a:lnTo>
                <a:lnTo>
                  <a:pt x="1483296" y="594984"/>
                </a:lnTo>
                <a:lnTo>
                  <a:pt x="1491873" y="592767"/>
                </a:lnTo>
                <a:lnTo>
                  <a:pt x="1500768" y="591183"/>
                </a:lnTo>
                <a:lnTo>
                  <a:pt x="1509345" y="590550"/>
                </a:lnTo>
                <a:close/>
                <a:moveTo>
                  <a:pt x="690596" y="539750"/>
                </a:moveTo>
                <a:lnTo>
                  <a:pt x="691548" y="539750"/>
                </a:lnTo>
                <a:lnTo>
                  <a:pt x="693769" y="540067"/>
                </a:lnTo>
                <a:lnTo>
                  <a:pt x="702016" y="540702"/>
                </a:lnTo>
                <a:lnTo>
                  <a:pt x="727394" y="541020"/>
                </a:lnTo>
                <a:lnTo>
                  <a:pt x="757531" y="541655"/>
                </a:lnTo>
                <a:lnTo>
                  <a:pt x="770854" y="541972"/>
                </a:lnTo>
                <a:lnTo>
                  <a:pt x="781640" y="543242"/>
                </a:lnTo>
                <a:lnTo>
                  <a:pt x="781957" y="543242"/>
                </a:lnTo>
                <a:lnTo>
                  <a:pt x="785763" y="546734"/>
                </a:lnTo>
                <a:lnTo>
                  <a:pt x="789887" y="552130"/>
                </a:lnTo>
                <a:lnTo>
                  <a:pt x="794646" y="558479"/>
                </a:lnTo>
                <a:lnTo>
                  <a:pt x="799404" y="566415"/>
                </a:lnTo>
                <a:lnTo>
                  <a:pt x="804797" y="576573"/>
                </a:lnTo>
                <a:lnTo>
                  <a:pt x="809872" y="588001"/>
                </a:lnTo>
                <a:lnTo>
                  <a:pt x="812093" y="594668"/>
                </a:lnTo>
                <a:lnTo>
                  <a:pt x="814631" y="602286"/>
                </a:lnTo>
                <a:lnTo>
                  <a:pt x="817169" y="609905"/>
                </a:lnTo>
                <a:lnTo>
                  <a:pt x="820024" y="618476"/>
                </a:lnTo>
                <a:lnTo>
                  <a:pt x="822244" y="627364"/>
                </a:lnTo>
                <a:lnTo>
                  <a:pt x="824465" y="637205"/>
                </a:lnTo>
                <a:lnTo>
                  <a:pt x="826685" y="647681"/>
                </a:lnTo>
                <a:lnTo>
                  <a:pt x="828906" y="658791"/>
                </a:lnTo>
                <a:lnTo>
                  <a:pt x="830809" y="670537"/>
                </a:lnTo>
                <a:lnTo>
                  <a:pt x="832395" y="683235"/>
                </a:lnTo>
                <a:lnTo>
                  <a:pt x="834299" y="696567"/>
                </a:lnTo>
                <a:lnTo>
                  <a:pt x="835885" y="710535"/>
                </a:lnTo>
                <a:lnTo>
                  <a:pt x="836836" y="725454"/>
                </a:lnTo>
                <a:lnTo>
                  <a:pt x="838105" y="741644"/>
                </a:lnTo>
                <a:lnTo>
                  <a:pt x="839057" y="757834"/>
                </a:lnTo>
                <a:lnTo>
                  <a:pt x="840009" y="775611"/>
                </a:lnTo>
                <a:lnTo>
                  <a:pt x="840326" y="794022"/>
                </a:lnTo>
                <a:lnTo>
                  <a:pt x="840643" y="813069"/>
                </a:lnTo>
                <a:lnTo>
                  <a:pt x="840326" y="833703"/>
                </a:lnTo>
                <a:lnTo>
                  <a:pt x="840326" y="854972"/>
                </a:lnTo>
                <a:lnTo>
                  <a:pt x="844767" y="839735"/>
                </a:lnTo>
                <a:lnTo>
                  <a:pt x="849208" y="824497"/>
                </a:lnTo>
                <a:lnTo>
                  <a:pt x="857456" y="794975"/>
                </a:lnTo>
                <a:lnTo>
                  <a:pt x="864435" y="767992"/>
                </a:lnTo>
                <a:lnTo>
                  <a:pt x="870145" y="742914"/>
                </a:lnTo>
                <a:lnTo>
                  <a:pt x="878710" y="705456"/>
                </a:lnTo>
                <a:lnTo>
                  <a:pt x="881248" y="694028"/>
                </a:lnTo>
                <a:lnTo>
                  <a:pt x="882517" y="688314"/>
                </a:lnTo>
                <a:lnTo>
                  <a:pt x="878076" y="679425"/>
                </a:lnTo>
                <a:lnTo>
                  <a:pt x="874586" y="670854"/>
                </a:lnTo>
                <a:lnTo>
                  <a:pt x="871097" y="663236"/>
                </a:lnTo>
                <a:lnTo>
                  <a:pt x="868559" y="655617"/>
                </a:lnTo>
                <a:lnTo>
                  <a:pt x="864752" y="644506"/>
                </a:lnTo>
                <a:lnTo>
                  <a:pt x="863801" y="640380"/>
                </a:lnTo>
                <a:lnTo>
                  <a:pt x="867290" y="637205"/>
                </a:lnTo>
                <a:lnTo>
                  <a:pt x="876489" y="629269"/>
                </a:lnTo>
                <a:lnTo>
                  <a:pt x="881882" y="624507"/>
                </a:lnTo>
                <a:lnTo>
                  <a:pt x="888227" y="619746"/>
                </a:lnTo>
                <a:lnTo>
                  <a:pt x="894571" y="615619"/>
                </a:lnTo>
                <a:lnTo>
                  <a:pt x="900598" y="611810"/>
                </a:lnTo>
                <a:lnTo>
                  <a:pt x="921535" y="619746"/>
                </a:lnTo>
                <a:lnTo>
                  <a:pt x="939300" y="659426"/>
                </a:lnTo>
                <a:lnTo>
                  <a:pt x="934224" y="671172"/>
                </a:lnTo>
                <a:lnTo>
                  <a:pt x="928514" y="683235"/>
                </a:lnTo>
                <a:lnTo>
                  <a:pt x="922487" y="695932"/>
                </a:lnTo>
                <a:lnTo>
                  <a:pt x="923439" y="707043"/>
                </a:lnTo>
                <a:lnTo>
                  <a:pt x="924073" y="720693"/>
                </a:lnTo>
                <a:lnTo>
                  <a:pt x="924708" y="736248"/>
                </a:lnTo>
                <a:lnTo>
                  <a:pt x="924073" y="753390"/>
                </a:lnTo>
                <a:lnTo>
                  <a:pt x="923439" y="790213"/>
                </a:lnTo>
                <a:lnTo>
                  <a:pt x="921852" y="827354"/>
                </a:lnTo>
                <a:lnTo>
                  <a:pt x="920266" y="862273"/>
                </a:lnTo>
                <a:lnTo>
                  <a:pt x="918680" y="891161"/>
                </a:lnTo>
                <a:lnTo>
                  <a:pt x="916777" y="918461"/>
                </a:lnTo>
                <a:lnTo>
                  <a:pt x="918680" y="913382"/>
                </a:lnTo>
                <a:lnTo>
                  <a:pt x="923756" y="899097"/>
                </a:lnTo>
                <a:lnTo>
                  <a:pt x="927245" y="888621"/>
                </a:lnTo>
                <a:lnTo>
                  <a:pt x="931369" y="876241"/>
                </a:lnTo>
                <a:lnTo>
                  <a:pt x="935493" y="862273"/>
                </a:lnTo>
                <a:lnTo>
                  <a:pt x="939934" y="846401"/>
                </a:lnTo>
                <a:lnTo>
                  <a:pt x="943741" y="828307"/>
                </a:lnTo>
                <a:lnTo>
                  <a:pt x="947865" y="809260"/>
                </a:lnTo>
                <a:lnTo>
                  <a:pt x="951672" y="788626"/>
                </a:lnTo>
                <a:lnTo>
                  <a:pt x="955161" y="766722"/>
                </a:lnTo>
                <a:lnTo>
                  <a:pt x="957699" y="743866"/>
                </a:lnTo>
                <a:lnTo>
                  <a:pt x="958650" y="731486"/>
                </a:lnTo>
                <a:lnTo>
                  <a:pt x="959919" y="719106"/>
                </a:lnTo>
                <a:lnTo>
                  <a:pt x="960554" y="707043"/>
                </a:lnTo>
                <a:lnTo>
                  <a:pt x="960871" y="694345"/>
                </a:lnTo>
                <a:lnTo>
                  <a:pt x="961188" y="681330"/>
                </a:lnTo>
                <a:lnTo>
                  <a:pt x="961188" y="668315"/>
                </a:lnTo>
                <a:lnTo>
                  <a:pt x="969119" y="649268"/>
                </a:lnTo>
                <a:lnTo>
                  <a:pt x="970705" y="651173"/>
                </a:lnTo>
                <a:lnTo>
                  <a:pt x="973877" y="656887"/>
                </a:lnTo>
                <a:lnTo>
                  <a:pt x="976098" y="661331"/>
                </a:lnTo>
                <a:lnTo>
                  <a:pt x="978636" y="666727"/>
                </a:lnTo>
                <a:lnTo>
                  <a:pt x="981808" y="673076"/>
                </a:lnTo>
                <a:lnTo>
                  <a:pt x="984663" y="681012"/>
                </a:lnTo>
                <a:lnTo>
                  <a:pt x="988152" y="690218"/>
                </a:lnTo>
                <a:lnTo>
                  <a:pt x="991007" y="700377"/>
                </a:lnTo>
                <a:lnTo>
                  <a:pt x="993862" y="712122"/>
                </a:lnTo>
                <a:lnTo>
                  <a:pt x="997035" y="724820"/>
                </a:lnTo>
                <a:lnTo>
                  <a:pt x="999572" y="739422"/>
                </a:lnTo>
                <a:lnTo>
                  <a:pt x="1002110" y="754977"/>
                </a:lnTo>
                <a:lnTo>
                  <a:pt x="1004013" y="772436"/>
                </a:lnTo>
                <a:lnTo>
                  <a:pt x="1005600" y="790848"/>
                </a:lnTo>
                <a:lnTo>
                  <a:pt x="1005282" y="796244"/>
                </a:lnTo>
                <a:lnTo>
                  <a:pt x="1004331" y="801958"/>
                </a:lnTo>
                <a:lnTo>
                  <a:pt x="1003062" y="809260"/>
                </a:lnTo>
                <a:lnTo>
                  <a:pt x="1000841" y="817196"/>
                </a:lnTo>
                <a:lnTo>
                  <a:pt x="997669" y="826085"/>
                </a:lnTo>
                <a:lnTo>
                  <a:pt x="994497" y="836243"/>
                </a:lnTo>
                <a:lnTo>
                  <a:pt x="985932" y="858781"/>
                </a:lnTo>
                <a:lnTo>
                  <a:pt x="964043" y="914969"/>
                </a:lnTo>
                <a:lnTo>
                  <a:pt x="951037" y="948301"/>
                </a:lnTo>
                <a:lnTo>
                  <a:pt x="937079" y="985442"/>
                </a:lnTo>
                <a:lnTo>
                  <a:pt x="922804" y="1025757"/>
                </a:lnTo>
                <a:lnTo>
                  <a:pt x="915825" y="1047026"/>
                </a:lnTo>
                <a:lnTo>
                  <a:pt x="908212" y="1068929"/>
                </a:lnTo>
                <a:lnTo>
                  <a:pt x="901233" y="1091785"/>
                </a:lnTo>
                <a:lnTo>
                  <a:pt x="894254" y="1115594"/>
                </a:lnTo>
                <a:lnTo>
                  <a:pt x="886958" y="1139719"/>
                </a:lnTo>
                <a:lnTo>
                  <a:pt x="880296" y="1165115"/>
                </a:lnTo>
                <a:lnTo>
                  <a:pt x="873634" y="1190510"/>
                </a:lnTo>
                <a:lnTo>
                  <a:pt x="867290" y="1217493"/>
                </a:lnTo>
                <a:lnTo>
                  <a:pt x="861580" y="1244476"/>
                </a:lnTo>
                <a:lnTo>
                  <a:pt x="855553" y="1272728"/>
                </a:lnTo>
                <a:lnTo>
                  <a:pt x="850477" y="1301298"/>
                </a:lnTo>
                <a:lnTo>
                  <a:pt x="845402" y="1330821"/>
                </a:lnTo>
                <a:lnTo>
                  <a:pt x="840960" y="1360343"/>
                </a:lnTo>
                <a:lnTo>
                  <a:pt x="836836" y="1391135"/>
                </a:lnTo>
                <a:lnTo>
                  <a:pt x="874586" y="1434307"/>
                </a:lnTo>
                <a:lnTo>
                  <a:pt x="949768" y="1522239"/>
                </a:lnTo>
                <a:lnTo>
                  <a:pt x="990373" y="1569856"/>
                </a:lnTo>
                <a:lnTo>
                  <a:pt x="1026219" y="1613028"/>
                </a:lnTo>
                <a:lnTo>
                  <a:pt x="1041129" y="1631122"/>
                </a:lnTo>
                <a:lnTo>
                  <a:pt x="1053500" y="1646042"/>
                </a:lnTo>
                <a:lnTo>
                  <a:pt x="1062065" y="1657470"/>
                </a:lnTo>
                <a:lnTo>
                  <a:pt x="1066824" y="1664137"/>
                </a:lnTo>
                <a:lnTo>
                  <a:pt x="1071582" y="1671755"/>
                </a:lnTo>
                <a:lnTo>
                  <a:pt x="1077292" y="1680326"/>
                </a:lnTo>
                <a:lnTo>
                  <a:pt x="1080147" y="1685088"/>
                </a:lnTo>
                <a:lnTo>
                  <a:pt x="1083002" y="1689850"/>
                </a:lnTo>
                <a:lnTo>
                  <a:pt x="1085540" y="1695564"/>
                </a:lnTo>
                <a:lnTo>
                  <a:pt x="1088395" y="1701913"/>
                </a:lnTo>
                <a:lnTo>
                  <a:pt x="1090616" y="1708579"/>
                </a:lnTo>
                <a:lnTo>
                  <a:pt x="1091884" y="1715880"/>
                </a:lnTo>
                <a:lnTo>
                  <a:pt x="1093471" y="1724134"/>
                </a:lnTo>
                <a:lnTo>
                  <a:pt x="1093788" y="1733022"/>
                </a:lnTo>
                <a:lnTo>
                  <a:pt x="1093788" y="1742545"/>
                </a:lnTo>
                <a:lnTo>
                  <a:pt x="1092836" y="1753021"/>
                </a:lnTo>
                <a:lnTo>
                  <a:pt x="1090933" y="1765084"/>
                </a:lnTo>
                <a:lnTo>
                  <a:pt x="1087761" y="1777147"/>
                </a:lnTo>
                <a:lnTo>
                  <a:pt x="1086809" y="1785083"/>
                </a:lnTo>
                <a:lnTo>
                  <a:pt x="1084271" y="1801272"/>
                </a:lnTo>
                <a:lnTo>
                  <a:pt x="1076340" y="1854920"/>
                </a:lnTo>
                <a:lnTo>
                  <a:pt x="1054452" y="2009516"/>
                </a:lnTo>
                <a:lnTo>
                  <a:pt x="1023681" y="2230139"/>
                </a:lnTo>
                <a:lnTo>
                  <a:pt x="1022730" y="2236488"/>
                </a:lnTo>
                <a:lnTo>
                  <a:pt x="1021461" y="2242520"/>
                </a:lnTo>
                <a:lnTo>
                  <a:pt x="1019875" y="2248551"/>
                </a:lnTo>
                <a:lnTo>
                  <a:pt x="1018289" y="2254582"/>
                </a:lnTo>
                <a:lnTo>
                  <a:pt x="1015751" y="2259979"/>
                </a:lnTo>
                <a:lnTo>
                  <a:pt x="1013530" y="2265693"/>
                </a:lnTo>
                <a:lnTo>
                  <a:pt x="1011310" y="2271407"/>
                </a:lnTo>
                <a:lnTo>
                  <a:pt x="1008455" y="2276486"/>
                </a:lnTo>
                <a:lnTo>
                  <a:pt x="1005917" y="2281248"/>
                </a:lnTo>
                <a:lnTo>
                  <a:pt x="1002427" y="2286009"/>
                </a:lnTo>
                <a:lnTo>
                  <a:pt x="999255" y="2291088"/>
                </a:lnTo>
                <a:lnTo>
                  <a:pt x="995766" y="2295533"/>
                </a:lnTo>
                <a:lnTo>
                  <a:pt x="992276" y="2299659"/>
                </a:lnTo>
                <a:lnTo>
                  <a:pt x="988470" y="2303469"/>
                </a:lnTo>
                <a:lnTo>
                  <a:pt x="984346" y="2307278"/>
                </a:lnTo>
                <a:lnTo>
                  <a:pt x="980222" y="2311087"/>
                </a:lnTo>
                <a:lnTo>
                  <a:pt x="975781" y="2314262"/>
                </a:lnTo>
                <a:lnTo>
                  <a:pt x="971339" y="2317436"/>
                </a:lnTo>
                <a:lnTo>
                  <a:pt x="966581" y="2320293"/>
                </a:lnTo>
                <a:lnTo>
                  <a:pt x="961823" y="2322833"/>
                </a:lnTo>
                <a:lnTo>
                  <a:pt x="956747" y="2325372"/>
                </a:lnTo>
                <a:lnTo>
                  <a:pt x="951989" y="2327277"/>
                </a:lnTo>
                <a:lnTo>
                  <a:pt x="946913" y="2329182"/>
                </a:lnTo>
                <a:lnTo>
                  <a:pt x="941203" y="2331086"/>
                </a:lnTo>
                <a:lnTo>
                  <a:pt x="936128" y="2332674"/>
                </a:lnTo>
                <a:lnTo>
                  <a:pt x="930418" y="2333309"/>
                </a:lnTo>
                <a:lnTo>
                  <a:pt x="925025" y="2334578"/>
                </a:lnTo>
                <a:lnTo>
                  <a:pt x="919315" y="2334896"/>
                </a:lnTo>
                <a:lnTo>
                  <a:pt x="913605" y="2335213"/>
                </a:lnTo>
                <a:lnTo>
                  <a:pt x="907577" y="2335213"/>
                </a:lnTo>
                <a:lnTo>
                  <a:pt x="901550" y="2334896"/>
                </a:lnTo>
                <a:lnTo>
                  <a:pt x="895523" y="2333943"/>
                </a:lnTo>
                <a:lnTo>
                  <a:pt x="889813" y="2333309"/>
                </a:lnTo>
                <a:lnTo>
                  <a:pt x="883786" y="2332356"/>
                </a:lnTo>
                <a:lnTo>
                  <a:pt x="878076" y="2330769"/>
                </a:lnTo>
                <a:lnTo>
                  <a:pt x="872683" y="2328864"/>
                </a:lnTo>
                <a:lnTo>
                  <a:pt x="867290" y="2326642"/>
                </a:lnTo>
                <a:lnTo>
                  <a:pt x="862214" y="2324420"/>
                </a:lnTo>
                <a:lnTo>
                  <a:pt x="857456" y="2321881"/>
                </a:lnTo>
                <a:lnTo>
                  <a:pt x="852698" y="2319341"/>
                </a:lnTo>
                <a:lnTo>
                  <a:pt x="848257" y="2316167"/>
                </a:lnTo>
                <a:lnTo>
                  <a:pt x="843815" y="2312992"/>
                </a:lnTo>
                <a:lnTo>
                  <a:pt x="839692" y="2309183"/>
                </a:lnTo>
                <a:lnTo>
                  <a:pt x="835568" y="2305373"/>
                </a:lnTo>
                <a:lnTo>
                  <a:pt x="831761" y="2301882"/>
                </a:lnTo>
                <a:lnTo>
                  <a:pt x="827954" y="2297755"/>
                </a:lnTo>
                <a:lnTo>
                  <a:pt x="824782" y="2293311"/>
                </a:lnTo>
                <a:lnTo>
                  <a:pt x="821293" y="2288866"/>
                </a:lnTo>
                <a:lnTo>
                  <a:pt x="818755" y="2283787"/>
                </a:lnTo>
                <a:lnTo>
                  <a:pt x="815900" y="2279026"/>
                </a:lnTo>
                <a:lnTo>
                  <a:pt x="813362" y="2274264"/>
                </a:lnTo>
                <a:lnTo>
                  <a:pt x="811141" y="2269185"/>
                </a:lnTo>
                <a:lnTo>
                  <a:pt x="809238" y="2263471"/>
                </a:lnTo>
                <a:lnTo>
                  <a:pt x="807335" y="2258392"/>
                </a:lnTo>
                <a:lnTo>
                  <a:pt x="805749" y="2252678"/>
                </a:lnTo>
                <a:lnTo>
                  <a:pt x="804162" y="2246646"/>
                </a:lnTo>
                <a:lnTo>
                  <a:pt x="803211" y="2241250"/>
                </a:lnTo>
                <a:lnTo>
                  <a:pt x="802576" y="2234901"/>
                </a:lnTo>
                <a:lnTo>
                  <a:pt x="801942" y="2228869"/>
                </a:lnTo>
                <a:lnTo>
                  <a:pt x="801625" y="2222838"/>
                </a:lnTo>
                <a:lnTo>
                  <a:pt x="801625" y="2216807"/>
                </a:lnTo>
                <a:lnTo>
                  <a:pt x="801942" y="2210458"/>
                </a:lnTo>
                <a:lnTo>
                  <a:pt x="802576" y="2204109"/>
                </a:lnTo>
                <a:lnTo>
                  <a:pt x="803211" y="2197443"/>
                </a:lnTo>
                <a:lnTo>
                  <a:pt x="833981" y="1990152"/>
                </a:lnTo>
                <a:lnTo>
                  <a:pt x="855235" y="1846032"/>
                </a:lnTo>
                <a:lnTo>
                  <a:pt x="861897" y="1797146"/>
                </a:lnTo>
                <a:lnTo>
                  <a:pt x="863801" y="1783178"/>
                </a:lnTo>
                <a:lnTo>
                  <a:pt x="864435" y="1777147"/>
                </a:lnTo>
                <a:lnTo>
                  <a:pt x="861897" y="1774290"/>
                </a:lnTo>
                <a:lnTo>
                  <a:pt x="855553" y="1767623"/>
                </a:lnTo>
                <a:lnTo>
                  <a:pt x="833030" y="1744133"/>
                </a:lnTo>
                <a:lnTo>
                  <a:pt x="763558" y="1673343"/>
                </a:lnTo>
                <a:lnTo>
                  <a:pt x="687424" y="1595886"/>
                </a:lnTo>
                <a:lnTo>
                  <a:pt x="657288" y="1564777"/>
                </a:lnTo>
                <a:lnTo>
                  <a:pt x="637620" y="1543825"/>
                </a:lnTo>
                <a:lnTo>
                  <a:pt x="624931" y="1537159"/>
                </a:lnTo>
                <a:lnTo>
                  <a:pt x="612876" y="1530175"/>
                </a:lnTo>
                <a:lnTo>
                  <a:pt x="600822" y="1523192"/>
                </a:lnTo>
                <a:lnTo>
                  <a:pt x="589719" y="1516208"/>
                </a:lnTo>
                <a:lnTo>
                  <a:pt x="578933" y="1508907"/>
                </a:lnTo>
                <a:lnTo>
                  <a:pt x="569100" y="1501605"/>
                </a:lnTo>
                <a:lnTo>
                  <a:pt x="559266" y="1494622"/>
                </a:lnTo>
                <a:lnTo>
                  <a:pt x="550383" y="1487003"/>
                </a:lnTo>
                <a:lnTo>
                  <a:pt x="541818" y="1480019"/>
                </a:lnTo>
                <a:lnTo>
                  <a:pt x="533570" y="1472718"/>
                </a:lnTo>
                <a:lnTo>
                  <a:pt x="525957" y="1465099"/>
                </a:lnTo>
                <a:lnTo>
                  <a:pt x="518978" y="1458116"/>
                </a:lnTo>
                <a:lnTo>
                  <a:pt x="511682" y="1451132"/>
                </a:lnTo>
                <a:lnTo>
                  <a:pt x="505655" y="1444148"/>
                </a:lnTo>
                <a:lnTo>
                  <a:pt x="499945" y="1436847"/>
                </a:lnTo>
                <a:lnTo>
                  <a:pt x="494235" y="1430181"/>
                </a:lnTo>
                <a:lnTo>
                  <a:pt x="489159" y="1423514"/>
                </a:lnTo>
                <a:lnTo>
                  <a:pt x="484718" y="1416848"/>
                </a:lnTo>
                <a:lnTo>
                  <a:pt x="480277" y="1410499"/>
                </a:lnTo>
                <a:lnTo>
                  <a:pt x="476470" y="1404150"/>
                </a:lnTo>
                <a:lnTo>
                  <a:pt x="473298" y="1397801"/>
                </a:lnTo>
                <a:lnTo>
                  <a:pt x="469808" y="1392405"/>
                </a:lnTo>
                <a:lnTo>
                  <a:pt x="464733" y="1381294"/>
                </a:lnTo>
                <a:lnTo>
                  <a:pt x="460926" y="1371453"/>
                </a:lnTo>
                <a:lnTo>
                  <a:pt x="458706" y="1362565"/>
                </a:lnTo>
                <a:lnTo>
                  <a:pt x="457754" y="1359073"/>
                </a:lnTo>
                <a:lnTo>
                  <a:pt x="457119" y="1355264"/>
                </a:lnTo>
                <a:lnTo>
                  <a:pt x="457119" y="1352089"/>
                </a:lnTo>
                <a:lnTo>
                  <a:pt x="457119" y="1349550"/>
                </a:lnTo>
                <a:lnTo>
                  <a:pt x="456802" y="1347010"/>
                </a:lnTo>
                <a:lnTo>
                  <a:pt x="456168" y="1344788"/>
                </a:lnTo>
                <a:lnTo>
                  <a:pt x="454264" y="1342566"/>
                </a:lnTo>
                <a:lnTo>
                  <a:pt x="452361" y="1340344"/>
                </a:lnTo>
                <a:lnTo>
                  <a:pt x="449823" y="1338439"/>
                </a:lnTo>
                <a:lnTo>
                  <a:pt x="446968" y="1336217"/>
                </a:lnTo>
                <a:lnTo>
                  <a:pt x="440624" y="1332408"/>
                </a:lnTo>
                <a:lnTo>
                  <a:pt x="434279" y="1328598"/>
                </a:lnTo>
                <a:lnTo>
                  <a:pt x="431107" y="1326376"/>
                </a:lnTo>
                <a:lnTo>
                  <a:pt x="428887" y="1324472"/>
                </a:lnTo>
                <a:lnTo>
                  <a:pt x="426666" y="1322250"/>
                </a:lnTo>
                <a:lnTo>
                  <a:pt x="425397" y="1319393"/>
                </a:lnTo>
                <a:lnTo>
                  <a:pt x="424128" y="1317170"/>
                </a:lnTo>
                <a:lnTo>
                  <a:pt x="424128" y="1314631"/>
                </a:lnTo>
                <a:lnTo>
                  <a:pt x="425714" y="1302568"/>
                </a:lnTo>
                <a:lnTo>
                  <a:pt x="427618" y="1289553"/>
                </a:lnTo>
                <a:lnTo>
                  <a:pt x="429521" y="1275268"/>
                </a:lnTo>
                <a:lnTo>
                  <a:pt x="432059" y="1260983"/>
                </a:lnTo>
                <a:lnTo>
                  <a:pt x="438086" y="1229873"/>
                </a:lnTo>
                <a:lnTo>
                  <a:pt x="445382" y="1196542"/>
                </a:lnTo>
                <a:lnTo>
                  <a:pt x="453313" y="1161623"/>
                </a:lnTo>
                <a:lnTo>
                  <a:pt x="462195" y="1125117"/>
                </a:lnTo>
                <a:lnTo>
                  <a:pt x="471712" y="1087658"/>
                </a:lnTo>
                <a:lnTo>
                  <a:pt x="481229" y="1049883"/>
                </a:lnTo>
                <a:lnTo>
                  <a:pt x="501531" y="974014"/>
                </a:lnTo>
                <a:lnTo>
                  <a:pt x="521199" y="901001"/>
                </a:lnTo>
                <a:lnTo>
                  <a:pt x="538963" y="833386"/>
                </a:lnTo>
                <a:lnTo>
                  <a:pt x="546577" y="803228"/>
                </a:lnTo>
                <a:lnTo>
                  <a:pt x="553238" y="775293"/>
                </a:lnTo>
                <a:lnTo>
                  <a:pt x="622710" y="754659"/>
                </a:lnTo>
                <a:lnTo>
                  <a:pt x="591305" y="753072"/>
                </a:lnTo>
                <a:lnTo>
                  <a:pt x="520881" y="750215"/>
                </a:lnTo>
                <a:lnTo>
                  <a:pt x="482497" y="748628"/>
                </a:lnTo>
                <a:lnTo>
                  <a:pt x="448554" y="747358"/>
                </a:lnTo>
                <a:lnTo>
                  <a:pt x="423494" y="747041"/>
                </a:lnTo>
                <a:lnTo>
                  <a:pt x="415563" y="747358"/>
                </a:lnTo>
                <a:lnTo>
                  <a:pt x="411439" y="747993"/>
                </a:lnTo>
                <a:lnTo>
                  <a:pt x="409853" y="748628"/>
                </a:lnTo>
                <a:lnTo>
                  <a:pt x="406364" y="750850"/>
                </a:lnTo>
                <a:lnTo>
                  <a:pt x="396847" y="757516"/>
                </a:lnTo>
                <a:lnTo>
                  <a:pt x="382889" y="767992"/>
                </a:lnTo>
                <a:lnTo>
                  <a:pt x="366393" y="781007"/>
                </a:lnTo>
                <a:lnTo>
                  <a:pt x="325472" y="812752"/>
                </a:lnTo>
                <a:lnTo>
                  <a:pt x="279791" y="849258"/>
                </a:lnTo>
                <a:lnTo>
                  <a:pt x="195093" y="917826"/>
                </a:lnTo>
                <a:lnTo>
                  <a:pt x="154805" y="951158"/>
                </a:lnTo>
                <a:lnTo>
                  <a:pt x="154488" y="951475"/>
                </a:lnTo>
                <a:lnTo>
                  <a:pt x="150681" y="954332"/>
                </a:lnTo>
                <a:lnTo>
                  <a:pt x="146875" y="957506"/>
                </a:lnTo>
                <a:lnTo>
                  <a:pt x="143068" y="960046"/>
                </a:lnTo>
                <a:lnTo>
                  <a:pt x="139261" y="962586"/>
                </a:lnTo>
                <a:lnTo>
                  <a:pt x="135454" y="964808"/>
                </a:lnTo>
                <a:lnTo>
                  <a:pt x="131013" y="966712"/>
                </a:lnTo>
                <a:lnTo>
                  <a:pt x="126889" y="968617"/>
                </a:lnTo>
                <a:lnTo>
                  <a:pt x="122766" y="969887"/>
                </a:lnTo>
                <a:lnTo>
                  <a:pt x="113883" y="972426"/>
                </a:lnTo>
                <a:lnTo>
                  <a:pt x="105318" y="974014"/>
                </a:lnTo>
                <a:lnTo>
                  <a:pt x="96436" y="975283"/>
                </a:lnTo>
                <a:lnTo>
                  <a:pt x="87554" y="974966"/>
                </a:lnTo>
                <a:lnTo>
                  <a:pt x="78671" y="974014"/>
                </a:lnTo>
                <a:lnTo>
                  <a:pt x="70106" y="972109"/>
                </a:lnTo>
                <a:lnTo>
                  <a:pt x="61541" y="969569"/>
                </a:lnTo>
                <a:lnTo>
                  <a:pt x="52976" y="966395"/>
                </a:lnTo>
                <a:lnTo>
                  <a:pt x="48852" y="964490"/>
                </a:lnTo>
                <a:lnTo>
                  <a:pt x="45363" y="962268"/>
                </a:lnTo>
                <a:lnTo>
                  <a:pt x="41239" y="959729"/>
                </a:lnTo>
                <a:lnTo>
                  <a:pt x="37432" y="956872"/>
                </a:lnTo>
                <a:lnTo>
                  <a:pt x="33626" y="954015"/>
                </a:lnTo>
                <a:lnTo>
                  <a:pt x="30453" y="951158"/>
                </a:lnTo>
                <a:lnTo>
                  <a:pt x="26647" y="947666"/>
                </a:lnTo>
                <a:lnTo>
                  <a:pt x="23792" y="944491"/>
                </a:lnTo>
                <a:lnTo>
                  <a:pt x="20302" y="940682"/>
                </a:lnTo>
                <a:lnTo>
                  <a:pt x="17764" y="936873"/>
                </a:lnTo>
                <a:lnTo>
                  <a:pt x="14909" y="933063"/>
                </a:lnTo>
                <a:lnTo>
                  <a:pt x="12689" y="929254"/>
                </a:lnTo>
                <a:lnTo>
                  <a:pt x="10468" y="925127"/>
                </a:lnTo>
                <a:lnTo>
                  <a:pt x="8248" y="921000"/>
                </a:lnTo>
                <a:lnTo>
                  <a:pt x="6662" y="916874"/>
                </a:lnTo>
                <a:lnTo>
                  <a:pt x="4758" y="912429"/>
                </a:lnTo>
                <a:lnTo>
                  <a:pt x="2538" y="903858"/>
                </a:lnTo>
                <a:lnTo>
                  <a:pt x="634" y="894970"/>
                </a:lnTo>
                <a:lnTo>
                  <a:pt x="0" y="886399"/>
                </a:lnTo>
                <a:lnTo>
                  <a:pt x="0" y="877511"/>
                </a:lnTo>
                <a:lnTo>
                  <a:pt x="952" y="868622"/>
                </a:lnTo>
                <a:lnTo>
                  <a:pt x="2538" y="859734"/>
                </a:lnTo>
                <a:lnTo>
                  <a:pt x="5075" y="851163"/>
                </a:lnTo>
                <a:lnTo>
                  <a:pt x="8882" y="842909"/>
                </a:lnTo>
                <a:lnTo>
                  <a:pt x="10785" y="838782"/>
                </a:lnTo>
                <a:lnTo>
                  <a:pt x="13006" y="834656"/>
                </a:lnTo>
                <a:lnTo>
                  <a:pt x="15544" y="831164"/>
                </a:lnTo>
                <a:lnTo>
                  <a:pt x="18082" y="827354"/>
                </a:lnTo>
                <a:lnTo>
                  <a:pt x="20937" y="823545"/>
                </a:lnTo>
                <a:lnTo>
                  <a:pt x="24109" y="820053"/>
                </a:lnTo>
                <a:lnTo>
                  <a:pt x="27281" y="816561"/>
                </a:lnTo>
                <a:lnTo>
                  <a:pt x="30771" y="813069"/>
                </a:lnTo>
                <a:lnTo>
                  <a:pt x="80575" y="775611"/>
                </a:lnTo>
                <a:lnTo>
                  <a:pt x="189700" y="694028"/>
                </a:lnTo>
                <a:lnTo>
                  <a:pt x="248386" y="650220"/>
                </a:lnTo>
                <a:lnTo>
                  <a:pt x="300094" y="612127"/>
                </a:lnTo>
                <a:lnTo>
                  <a:pt x="321348" y="596572"/>
                </a:lnTo>
                <a:lnTo>
                  <a:pt x="337843" y="585144"/>
                </a:lnTo>
                <a:lnTo>
                  <a:pt x="349263" y="577208"/>
                </a:lnTo>
                <a:lnTo>
                  <a:pt x="352436" y="574986"/>
                </a:lnTo>
                <a:lnTo>
                  <a:pt x="354022" y="574351"/>
                </a:lnTo>
                <a:lnTo>
                  <a:pt x="460926" y="562606"/>
                </a:lnTo>
                <a:lnTo>
                  <a:pt x="554190" y="552448"/>
                </a:lnTo>
                <a:lnTo>
                  <a:pt x="595112" y="548003"/>
                </a:lnTo>
                <a:lnTo>
                  <a:pt x="631275" y="544512"/>
                </a:lnTo>
                <a:lnTo>
                  <a:pt x="663315" y="541655"/>
                </a:lnTo>
                <a:lnTo>
                  <a:pt x="690596" y="539750"/>
                </a:lnTo>
                <a:close/>
                <a:moveTo>
                  <a:pt x="912333" y="0"/>
                </a:moveTo>
                <a:lnTo>
                  <a:pt x="923772" y="0"/>
                </a:lnTo>
                <a:lnTo>
                  <a:pt x="935529" y="0"/>
                </a:lnTo>
                <a:lnTo>
                  <a:pt x="943791" y="636"/>
                </a:lnTo>
                <a:lnTo>
                  <a:pt x="952052" y="1908"/>
                </a:lnTo>
                <a:lnTo>
                  <a:pt x="960632" y="3817"/>
                </a:lnTo>
                <a:lnTo>
                  <a:pt x="969211" y="5407"/>
                </a:lnTo>
                <a:lnTo>
                  <a:pt x="977473" y="8270"/>
                </a:lnTo>
                <a:lnTo>
                  <a:pt x="986052" y="11451"/>
                </a:lnTo>
                <a:lnTo>
                  <a:pt x="993996" y="14949"/>
                </a:lnTo>
                <a:lnTo>
                  <a:pt x="1001940" y="19084"/>
                </a:lnTo>
                <a:lnTo>
                  <a:pt x="1010202" y="22901"/>
                </a:lnTo>
                <a:lnTo>
                  <a:pt x="1017828" y="27990"/>
                </a:lnTo>
                <a:lnTo>
                  <a:pt x="1025454" y="33080"/>
                </a:lnTo>
                <a:lnTo>
                  <a:pt x="1032762" y="39123"/>
                </a:lnTo>
                <a:lnTo>
                  <a:pt x="1039753" y="44848"/>
                </a:lnTo>
                <a:lnTo>
                  <a:pt x="1047061" y="51210"/>
                </a:lnTo>
                <a:lnTo>
                  <a:pt x="1053734" y="57889"/>
                </a:lnTo>
                <a:lnTo>
                  <a:pt x="1060407" y="65523"/>
                </a:lnTo>
                <a:lnTo>
                  <a:pt x="1066127" y="72839"/>
                </a:lnTo>
                <a:lnTo>
                  <a:pt x="1072164" y="80791"/>
                </a:lnTo>
                <a:lnTo>
                  <a:pt x="1077884" y="89061"/>
                </a:lnTo>
                <a:lnTo>
                  <a:pt x="1082968" y="97331"/>
                </a:lnTo>
                <a:lnTo>
                  <a:pt x="1087734" y="106555"/>
                </a:lnTo>
                <a:lnTo>
                  <a:pt x="1092183" y="115779"/>
                </a:lnTo>
                <a:lnTo>
                  <a:pt x="1096313" y="125003"/>
                </a:lnTo>
                <a:lnTo>
                  <a:pt x="1100127" y="134546"/>
                </a:lnTo>
                <a:lnTo>
                  <a:pt x="1103304" y="145042"/>
                </a:lnTo>
                <a:lnTo>
                  <a:pt x="1106164" y="155220"/>
                </a:lnTo>
                <a:lnTo>
                  <a:pt x="1108706" y="166035"/>
                </a:lnTo>
                <a:lnTo>
                  <a:pt x="1110612" y="176849"/>
                </a:lnTo>
                <a:lnTo>
                  <a:pt x="1111566" y="187982"/>
                </a:lnTo>
                <a:lnTo>
                  <a:pt x="1112519" y="199433"/>
                </a:lnTo>
                <a:lnTo>
                  <a:pt x="1112837" y="210883"/>
                </a:lnTo>
                <a:lnTo>
                  <a:pt x="1112519" y="222970"/>
                </a:lnTo>
                <a:lnTo>
                  <a:pt x="1110930" y="247144"/>
                </a:lnTo>
                <a:lnTo>
                  <a:pt x="1109024" y="271636"/>
                </a:lnTo>
                <a:lnTo>
                  <a:pt x="1106164" y="296764"/>
                </a:lnTo>
                <a:lnTo>
                  <a:pt x="1104575" y="308851"/>
                </a:lnTo>
                <a:lnTo>
                  <a:pt x="1102351" y="321574"/>
                </a:lnTo>
                <a:lnTo>
                  <a:pt x="1100444" y="333978"/>
                </a:lnTo>
                <a:lnTo>
                  <a:pt x="1097902" y="345747"/>
                </a:lnTo>
                <a:lnTo>
                  <a:pt x="1095360" y="358152"/>
                </a:lnTo>
                <a:lnTo>
                  <a:pt x="1092183" y="369921"/>
                </a:lnTo>
                <a:lnTo>
                  <a:pt x="1089323" y="381372"/>
                </a:lnTo>
                <a:lnTo>
                  <a:pt x="1085510" y="393140"/>
                </a:lnTo>
                <a:lnTo>
                  <a:pt x="1082014" y="404273"/>
                </a:lnTo>
                <a:lnTo>
                  <a:pt x="1077884" y="415406"/>
                </a:lnTo>
                <a:lnTo>
                  <a:pt x="1073753" y="425902"/>
                </a:lnTo>
                <a:lnTo>
                  <a:pt x="1068986" y="436080"/>
                </a:lnTo>
                <a:lnTo>
                  <a:pt x="1063585" y="445941"/>
                </a:lnTo>
                <a:lnTo>
                  <a:pt x="1058501" y="455483"/>
                </a:lnTo>
                <a:lnTo>
                  <a:pt x="1052463" y="464389"/>
                </a:lnTo>
                <a:lnTo>
                  <a:pt x="1046108" y="472977"/>
                </a:lnTo>
                <a:lnTo>
                  <a:pt x="1039753" y="481247"/>
                </a:lnTo>
                <a:lnTo>
                  <a:pt x="1032762" y="488563"/>
                </a:lnTo>
                <a:lnTo>
                  <a:pt x="1025454" y="495242"/>
                </a:lnTo>
                <a:lnTo>
                  <a:pt x="1017510" y="501922"/>
                </a:lnTo>
                <a:lnTo>
                  <a:pt x="1009248" y="507647"/>
                </a:lnTo>
                <a:lnTo>
                  <a:pt x="1000351" y="512736"/>
                </a:lnTo>
                <a:lnTo>
                  <a:pt x="991454" y="516871"/>
                </a:lnTo>
                <a:lnTo>
                  <a:pt x="981921" y="520688"/>
                </a:lnTo>
                <a:lnTo>
                  <a:pt x="971435" y="523551"/>
                </a:lnTo>
                <a:lnTo>
                  <a:pt x="960949" y="525778"/>
                </a:lnTo>
                <a:lnTo>
                  <a:pt x="953005" y="526732"/>
                </a:lnTo>
                <a:lnTo>
                  <a:pt x="944426" y="527050"/>
                </a:lnTo>
                <a:lnTo>
                  <a:pt x="935847" y="526414"/>
                </a:lnTo>
                <a:lnTo>
                  <a:pt x="926314" y="525141"/>
                </a:lnTo>
                <a:lnTo>
                  <a:pt x="917099" y="523233"/>
                </a:lnTo>
                <a:lnTo>
                  <a:pt x="907884" y="520688"/>
                </a:lnTo>
                <a:lnTo>
                  <a:pt x="898669" y="517190"/>
                </a:lnTo>
                <a:lnTo>
                  <a:pt x="888819" y="513373"/>
                </a:lnTo>
                <a:lnTo>
                  <a:pt x="879286" y="508283"/>
                </a:lnTo>
                <a:lnTo>
                  <a:pt x="869118" y="503194"/>
                </a:lnTo>
                <a:lnTo>
                  <a:pt x="859585" y="496833"/>
                </a:lnTo>
                <a:lnTo>
                  <a:pt x="849735" y="490153"/>
                </a:lnTo>
                <a:lnTo>
                  <a:pt x="840202" y="482837"/>
                </a:lnTo>
                <a:lnTo>
                  <a:pt x="830987" y="474886"/>
                </a:lnTo>
                <a:lnTo>
                  <a:pt x="821454" y="465979"/>
                </a:lnTo>
                <a:lnTo>
                  <a:pt x="812239" y="456755"/>
                </a:lnTo>
                <a:lnTo>
                  <a:pt x="803342" y="446577"/>
                </a:lnTo>
                <a:lnTo>
                  <a:pt x="794445" y="435762"/>
                </a:lnTo>
                <a:lnTo>
                  <a:pt x="786183" y="424630"/>
                </a:lnTo>
                <a:lnTo>
                  <a:pt x="778240" y="412225"/>
                </a:lnTo>
                <a:lnTo>
                  <a:pt x="770296" y="400138"/>
                </a:lnTo>
                <a:lnTo>
                  <a:pt x="762987" y="386779"/>
                </a:lnTo>
                <a:lnTo>
                  <a:pt x="756314" y="372784"/>
                </a:lnTo>
                <a:lnTo>
                  <a:pt x="749324" y="358470"/>
                </a:lnTo>
                <a:lnTo>
                  <a:pt x="743604" y="343203"/>
                </a:lnTo>
                <a:lnTo>
                  <a:pt x="738202" y="327617"/>
                </a:lnTo>
                <a:lnTo>
                  <a:pt x="733436" y="311077"/>
                </a:lnTo>
                <a:lnTo>
                  <a:pt x="728987" y="294219"/>
                </a:lnTo>
                <a:lnTo>
                  <a:pt x="725810" y="276725"/>
                </a:lnTo>
                <a:lnTo>
                  <a:pt x="722632" y="258595"/>
                </a:lnTo>
                <a:lnTo>
                  <a:pt x="720408" y="240146"/>
                </a:lnTo>
                <a:lnTo>
                  <a:pt x="719137" y="221062"/>
                </a:lnTo>
                <a:lnTo>
                  <a:pt x="719772" y="209293"/>
                </a:lnTo>
                <a:lnTo>
                  <a:pt x="721361" y="197206"/>
                </a:lnTo>
                <a:lnTo>
                  <a:pt x="722632" y="185756"/>
                </a:lnTo>
                <a:lnTo>
                  <a:pt x="724856" y="174623"/>
                </a:lnTo>
                <a:lnTo>
                  <a:pt x="727399" y="163490"/>
                </a:lnTo>
                <a:lnTo>
                  <a:pt x="730576" y="152676"/>
                </a:lnTo>
                <a:lnTo>
                  <a:pt x="734389" y="142179"/>
                </a:lnTo>
                <a:lnTo>
                  <a:pt x="737884" y="131683"/>
                </a:lnTo>
                <a:lnTo>
                  <a:pt x="742333" y="121823"/>
                </a:lnTo>
                <a:lnTo>
                  <a:pt x="746782" y="111962"/>
                </a:lnTo>
                <a:lnTo>
                  <a:pt x="752184" y="102420"/>
                </a:lnTo>
                <a:lnTo>
                  <a:pt x="757268" y="93514"/>
                </a:lnTo>
                <a:lnTo>
                  <a:pt x="763305" y="84290"/>
                </a:lnTo>
                <a:lnTo>
                  <a:pt x="769660" y="76338"/>
                </a:lnTo>
                <a:lnTo>
                  <a:pt x="776015" y="68068"/>
                </a:lnTo>
                <a:lnTo>
                  <a:pt x="783006" y="60116"/>
                </a:lnTo>
                <a:lnTo>
                  <a:pt x="790314" y="53118"/>
                </a:lnTo>
                <a:lnTo>
                  <a:pt x="797940" y="46121"/>
                </a:lnTo>
                <a:lnTo>
                  <a:pt x="805567" y="39759"/>
                </a:lnTo>
                <a:lnTo>
                  <a:pt x="813828" y="33398"/>
                </a:lnTo>
                <a:lnTo>
                  <a:pt x="822725" y="27990"/>
                </a:lnTo>
                <a:lnTo>
                  <a:pt x="831305" y="22901"/>
                </a:lnTo>
                <a:lnTo>
                  <a:pt x="840520" y="18130"/>
                </a:lnTo>
                <a:lnTo>
                  <a:pt x="849735" y="13995"/>
                </a:lnTo>
                <a:lnTo>
                  <a:pt x="859903" y="10496"/>
                </a:lnTo>
                <a:lnTo>
                  <a:pt x="870071" y="7316"/>
                </a:lnTo>
                <a:lnTo>
                  <a:pt x="879922" y="4771"/>
                </a:lnTo>
                <a:lnTo>
                  <a:pt x="890725" y="2544"/>
                </a:lnTo>
                <a:lnTo>
                  <a:pt x="901529" y="954"/>
                </a:lnTo>
                <a:lnTo>
                  <a:pt x="912333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6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62" name="Freeform 11383"/>
          <p:cNvSpPr>
            <a:spLocks noEditPoints="1"/>
          </p:cNvSpPr>
          <p:nvPr/>
        </p:nvSpPr>
        <p:spPr bwMode="auto">
          <a:xfrm>
            <a:off x="4853861" y="2288336"/>
            <a:ext cx="120929" cy="167739"/>
          </a:xfrm>
          <a:custGeom>
            <a:avLst/>
            <a:gdLst>
              <a:gd name="T0" fmla="*/ 111 w 248"/>
              <a:gd name="T1" fmla="*/ 0 h 342"/>
              <a:gd name="T2" fmla="*/ 75 w 248"/>
              <a:gd name="T3" fmla="*/ 10 h 342"/>
              <a:gd name="T4" fmla="*/ 45 w 248"/>
              <a:gd name="T5" fmla="*/ 28 h 342"/>
              <a:gd name="T6" fmla="*/ 20 w 248"/>
              <a:gd name="T7" fmla="*/ 57 h 342"/>
              <a:gd name="T8" fmla="*/ 5 w 248"/>
              <a:gd name="T9" fmla="*/ 91 h 342"/>
              <a:gd name="T10" fmla="*/ 0 w 248"/>
              <a:gd name="T11" fmla="*/ 129 h 342"/>
              <a:gd name="T12" fmla="*/ 2 w 248"/>
              <a:gd name="T13" fmla="*/ 155 h 342"/>
              <a:gd name="T14" fmla="*/ 14 w 248"/>
              <a:gd name="T15" fmla="*/ 192 h 342"/>
              <a:gd name="T16" fmla="*/ 36 w 248"/>
              <a:gd name="T17" fmla="*/ 222 h 342"/>
              <a:gd name="T18" fmla="*/ 54 w 248"/>
              <a:gd name="T19" fmla="*/ 265 h 342"/>
              <a:gd name="T20" fmla="*/ 58 w 248"/>
              <a:gd name="T21" fmla="*/ 280 h 342"/>
              <a:gd name="T22" fmla="*/ 60 w 248"/>
              <a:gd name="T23" fmla="*/ 311 h 342"/>
              <a:gd name="T24" fmla="*/ 70 w 248"/>
              <a:gd name="T25" fmla="*/ 328 h 342"/>
              <a:gd name="T26" fmla="*/ 78 w 248"/>
              <a:gd name="T27" fmla="*/ 334 h 342"/>
              <a:gd name="T28" fmla="*/ 108 w 248"/>
              <a:gd name="T29" fmla="*/ 342 h 342"/>
              <a:gd name="T30" fmla="*/ 130 w 248"/>
              <a:gd name="T31" fmla="*/ 342 h 342"/>
              <a:gd name="T32" fmla="*/ 171 w 248"/>
              <a:gd name="T33" fmla="*/ 333 h 342"/>
              <a:gd name="T34" fmla="*/ 172 w 248"/>
              <a:gd name="T35" fmla="*/ 331 h 342"/>
              <a:gd name="T36" fmla="*/ 184 w 248"/>
              <a:gd name="T37" fmla="*/ 318 h 342"/>
              <a:gd name="T38" fmla="*/ 190 w 248"/>
              <a:gd name="T39" fmla="*/ 292 h 342"/>
              <a:gd name="T40" fmla="*/ 189 w 248"/>
              <a:gd name="T41" fmla="*/ 275 h 342"/>
              <a:gd name="T42" fmla="*/ 210 w 248"/>
              <a:gd name="T43" fmla="*/ 224 h 342"/>
              <a:gd name="T44" fmla="*/ 225 w 248"/>
              <a:gd name="T45" fmla="*/ 203 h 342"/>
              <a:gd name="T46" fmla="*/ 242 w 248"/>
              <a:gd name="T47" fmla="*/ 168 h 342"/>
              <a:gd name="T48" fmla="*/ 248 w 248"/>
              <a:gd name="T49" fmla="*/ 129 h 342"/>
              <a:gd name="T50" fmla="*/ 245 w 248"/>
              <a:gd name="T51" fmla="*/ 103 h 342"/>
              <a:gd name="T52" fmla="*/ 233 w 248"/>
              <a:gd name="T53" fmla="*/ 68 h 342"/>
              <a:gd name="T54" fmla="*/ 211 w 248"/>
              <a:gd name="T55" fmla="*/ 38 h 342"/>
              <a:gd name="T56" fmla="*/ 182 w 248"/>
              <a:gd name="T57" fmla="*/ 15 h 342"/>
              <a:gd name="T58" fmla="*/ 148 w 248"/>
              <a:gd name="T59" fmla="*/ 2 h 342"/>
              <a:gd name="T60" fmla="*/ 124 w 248"/>
              <a:gd name="T61" fmla="*/ 0 h 342"/>
              <a:gd name="T62" fmla="*/ 109 w 248"/>
              <a:gd name="T63" fmla="*/ 207 h 342"/>
              <a:gd name="T64" fmla="*/ 71 w 248"/>
              <a:gd name="T65" fmla="*/ 190 h 342"/>
              <a:gd name="T66" fmla="*/ 47 w 248"/>
              <a:gd name="T67" fmla="*/ 158 h 342"/>
              <a:gd name="T68" fmla="*/ 40 w 248"/>
              <a:gd name="T69" fmla="*/ 134 h 342"/>
              <a:gd name="T70" fmla="*/ 40 w 248"/>
              <a:gd name="T71" fmla="*/ 115 h 342"/>
              <a:gd name="T72" fmla="*/ 45 w 248"/>
              <a:gd name="T73" fmla="*/ 91 h 342"/>
              <a:gd name="T74" fmla="*/ 64 w 248"/>
              <a:gd name="T75" fmla="*/ 64 h 342"/>
              <a:gd name="T76" fmla="*/ 91 w 248"/>
              <a:gd name="T77" fmla="*/ 45 h 342"/>
              <a:gd name="T78" fmla="*/ 114 w 248"/>
              <a:gd name="T79" fmla="*/ 39 h 342"/>
              <a:gd name="T80" fmla="*/ 139 w 248"/>
              <a:gd name="T81" fmla="*/ 40 h 342"/>
              <a:gd name="T82" fmla="*/ 178 w 248"/>
              <a:gd name="T83" fmla="*/ 58 h 342"/>
              <a:gd name="T84" fmla="*/ 203 w 248"/>
              <a:gd name="T85" fmla="*/ 94 h 342"/>
              <a:gd name="T86" fmla="*/ 209 w 248"/>
              <a:gd name="T87" fmla="*/ 124 h 342"/>
              <a:gd name="T88" fmla="*/ 207 w 248"/>
              <a:gd name="T89" fmla="*/ 141 h 342"/>
              <a:gd name="T90" fmla="*/ 198 w 248"/>
              <a:gd name="T91" fmla="*/ 164 h 342"/>
              <a:gd name="T92" fmla="*/ 171 w 248"/>
              <a:gd name="T93" fmla="*/ 194 h 342"/>
              <a:gd name="T94" fmla="*/ 148 w 248"/>
              <a:gd name="T95" fmla="*/ 205 h 342"/>
              <a:gd name="T96" fmla="*/ 124 w 248"/>
              <a:gd name="T97" fmla="*/ 209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" h="342">
                <a:moveTo>
                  <a:pt x="124" y="0"/>
                </a:moveTo>
                <a:lnTo>
                  <a:pt x="124" y="0"/>
                </a:lnTo>
                <a:lnTo>
                  <a:pt x="111" y="0"/>
                </a:lnTo>
                <a:lnTo>
                  <a:pt x="99" y="2"/>
                </a:lnTo>
                <a:lnTo>
                  <a:pt x="87" y="5"/>
                </a:lnTo>
                <a:lnTo>
                  <a:pt x="75" y="10"/>
                </a:lnTo>
                <a:lnTo>
                  <a:pt x="65" y="15"/>
                </a:lnTo>
                <a:lnTo>
                  <a:pt x="54" y="22"/>
                </a:lnTo>
                <a:lnTo>
                  <a:pt x="45" y="28"/>
                </a:lnTo>
                <a:lnTo>
                  <a:pt x="36" y="38"/>
                </a:lnTo>
                <a:lnTo>
                  <a:pt x="28" y="47"/>
                </a:lnTo>
                <a:lnTo>
                  <a:pt x="20" y="57"/>
                </a:lnTo>
                <a:lnTo>
                  <a:pt x="14" y="68"/>
                </a:lnTo>
                <a:lnTo>
                  <a:pt x="9" y="79"/>
                </a:lnTo>
                <a:lnTo>
                  <a:pt x="5" y="91"/>
                </a:lnTo>
                <a:lnTo>
                  <a:pt x="2" y="103"/>
                </a:lnTo>
                <a:lnTo>
                  <a:pt x="0" y="116"/>
                </a:lnTo>
                <a:lnTo>
                  <a:pt x="0" y="129"/>
                </a:lnTo>
                <a:lnTo>
                  <a:pt x="0" y="129"/>
                </a:lnTo>
                <a:lnTo>
                  <a:pt x="0" y="142"/>
                </a:lnTo>
                <a:lnTo>
                  <a:pt x="2" y="155"/>
                </a:lnTo>
                <a:lnTo>
                  <a:pt x="5" y="168"/>
                </a:lnTo>
                <a:lnTo>
                  <a:pt x="9" y="180"/>
                </a:lnTo>
                <a:lnTo>
                  <a:pt x="14" y="192"/>
                </a:lnTo>
                <a:lnTo>
                  <a:pt x="20" y="202"/>
                </a:lnTo>
                <a:lnTo>
                  <a:pt x="28" y="213"/>
                </a:lnTo>
                <a:lnTo>
                  <a:pt x="36" y="222"/>
                </a:lnTo>
                <a:lnTo>
                  <a:pt x="36" y="222"/>
                </a:lnTo>
                <a:lnTo>
                  <a:pt x="48" y="247"/>
                </a:lnTo>
                <a:lnTo>
                  <a:pt x="54" y="265"/>
                </a:lnTo>
                <a:lnTo>
                  <a:pt x="57" y="275"/>
                </a:lnTo>
                <a:lnTo>
                  <a:pt x="58" y="280"/>
                </a:lnTo>
                <a:lnTo>
                  <a:pt x="58" y="280"/>
                </a:lnTo>
                <a:lnTo>
                  <a:pt x="56" y="292"/>
                </a:lnTo>
                <a:lnTo>
                  <a:pt x="57" y="303"/>
                </a:lnTo>
                <a:lnTo>
                  <a:pt x="60" y="311"/>
                </a:lnTo>
                <a:lnTo>
                  <a:pt x="62" y="317"/>
                </a:lnTo>
                <a:lnTo>
                  <a:pt x="66" y="324"/>
                </a:lnTo>
                <a:lnTo>
                  <a:pt x="70" y="328"/>
                </a:lnTo>
                <a:lnTo>
                  <a:pt x="75" y="331"/>
                </a:lnTo>
                <a:lnTo>
                  <a:pt x="75" y="331"/>
                </a:lnTo>
                <a:lnTo>
                  <a:pt x="78" y="334"/>
                </a:lnTo>
                <a:lnTo>
                  <a:pt x="86" y="337"/>
                </a:lnTo>
                <a:lnTo>
                  <a:pt x="100" y="341"/>
                </a:lnTo>
                <a:lnTo>
                  <a:pt x="108" y="342"/>
                </a:lnTo>
                <a:lnTo>
                  <a:pt x="118" y="342"/>
                </a:lnTo>
                <a:lnTo>
                  <a:pt x="118" y="342"/>
                </a:lnTo>
                <a:lnTo>
                  <a:pt x="130" y="342"/>
                </a:lnTo>
                <a:lnTo>
                  <a:pt x="143" y="339"/>
                </a:lnTo>
                <a:lnTo>
                  <a:pt x="156" y="337"/>
                </a:lnTo>
                <a:lnTo>
                  <a:pt x="171" y="333"/>
                </a:lnTo>
                <a:lnTo>
                  <a:pt x="171" y="333"/>
                </a:lnTo>
                <a:lnTo>
                  <a:pt x="172" y="331"/>
                </a:lnTo>
                <a:lnTo>
                  <a:pt x="172" y="331"/>
                </a:lnTo>
                <a:lnTo>
                  <a:pt x="176" y="329"/>
                </a:lnTo>
                <a:lnTo>
                  <a:pt x="180" y="325"/>
                </a:lnTo>
                <a:lnTo>
                  <a:pt x="184" y="318"/>
                </a:lnTo>
                <a:lnTo>
                  <a:pt x="188" y="312"/>
                </a:lnTo>
                <a:lnTo>
                  <a:pt x="190" y="303"/>
                </a:lnTo>
                <a:lnTo>
                  <a:pt x="190" y="292"/>
                </a:lnTo>
                <a:lnTo>
                  <a:pt x="189" y="280"/>
                </a:lnTo>
                <a:lnTo>
                  <a:pt x="189" y="280"/>
                </a:lnTo>
                <a:lnTo>
                  <a:pt x="189" y="275"/>
                </a:lnTo>
                <a:lnTo>
                  <a:pt x="192" y="265"/>
                </a:lnTo>
                <a:lnTo>
                  <a:pt x="198" y="248"/>
                </a:lnTo>
                <a:lnTo>
                  <a:pt x="210" y="224"/>
                </a:lnTo>
                <a:lnTo>
                  <a:pt x="210" y="224"/>
                </a:lnTo>
                <a:lnTo>
                  <a:pt x="218" y="214"/>
                </a:lnTo>
                <a:lnTo>
                  <a:pt x="225" y="203"/>
                </a:lnTo>
                <a:lnTo>
                  <a:pt x="232" y="193"/>
                </a:lnTo>
                <a:lnTo>
                  <a:pt x="239" y="181"/>
                </a:lnTo>
                <a:lnTo>
                  <a:pt x="242" y="168"/>
                </a:lnTo>
                <a:lnTo>
                  <a:pt x="245" y="156"/>
                </a:lnTo>
                <a:lnTo>
                  <a:pt x="248" y="143"/>
                </a:lnTo>
                <a:lnTo>
                  <a:pt x="248" y="129"/>
                </a:lnTo>
                <a:lnTo>
                  <a:pt x="248" y="129"/>
                </a:lnTo>
                <a:lnTo>
                  <a:pt x="248" y="116"/>
                </a:lnTo>
                <a:lnTo>
                  <a:pt x="245" y="103"/>
                </a:lnTo>
                <a:lnTo>
                  <a:pt x="242" y="91"/>
                </a:lnTo>
                <a:lnTo>
                  <a:pt x="239" y="79"/>
                </a:lnTo>
                <a:lnTo>
                  <a:pt x="233" y="68"/>
                </a:lnTo>
                <a:lnTo>
                  <a:pt x="227" y="57"/>
                </a:lnTo>
                <a:lnTo>
                  <a:pt x="220" y="47"/>
                </a:lnTo>
                <a:lnTo>
                  <a:pt x="211" y="38"/>
                </a:lnTo>
                <a:lnTo>
                  <a:pt x="203" y="28"/>
                </a:lnTo>
                <a:lnTo>
                  <a:pt x="193" y="22"/>
                </a:lnTo>
                <a:lnTo>
                  <a:pt x="182" y="15"/>
                </a:lnTo>
                <a:lnTo>
                  <a:pt x="172" y="10"/>
                </a:lnTo>
                <a:lnTo>
                  <a:pt x="160" y="5"/>
                </a:lnTo>
                <a:lnTo>
                  <a:pt x="148" y="2"/>
                </a:lnTo>
                <a:lnTo>
                  <a:pt x="137" y="0"/>
                </a:lnTo>
                <a:lnTo>
                  <a:pt x="124" y="0"/>
                </a:lnTo>
                <a:lnTo>
                  <a:pt x="124" y="0"/>
                </a:lnTo>
                <a:close/>
                <a:moveTo>
                  <a:pt x="124" y="209"/>
                </a:moveTo>
                <a:lnTo>
                  <a:pt x="124" y="209"/>
                </a:lnTo>
                <a:lnTo>
                  <a:pt x="109" y="207"/>
                </a:lnTo>
                <a:lnTo>
                  <a:pt x="96" y="203"/>
                </a:lnTo>
                <a:lnTo>
                  <a:pt x="83" y="198"/>
                </a:lnTo>
                <a:lnTo>
                  <a:pt x="71" y="190"/>
                </a:lnTo>
                <a:lnTo>
                  <a:pt x="61" y="181"/>
                </a:lnTo>
                <a:lnTo>
                  <a:pt x="53" y="169"/>
                </a:lnTo>
                <a:lnTo>
                  <a:pt x="47" y="158"/>
                </a:lnTo>
                <a:lnTo>
                  <a:pt x="41" y="145"/>
                </a:lnTo>
                <a:lnTo>
                  <a:pt x="41" y="145"/>
                </a:lnTo>
                <a:lnTo>
                  <a:pt x="40" y="134"/>
                </a:lnTo>
                <a:lnTo>
                  <a:pt x="39" y="124"/>
                </a:lnTo>
                <a:lnTo>
                  <a:pt x="39" y="124"/>
                </a:lnTo>
                <a:lnTo>
                  <a:pt x="40" y="115"/>
                </a:lnTo>
                <a:lnTo>
                  <a:pt x="41" y="107"/>
                </a:lnTo>
                <a:lnTo>
                  <a:pt x="43" y="99"/>
                </a:lnTo>
                <a:lnTo>
                  <a:pt x="45" y="91"/>
                </a:lnTo>
                <a:lnTo>
                  <a:pt x="49" y="83"/>
                </a:lnTo>
                <a:lnTo>
                  <a:pt x="53" y="77"/>
                </a:lnTo>
                <a:lnTo>
                  <a:pt x="64" y="64"/>
                </a:lnTo>
                <a:lnTo>
                  <a:pt x="77" y="53"/>
                </a:lnTo>
                <a:lnTo>
                  <a:pt x="83" y="49"/>
                </a:lnTo>
                <a:lnTo>
                  <a:pt x="91" y="45"/>
                </a:lnTo>
                <a:lnTo>
                  <a:pt x="99" y="43"/>
                </a:lnTo>
                <a:lnTo>
                  <a:pt x="107" y="40"/>
                </a:lnTo>
                <a:lnTo>
                  <a:pt x="114" y="39"/>
                </a:lnTo>
                <a:lnTo>
                  <a:pt x="124" y="39"/>
                </a:lnTo>
                <a:lnTo>
                  <a:pt x="124" y="39"/>
                </a:lnTo>
                <a:lnTo>
                  <a:pt x="139" y="40"/>
                </a:lnTo>
                <a:lnTo>
                  <a:pt x="154" y="44"/>
                </a:lnTo>
                <a:lnTo>
                  <a:pt x="167" y="51"/>
                </a:lnTo>
                <a:lnTo>
                  <a:pt x="178" y="58"/>
                </a:lnTo>
                <a:lnTo>
                  <a:pt x="189" y="69"/>
                </a:lnTo>
                <a:lnTo>
                  <a:pt x="197" y="81"/>
                </a:lnTo>
                <a:lnTo>
                  <a:pt x="203" y="94"/>
                </a:lnTo>
                <a:lnTo>
                  <a:pt x="207" y="108"/>
                </a:lnTo>
                <a:lnTo>
                  <a:pt x="207" y="108"/>
                </a:lnTo>
                <a:lnTo>
                  <a:pt x="209" y="124"/>
                </a:lnTo>
                <a:lnTo>
                  <a:pt x="209" y="124"/>
                </a:lnTo>
                <a:lnTo>
                  <a:pt x="209" y="132"/>
                </a:lnTo>
                <a:lnTo>
                  <a:pt x="207" y="141"/>
                </a:lnTo>
                <a:lnTo>
                  <a:pt x="205" y="149"/>
                </a:lnTo>
                <a:lnTo>
                  <a:pt x="202" y="156"/>
                </a:lnTo>
                <a:lnTo>
                  <a:pt x="198" y="164"/>
                </a:lnTo>
                <a:lnTo>
                  <a:pt x="194" y="171"/>
                </a:lnTo>
                <a:lnTo>
                  <a:pt x="184" y="184"/>
                </a:lnTo>
                <a:lnTo>
                  <a:pt x="171" y="194"/>
                </a:lnTo>
                <a:lnTo>
                  <a:pt x="164" y="198"/>
                </a:lnTo>
                <a:lnTo>
                  <a:pt x="156" y="201"/>
                </a:lnTo>
                <a:lnTo>
                  <a:pt x="148" y="205"/>
                </a:lnTo>
                <a:lnTo>
                  <a:pt x="141" y="206"/>
                </a:lnTo>
                <a:lnTo>
                  <a:pt x="133" y="207"/>
                </a:lnTo>
                <a:lnTo>
                  <a:pt x="124" y="209"/>
                </a:lnTo>
                <a:lnTo>
                  <a:pt x="124" y="209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3" name="Freeform 11384"/>
          <p:cNvSpPr/>
          <p:nvPr/>
        </p:nvSpPr>
        <p:spPr bwMode="auto">
          <a:xfrm>
            <a:off x="4894820" y="2461927"/>
            <a:ext cx="37059" cy="31207"/>
          </a:xfrm>
          <a:custGeom>
            <a:avLst/>
            <a:gdLst>
              <a:gd name="T0" fmla="*/ 49 w 76"/>
              <a:gd name="T1" fmla="*/ 63 h 63"/>
              <a:gd name="T2" fmla="*/ 70 w 76"/>
              <a:gd name="T3" fmla="*/ 43 h 63"/>
              <a:gd name="T4" fmla="*/ 76 w 76"/>
              <a:gd name="T5" fmla="*/ 0 h 63"/>
              <a:gd name="T6" fmla="*/ 72 w 76"/>
              <a:gd name="T7" fmla="*/ 2 h 63"/>
              <a:gd name="T8" fmla="*/ 72 w 76"/>
              <a:gd name="T9" fmla="*/ 2 h 63"/>
              <a:gd name="T10" fmla="*/ 61 w 76"/>
              <a:gd name="T11" fmla="*/ 4 h 63"/>
              <a:gd name="T12" fmla="*/ 51 w 76"/>
              <a:gd name="T13" fmla="*/ 7 h 63"/>
              <a:gd name="T14" fmla="*/ 36 w 76"/>
              <a:gd name="T15" fmla="*/ 7 h 63"/>
              <a:gd name="T16" fmla="*/ 36 w 76"/>
              <a:gd name="T17" fmla="*/ 7 h 63"/>
              <a:gd name="T18" fmla="*/ 19 w 76"/>
              <a:gd name="T19" fmla="*/ 5 h 63"/>
              <a:gd name="T20" fmla="*/ 4 w 76"/>
              <a:gd name="T21" fmla="*/ 2 h 63"/>
              <a:gd name="T22" fmla="*/ 0 w 76"/>
              <a:gd name="T23" fmla="*/ 0 h 63"/>
              <a:gd name="T24" fmla="*/ 2 w 76"/>
              <a:gd name="T25" fmla="*/ 45 h 63"/>
              <a:gd name="T26" fmla="*/ 23 w 76"/>
              <a:gd name="T27" fmla="*/ 63 h 63"/>
              <a:gd name="T28" fmla="*/ 49 w 76"/>
              <a:gd name="T29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" h="63">
                <a:moveTo>
                  <a:pt x="49" y="63"/>
                </a:moveTo>
                <a:lnTo>
                  <a:pt x="70" y="43"/>
                </a:lnTo>
                <a:lnTo>
                  <a:pt x="76" y="0"/>
                </a:lnTo>
                <a:lnTo>
                  <a:pt x="72" y="2"/>
                </a:lnTo>
                <a:lnTo>
                  <a:pt x="72" y="2"/>
                </a:lnTo>
                <a:lnTo>
                  <a:pt x="61" y="4"/>
                </a:lnTo>
                <a:lnTo>
                  <a:pt x="51" y="7"/>
                </a:lnTo>
                <a:lnTo>
                  <a:pt x="36" y="7"/>
                </a:lnTo>
                <a:lnTo>
                  <a:pt x="36" y="7"/>
                </a:lnTo>
                <a:lnTo>
                  <a:pt x="19" y="5"/>
                </a:lnTo>
                <a:lnTo>
                  <a:pt x="4" y="2"/>
                </a:lnTo>
                <a:lnTo>
                  <a:pt x="0" y="0"/>
                </a:lnTo>
                <a:lnTo>
                  <a:pt x="2" y="45"/>
                </a:lnTo>
                <a:lnTo>
                  <a:pt x="23" y="63"/>
                </a:lnTo>
                <a:lnTo>
                  <a:pt x="49" y="63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4" name="Freeform 11385"/>
          <p:cNvSpPr/>
          <p:nvPr/>
        </p:nvSpPr>
        <p:spPr bwMode="auto">
          <a:xfrm>
            <a:off x="4793395" y="2354652"/>
            <a:ext cx="23405" cy="17554"/>
          </a:xfrm>
          <a:custGeom>
            <a:avLst/>
            <a:gdLst>
              <a:gd name="T0" fmla="*/ 47 w 49"/>
              <a:gd name="T1" fmla="*/ 17 h 33"/>
              <a:gd name="T2" fmla="*/ 47 w 49"/>
              <a:gd name="T3" fmla="*/ 17 h 33"/>
              <a:gd name="T4" fmla="*/ 48 w 49"/>
              <a:gd name="T5" fmla="*/ 9 h 33"/>
              <a:gd name="T6" fmla="*/ 49 w 49"/>
              <a:gd name="T7" fmla="*/ 0 h 33"/>
              <a:gd name="T8" fmla="*/ 0 w 49"/>
              <a:gd name="T9" fmla="*/ 0 h 33"/>
              <a:gd name="T10" fmla="*/ 0 w 49"/>
              <a:gd name="T11" fmla="*/ 33 h 33"/>
              <a:gd name="T12" fmla="*/ 49 w 49"/>
              <a:gd name="T13" fmla="*/ 33 h 33"/>
              <a:gd name="T14" fmla="*/ 49 w 49"/>
              <a:gd name="T15" fmla="*/ 33 h 33"/>
              <a:gd name="T16" fmla="*/ 48 w 49"/>
              <a:gd name="T17" fmla="*/ 26 h 33"/>
              <a:gd name="T18" fmla="*/ 47 w 49"/>
              <a:gd name="T19" fmla="*/ 17 h 33"/>
              <a:gd name="T20" fmla="*/ 47 w 49"/>
              <a:gd name="T21" fmla="*/ 17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" h="33">
                <a:moveTo>
                  <a:pt x="47" y="17"/>
                </a:moveTo>
                <a:lnTo>
                  <a:pt x="47" y="17"/>
                </a:lnTo>
                <a:lnTo>
                  <a:pt x="48" y="9"/>
                </a:lnTo>
                <a:lnTo>
                  <a:pt x="49" y="0"/>
                </a:lnTo>
                <a:lnTo>
                  <a:pt x="0" y="0"/>
                </a:lnTo>
                <a:lnTo>
                  <a:pt x="0" y="33"/>
                </a:lnTo>
                <a:lnTo>
                  <a:pt x="49" y="33"/>
                </a:lnTo>
                <a:lnTo>
                  <a:pt x="49" y="33"/>
                </a:lnTo>
                <a:lnTo>
                  <a:pt x="48" y="26"/>
                </a:lnTo>
                <a:lnTo>
                  <a:pt x="47" y="17"/>
                </a:lnTo>
                <a:lnTo>
                  <a:pt x="47" y="17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5" name="Freeform 11386"/>
          <p:cNvSpPr/>
          <p:nvPr/>
        </p:nvSpPr>
        <p:spPr bwMode="auto">
          <a:xfrm>
            <a:off x="5009899" y="2354652"/>
            <a:ext cx="23405" cy="17554"/>
          </a:xfrm>
          <a:custGeom>
            <a:avLst/>
            <a:gdLst>
              <a:gd name="T0" fmla="*/ 0 w 49"/>
              <a:gd name="T1" fmla="*/ 0 h 33"/>
              <a:gd name="T2" fmla="*/ 0 w 49"/>
              <a:gd name="T3" fmla="*/ 0 h 33"/>
              <a:gd name="T4" fmla="*/ 1 w 49"/>
              <a:gd name="T5" fmla="*/ 9 h 33"/>
              <a:gd name="T6" fmla="*/ 2 w 49"/>
              <a:gd name="T7" fmla="*/ 17 h 33"/>
              <a:gd name="T8" fmla="*/ 2 w 49"/>
              <a:gd name="T9" fmla="*/ 17 h 33"/>
              <a:gd name="T10" fmla="*/ 1 w 49"/>
              <a:gd name="T11" fmla="*/ 26 h 33"/>
              <a:gd name="T12" fmla="*/ 0 w 49"/>
              <a:gd name="T13" fmla="*/ 33 h 33"/>
              <a:gd name="T14" fmla="*/ 49 w 49"/>
              <a:gd name="T15" fmla="*/ 33 h 33"/>
              <a:gd name="T16" fmla="*/ 49 w 49"/>
              <a:gd name="T17" fmla="*/ 0 h 33"/>
              <a:gd name="T18" fmla="*/ 0 w 49"/>
              <a:gd name="T1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33">
                <a:moveTo>
                  <a:pt x="0" y="0"/>
                </a:moveTo>
                <a:lnTo>
                  <a:pt x="0" y="0"/>
                </a:lnTo>
                <a:lnTo>
                  <a:pt x="1" y="9"/>
                </a:lnTo>
                <a:lnTo>
                  <a:pt x="2" y="17"/>
                </a:lnTo>
                <a:lnTo>
                  <a:pt x="2" y="17"/>
                </a:lnTo>
                <a:lnTo>
                  <a:pt x="1" y="26"/>
                </a:lnTo>
                <a:lnTo>
                  <a:pt x="0" y="33"/>
                </a:lnTo>
                <a:lnTo>
                  <a:pt x="49" y="33"/>
                </a:lnTo>
                <a:lnTo>
                  <a:pt x="49" y="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6" name="Freeform 11387"/>
          <p:cNvSpPr/>
          <p:nvPr/>
        </p:nvSpPr>
        <p:spPr bwMode="auto">
          <a:xfrm>
            <a:off x="4910425" y="2239575"/>
            <a:ext cx="17554" cy="27306"/>
          </a:xfrm>
          <a:custGeom>
            <a:avLst/>
            <a:gdLst>
              <a:gd name="T0" fmla="*/ 34 w 34"/>
              <a:gd name="T1" fmla="*/ 57 h 57"/>
              <a:gd name="T2" fmla="*/ 34 w 34"/>
              <a:gd name="T3" fmla="*/ 0 h 57"/>
              <a:gd name="T4" fmla="*/ 0 w 34"/>
              <a:gd name="T5" fmla="*/ 0 h 57"/>
              <a:gd name="T6" fmla="*/ 0 w 34"/>
              <a:gd name="T7" fmla="*/ 54 h 57"/>
              <a:gd name="T8" fmla="*/ 0 w 34"/>
              <a:gd name="T9" fmla="*/ 54 h 57"/>
              <a:gd name="T10" fmla="*/ 6 w 34"/>
              <a:gd name="T11" fmla="*/ 54 h 57"/>
              <a:gd name="T12" fmla="*/ 6 w 34"/>
              <a:gd name="T13" fmla="*/ 54 h 57"/>
              <a:gd name="T14" fmla="*/ 20 w 34"/>
              <a:gd name="T15" fmla="*/ 54 h 57"/>
              <a:gd name="T16" fmla="*/ 34 w 34"/>
              <a:gd name="T17" fmla="*/ 57 h 57"/>
              <a:gd name="T18" fmla="*/ 34 w 34"/>
              <a:gd name="T1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" h="57">
                <a:moveTo>
                  <a:pt x="34" y="57"/>
                </a:moveTo>
                <a:lnTo>
                  <a:pt x="34" y="0"/>
                </a:lnTo>
                <a:lnTo>
                  <a:pt x="0" y="0"/>
                </a:lnTo>
                <a:lnTo>
                  <a:pt x="0" y="54"/>
                </a:lnTo>
                <a:lnTo>
                  <a:pt x="0" y="54"/>
                </a:lnTo>
                <a:lnTo>
                  <a:pt x="6" y="54"/>
                </a:lnTo>
                <a:lnTo>
                  <a:pt x="6" y="54"/>
                </a:lnTo>
                <a:lnTo>
                  <a:pt x="20" y="54"/>
                </a:lnTo>
                <a:lnTo>
                  <a:pt x="34" y="57"/>
                </a:lnTo>
                <a:lnTo>
                  <a:pt x="34" y="57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7" name="Freeform 11388"/>
          <p:cNvSpPr/>
          <p:nvPr/>
        </p:nvSpPr>
        <p:spPr bwMode="auto">
          <a:xfrm>
            <a:off x="4820702" y="2272732"/>
            <a:ext cx="29258" cy="29257"/>
          </a:xfrm>
          <a:custGeom>
            <a:avLst/>
            <a:gdLst>
              <a:gd name="T0" fmla="*/ 61 w 61"/>
              <a:gd name="T1" fmla="*/ 38 h 62"/>
              <a:gd name="T2" fmla="*/ 23 w 61"/>
              <a:gd name="T3" fmla="*/ 0 h 62"/>
              <a:gd name="T4" fmla="*/ 0 w 61"/>
              <a:gd name="T5" fmla="*/ 25 h 62"/>
              <a:gd name="T6" fmla="*/ 38 w 61"/>
              <a:gd name="T7" fmla="*/ 62 h 62"/>
              <a:gd name="T8" fmla="*/ 38 w 61"/>
              <a:gd name="T9" fmla="*/ 62 h 62"/>
              <a:gd name="T10" fmla="*/ 48 w 61"/>
              <a:gd name="T11" fmla="*/ 49 h 62"/>
              <a:gd name="T12" fmla="*/ 61 w 61"/>
              <a:gd name="T13" fmla="*/ 38 h 62"/>
              <a:gd name="T14" fmla="*/ 61 w 61"/>
              <a:gd name="T15" fmla="*/ 38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62">
                <a:moveTo>
                  <a:pt x="61" y="38"/>
                </a:moveTo>
                <a:lnTo>
                  <a:pt x="23" y="0"/>
                </a:lnTo>
                <a:lnTo>
                  <a:pt x="0" y="25"/>
                </a:lnTo>
                <a:lnTo>
                  <a:pt x="38" y="62"/>
                </a:lnTo>
                <a:lnTo>
                  <a:pt x="38" y="62"/>
                </a:lnTo>
                <a:lnTo>
                  <a:pt x="48" y="49"/>
                </a:lnTo>
                <a:lnTo>
                  <a:pt x="61" y="38"/>
                </a:lnTo>
                <a:lnTo>
                  <a:pt x="61" y="38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8" name="Freeform 11389"/>
          <p:cNvSpPr/>
          <p:nvPr/>
        </p:nvSpPr>
        <p:spPr bwMode="auto">
          <a:xfrm>
            <a:off x="4976741" y="2272732"/>
            <a:ext cx="27306" cy="29257"/>
          </a:xfrm>
          <a:custGeom>
            <a:avLst/>
            <a:gdLst>
              <a:gd name="T0" fmla="*/ 0 w 58"/>
              <a:gd name="T1" fmla="*/ 35 h 60"/>
              <a:gd name="T2" fmla="*/ 0 w 58"/>
              <a:gd name="T3" fmla="*/ 35 h 60"/>
              <a:gd name="T4" fmla="*/ 13 w 58"/>
              <a:gd name="T5" fmla="*/ 47 h 60"/>
              <a:gd name="T6" fmla="*/ 23 w 58"/>
              <a:gd name="T7" fmla="*/ 60 h 60"/>
              <a:gd name="T8" fmla="*/ 58 w 58"/>
              <a:gd name="T9" fmla="*/ 25 h 60"/>
              <a:gd name="T10" fmla="*/ 34 w 58"/>
              <a:gd name="T11" fmla="*/ 0 h 60"/>
              <a:gd name="T12" fmla="*/ 0 w 58"/>
              <a:gd name="T13" fmla="*/ 35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60">
                <a:moveTo>
                  <a:pt x="0" y="35"/>
                </a:moveTo>
                <a:lnTo>
                  <a:pt x="0" y="35"/>
                </a:lnTo>
                <a:lnTo>
                  <a:pt x="13" y="47"/>
                </a:lnTo>
                <a:lnTo>
                  <a:pt x="23" y="60"/>
                </a:lnTo>
                <a:lnTo>
                  <a:pt x="58" y="25"/>
                </a:lnTo>
                <a:lnTo>
                  <a:pt x="34" y="0"/>
                </a:lnTo>
                <a:lnTo>
                  <a:pt x="0" y="35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69" name="Freeform 11390"/>
          <p:cNvSpPr/>
          <p:nvPr/>
        </p:nvSpPr>
        <p:spPr bwMode="auto">
          <a:xfrm>
            <a:off x="4557388" y="2381958"/>
            <a:ext cx="397898" cy="472011"/>
          </a:xfrm>
          <a:custGeom>
            <a:avLst/>
            <a:gdLst>
              <a:gd name="T0" fmla="*/ 812 w 815"/>
              <a:gd name="T1" fmla="*/ 776 h 971"/>
              <a:gd name="T2" fmla="*/ 787 w 815"/>
              <a:gd name="T3" fmla="*/ 706 h 971"/>
              <a:gd name="T4" fmla="*/ 743 w 815"/>
              <a:gd name="T5" fmla="*/ 657 h 971"/>
              <a:gd name="T6" fmla="*/ 682 w 815"/>
              <a:gd name="T7" fmla="*/ 629 h 971"/>
              <a:gd name="T8" fmla="*/ 612 w 815"/>
              <a:gd name="T9" fmla="*/ 613 h 971"/>
              <a:gd name="T10" fmla="*/ 542 w 815"/>
              <a:gd name="T11" fmla="*/ 592 h 971"/>
              <a:gd name="T12" fmla="*/ 508 w 815"/>
              <a:gd name="T13" fmla="*/ 559 h 971"/>
              <a:gd name="T14" fmla="*/ 503 w 815"/>
              <a:gd name="T15" fmla="*/ 498 h 971"/>
              <a:gd name="T16" fmla="*/ 522 w 815"/>
              <a:gd name="T17" fmla="*/ 464 h 971"/>
              <a:gd name="T18" fmla="*/ 568 w 815"/>
              <a:gd name="T19" fmla="*/ 397 h 971"/>
              <a:gd name="T20" fmla="*/ 605 w 815"/>
              <a:gd name="T21" fmla="*/ 363 h 971"/>
              <a:gd name="T22" fmla="*/ 616 w 815"/>
              <a:gd name="T23" fmla="*/ 316 h 971"/>
              <a:gd name="T24" fmla="*/ 608 w 815"/>
              <a:gd name="T25" fmla="*/ 265 h 971"/>
              <a:gd name="T26" fmla="*/ 586 w 815"/>
              <a:gd name="T27" fmla="*/ 252 h 971"/>
              <a:gd name="T28" fmla="*/ 590 w 815"/>
              <a:gd name="T29" fmla="*/ 169 h 971"/>
              <a:gd name="T30" fmla="*/ 586 w 815"/>
              <a:gd name="T31" fmla="*/ 90 h 971"/>
              <a:gd name="T32" fmla="*/ 563 w 815"/>
              <a:gd name="T33" fmla="*/ 55 h 971"/>
              <a:gd name="T34" fmla="*/ 546 w 815"/>
              <a:gd name="T35" fmla="*/ 50 h 971"/>
              <a:gd name="T36" fmla="*/ 514 w 815"/>
              <a:gd name="T37" fmla="*/ 51 h 971"/>
              <a:gd name="T38" fmla="*/ 487 w 815"/>
              <a:gd name="T39" fmla="*/ 43 h 971"/>
              <a:gd name="T40" fmla="*/ 464 w 815"/>
              <a:gd name="T41" fmla="*/ 15 h 971"/>
              <a:gd name="T42" fmla="*/ 441 w 815"/>
              <a:gd name="T43" fmla="*/ 0 h 971"/>
              <a:gd name="T44" fmla="*/ 402 w 815"/>
              <a:gd name="T45" fmla="*/ 10 h 971"/>
              <a:gd name="T46" fmla="*/ 321 w 815"/>
              <a:gd name="T47" fmla="*/ 28 h 971"/>
              <a:gd name="T48" fmla="*/ 283 w 815"/>
              <a:gd name="T49" fmla="*/ 36 h 971"/>
              <a:gd name="T50" fmla="*/ 260 w 815"/>
              <a:gd name="T51" fmla="*/ 47 h 971"/>
              <a:gd name="T52" fmla="*/ 235 w 815"/>
              <a:gd name="T53" fmla="*/ 76 h 971"/>
              <a:gd name="T54" fmla="*/ 225 w 815"/>
              <a:gd name="T55" fmla="*/ 109 h 971"/>
              <a:gd name="T56" fmla="*/ 219 w 815"/>
              <a:gd name="T57" fmla="*/ 175 h 971"/>
              <a:gd name="T58" fmla="*/ 208 w 815"/>
              <a:gd name="T59" fmla="*/ 259 h 971"/>
              <a:gd name="T60" fmla="*/ 193 w 815"/>
              <a:gd name="T61" fmla="*/ 288 h 971"/>
              <a:gd name="T62" fmla="*/ 192 w 815"/>
              <a:gd name="T63" fmla="*/ 315 h 971"/>
              <a:gd name="T64" fmla="*/ 197 w 815"/>
              <a:gd name="T65" fmla="*/ 345 h 971"/>
              <a:gd name="T66" fmla="*/ 214 w 815"/>
              <a:gd name="T67" fmla="*/ 369 h 971"/>
              <a:gd name="T68" fmla="*/ 240 w 815"/>
              <a:gd name="T69" fmla="*/ 392 h 971"/>
              <a:gd name="T70" fmla="*/ 278 w 815"/>
              <a:gd name="T71" fmla="*/ 450 h 971"/>
              <a:gd name="T72" fmla="*/ 295 w 815"/>
              <a:gd name="T73" fmla="*/ 471 h 971"/>
              <a:gd name="T74" fmla="*/ 311 w 815"/>
              <a:gd name="T75" fmla="*/ 478 h 971"/>
              <a:gd name="T76" fmla="*/ 290 w 815"/>
              <a:gd name="T77" fmla="*/ 579 h 971"/>
              <a:gd name="T78" fmla="*/ 242 w 815"/>
              <a:gd name="T79" fmla="*/ 605 h 971"/>
              <a:gd name="T80" fmla="*/ 125 w 815"/>
              <a:gd name="T81" fmla="*/ 636 h 971"/>
              <a:gd name="T82" fmla="*/ 56 w 815"/>
              <a:gd name="T83" fmla="*/ 665 h 971"/>
              <a:gd name="T84" fmla="*/ 20 w 815"/>
              <a:gd name="T85" fmla="*/ 706 h 971"/>
              <a:gd name="T86" fmla="*/ 9 w 815"/>
              <a:gd name="T87" fmla="*/ 741 h 971"/>
              <a:gd name="T88" fmla="*/ 0 w 815"/>
              <a:gd name="T89" fmla="*/ 817 h 971"/>
              <a:gd name="T90" fmla="*/ 0 w 815"/>
              <a:gd name="T91" fmla="*/ 830 h 971"/>
              <a:gd name="T92" fmla="*/ 5 w 815"/>
              <a:gd name="T93" fmla="*/ 849 h 971"/>
              <a:gd name="T94" fmla="*/ 37 w 815"/>
              <a:gd name="T95" fmla="*/ 886 h 971"/>
              <a:gd name="T96" fmla="*/ 93 w 815"/>
              <a:gd name="T97" fmla="*/ 919 h 971"/>
              <a:gd name="T98" fmla="*/ 214 w 815"/>
              <a:gd name="T99" fmla="*/ 954 h 971"/>
              <a:gd name="T100" fmla="*/ 260 w 815"/>
              <a:gd name="T101" fmla="*/ 960 h 971"/>
              <a:gd name="T102" fmla="*/ 407 w 815"/>
              <a:gd name="T103" fmla="*/ 971 h 971"/>
              <a:gd name="T104" fmla="*/ 445 w 815"/>
              <a:gd name="T105" fmla="*/ 946 h 971"/>
              <a:gd name="T106" fmla="*/ 529 w 815"/>
              <a:gd name="T107" fmla="*/ 963 h 971"/>
              <a:gd name="T108" fmla="*/ 675 w 815"/>
              <a:gd name="T109" fmla="*/ 937 h 971"/>
              <a:gd name="T110" fmla="*/ 747 w 815"/>
              <a:gd name="T111" fmla="*/ 904 h 971"/>
              <a:gd name="T112" fmla="*/ 798 w 815"/>
              <a:gd name="T113" fmla="*/ 865 h 971"/>
              <a:gd name="T114" fmla="*/ 812 w 815"/>
              <a:gd name="T115" fmla="*/ 839 h 971"/>
              <a:gd name="T116" fmla="*/ 815 w 815"/>
              <a:gd name="T117" fmla="*/ 824 h 971"/>
              <a:gd name="T118" fmla="*/ 815 w 815"/>
              <a:gd name="T119" fmla="*/ 822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15" h="971">
                <a:moveTo>
                  <a:pt x="815" y="822"/>
                </a:moveTo>
                <a:lnTo>
                  <a:pt x="815" y="822"/>
                </a:lnTo>
                <a:lnTo>
                  <a:pt x="815" y="798"/>
                </a:lnTo>
                <a:lnTo>
                  <a:pt x="812" y="776"/>
                </a:lnTo>
                <a:lnTo>
                  <a:pt x="808" y="757"/>
                </a:lnTo>
                <a:lnTo>
                  <a:pt x="802" y="738"/>
                </a:lnTo>
                <a:lnTo>
                  <a:pt x="795" y="721"/>
                </a:lnTo>
                <a:lnTo>
                  <a:pt x="787" y="706"/>
                </a:lnTo>
                <a:lnTo>
                  <a:pt x="778" y="691"/>
                </a:lnTo>
                <a:lnTo>
                  <a:pt x="768" y="680"/>
                </a:lnTo>
                <a:lnTo>
                  <a:pt x="756" y="668"/>
                </a:lnTo>
                <a:lnTo>
                  <a:pt x="743" y="657"/>
                </a:lnTo>
                <a:lnTo>
                  <a:pt x="729" y="649"/>
                </a:lnTo>
                <a:lnTo>
                  <a:pt x="714" y="642"/>
                </a:lnTo>
                <a:lnTo>
                  <a:pt x="699" y="634"/>
                </a:lnTo>
                <a:lnTo>
                  <a:pt x="682" y="629"/>
                </a:lnTo>
                <a:lnTo>
                  <a:pt x="665" y="623"/>
                </a:lnTo>
                <a:lnTo>
                  <a:pt x="646" y="619"/>
                </a:lnTo>
                <a:lnTo>
                  <a:pt x="646" y="619"/>
                </a:lnTo>
                <a:lnTo>
                  <a:pt x="612" y="613"/>
                </a:lnTo>
                <a:lnTo>
                  <a:pt x="582" y="606"/>
                </a:lnTo>
                <a:lnTo>
                  <a:pt x="568" y="602"/>
                </a:lnTo>
                <a:lnTo>
                  <a:pt x="555" y="597"/>
                </a:lnTo>
                <a:lnTo>
                  <a:pt x="542" y="592"/>
                </a:lnTo>
                <a:lnTo>
                  <a:pt x="531" y="587"/>
                </a:lnTo>
                <a:lnTo>
                  <a:pt x="522" y="579"/>
                </a:lnTo>
                <a:lnTo>
                  <a:pt x="514" y="570"/>
                </a:lnTo>
                <a:lnTo>
                  <a:pt x="508" y="559"/>
                </a:lnTo>
                <a:lnTo>
                  <a:pt x="504" y="548"/>
                </a:lnTo>
                <a:lnTo>
                  <a:pt x="501" y="533"/>
                </a:lnTo>
                <a:lnTo>
                  <a:pt x="501" y="518"/>
                </a:lnTo>
                <a:lnTo>
                  <a:pt x="503" y="498"/>
                </a:lnTo>
                <a:lnTo>
                  <a:pt x="508" y="477"/>
                </a:lnTo>
                <a:lnTo>
                  <a:pt x="508" y="477"/>
                </a:lnTo>
                <a:lnTo>
                  <a:pt x="516" y="471"/>
                </a:lnTo>
                <a:lnTo>
                  <a:pt x="522" y="464"/>
                </a:lnTo>
                <a:lnTo>
                  <a:pt x="535" y="448"/>
                </a:lnTo>
                <a:lnTo>
                  <a:pt x="547" y="431"/>
                </a:lnTo>
                <a:lnTo>
                  <a:pt x="558" y="414"/>
                </a:lnTo>
                <a:lnTo>
                  <a:pt x="568" y="397"/>
                </a:lnTo>
                <a:lnTo>
                  <a:pt x="581" y="382"/>
                </a:lnTo>
                <a:lnTo>
                  <a:pt x="589" y="375"/>
                </a:lnTo>
                <a:lnTo>
                  <a:pt x="597" y="369"/>
                </a:lnTo>
                <a:lnTo>
                  <a:pt x="605" y="363"/>
                </a:lnTo>
                <a:lnTo>
                  <a:pt x="614" y="360"/>
                </a:lnTo>
                <a:lnTo>
                  <a:pt x="614" y="360"/>
                </a:lnTo>
                <a:lnTo>
                  <a:pt x="616" y="336"/>
                </a:lnTo>
                <a:lnTo>
                  <a:pt x="616" y="316"/>
                </a:lnTo>
                <a:lnTo>
                  <a:pt x="614" y="272"/>
                </a:lnTo>
                <a:lnTo>
                  <a:pt x="614" y="272"/>
                </a:lnTo>
                <a:lnTo>
                  <a:pt x="612" y="268"/>
                </a:lnTo>
                <a:lnTo>
                  <a:pt x="608" y="265"/>
                </a:lnTo>
                <a:lnTo>
                  <a:pt x="601" y="263"/>
                </a:lnTo>
                <a:lnTo>
                  <a:pt x="592" y="259"/>
                </a:lnTo>
                <a:lnTo>
                  <a:pt x="589" y="256"/>
                </a:lnTo>
                <a:lnTo>
                  <a:pt x="586" y="252"/>
                </a:lnTo>
                <a:lnTo>
                  <a:pt x="586" y="252"/>
                </a:lnTo>
                <a:lnTo>
                  <a:pt x="586" y="226"/>
                </a:lnTo>
                <a:lnTo>
                  <a:pt x="588" y="198"/>
                </a:lnTo>
                <a:lnTo>
                  <a:pt x="590" y="169"/>
                </a:lnTo>
                <a:lnTo>
                  <a:pt x="592" y="141"/>
                </a:lnTo>
                <a:lnTo>
                  <a:pt x="590" y="114"/>
                </a:lnTo>
                <a:lnTo>
                  <a:pt x="588" y="102"/>
                </a:lnTo>
                <a:lnTo>
                  <a:pt x="586" y="90"/>
                </a:lnTo>
                <a:lnTo>
                  <a:pt x="582" y="80"/>
                </a:lnTo>
                <a:lnTo>
                  <a:pt x="577" y="71"/>
                </a:lnTo>
                <a:lnTo>
                  <a:pt x="571" y="62"/>
                </a:lnTo>
                <a:lnTo>
                  <a:pt x="563" y="55"/>
                </a:lnTo>
                <a:lnTo>
                  <a:pt x="563" y="55"/>
                </a:lnTo>
                <a:lnTo>
                  <a:pt x="558" y="53"/>
                </a:lnTo>
                <a:lnTo>
                  <a:pt x="552" y="50"/>
                </a:lnTo>
                <a:lnTo>
                  <a:pt x="546" y="50"/>
                </a:lnTo>
                <a:lnTo>
                  <a:pt x="541" y="49"/>
                </a:lnTo>
                <a:lnTo>
                  <a:pt x="541" y="49"/>
                </a:lnTo>
                <a:lnTo>
                  <a:pt x="514" y="51"/>
                </a:lnTo>
                <a:lnTo>
                  <a:pt x="514" y="51"/>
                </a:lnTo>
                <a:lnTo>
                  <a:pt x="505" y="50"/>
                </a:lnTo>
                <a:lnTo>
                  <a:pt x="496" y="47"/>
                </a:lnTo>
                <a:lnTo>
                  <a:pt x="496" y="47"/>
                </a:lnTo>
                <a:lnTo>
                  <a:pt x="487" y="43"/>
                </a:lnTo>
                <a:lnTo>
                  <a:pt x="481" y="37"/>
                </a:lnTo>
                <a:lnTo>
                  <a:pt x="475" y="29"/>
                </a:lnTo>
                <a:lnTo>
                  <a:pt x="470" y="21"/>
                </a:lnTo>
                <a:lnTo>
                  <a:pt x="464" y="15"/>
                </a:lnTo>
                <a:lnTo>
                  <a:pt x="458" y="8"/>
                </a:lnTo>
                <a:lnTo>
                  <a:pt x="450" y="3"/>
                </a:lnTo>
                <a:lnTo>
                  <a:pt x="447" y="2"/>
                </a:lnTo>
                <a:lnTo>
                  <a:pt x="441" y="0"/>
                </a:lnTo>
                <a:lnTo>
                  <a:pt x="441" y="0"/>
                </a:lnTo>
                <a:lnTo>
                  <a:pt x="418" y="0"/>
                </a:lnTo>
                <a:lnTo>
                  <a:pt x="418" y="0"/>
                </a:lnTo>
                <a:lnTo>
                  <a:pt x="402" y="10"/>
                </a:lnTo>
                <a:lnTo>
                  <a:pt x="386" y="16"/>
                </a:lnTo>
                <a:lnTo>
                  <a:pt x="371" y="20"/>
                </a:lnTo>
                <a:lnTo>
                  <a:pt x="354" y="23"/>
                </a:lnTo>
                <a:lnTo>
                  <a:pt x="321" y="28"/>
                </a:lnTo>
                <a:lnTo>
                  <a:pt x="306" y="30"/>
                </a:lnTo>
                <a:lnTo>
                  <a:pt x="290" y="34"/>
                </a:lnTo>
                <a:lnTo>
                  <a:pt x="290" y="34"/>
                </a:lnTo>
                <a:lnTo>
                  <a:pt x="283" y="36"/>
                </a:lnTo>
                <a:lnTo>
                  <a:pt x="283" y="36"/>
                </a:lnTo>
                <a:lnTo>
                  <a:pt x="275" y="40"/>
                </a:lnTo>
                <a:lnTo>
                  <a:pt x="268" y="43"/>
                </a:lnTo>
                <a:lnTo>
                  <a:pt x="260" y="47"/>
                </a:lnTo>
                <a:lnTo>
                  <a:pt x="255" y="53"/>
                </a:lnTo>
                <a:lnTo>
                  <a:pt x="248" y="58"/>
                </a:lnTo>
                <a:lnTo>
                  <a:pt x="244" y="63"/>
                </a:lnTo>
                <a:lnTo>
                  <a:pt x="235" y="76"/>
                </a:lnTo>
                <a:lnTo>
                  <a:pt x="235" y="76"/>
                </a:lnTo>
                <a:lnTo>
                  <a:pt x="231" y="87"/>
                </a:lnTo>
                <a:lnTo>
                  <a:pt x="227" y="97"/>
                </a:lnTo>
                <a:lnTo>
                  <a:pt x="225" y="109"/>
                </a:lnTo>
                <a:lnTo>
                  <a:pt x="223" y="122"/>
                </a:lnTo>
                <a:lnTo>
                  <a:pt x="221" y="148"/>
                </a:lnTo>
                <a:lnTo>
                  <a:pt x="219" y="175"/>
                </a:lnTo>
                <a:lnTo>
                  <a:pt x="219" y="175"/>
                </a:lnTo>
                <a:lnTo>
                  <a:pt x="221" y="249"/>
                </a:lnTo>
                <a:lnTo>
                  <a:pt x="221" y="249"/>
                </a:lnTo>
                <a:lnTo>
                  <a:pt x="213" y="254"/>
                </a:lnTo>
                <a:lnTo>
                  <a:pt x="208" y="259"/>
                </a:lnTo>
                <a:lnTo>
                  <a:pt x="202" y="265"/>
                </a:lnTo>
                <a:lnTo>
                  <a:pt x="198" y="272"/>
                </a:lnTo>
                <a:lnTo>
                  <a:pt x="196" y="280"/>
                </a:lnTo>
                <a:lnTo>
                  <a:pt x="193" y="288"/>
                </a:lnTo>
                <a:lnTo>
                  <a:pt x="192" y="297"/>
                </a:lnTo>
                <a:lnTo>
                  <a:pt x="192" y="305"/>
                </a:lnTo>
                <a:lnTo>
                  <a:pt x="192" y="305"/>
                </a:lnTo>
                <a:lnTo>
                  <a:pt x="192" y="315"/>
                </a:lnTo>
                <a:lnTo>
                  <a:pt x="192" y="326"/>
                </a:lnTo>
                <a:lnTo>
                  <a:pt x="195" y="335"/>
                </a:lnTo>
                <a:lnTo>
                  <a:pt x="197" y="345"/>
                </a:lnTo>
                <a:lnTo>
                  <a:pt x="197" y="345"/>
                </a:lnTo>
                <a:lnTo>
                  <a:pt x="200" y="352"/>
                </a:lnTo>
                <a:lnTo>
                  <a:pt x="204" y="358"/>
                </a:lnTo>
                <a:lnTo>
                  <a:pt x="209" y="363"/>
                </a:lnTo>
                <a:lnTo>
                  <a:pt x="214" y="369"/>
                </a:lnTo>
                <a:lnTo>
                  <a:pt x="227" y="379"/>
                </a:lnTo>
                <a:lnTo>
                  <a:pt x="234" y="384"/>
                </a:lnTo>
                <a:lnTo>
                  <a:pt x="240" y="392"/>
                </a:lnTo>
                <a:lnTo>
                  <a:pt x="240" y="392"/>
                </a:lnTo>
                <a:lnTo>
                  <a:pt x="247" y="401"/>
                </a:lnTo>
                <a:lnTo>
                  <a:pt x="253" y="410"/>
                </a:lnTo>
                <a:lnTo>
                  <a:pt x="266" y="431"/>
                </a:lnTo>
                <a:lnTo>
                  <a:pt x="278" y="450"/>
                </a:lnTo>
                <a:lnTo>
                  <a:pt x="283" y="459"/>
                </a:lnTo>
                <a:lnTo>
                  <a:pt x="290" y="465"/>
                </a:lnTo>
                <a:lnTo>
                  <a:pt x="290" y="465"/>
                </a:lnTo>
                <a:lnTo>
                  <a:pt x="295" y="471"/>
                </a:lnTo>
                <a:lnTo>
                  <a:pt x="300" y="474"/>
                </a:lnTo>
                <a:lnTo>
                  <a:pt x="306" y="477"/>
                </a:lnTo>
                <a:lnTo>
                  <a:pt x="311" y="478"/>
                </a:lnTo>
                <a:lnTo>
                  <a:pt x="311" y="478"/>
                </a:lnTo>
                <a:lnTo>
                  <a:pt x="311" y="555"/>
                </a:lnTo>
                <a:lnTo>
                  <a:pt x="311" y="555"/>
                </a:lnTo>
                <a:lnTo>
                  <a:pt x="302" y="568"/>
                </a:lnTo>
                <a:lnTo>
                  <a:pt x="290" y="579"/>
                </a:lnTo>
                <a:lnTo>
                  <a:pt x="290" y="579"/>
                </a:lnTo>
                <a:lnTo>
                  <a:pt x="275" y="589"/>
                </a:lnTo>
                <a:lnTo>
                  <a:pt x="260" y="599"/>
                </a:lnTo>
                <a:lnTo>
                  <a:pt x="242" y="605"/>
                </a:lnTo>
                <a:lnTo>
                  <a:pt x="223" y="612"/>
                </a:lnTo>
                <a:lnTo>
                  <a:pt x="184" y="622"/>
                </a:lnTo>
                <a:lnTo>
                  <a:pt x="145" y="631"/>
                </a:lnTo>
                <a:lnTo>
                  <a:pt x="125" y="636"/>
                </a:lnTo>
                <a:lnTo>
                  <a:pt x="107" y="642"/>
                </a:lnTo>
                <a:lnTo>
                  <a:pt x="89" y="648"/>
                </a:lnTo>
                <a:lnTo>
                  <a:pt x="72" y="656"/>
                </a:lnTo>
                <a:lnTo>
                  <a:pt x="56" y="665"/>
                </a:lnTo>
                <a:lnTo>
                  <a:pt x="42" y="677"/>
                </a:lnTo>
                <a:lnTo>
                  <a:pt x="30" y="690"/>
                </a:lnTo>
                <a:lnTo>
                  <a:pt x="25" y="698"/>
                </a:lnTo>
                <a:lnTo>
                  <a:pt x="20" y="706"/>
                </a:lnTo>
                <a:lnTo>
                  <a:pt x="20" y="706"/>
                </a:lnTo>
                <a:lnTo>
                  <a:pt x="14" y="717"/>
                </a:lnTo>
                <a:lnTo>
                  <a:pt x="12" y="729"/>
                </a:lnTo>
                <a:lnTo>
                  <a:pt x="9" y="741"/>
                </a:lnTo>
                <a:lnTo>
                  <a:pt x="8" y="755"/>
                </a:lnTo>
                <a:lnTo>
                  <a:pt x="5" y="784"/>
                </a:lnTo>
                <a:lnTo>
                  <a:pt x="3" y="800"/>
                </a:lnTo>
                <a:lnTo>
                  <a:pt x="0" y="817"/>
                </a:lnTo>
                <a:lnTo>
                  <a:pt x="0" y="818"/>
                </a:lnTo>
                <a:lnTo>
                  <a:pt x="0" y="818"/>
                </a:lnTo>
                <a:lnTo>
                  <a:pt x="0" y="828"/>
                </a:lnTo>
                <a:lnTo>
                  <a:pt x="0" y="830"/>
                </a:lnTo>
                <a:lnTo>
                  <a:pt x="0" y="830"/>
                </a:lnTo>
                <a:lnTo>
                  <a:pt x="0" y="830"/>
                </a:lnTo>
                <a:lnTo>
                  <a:pt x="1" y="839"/>
                </a:lnTo>
                <a:lnTo>
                  <a:pt x="5" y="849"/>
                </a:lnTo>
                <a:lnTo>
                  <a:pt x="10" y="858"/>
                </a:lnTo>
                <a:lnTo>
                  <a:pt x="18" y="868"/>
                </a:lnTo>
                <a:lnTo>
                  <a:pt x="26" y="877"/>
                </a:lnTo>
                <a:lnTo>
                  <a:pt x="37" y="886"/>
                </a:lnTo>
                <a:lnTo>
                  <a:pt x="48" y="895"/>
                </a:lnTo>
                <a:lnTo>
                  <a:pt x="61" y="903"/>
                </a:lnTo>
                <a:lnTo>
                  <a:pt x="77" y="911"/>
                </a:lnTo>
                <a:lnTo>
                  <a:pt x="93" y="919"/>
                </a:lnTo>
                <a:lnTo>
                  <a:pt x="110" y="925"/>
                </a:lnTo>
                <a:lnTo>
                  <a:pt x="128" y="932"/>
                </a:lnTo>
                <a:lnTo>
                  <a:pt x="168" y="945"/>
                </a:lnTo>
                <a:lnTo>
                  <a:pt x="214" y="954"/>
                </a:lnTo>
                <a:lnTo>
                  <a:pt x="214" y="954"/>
                </a:lnTo>
                <a:lnTo>
                  <a:pt x="215" y="954"/>
                </a:lnTo>
                <a:lnTo>
                  <a:pt x="215" y="954"/>
                </a:lnTo>
                <a:lnTo>
                  <a:pt x="260" y="960"/>
                </a:lnTo>
                <a:lnTo>
                  <a:pt x="307" y="966"/>
                </a:lnTo>
                <a:lnTo>
                  <a:pt x="356" y="969"/>
                </a:lnTo>
                <a:lnTo>
                  <a:pt x="407" y="971"/>
                </a:lnTo>
                <a:lnTo>
                  <a:pt x="407" y="971"/>
                </a:lnTo>
                <a:lnTo>
                  <a:pt x="450" y="969"/>
                </a:lnTo>
                <a:lnTo>
                  <a:pt x="450" y="969"/>
                </a:lnTo>
                <a:lnTo>
                  <a:pt x="448" y="958"/>
                </a:lnTo>
                <a:lnTo>
                  <a:pt x="445" y="946"/>
                </a:lnTo>
                <a:lnTo>
                  <a:pt x="450" y="969"/>
                </a:lnTo>
                <a:lnTo>
                  <a:pt x="450" y="969"/>
                </a:lnTo>
                <a:lnTo>
                  <a:pt x="488" y="967"/>
                </a:lnTo>
                <a:lnTo>
                  <a:pt x="529" y="963"/>
                </a:lnTo>
                <a:lnTo>
                  <a:pt x="576" y="958"/>
                </a:lnTo>
                <a:lnTo>
                  <a:pt x="627" y="949"/>
                </a:lnTo>
                <a:lnTo>
                  <a:pt x="652" y="943"/>
                </a:lnTo>
                <a:lnTo>
                  <a:pt x="675" y="937"/>
                </a:lnTo>
                <a:lnTo>
                  <a:pt x="697" y="930"/>
                </a:lnTo>
                <a:lnTo>
                  <a:pt x="717" y="922"/>
                </a:lnTo>
                <a:lnTo>
                  <a:pt x="734" y="915"/>
                </a:lnTo>
                <a:lnTo>
                  <a:pt x="747" y="904"/>
                </a:lnTo>
                <a:lnTo>
                  <a:pt x="747" y="904"/>
                </a:lnTo>
                <a:lnTo>
                  <a:pt x="768" y="892"/>
                </a:lnTo>
                <a:lnTo>
                  <a:pt x="785" y="879"/>
                </a:lnTo>
                <a:lnTo>
                  <a:pt x="798" y="865"/>
                </a:lnTo>
                <a:lnTo>
                  <a:pt x="803" y="858"/>
                </a:lnTo>
                <a:lnTo>
                  <a:pt x="808" y="851"/>
                </a:lnTo>
                <a:lnTo>
                  <a:pt x="808" y="851"/>
                </a:lnTo>
                <a:lnTo>
                  <a:pt x="812" y="839"/>
                </a:lnTo>
                <a:lnTo>
                  <a:pt x="815" y="828"/>
                </a:lnTo>
                <a:lnTo>
                  <a:pt x="815" y="828"/>
                </a:lnTo>
                <a:lnTo>
                  <a:pt x="815" y="828"/>
                </a:lnTo>
                <a:lnTo>
                  <a:pt x="815" y="824"/>
                </a:lnTo>
                <a:lnTo>
                  <a:pt x="815" y="823"/>
                </a:lnTo>
                <a:lnTo>
                  <a:pt x="815" y="823"/>
                </a:lnTo>
                <a:lnTo>
                  <a:pt x="815" y="822"/>
                </a:lnTo>
                <a:lnTo>
                  <a:pt x="815" y="822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70" name="Freeform 11391"/>
          <p:cNvSpPr/>
          <p:nvPr/>
        </p:nvSpPr>
        <p:spPr bwMode="auto">
          <a:xfrm>
            <a:off x="4890919" y="2329296"/>
            <a:ext cx="44861" cy="42910"/>
          </a:xfrm>
          <a:custGeom>
            <a:avLst/>
            <a:gdLst>
              <a:gd name="T0" fmla="*/ 85 w 90"/>
              <a:gd name="T1" fmla="*/ 35 h 90"/>
              <a:gd name="T2" fmla="*/ 55 w 90"/>
              <a:gd name="T3" fmla="*/ 35 h 90"/>
              <a:gd name="T4" fmla="*/ 55 w 90"/>
              <a:gd name="T5" fmla="*/ 5 h 90"/>
              <a:gd name="T6" fmla="*/ 55 w 90"/>
              <a:gd name="T7" fmla="*/ 5 h 90"/>
              <a:gd name="T8" fmla="*/ 55 w 90"/>
              <a:gd name="T9" fmla="*/ 3 h 90"/>
              <a:gd name="T10" fmla="*/ 53 w 90"/>
              <a:gd name="T11" fmla="*/ 1 h 90"/>
              <a:gd name="T12" fmla="*/ 52 w 90"/>
              <a:gd name="T13" fmla="*/ 0 h 90"/>
              <a:gd name="T14" fmla="*/ 50 w 90"/>
              <a:gd name="T15" fmla="*/ 0 h 90"/>
              <a:gd name="T16" fmla="*/ 40 w 90"/>
              <a:gd name="T17" fmla="*/ 0 h 90"/>
              <a:gd name="T18" fmla="*/ 40 w 90"/>
              <a:gd name="T19" fmla="*/ 0 h 90"/>
              <a:gd name="T20" fmla="*/ 39 w 90"/>
              <a:gd name="T21" fmla="*/ 0 h 90"/>
              <a:gd name="T22" fmla="*/ 36 w 90"/>
              <a:gd name="T23" fmla="*/ 1 h 90"/>
              <a:gd name="T24" fmla="*/ 35 w 90"/>
              <a:gd name="T25" fmla="*/ 3 h 90"/>
              <a:gd name="T26" fmla="*/ 35 w 90"/>
              <a:gd name="T27" fmla="*/ 5 h 90"/>
              <a:gd name="T28" fmla="*/ 35 w 90"/>
              <a:gd name="T29" fmla="*/ 35 h 90"/>
              <a:gd name="T30" fmla="*/ 5 w 90"/>
              <a:gd name="T31" fmla="*/ 35 h 90"/>
              <a:gd name="T32" fmla="*/ 5 w 90"/>
              <a:gd name="T33" fmla="*/ 35 h 90"/>
              <a:gd name="T34" fmla="*/ 4 w 90"/>
              <a:gd name="T35" fmla="*/ 35 h 90"/>
              <a:gd name="T36" fmla="*/ 1 w 90"/>
              <a:gd name="T37" fmla="*/ 37 h 90"/>
              <a:gd name="T38" fmla="*/ 1 w 90"/>
              <a:gd name="T39" fmla="*/ 38 h 90"/>
              <a:gd name="T40" fmla="*/ 0 w 90"/>
              <a:gd name="T41" fmla="*/ 40 h 90"/>
              <a:gd name="T42" fmla="*/ 0 w 90"/>
              <a:gd name="T43" fmla="*/ 50 h 90"/>
              <a:gd name="T44" fmla="*/ 0 w 90"/>
              <a:gd name="T45" fmla="*/ 50 h 90"/>
              <a:gd name="T46" fmla="*/ 1 w 90"/>
              <a:gd name="T47" fmla="*/ 51 h 90"/>
              <a:gd name="T48" fmla="*/ 1 w 90"/>
              <a:gd name="T49" fmla="*/ 54 h 90"/>
              <a:gd name="T50" fmla="*/ 4 w 90"/>
              <a:gd name="T51" fmla="*/ 54 h 90"/>
              <a:gd name="T52" fmla="*/ 5 w 90"/>
              <a:gd name="T53" fmla="*/ 55 h 90"/>
              <a:gd name="T54" fmla="*/ 35 w 90"/>
              <a:gd name="T55" fmla="*/ 55 h 90"/>
              <a:gd name="T56" fmla="*/ 35 w 90"/>
              <a:gd name="T57" fmla="*/ 85 h 90"/>
              <a:gd name="T58" fmla="*/ 35 w 90"/>
              <a:gd name="T59" fmla="*/ 85 h 90"/>
              <a:gd name="T60" fmla="*/ 35 w 90"/>
              <a:gd name="T61" fmla="*/ 86 h 90"/>
              <a:gd name="T62" fmla="*/ 36 w 90"/>
              <a:gd name="T63" fmla="*/ 89 h 90"/>
              <a:gd name="T64" fmla="*/ 39 w 90"/>
              <a:gd name="T65" fmla="*/ 89 h 90"/>
              <a:gd name="T66" fmla="*/ 40 w 90"/>
              <a:gd name="T67" fmla="*/ 90 h 90"/>
              <a:gd name="T68" fmla="*/ 50 w 90"/>
              <a:gd name="T69" fmla="*/ 90 h 90"/>
              <a:gd name="T70" fmla="*/ 50 w 90"/>
              <a:gd name="T71" fmla="*/ 90 h 90"/>
              <a:gd name="T72" fmla="*/ 52 w 90"/>
              <a:gd name="T73" fmla="*/ 89 h 90"/>
              <a:gd name="T74" fmla="*/ 53 w 90"/>
              <a:gd name="T75" fmla="*/ 89 h 90"/>
              <a:gd name="T76" fmla="*/ 55 w 90"/>
              <a:gd name="T77" fmla="*/ 86 h 90"/>
              <a:gd name="T78" fmla="*/ 55 w 90"/>
              <a:gd name="T79" fmla="*/ 85 h 90"/>
              <a:gd name="T80" fmla="*/ 55 w 90"/>
              <a:gd name="T81" fmla="*/ 55 h 90"/>
              <a:gd name="T82" fmla="*/ 85 w 90"/>
              <a:gd name="T83" fmla="*/ 55 h 90"/>
              <a:gd name="T84" fmla="*/ 85 w 90"/>
              <a:gd name="T85" fmla="*/ 55 h 90"/>
              <a:gd name="T86" fmla="*/ 87 w 90"/>
              <a:gd name="T87" fmla="*/ 54 h 90"/>
              <a:gd name="T88" fmla="*/ 89 w 90"/>
              <a:gd name="T89" fmla="*/ 54 h 90"/>
              <a:gd name="T90" fmla="*/ 90 w 90"/>
              <a:gd name="T91" fmla="*/ 51 h 90"/>
              <a:gd name="T92" fmla="*/ 90 w 90"/>
              <a:gd name="T93" fmla="*/ 50 h 90"/>
              <a:gd name="T94" fmla="*/ 90 w 90"/>
              <a:gd name="T95" fmla="*/ 40 h 90"/>
              <a:gd name="T96" fmla="*/ 90 w 90"/>
              <a:gd name="T97" fmla="*/ 40 h 90"/>
              <a:gd name="T98" fmla="*/ 90 w 90"/>
              <a:gd name="T99" fmla="*/ 38 h 90"/>
              <a:gd name="T100" fmla="*/ 89 w 90"/>
              <a:gd name="T101" fmla="*/ 37 h 90"/>
              <a:gd name="T102" fmla="*/ 87 w 90"/>
              <a:gd name="T103" fmla="*/ 35 h 90"/>
              <a:gd name="T104" fmla="*/ 85 w 90"/>
              <a:gd name="T105" fmla="*/ 35 h 90"/>
              <a:gd name="T106" fmla="*/ 85 w 90"/>
              <a:gd name="T107" fmla="*/ 3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0" h="90">
                <a:moveTo>
                  <a:pt x="85" y="35"/>
                </a:moveTo>
                <a:lnTo>
                  <a:pt x="55" y="35"/>
                </a:lnTo>
                <a:lnTo>
                  <a:pt x="55" y="5"/>
                </a:lnTo>
                <a:lnTo>
                  <a:pt x="55" y="5"/>
                </a:lnTo>
                <a:lnTo>
                  <a:pt x="55" y="3"/>
                </a:lnTo>
                <a:lnTo>
                  <a:pt x="53" y="1"/>
                </a:lnTo>
                <a:lnTo>
                  <a:pt x="52" y="0"/>
                </a:lnTo>
                <a:lnTo>
                  <a:pt x="50" y="0"/>
                </a:lnTo>
                <a:lnTo>
                  <a:pt x="40" y="0"/>
                </a:lnTo>
                <a:lnTo>
                  <a:pt x="40" y="0"/>
                </a:lnTo>
                <a:lnTo>
                  <a:pt x="39" y="0"/>
                </a:lnTo>
                <a:lnTo>
                  <a:pt x="36" y="1"/>
                </a:lnTo>
                <a:lnTo>
                  <a:pt x="35" y="3"/>
                </a:lnTo>
                <a:lnTo>
                  <a:pt x="35" y="5"/>
                </a:lnTo>
                <a:lnTo>
                  <a:pt x="35" y="35"/>
                </a:lnTo>
                <a:lnTo>
                  <a:pt x="5" y="35"/>
                </a:lnTo>
                <a:lnTo>
                  <a:pt x="5" y="35"/>
                </a:lnTo>
                <a:lnTo>
                  <a:pt x="4" y="35"/>
                </a:lnTo>
                <a:lnTo>
                  <a:pt x="1" y="37"/>
                </a:lnTo>
                <a:lnTo>
                  <a:pt x="1" y="38"/>
                </a:lnTo>
                <a:lnTo>
                  <a:pt x="0" y="40"/>
                </a:lnTo>
                <a:lnTo>
                  <a:pt x="0" y="50"/>
                </a:lnTo>
                <a:lnTo>
                  <a:pt x="0" y="50"/>
                </a:lnTo>
                <a:lnTo>
                  <a:pt x="1" y="51"/>
                </a:lnTo>
                <a:lnTo>
                  <a:pt x="1" y="54"/>
                </a:lnTo>
                <a:lnTo>
                  <a:pt x="4" y="54"/>
                </a:lnTo>
                <a:lnTo>
                  <a:pt x="5" y="55"/>
                </a:lnTo>
                <a:lnTo>
                  <a:pt x="35" y="55"/>
                </a:lnTo>
                <a:lnTo>
                  <a:pt x="35" y="85"/>
                </a:lnTo>
                <a:lnTo>
                  <a:pt x="35" y="85"/>
                </a:lnTo>
                <a:lnTo>
                  <a:pt x="35" y="86"/>
                </a:lnTo>
                <a:lnTo>
                  <a:pt x="36" y="89"/>
                </a:lnTo>
                <a:lnTo>
                  <a:pt x="39" y="89"/>
                </a:lnTo>
                <a:lnTo>
                  <a:pt x="40" y="90"/>
                </a:lnTo>
                <a:lnTo>
                  <a:pt x="50" y="90"/>
                </a:lnTo>
                <a:lnTo>
                  <a:pt x="50" y="90"/>
                </a:lnTo>
                <a:lnTo>
                  <a:pt x="52" y="89"/>
                </a:lnTo>
                <a:lnTo>
                  <a:pt x="53" y="89"/>
                </a:lnTo>
                <a:lnTo>
                  <a:pt x="55" y="86"/>
                </a:lnTo>
                <a:lnTo>
                  <a:pt x="55" y="85"/>
                </a:lnTo>
                <a:lnTo>
                  <a:pt x="55" y="55"/>
                </a:lnTo>
                <a:lnTo>
                  <a:pt x="85" y="55"/>
                </a:lnTo>
                <a:lnTo>
                  <a:pt x="85" y="55"/>
                </a:lnTo>
                <a:lnTo>
                  <a:pt x="87" y="54"/>
                </a:lnTo>
                <a:lnTo>
                  <a:pt x="89" y="54"/>
                </a:lnTo>
                <a:lnTo>
                  <a:pt x="90" y="51"/>
                </a:lnTo>
                <a:lnTo>
                  <a:pt x="90" y="50"/>
                </a:lnTo>
                <a:lnTo>
                  <a:pt x="90" y="40"/>
                </a:lnTo>
                <a:lnTo>
                  <a:pt x="90" y="40"/>
                </a:lnTo>
                <a:lnTo>
                  <a:pt x="90" y="38"/>
                </a:lnTo>
                <a:lnTo>
                  <a:pt x="89" y="37"/>
                </a:lnTo>
                <a:lnTo>
                  <a:pt x="87" y="35"/>
                </a:lnTo>
                <a:lnTo>
                  <a:pt x="85" y="35"/>
                </a:lnTo>
                <a:lnTo>
                  <a:pt x="85" y="35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71" name="Freeform 163"/>
          <p:cNvSpPr>
            <a:spLocks noEditPoints="1"/>
          </p:cNvSpPr>
          <p:nvPr/>
        </p:nvSpPr>
        <p:spPr bwMode="auto">
          <a:xfrm>
            <a:off x="1720255" y="2309090"/>
            <a:ext cx="537716" cy="537710"/>
          </a:xfrm>
          <a:custGeom>
            <a:avLst/>
            <a:gdLst>
              <a:gd name="T0" fmla="*/ 0 w 140"/>
              <a:gd name="T1" fmla="*/ 63 h 140"/>
              <a:gd name="T2" fmla="*/ 128 w 140"/>
              <a:gd name="T3" fmla="*/ 30 h 140"/>
              <a:gd name="T4" fmla="*/ 139 w 140"/>
              <a:gd name="T5" fmla="*/ 26 h 140"/>
              <a:gd name="T6" fmla="*/ 135 w 140"/>
              <a:gd name="T7" fmla="*/ 59 h 140"/>
              <a:gd name="T8" fmla="*/ 106 w 140"/>
              <a:gd name="T9" fmla="*/ 45 h 140"/>
              <a:gd name="T10" fmla="*/ 70 w 140"/>
              <a:gd name="T11" fmla="*/ 14 h 140"/>
              <a:gd name="T12" fmla="*/ 126 w 140"/>
              <a:gd name="T13" fmla="*/ 75 h 140"/>
              <a:gd name="T14" fmla="*/ 24 w 140"/>
              <a:gd name="T15" fmla="*/ 102 h 140"/>
              <a:gd name="T16" fmla="*/ 33 w 140"/>
              <a:gd name="T17" fmla="*/ 92 h 140"/>
              <a:gd name="T18" fmla="*/ 1 w 140"/>
              <a:gd name="T19" fmla="*/ 84 h 140"/>
              <a:gd name="T20" fmla="*/ 4 w 140"/>
              <a:gd name="T21" fmla="*/ 116 h 140"/>
              <a:gd name="T22" fmla="*/ 70 w 140"/>
              <a:gd name="T23" fmla="*/ 140 h 140"/>
              <a:gd name="T24" fmla="*/ 126 w 140"/>
              <a:gd name="T25" fmla="*/ 75 h 140"/>
              <a:gd name="T26" fmla="*/ 101 w 140"/>
              <a:gd name="T27" fmla="*/ 68 h 140"/>
              <a:gd name="T28" fmla="*/ 38 w 140"/>
              <a:gd name="T29" fmla="*/ 68 h 140"/>
              <a:gd name="T30" fmla="*/ 74 w 140"/>
              <a:gd name="T31" fmla="*/ 49 h 140"/>
              <a:gd name="T32" fmla="*/ 68 w 140"/>
              <a:gd name="T33" fmla="*/ 46 h 140"/>
              <a:gd name="T34" fmla="*/ 61 w 140"/>
              <a:gd name="T35" fmla="*/ 53 h 140"/>
              <a:gd name="T36" fmla="*/ 60 w 140"/>
              <a:gd name="T37" fmla="*/ 65 h 140"/>
              <a:gd name="T38" fmla="*/ 66 w 140"/>
              <a:gd name="T39" fmla="*/ 70 h 140"/>
              <a:gd name="T40" fmla="*/ 68 w 140"/>
              <a:gd name="T41" fmla="*/ 80 h 140"/>
              <a:gd name="T42" fmla="*/ 64 w 140"/>
              <a:gd name="T43" fmla="*/ 74 h 140"/>
              <a:gd name="T44" fmla="*/ 60 w 140"/>
              <a:gd name="T45" fmla="*/ 82 h 140"/>
              <a:gd name="T46" fmla="*/ 68 w 140"/>
              <a:gd name="T47" fmla="*/ 91 h 140"/>
              <a:gd name="T48" fmla="*/ 74 w 140"/>
              <a:gd name="T49" fmla="*/ 87 h 140"/>
              <a:gd name="T50" fmla="*/ 85 w 140"/>
              <a:gd name="T51" fmla="*/ 77 h 140"/>
              <a:gd name="T52" fmla="*/ 78 w 140"/>
              <a:gd name="T53" fmla="*/ 67 h 140"/>
              <a:gd name="T54" fmla="*/ 74 w 140"/>
              <a:gd name="T55" fmla="*/ 65 h 140"/>
              <a:gd name="T56" fmla="*/ 76 w 140"/>
              <a:gd name="T57" fmla="*/ 58 h 140"/>
              <a:gd name="T58" fmla="*/ 83 w 140"/>
              <a:gd name="T59" fmla="*/ 61 h 140"/>
              <a:gd name="T60" fmla="*/ 74 w 140"/>
              <a:gd name="T61" fmla="*/ 49 h 140"/>
              <a:gd name="T62" fmla="*/ 77 w 140"/>
              <a:gd name="T63" fmla="*/ 79 h 140"/>
              <a:gd name="T64" fmla="*/ 77 w 140"/>
              <a:gd name="T65" fmla="*/ 74 h 140"/>
              <a:gd name="T66" fmla="*/ 75 w 140"/>
              <a:gd name="T67" fmla="*/ 72 h 140"/>
              <a:gd name="T68" fmla="*/ 74 w 140"/>
              <a:gd name="T69" fmla="*/ 81 h 140"/>
              <a:gd name="T70" fmla="*/ 65 w 140"/>
              <a:gd name="T71" fmla="*/ 59 h 140"/>
              <a:gd name="T72" fmla="*/ 68 w 140"/>
              <a:gd name="T73" fmla="*/ 64 h 140"/>
              <a:gd name="T74" fmla="*/ 65 w 140"/>
              <a:gd name="T75" fmla="*/ 57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0" h="140">
                <a:moveTo>
                  <a:pt x="14" y="65"/>
                </a:moveTo>
                <a:cubicBezTo>
                  <a:pt x="0" y="63"/>
                  <a:pt x="0" y="63"/>
                  <a:pt x="0" y="63"/>
                </a:cubicBezTo>
                <a:cubicBezTo>
                  <a:pt x="3" y="27"/>
                  <a:pt x="34" y="0"/>
                  <a:pt x="70" y="0"/>
                </a:cubicBezTo>
                <a:cubicBezTo>
                  <a:pt x="94" y="0"/>
                  <a:pt x="115" y="12"/>
                  <a:pt x="128" y="30"/>
                </a:cubicBezTo>
                <a:cubicBezTo>
                  <a:pt x="136" y="24"/>
                  <a:pt x="136" y="24"/>
                  <a:pt x="136" y="24"/>
                </a:cubicBezTo>
                <a:cubicBezTo>
                  <a:pt x="137" y="23"/>
                  <a:pt x="139" y="24"/>
                  <a:pt x="139" y="26"/>
                </a:cubicBezTo>
                <a:cubicBezTo>
                  <a:pt x="139" y="56"/>
                  <a:pt x="139" y="56"/>
                  <a:pt x="139" y="56"/>
                </a:cubicBezTo>
                <a:cubicBezTo>
                  <a:pt x="139" y="58"/>
                  <a:pt x="137" y="59"/>
                  <a:pt x="135" y="59"/>
                </a:cubicBezTo>
                <a:cubicBezTo>
                  <a:pt x="107" y="48"/>
                  <a:pt x="107" y="48"/>
                  <a:pt x="107" y="48"/>
                </a:cubicBezTo>
                <a:cubicBezTo>
                  <a:pt x="105" y="47"/>
                  <a:pt x="104" y="46"/>
                  <a:pt x="106" y="45"/>
                </a:cubicBezTo>
                <a:cubicBezTo>
                  <a:pt x="116" y="38"/>
                  <a:pt x="116" y="38"/>
                  <a:pt x="116" y="38"/>
                </a:cubicBezTo>
                <a:cubicBezTo>
                  <a:pt x="106" y="23"/>
                  <a:pt x="89" y="14"/>
                  <a:pt x="70" y="14"/>
                </a:cubicBezTo>
                <a:cubicBezTo>
                  <a:pt x="41" y="14"/>
                  <a:pt x="17" y="36"/>
                  <a:pt x="14" y="65"/>
                </a:cubicBezTo>
                <a:close/>
                <a:moveTo>
                  <a:pt x="126" y="75"/>
                </a:moveTo>
                <a:cubicBezTo>
                  <a:pt x="123" y="104"/>
                  <a:pt x="99" y="126"/>
                  <a:pt x="70" y="126"/>
                </a:cubicBezTo>
                <a:cubicBezTo>
                  <a:pt x="51" y="126"/>
                  <a:pt x="34" y="116"/>
                  <a:pt x="24" y="102"/>
                </a:cubicBezTo>
                <a:cubicBezTo>
                  <a:pt x="34" y="95"/>
                  <a:pt x="34" y="95"/>
                  <a:pt x="34" y="95"/>
                </a:cubicBezTo>
                <a:cubicBezTo>
                  <a:pt x="36" y="94"/>
                  <a:pt x="35" y="93"/>
                  <a:pt x="33" y="92"/>
                </a:cubicBezTo>
                <a:cubicBezTo>
                  <a:pt x="5" y="81"/>
                  <a:pt x="5" y="81"/>
                  <a:pt x="5" y="81"/>
                </a:cubicBezTo>
                <a:cubicBezTo>
                  <a:pt x="3" y="81"/>
                  <a:pt x="1" y="82"/>
                  <a:pt x="1" y="84"/>
                </a:cubicBezTo>
                <a:cubicBezTo>
                  <a:pt x="1" y="114"/>
                  <a:pt x="1" y="114"/>
                  <a:pt x="1" y="114"/>
                </a:cubicBezTo>
                <a:cubicBezTo>
                  <a:pt x="1" y="116"/>
                  <a:pt x="3" y="117"/>
                  <a:pt x="4" y="116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25" y="128"/>
                  <a:pt x="46" y="140"/>
                  <a:pt x="70" y="140"/>
                </a:cubicBezTo>
                <a:cubicBezTo>
                  <a:pt x="106" y="140"/>
                  <a:pt x="137" y="113"/>
                  <a:pt x="140" y="77"/>
                </a:cubicBezTo>
                <a:lnTo>
                  <a:pt x="126" y="75"/>
                </a:lnTo>
                <a:close/>
                <a:moveTo>
                  <a:pt x="70" y="36"/>
                </a:moveTo>
                <a:cubicBezTo>
                  <a:pt x="87" y="36"/>
                  <a:pt x="101" y="50"/>
                  <a:pt x="101" y="68"/>
                </a:cubicBezTo>
                <a:cubicBezTo>
                  <a:pt x="101" y="85"/>
                  <a:pt x="87" y="99"/>
                  <a:pt x="70" y="99"/>
                </a:cubicBezTo>
                <a:cubicBezTo>
                  <a:pt x="52" y="99"/>
                  <a:pt x="38" y="85"/>
                  <a:pt x="38" y="68"/>
                </a:cubicBezTo>
                <a:cubicBezTo>
                  <a:pt x="38" y="50"/>
                  <a:pt x="52" y="36"/>
                  <a:pt x="70" y="36"/>
                </a:cubicBezTo>
                <a:close/>
                <a:moveTo>
                  <a:pt x="74" y="49"/>
                </a:moveTo>
                <a:cubicBezTo>
                  <a:pt x="74" y="46"/>
                  <a:pt x="74" y="46"/>
                  <a:pt x="74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9"/>
                  <a:pt x="68" y="49"/>
                  <a:pt x="68" y="49"/>
                </a:cubicBezTo>
                <a:cubicBezTo>
                  <a:pt x="64" y="50"/>
                  <a:pt x="62" y="51"/>
                  <a:pt x="61" y="53"/>
                </a:cubicBezTo>
                <a:cubicBezTo>
                  <a:pt x="59" y="55"/>
                  <a:pt x="58" y="57"/>
                  <a:pt x="58" y="59"/>
                </a:cubicBezTo>
                <a:cubicBezTo>
                  <a:pt x="58" y="61"/>
                  <a:pt x="58" y="63"/>
                  <a:pt x="60" y="65"/>
                </a:cubicBezTo>
                <a:cubicBezTo>
                  <a:pt x="61" y="67"/>
                  <a:pt x="63" y="68"/>
                  <a:pt x="65" y="69"/>
                </a:cubicBezTo>
                <a:cubicBezTo>
                  <a:pt x="65" y="69"/>
                  <a:pt x="66" y="69"/>
                  <a:pt x="66" y="70"/>
                </a:cubicBezTo>
                <a:cubicBezTo>
                  <a:pt x="67" y="70"/>
                  <a:pt x="67" y="70"/>
                  <a:pt x="68" y="70"/>
                </a:cubicBezTo>
                <a:cubicBezTo>
                  <a:pt x="68" y="80"/>
                  <a:pt x="68" y="80"/>
                  <a:pt x="68" y="80"/>
                </a:cubicBezTo>
                <a:cubicBezTo>
                  <a:pt x="67" y="80"/>
                  <a:pt x="66" y="79"/>
                  <a:pt x="65" y="78"/>
                </a:cubicBezTo>
                <a:cubicBezTo>
                  <a:pt x="64" y="77"/>
                  <a:pt x="64" y="76"/>
                  <a:pt x="64" y="74"/>
                </a:cubicBezTo>
                <a:cubicBezTo>
                  <a:pt x="57" y="74"/>
                  <a:pt x="57" y="74"/>
                  <a:pt x="57" y="74"/>
                </a:cubicBezTo>
                <a:cubicBezTo>
                  <a:pt x="57" y="77"/>
                  <a:pt x="58" y="80"/>
                  <a:pt x="60" y="82"/>
                </a:cubicBezTo>
                <a:cubicBezTo>
                  <a:pt x="61" y="85"/>
                  <a:pt x="64" y="86"/>
                  <a:pt x="68" y="87"/>
                </a:cubicBezTo>
                <a:cubicBezTo>
                  <a:pt x="68" y="91"/>
                  <a:pt x="68" y="91"/>
                  <a:pt x="68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74" y="87"/>
                  <a:pt x="74" y="87"/>
                  <a:pt x="74" y="87"/>
                </a:cubicBezTo>
                <a:cubicBezTo>
                  <a:pt x="78" y="87"/>
                  <a:pt x="80" y="85"/>
                  <a:pt x="82" y="84"/>
                </a:cubicBezTo>
                <a:cubicBezTo>
                  <a:pt x="83" y="82"/>
                  <a:pt x="84" y="80"/>
                  <a:pt x="85" y="77"/>
                </a:cubicBezTo>
                <a:cubicBezTo>
                  <a:pt x="85" y="75"/>
                  <a:pt x="85" y="73"/>
                  <a:pt x="83" y="71"/>
                </a:cubicBezTo>
                <a:cubicBezTo>
                  <a:pt x="82" y="69"/>
                  <a:pt x="81" y="68"/>
                  <a:pt x="78" y="67"/>
                </a:cubicBezTo>
                <a:cubicBezTo>
                  <a:pt x="78" y="67"/>
                  <a:pt x="77" y="66"/>
                  <a:pt x="76" y="66"/>
                </a:cubicBezTo>
                <a:cubicBezTo>
                  <a:pt x="76" y="66"/>
                  <a:pt x="75" y="66"/>
                  <a:pt x="74" y="65"/>
                </a:cubicBezTo>
                <a:cubicBezTo>
                  <a:pt x="74" y="55"/>
                  <a:pt x="74" y="55"/>
                  <a:pt x="74" y="55"/>
                </a:cubicBezTo>
                <a:cubicBezTo>
                  <a:pt x="75" y="56"/>
                  <a:pt x="76" y="57"/>
                  <a:pt x="76" y="58"/>
                </a:cubicBezTo>
                <a:cubicBezTo>
                  <a:pt x="77" y="58"/>
                  <a:pt x="77" y="59"/>
                  <a:pt x="77" y="61"/>
                </a:cubicBezTo>
                <a:cubicBezTo>
                  <a:pt x="83" y="61"/>
                  <a:pt x="83" y="61"/>
                  <a:pt x="83" y="61"/>
                </a:cubicBezTo>
                <a:cubicBezTo>
                  <a:pt x="84" y="59"/>
                  <a:pt x="83" y="57"/>
                  <a:pt x="82" y="54"/>
                </a:cubicBezTo>
                <a:cubicBezTo>
                  <a:pt x="80" y="52"/>
                  <a:pt x="78" y="50"/>
                  <a:pt x="74" y="49"/>
                </a:cubicBezTo>
                <a:close/>
                <a:moveTo>
                  <a:pt x="74" y="81"/>
                </a:moveTo>
                <a:cubicBezTo>
                  <a:pt x="75" y="80"/>
                  <a:pt x="76" y="80"/>
                  <a:pt x="77" y="79"/>
                </a:cubicBezTo>
                <a:cubicBezTo>
                  <a:pt x="77" y="79"/>
                  <a:pt x="78" y="78"/>
                  <a:pt x="78" y="77"/>
                </a:cubicBezTo>
                <a:cubicBezTo>
                  <a:pt x="78" y="76"/>
                  <a:pt x="78" y="75"/>
                  <a:pt x="77" y="74"/>
                </a:cubicBezTo>
                <a:cubicBezTo>
                  <a:pt x="77" y="73"/>
                  <a:pt x="76" y="73"/>
                  <a:pt x="75" y="72"/>
                </a:cubicBezTo>
                <a:cubicBezTo>
                  <a:pt x="75" y="72"/>
                  <a:pt x="75" y="72"/>
                  <a:pt x="75" y="72"/>
                </a:cubicBezTo>
                <a:cubicBezTo>
                  <a:pt x="75" y="72"/>
                  <a:pt x="75" y="72"/>
                  <a:pt x="74" y="72"/>
                </a:cubicBezTo>
                <a:lnTo>
                  <a:pt x="74" y="81"/>
                </a:lnTo>
                <a:close/>
                <a:moveTo>
                  <a:pt x="65" y="57"/>
                </a:moveTo>
                <a:cubicBezTo>
                  <a:pt x="65" y="58"/>
                  <a:pt x="65" y="58"/>
                  <a:pt x="65" y="59"/>
                </a:cubicBezTo>
                <a:cubicBezTo>
                  <a:pt x="65" y="61"/>
                  <a:pt x="65" y="61"/>
                  <a:pt x="65" y="62"/>
                </a:cubicBezTo>
                <a:cubicBezTo>
                  <a:pt x="66" y="63"/>
                  <a:pt x="67" y="63"/>
                  <a:pt x="68" y="64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6"/>
                  <a:pt x="66" y="56"/>
                  <a:pt x="65" y="57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64652" tIns="32327" rIns="64652" bIns="32327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思源黑体 CN Regular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727817" y="3927191"/>
            <a:ext cx="2505548" cy="101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请在此输入您需要的文字内容感谢您使用我们的</a:t>
            </a:r>
            <a:r>
              <a:rPr kumimoji="1"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PPT</a:t>
            </a: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模板</a:t>
            </a:r>
            <a:endParaRPr kumimoji="1"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</a:t>
            </a:r>
          </a:p>
        </p:txBody>
      </p:sp>
      <p:sp>
        <p:nvSpPr>
          <p:cNvPr id="173" name="文本框 172"/>
          <p:cNvSpPr txBox="1"/>
          <p:nvPr/>
        </p:nvSpPr>
        <p:spPr>
          <a:xfrm>
            <a:off x="3540621" y="3927190"/>
            <a:ext cx="2505548" cy="101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请在此输入您需要的文字内容感谢您使用我们的</a:t>
            </a:r>
            <a:r>
              <a:rPr kumimoji="1"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PPT</a:t>
            </a: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模板</a:t>
            </a:r>
            <a:endParaRPr kumimoji="1"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</a:t>
            </a:r>
          </a:p>
        </p:txBody>
      </p:sp>
      <p:sp>
        <p:nvSpPr>
          <p:cNvPr id="174" name="文本框 173"/>
          <p:cNvSpPr txBox="1"/>
          <p:nvPr/>
        </p:nvSpPr>
        <p:spPr>
          <a:xfrm>
            <a:off x="6333959" y="3926072"/>
            <a:ext cx="2505548" cy="101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请在此输入您需要的文字内容感谢您使用我们的</a:t>
            </a:r>
            <a:r>
              <a:rPr kumimoji="1"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PPT</a:t>
            </a: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模板</a:t>
            </a:r>
            <a:endParaRPr kumimoji="1"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</a:t>
            </a:r>
          </a:p>
        </p:txBody>
      </p:sp>
      <p:sp>
        <p:nvSpPr>
          <p:cNvPr id="175" name="文本框 174"/>
          <p:cNvSpPr txBox="1"/>
          <p:nvPr/>
        </p:nvSpPr>
        <p:spPr>
          <a:xfrm>
            <a:off x="9137030" y="3926072"/>
            <a:ext cx="2505548" cy="101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请在此输入您需要的文字内容感谢您使用我们的</a:t>
            </a:r>
            <a:r>
              <a:rPr kumimoji="1"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PPT</a:t>
            </a: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模板</a:t>
            </a:r>
            <a:endParaRPr kumimoji="1"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思源黑体 CN Regular"/>
              <a:ea typeface="思源黑体 CN Regular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请在此输入您需要的文字内容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  <p:bldP spid="154" grpId="0" animBg="1"/>
      <p:bldP spid="155" grpId="0" animBg="1"/>
      <p:bldP spid="156" grpId="0"/>
      <p:bldP spid="157" grpId="0"/>
      <p:bldP spid="158" grpId="0"/>
      <p:bldP spid="159" grpId="0"/>
      <p:bldP spid="160" grpId="0" animBg="1"/>
      <p:bldP spid="161" grpId="0" animBg="1"/>
      <p:bldP spid="171" grpId="0" animBg="1"/>
      <p:bldP spid="172" grpId="0"/>
      <p:bldP spid="173" grpId="0"/>
      <p:bldP spid="174" grpId="0"/>
      <p:bldP spid="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24" name="菱形 23"/>
          <p:cNvSpPr/>
          <p:nvPr/>
        </p:nvSpPr>
        <p:spPr>
          <a:xfrm>
            <a:off x="4414119" y="3054074"/>
            <a:ext cx="1415351" cy="1415351"/>
          </a:xfrm>
          <a:prstGeom prst="diamond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09961" y="3538534"/>
            <a:ext cx="398636" cy="399861"/>
          </a:xfrm>
          <a:prstGeom prst="rect">
            <a:avLst/>
          </a:prstGeom>
        </p:spPr>
      </p:pic>
      <p:sp>
        <p:nvSpPr>
          <p:cNvPr id="26" name="菱形 25"/>
          <p:cNvSpPr/>
          <p:nvPr/>
        </p:nvSpPr>
        <p:spPr>
          <a:xfrm>
            <a:off x="5273877" y="2103113"/>
            <a:ext cx="1415351" cy="1415351"/>
          </a:xfrm>
          <a:prstGeom prst="diamond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760416" y="2609432"/>
            <a:ext cx="401476" cy="402711"/>
          </a:xfrm>
          <a:prstGeom prst="rect">
            <a:avLst/>
          </a:prstGeom>
        </p:spPr>
      </p:pic>
      <p:sp>
        <p:nvSpPr>
          <p:cNvPr id="28" name="菱形 27"/>
          <p:cNvSpPr/>
          <p:nvPr/>
        </p:nvSpPr>
        <p:spPr>
          <a:xfrm>
            <a:off x="5273877" y="3907847"/>
            <a:ext cx="1415351" cy="1415351"/>
          </a:xfrm>
          <a:prstGeom prst="diamond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22470" y="4364283"/>
            <a:ext cx="517208" cy="474455"/>
          </a:xfrm>
          <a:prstGeom prst="rect">
            <a:avLst/>
          </a:prstGeom>
          <a:solidFill>
            <a:srgbClr val="FD6041"/>
          </a:solidFill>
        </p:spPr>
      </p:pic>
      <p:sp>
        <p:nvSpPr>
          <p:cNvPr id="30" name="菱形 29"/>
          <p:cNvSpPr/>
          <p:nvPr/>
        </p:nvSpPr>
        <p:spPr>
          <a:xfrm>
            <a:off x="6125120" y="3054074"/>
            <a:ext cx="1415351" cy="1415351"/>
          </a:xfrm>
          <a:prstGeom prst="diamond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662716" y="3540731"/>
            <a:ext cx="390428" cy="442035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1782598" y="2259460"/>
            <a:ext cx="16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851803" y="4239972"/>
            <a:ext cx="16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376039" y="2264466"/>
            <a:ext cx="16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445244" y="4224658"/>
            <a:ext cx="16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00513" y="2682024"/>
            <a:ext cx="2580640" cy="110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10163" y="4635201"/>
            <a:ext cx="2580640" cy="110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373717" y="2674507"/>
            <a:ext cx="2580640" cy="110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373717" y="4593990"/>
            <a:ext cx="2580640" cy="110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8" grpId="0" animBg="1"/>
      <p:bldP spid="30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940" y="0"/>
            <a:ext cx="5662507" cy="6629436"/>
          </a:xfrm>
          <a:custGeom>
            <a:avLst/>
            <a:gdLst>
              <a:gd name="connsiteX0" fmla="*/ 3954538 w 8495071"/>
              <a:gd name="connsiteY0" fmla="*/ 0 h 9945688"/>
              <a:gd name="connsiteX1" fmla="*/ 8495071 w 8495071"/>
              <a:gd name="connsiteY1" fmla="*/ 0 h 9945688"/>
              <a:gd name="connsiteX2" fmla="*/ 0 w 8495071"/>
              <a:gd name="connsiteY2" fmla="*/ 9945688 h 9945688"/>
              <a:gd name="connsiteX3" fmla="*/ 0 w 8495071"/>
              <a:gd name="connsiteY3" fmla="*/ 4629814 h 99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5071" h="9945688">
                <a:moveTo>
                  <a:pt x="3954538" y="0"/>
                </a:moveTo>
                <a:lnTo>
                  <a:pt x="8495071" y="0"/>
                </a:lnTo>
                <a:lnTo>
                  <a:pt x="0" y="9945688"/>
                </a:lnTo>
                <a:lnTo>
                  <a:pt x="0" y="4629814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89000"/>
                </a:schemeClr>
              </a:gs>
              <a:gs pos="98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badi" panose="020B06040201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7982" y="6242383"/>
            <a:ext cx="1453078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pc="400" dirty="0">
                <a:solidFill>
                  <a:srgbClr val="FFFFFF"/>
                </a:solidFill>
                <a:latin typeface="Abadi" panose="020B0604020104020204" pitchFamily="34" charset="0"/>
                <a:ea typeface="Merriweather Bold" panose="02060503050406030704" pitchFamily="18" charset="-52"/>
                <a:cs typeface="Open Sans" panose="020B0606030504020204" pitchFamily="34" charset="0"/>
              </a:rPr>
              <a:t>READ MORE</a:t>
            </a:r>
            <a:endParaRPr lang="ru-RU" sz="1100" spc="400" dirty="0">
              <a:solidFill>
                <a:srgbClr val="FFFFFF"/>
              </a:solidFill>
              <a:latin typeface="Merriweather Light" panose="02060503050406030704" pitchFamily="18" charset="-52"/>
              <a:ea typeface="Merriweather Bold" panose="02060503050406030704" pitchFamily="18" charset="-52"/>
              <a:cs typeface="Open Sans" panose="020B0606030504020204" pitchFamily="34" charset="0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6" t="19070" r="16461"/>
          <a:stretch>
            <a:fillRect/>
          </a:stretch>
        </p:blipFill>
        <p:spPr>
          <a:xfrm>
            <a:off x="0" y="0"/>
            <a:ext cx="5663381" cy="6629435"/>
          </a:xfrm>
        </p:spPr>
      </p:pic>
      <p:grpSp>
        <p:nvGrpSpPr>
          <p:cNvPr id="3" name="组合 2"/>
          <p:cNvGrpSpPr/>
          <p:nvPr/>
        </p:nvGrpSpPr>
        <p:grpSpPr>
          <a:xfrm>
            <a:off x="4209862" y="2429822"/>
            <a:ext cx="6528119" cy="2529926"/>
            <a:chOff x="5287734" y="2545936"/>
            <a:chExt cx="4873626" cy="188873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9793060" y="4434675"/>
              <a:ext cx="3683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287734" y="2962165"/>
              <a:ext cx="4873626" cy="758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6000" dirty="0">
                  <a:solidFill>
                    <a:srgbClr val="FD6041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输入目录关键字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09465" y="3732373"/>
              <a:ext cx="3951895" cy="27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defRPr/>
              </a:pPr>
              <a:r>
                <a:rPr lang="en-US" altLang="zh-CN" spc="200" dirty="0"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Segoe UI Light" panose="020B0502040204020203" pitchFamily="34" charset="0"/>
                </a:rPr>
                <a:t>ANNUAL WORK OVERVIEW</a:t>
              </a:r>
              <a:endParaRPr lang="zh-CN" altLang="en-US" spc="2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103960" y="2545936"/>
              <a:ext cx="2057400" cy="436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100" normalizeH="0" baseline="0" noProof="0" dirty="0">
                  <a:ln>
                    <a:noFill/>
                  </a:ln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cs"/>
                </a:rPr>
                <a:t>PART 02</a:t>
              </a:r>
              <a:endParaRPr kumimoji="0" lang="zh-CN" altLang="en-US" sz="3200" b="0" i="0" u="none" strike="noStrike" kern="1200" cap="none" spc="100" normalizeH="0" baseline="0" noProof="0" dirty="0">
                <a:ln>
                  <a:noFill/>
                </a:ln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cs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pic>
        <p:nvPicPr>
          <p:cNvPr id="19" name="Picture 2" descr="C:\Users\Administrator\Desktop\ppt展示模板-8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83414" y="2294527"/>
            <a:ext cx="5059808" cy="304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直接连接符 13"/>
          <p:cNvCxnSpPr/>
          <p:nvPr/>
        </p:nvCxnSpPr>
        <p:spPr>
          <a:xfrm>
            <a:off x="7049787" y="2747067"/>
            <a:ext cx="3608512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1" name="矩形 20"/>
          <p:cNvSpPr/>
          <p:nvPr/>
        </p:nvSpPr>
        <p:spPr>
          <a:xfrm>
            <a:off x="7227816" y="1682721"/>
            <a:ext cx="1571590" cy="283224"/>
          </a:xfrm>
          <a:prstGeom prst="rect">
            <a:avLst/>
          </a:prstGeom>
          <a:solidFill>
            <a:srgbClr val="FD6041"/>
          </a:solidFill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none" lIns="67181" tIns="33590" rIns="67181" bIns="33590">
            <a:spAutoFit/>
          </a:bodyPr>
          <a:lstStyle/>
          <a:p>
            <a:r>
              <a:rPr lang="zh-CN" altLang="en-US" sz="14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点击此处输入标题</a:t>
            </a:r>
            <a:endParaRPr lang="en-US" altLang="zh-CN" sz="1400" dirty="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2" name="直接连接符 17"/>
          <p:cNvCxnSpPr/>
          <p:nvPr/>
        </p:nvCxnSpPr>
        <p:spPr>
          <a:xfrm>
            <a:off x="7049787" y="4310789"/>
            <a:ext cx="3608512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3" name="矩形 22"/>
          <p:cNvSpPr/>
          <p:nvPr/>
        </p:nvSpPr>
        <p:spPr>
          <a:xfrm>
            <a:off x="7227816" y="3143411"/>
            <a:ext cx="1571590" cy="283224"/>
          </a:xfrm>
          <a:prstGeom prst="rect">
            <a:avLst/>
          </a:prstGeom>
          <a:solidFill>
            <a:srgbClr val="FD6041"/>
          </a:solidFill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none" lIns="67181" tIns="33590" rIns="67181" bIns="33590">
            <a:spAutoFit/>
          </a:bodyPr>
          <a:lstStyle/>
          <a:p>
            <a:r>
              <a:rPr lang="zh-CN" altLang="en-US" sz="14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点击此处输入标题</a:t>
            </a:r>
            <a:endParaRPr lang="en-US" altLang="zh-CN" sz="1400" dirty="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4" name="直接连接符 21"/>
          <p:cNvCxnSpPr/>
          <p:nvPr/>
        </p:nvCxnSpPr>
        <p:spPr>
          <a:xfrm>
            <a:off x="7049787" y="5739903"/>
            <a:ext cx="3608512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5" name="矩形 24"/>
          <p:cNvSpPr/>
          <p:nvPr/>
        </p:nvSpPr>
        <p:spPr>
          <a:xfrm>
            <a:off x="7227816" y="4675557"/>
            <a:ext cx="1571590" cy="283224"/>
          </a:xfrm>
          <a:prstGeom prst="rect">
            <a:avLst/>
          </a:prstGeom>
          <a:solidFill>
            <a:srgbClr val="FD6041"/>
          </a:solidFill>
          <a:effectLst>
            <a:outerShdw blurRad="101600" dist="76200" dir="2700000" algn="tl" rotWithShape="0">
              <a:prstClr val="black">
                <a:alpha val="30000"/>
              </a:prstClr>
            </a:outerShdw>
          </a:effectLst>
        </p:spPr>
        <p:txBody>
          <a:bodyPr wrap="none" lIns="67181" tIns="33590" rIns="67181" bIns="33590">
            <a:spAutoFit/>
          </a:bodyPr>
          <a:lstStyle/>
          <a:p>
            <a:r>
              <a:rPr lang="zh-CN" altLang="en-US" sz="14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点击此处输入标题</a:t>
            </a:r>
            <a:endParaRPr lang="en-US" altLang="zh-CN" sz="1400" dirty="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PA-文本框 42"/>
          <p:cNvSpPr txBox="1"/>
          <p:nvPr>
            <p:custDataLst>
              <p:tags r:id="rId1"/>
            </p:custDataLst>
          </p:nvPr>
        </p:nvSpPr>
        <p:spPr>
          <a:xfrm>
            <a:off x="7147760" y="2049984"/>
            <a:ext cx="3902314" cy="6283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此处添加详细文本描述，建议与标题相关并符合整体语言风格，语言描述尽量简洁生动。</a:t>
            </a:r>
            <a:endParaRPr lang="id-ID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PA-文本框 42"/>
          <p:cNvSpPr txBox="1"/>
          <p:nvPr>
            <p:custDataLst>
              <p:tags r:id="rId2"/>
            </p:custDataLst>
          </p:nvPr>
        </p:nvSpPr>
        <p:spPr>
          <a:xfrm>
            <a:off x="7147760" y="3557502"/>
            <a:ext cx="3902314" cy="6283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此处添加详细文本描述，建议与标题相关并符合整体语言风格，语言描述尽量简洁生动。</a:t>
            </a:r>
            <a:endParaRPr lang="id-ID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PA-文本框 42"/>
          <p:cNvSpPr txBox="1"/>
          <p:nvPr>
            <p:custDataLst>
              <p:tags r:id="rId3"/>
            </p:custDataLst>
          </p:nvPr>
        </p:nvSpPr>
        <p:spPr>
          <a:xfrm>
            <a:off x="7147760" y="5072971"/>
            <a:ext cx="3902314" cy="6283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此处添加详细文本描述，建议与标题相关并符合整体语言风格，语言描述尽量简洁生动。</a:t>
            </a:r>
            <a:endParaRPr lang="id-ID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76408" y="2670667"/>
            <a:ext cx="3665189" cy="2112881"/>
          </a:xfrm>
          <a:prstGeom prst="rect">
            <a:avLst/>
          </a:prstGeom>
          <a:blipFill>
            <a:blip r:embed="rId7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6" grpId="0"/>
      <p:bldP spid="27" grpId="0"/>
      <p:bldP spid="2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29" name="矩形: 圆角 7"/>
          <p:cNvSpPr/>
          <p:nvPr/>
        </p:nvSpPr>
        <p:spPr>
          <a:xfrm>
            <a:off x="7035209" y="4073526"/>
            <a:ext cx="3937001" cy="1814512"/>
          </a:xfrm>
          <a:prstGeom prst="roundRect">
            <a:avLst>
              <a:gd name="adj" fmla="val 9941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cs"/>
              <a:sym typeface="思源黑体 CN Normal" panose="020B0400000000000000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275647" y="4281987"/>
            <a:ext cx="3456125" cy="936751"/>
            <a:chOff x="922668" y="2796560"/>
            <a:chExt cx="3456125" cy="936751"/>
          </a:xfrm>
        </p:grpSpPr>
        <p:sp>
          <p:nvSpPr>
            <p:cNvPr id="31" name="文本框 30"/>
            <p:cNvSpPr txBox="1"/>
            <p:nvPr/>
          </p:nvSpPr>
          <p:spPr>
            <a:xfrm>
              <a:off x="922668" y="2796560"/>
              <a:ext cx="1569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spc="300" dirty="0">
                  <a:solidFill>
                    <a:prstClr val="black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sym typeface="思源黑体 CN Normal" panose="020B0400000000000000" pitchFamily="34" charset="-122"/>
                </a:rPr>
                <a:t>标题添加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60767" y="3174697"/>
              <a:ext cx="3418026" cy="55861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Angsana New" panose="02020603050405020304" pitchFamily="18" charset="-34"/>
                  <a:sym typeface="思源黑体 CN Normal" panose="020B0400000000000000" pitchFamily="34" charset="-122"/>
                </a:rPr>
                <a:t>A wonderful serenity has taken possession of my entire soul, like these sweet mornings </a:t>
              </a:r>
            </a:p>
          </p:txBody>
        </p:sp>
      </p:grpSp>
      <p:sp>
        <p:nvSpPr>
          <p:cNvPr id="33" name="椭圆 11"/>
          <p:cNvSpPr/>
          <p:nvPr/>
        </p:nvSpPr>
        <p:spPr>
          <a:xfrm flipH="1">
            <a:off x="7374708" y="5345654"/>
            <a:ext cx="329150" cy="328691"/>
          </a:xfrm>
          <a:custGeom>
            <a:avLst/>
            <a:gdLst>
              <a:gd name="T0" fmla="*/ 5362 w 6291"/>
              <a:gd name="T1" fmla="*/ 3145 h 6291"/>
              <a:gd name="T2" fmla="*/ 5328 w 6291"/>
              <a:gd name="T3" fmla="*/ 3214 h 6291"/>
              <a:gd name="T4" fmla="*/ 3214 w 6291"/>
              <a:gd name="T5" fmla="*/ 4839 h 6291"/>
              <a:gd name="T6" fmla="*/ 3162 w 6291"/>
              <a:gd name="T7" fmla="*/ 4857 h 6291"/>
              <a:gd name="T8" fmla="*/ 3110 w 6291"/>
              <a:gd name="T9" fmla="*/ 4840 h 6291"/>
              <a:gd name="T10" fmla="*/ 3082 w 6291"/>
              <a:gd name="T11" fmla="*/ 4739 h 6291"/>
              <a:gd name="T12" fmla="*/ 3507 w 6291"/>
              <a:gd name="T13" fmla="*/ 3663 h 6291"/>
              <a:gd name="T14" fmla="*/ 1015 w 6291"/>
              <a:gd name="T15" fmla="*/ 3663 h 6291"/>
              <a:gd name="T16" fmla="*/ 929 w 6291"/>
              <a:gd name="T17" fmla="*/ 3577 h 6291"/>
              <a:gd name="T18" fmla="*/ 929 w 6291"/>
              <a:gd name="T19" fmla="*/ 2714 h 6291"/>
              <a:gd name="T20" fmla="*/ 1016 w 6291"/>
              <a:gd name="T21" fmla="*/ 2628 h 6291"/>
              <a:gd name="T22" fmla="*/ 3507 w 6291"/>
              <a:gd name="T23" fmla="*/ 2628 h 6291"/>
              <a:gd name="T24" fmla="*/ 3082 w 6291"/>
              <a:gd name="T25" fmla="*/ 1552 h 6291"/>
              <a:gd name="T26" fmla="*/ 3110 w 6291"/>
              <a:gd name="T27" fmla="*/ 1451 h 6291"/>
              <a:gd name="T28" fmla="*/ 3215 w 6291"/>
              <a:gd name="T29" fmla="*/ 1452 h 6291"/>
              <a:gd name="T30" fmla="*/ 5329 w 6291"/>
              <a:gd name="T31" fmla="*/ 3077 h 6291"/>
              <a:gd name="T32" fmla="*/ 5362 w 6291"/>
              <a:gd name="T33" fmla="*/ 3145 h 6291"/>
              <a:gd name="T34" fmla="*/ 6291 w 6291"/>
              <a:gd name="T35" fmla="*/ 3146 h 6291"/>
              <a:gd name="T36" fmla="*/ 3146 w 6291"/>
              <a:gd name="T37" fmla="*/ 6291 h 6291"/>
              <a:gd name="T38" fmla="*/ 0 w 6291"/>
              <a:gd name="T39" fmla="*/ 3146 h 6291"/>
              <a:gd name="T40" fmla="*/ 3146 w 6291"/>
              <a:gd name="T41" fmla="*/ 0 h 6291"/>
              <a:gd name="T42" fmla="*/ 6291 w 6291"/>
              <a:gd name="T43" fmla="*/ 3146 h 6291"/>
              <a:gd name="T44" fmla="*/ 5946 w 6291"/>
              <a:gd name="T45" fmla="*/ 3146 h 6291"/>
              <a:gd name="T46" fmla="*/ 3146 w 6291"/>
              <a:gd name="T47" fmla="*/ 345 h 6291"/>
              <a:gd name="T48" fmla="*/ 345 w 6291"/>
              <a:gd name="T49" fmla="*/ 3146 h 6291"/>
              <a:gd name="T50" fmla="*/ 3146 w 6291"/>
              <a:gd name="T51" fmla="*/ 5946 h 6291"/>
              <a:gd name="T52" fmla="*/ 5946 w 6291"/>
              <a:gd name="T53" fmla="*/ 3146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291" h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cs"/>
              <a:sym typeface="思源黑体 CN Normal" panose="020B0400000000000000" pitchFamily="34" charset="-122"/>
            </a:endParaRPr>
          </a:p>
        </p:txBody>
      </p:sp>
      <p:sp>
        <p:nvSpPr>
          <p:cNvPr id="34" name="椭圆 12"/>
          <p:cNvSpPr/>
          <p:nvPr/>
        </p:nvSpPr>
        <p:spPr>
          <a:xfrm>
            <a:off x="7861761" y="5345654"/>
            <a:ext cx="329150" cy="328691"/>
          </a:xfrm>
          <a:custGeom>
            <a:avLst/>
            <a:gdLst>
              <a:gd name="T0" fmla="*/ 5362 w 6291"/>
              <a:gd name="T1" fmla="*/ 3145 h 6291"/>
              <a:gd name="T2" fmla="*/ 5328 w 6291"/>
              <a:gd name="T3" fmla="*/ 3214 h 6291"/>
              <a:gd name="T4" fmla="*/ 3214 w 6291"/>
              <a:gd name="T5" fmla="*/ 4839 h 6291"/>
              <a:gd name="T6" fmla="*/ 3162 w 6291"/>
              <a:gd name="T7" fmla="*/ 4857 h 6291"/>
              <a:gd name="T8" fmla="*/ 3110 w 6291"/>
              <a:gd name="T9" fmla="*/ 4840 h 6291"/>
              <a:gd name="T10" fmla="*/ 3082 w 6291"/>
              <a:gd name="T11" fmla="*/ 4739 h 6291"/>
              <a:gd name="T12" fmla="*/ 3507 w 6291"/>
              <a:gd name="T13" fmla="*/ 3663 h 6291"/>
              <a:gd name="T14" fmla="*/ 1015 w 6291"/>
              <a:gd name="T15" fmla="*/ 3663 h 6291"/>
              <a:gd name="T16" fmla="*/ 929 w 6291"/>
              <a:gd name="T17" fmla="*/ 3577 h 6291"/>
              <a:gd name="T18" fmla="*/ 929 w 6291"/>
              <a:gd name="T19" fmla="*/ 2714 h 6291"/>
              <a:gd name="T20" fmla="*/ 1016 w 6291"/>
              <a:gd name="T21" fmla="*/ 2628 h 6291"/>
              <a:gd name="T22" fmla="*/ 3507 w 6291"/>
              <a:gd name="T23" fmla="*/ 2628 h 6291"/>
              <a:gd name="T24" fmla="*/ 3082 w 6291"/>
              <a:gd name="T25" fmla="*/ 1552 h 6291"/>
              <a:gd name="T26" fmla="*/ 3110 w 6291"/>
              <a:gd name="T27" fmla="*/ 1451 h 6291"/>
              <a:gd name="T28" fmla="*/ 3215 w 6291"/>
              <a:gd name="T29" fmla="*/ 1452 h 6291"/>
              <a:gd name="T30" fmla="*/ 5329 w 6291"/>
              <a:gd name="T31" fmla="*/ 3077 h 6291"/>
              <a:gd name="T32" fmla="*/ 5362 w 6291"/>
              <a:gd name="T33" fmla="*/ 3145 h 6291"/>
              <a:gd name="T34" fmla="*/ 6291 w 6291"/>
              <a:gd name="T35" fmla="*/ 3146 h 6291"/>
              <a:gd name="T36" fmla="*/ 3146 w 6291"/>
              <a:gd name="T37" fmla="*/ 6291 h 6291"/>
              <a:gd name="T38" fmla="*/ 0 w 6291"/>
              <a:gd name="T39" fmla="*/ 3146 h 6291"/>
              <a:gd name="T40" fmla="*/ 3146 w 6291"/>
              <a:gd name="T41" fmla="*/ 0 h 6291"/>
              <a:gd name="T42" fmla="*/ 6291 w 6291"/>
              <a:gd name="T43" fmla="*/ 3146 h 6291"/>
              <a:gd name="T44" fmla="*/ 5946 w 6291"/>
              <a:gd name="T45" fmla="*/ 3146 h 6291"/>
              <a:gd name="T46" fmla="*/ 3146 w 6291"/>
              <a:gd name="T47" fmla="*/ 345 h 6291"/>
              <a:gd name="T48" fmla="*/ 345 w 6291"/>
              <a:gd name="T49" fmla="*/ 3146 h 6291"/>
              <a:gd name="T50" fmla="*/ 3146 w 6291"/>
              <a:gd name="T51" fmla="*/ 5946 h 6291"/>
              <a:gd name="T52" fmla="*/ 5946 w 6291"/>
              <a:gd name="T53" fmla="*/ 3146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291" h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cs"/>
              <a:sym typeface="思源黑体 CN Normal" panose="020B0400000000000000" pitchFamily="34" charset="-122"/>
            </a:endParaRPr>
          </a:p>
        </p:txBody>
      </p:sp>
      <p:sp>
        <p:nvSpPr>
          <p:cNvPr id="35" name="矩形: 圆角 7"/>
          <p:cNvSpPr/>
          <p:nvPr/>
        </p:nvSpPr>
        <p:spPr>
          <a:xfrm>
            <a:off x="7035209" y="1645057"/>
            <a:ext cx="3937001" cy="1814512"/>
          </a:xfrm>
          <a:prstGeom prst="roundRect">
            <a:avLst>
              <a:gd name="adj" fmla="val 9941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cs"/>
              <a:sym typeface="思源黑体 CN Normal" panose="020B0400000000000000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275647" y="1853518"/>
            <a:ext cx="3456125" cy="936751"/>
            <a:chOff x="922668" y="2796560"/>
            <a:chExt cx="3456125" cy="936751"/>
          </a:xfrm>
        </p:grpSpPr>
        <p:sp>
          <p:nvSpPr>
            <p:cNvPr id="37" name="文本框 36"/>
            <p:cNvSpPr txBox="1"/>
            <p:nvPr/>
          </p:nvSpPr>
          <p:spPr>
            <a:xfrm>
              <a:off x="922668" y="2796560"/>
              <a:ext cx="1569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spc="300" dirty="0">
                  <a:solidFill>
                    <a:prstClr val="black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sym typeface="思源黑体 CN Normal" panose="020B0400000000000000" pitchFamily="34" charset="-122"/>
                </a:rPr>
                <a:t>标题添加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60767" y="3174697"/>
              <a:ext cx="3418026" cy="55861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Angsana New" panose="02020603050405020304" pitchFamily="18" charset="-34"/>
                  <a:sym typeface="思源黑体 CN Normal" panose="020B0400000000000000" pitchFamily="34" charset="-122"/>
                </a:rPr>
                <a:t>A wonderful serenity has taken possession of my entire soul, like these sweet mornings </a:t>
              </a:r>
            </a:p>
          </p:txBody>
        </p:sp>
      </p:grpSp>
      <p:sp>
        <p:nvSpPr>
          <p:cNvPr id="39" name="椭圆 11"/>
          <p:cNvSpPr/>
          <p:nvPr/>
        </p:nvSpPr>
        <p:spPr>
          <a:xfrm flipH="1">
            <a:off x="7374708" y="2917185"/>
            <a:ext cx="329150" cy="328691"/>
          </a:xfrm>
          <a:custGeom>
            <a:avLst/>
            <a:gdLst>
              <a:gd name="T0" fmla="*/ 5362 w 6291"/>
              <a:gd name="T1" fmla="*/ 3145 h 6291"/>
              <a:gd name="T2" fmla="*/ 5328 w 6291"/>
              <a:gd name="T3" fmla="*/ 3214 h 6291"/>
              <a:gd name="T4" fmla="*/ 3214 w 6291"/>
              <a:gd name="T5" fmla="*/ 4839 h 6291"/>
              <a:gd name="T6" fmla="*/ 3162 w 6291"/>
              <a:gd name="T7" fmla="*/ 4857 h 6291"/>
              <a:gd name="T8" fmla="*/ 3110 w 6291"/>
              <a:gd name="T9" fmla="*/ 4840 h 6291"/>
              <a:gd name="T10" fmla="*/ 3082 w 6291"/>
              <a:gd name="T11" fmla="*/ 4739 h 6291"/>
              <a:gd name="T12" fmla="*/ 3507 w 6291"/>
              <a:gd name="T13" fmla="*/ 3663 h 6291"/>
              <a:gd name="T14" fmla="*/ 1015 w 6291"/>
              <a:gd name="T15" fmla="*/ 3663 h 6291"/>
              <a:gd name="T16" fmla="*/ 929 w 6291"/>
              <a:gd name="T17" fmla="*/ 3577 h 6291"/>
              <a:gd name="T18" fmla="*/ 929 w 6291"/>
              <a:gd name="T19" fmla="*/ 2714 h 6291"/>
              <a:gd name="T20" fmla="*/ 1016 w 6291"/>
              <a:gd name="T21" fmla="*/ 2628 h 6291"/>
              <a:gd name="T22" fmla="*/ 3507 w 6291"/>
              <a:gd name="T23" fmla="*/ 2628 h 6291"/>
              <a:gd name="T24" fmla="*/ 3082 w 6291"/>
              <a:gd name="T25" fmla="*/ 1552 h 6291"/>
              <a:gd name="T26" fmla="*/ 3110 w 6291"/>
              <a:gd name="T27" fmla="*/ 1451 h 6291"/>
              <a:gd name="T28" fmla="*/ 3215 w 6291"/>
              <a:gd name="T29" fmla="*/ 1452 h 6291"/>
              <a:gd name="T30" fmla="*/ 5329 w 6291"/>
              <a:gd name="T31" fmla="*/ 3077 h 6291"/>
              <a:gd name="T32" fmla="*/ 5362 w 6291"/>
              <a:gd name="T33" fmla="*/ 3145 h 6291"/>
              <a:gd name="T34" fmla="*/ 6291 w 6291"/>
              <a:gd name="T35" fmla="*/ 3146 h 6291"/>
              <a:gd name="T36" fmla="*/ 3146 w 6291"/>
              <a:gd name="T37" fmla="*/ 6291 h 6291"/>
              <a:gd name="T38" fmla="*/ 0 w 6291"/>
              <a:gd name="T39" fmla="*/ 3146 h 6291"/>
              <a:gd name="T40" fmla="*/ 3146 w 6291"/>
              <a:gd name="T41" fmla="*/ 0 h 6291"/>
              <a:gd name="T42" fmla="*/ 6291 w 6291"/>
              <a:gd name="T43" fmla="*/ 3146 h 6291"/>
              <a:gd name="T44" fmla="*/ 5946 w 6291"/>
              <a:gd name="T45" fmla="*/ 3146 h 6291"/>
              <a:gd name="T46" fmla="*/ 3146 w 6291"/>
              <a:gd name="T47" fmla="*/ 345 h 6291"/>
              <a:gd name="T48" fmla="*/ 345 w 6291"/>
              <a:gd name="T49" fmla="*/ 3146 h 6291"/>
              <a:gd name="T50" fmla="*/ 3146 w 6291"/>
              <a:gd name="T51" fmla="*/ 5946 h 6291"/>
              <a:gd name="T52" fmla="*/ 5946 w 6291"/>
              <a:gd name="T53" fmla="*/ 3146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291" h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cs"/>
              <a:sym typeface="思源黑体 CN Normal" panose="020B0400000000000000" pitchFamily="34" charset="-122"/>
            </a:endParaRPr>
          </a:p>
        </p:txBody>
      </p:sp>
      <p:sp>
        <p:nvSpPr>
          <p:cNvPr id="40" name="椭圆 12"/>
          <p:cNvSpPr/>
          <p:nvPr/>
        </p:nvSpPr>
        <p:spPr>
          <a:xfrm>
            <a:off x="7861761" y="2917185"/>
            <a:ext cx="329150" cy="328691"/>
          </a:xfrm>
          <a:custGeom>
            <a:avLst/>
            <a:gdLst>
              <a:gd name="T0" fmla="*/ 5362 w 6291"/>
              <a:gd name="T1" fmla="*/ 3145 h 6291"/>
              <a:gd name="T2" fmla="*/ 5328 w 6291"/>
              <a:gd name="T3" fmla="*/ 3214 h 6291"/>
              <a:gd name="T4" fmla="*/ 3214 w 6291"/>
              <a:gd name="T5" fmla="*/ 4839 h 6291"/>
              <a:gd name="T6" fmla="*/ 3162 w 6291"/>
              <a:gd name="T7" fmla="*/ 4857 h 6291"/>
              <a:gd name="T8" fmla="*/ 3110 w 6291"/>
              <a:gd name="T9" fmla="*/ 4840 h 6291"/>
              <a:gd name="T10" fmla="*/ 3082 w 6291"/>
              <a:gd name="T11" fmla="*/ 4739 h 6291"/>
              <a:gd name="T12" fmla="*/ 3507 w 6291"/>
              <a:gd name="T13" fmla="*/ 3663 h 6291"/>
              <a:gd name="T14" fmla="*/ 1015 w 6291"/>
              <a:gd name="T15" fmla="*/ 3663 h 6291"/>
              <a:gd name="T16" fmla="*/ 929 w 6291"/>
              <a:gd name="T17" fmla="*/ 3577 h 6291"/>
              <a:gd name="T18" fmla="*/ 929 w 6291"/>
              <a:gd name="T19" fmla="*/ 2714 h 6291"/>
              <a:gd name="T20" fmla="*/ 1016 w 6291"/>
              <a:gd name="T21" fmla="*/ 2628 h 6291"/>
              <a:gd name="T22" fmla="*/ 3507 w 6291"/>
              <a:gd name="T23" fmla="*/ 2628 h 6291"/>
              <a:gd name="T24" fmla="*/ 3082 w 6291"/>
              <a:gd name="T25" fmla="*/ 1552 h 6291"/>
              <a:gd name="T26" fmla="*/ 3110 w 6291"/>
              <a:gd name="T27" fmla="*/ 1451 h 6291"/>
              <a:gd name="T28" fmla="*/ 3215 w 6291"/>
              <a:gd name="T29" fmla="*/ 1452 h 6291"/>
              <a:gd name="T30" fmla="*/ 5329 w 6291"/>
              <a:gd name="T31" fmla="*/ 3077 h 6291"/>
              <a:gd name="T32" fmla="*/ 5362 w 6291"/>
              <a:gd name="T33" fmla="*/ 3145 h 6291"/>
              <a:gd name="T34" fmla="*/ 6291 w 6291"/>
              <a:gd name="T35" fmla="*/ 3146 h 6291"/>
              <a:gd name="T36" fmla="*/ 3146 w 6291"/>
              <a:gd name="T37" fmla="*/ 6291 h 6291"/>
              <a:gd name="T38" fmla="*/ 0 w 6291"/>
              <a:gd name="T39" fmla="*/ 3146 h 6291"/>
              <a:gd name="T40" fmla="*/ 3146 w 6291"/>
              <a:gd name="T41" fmla="*/ 0 h 6291"/>
              <a:gd name="T42" fmla="*/ 6291 w 6291"/>
              <a:gd name="T43" fmla="*/ 3146 h 6291"/>
              <a:gd name="T44" fmla="*/ 5946 w 6291"/>
              <a:gd name="T45" fmla="*/ 3146 h 6291"/>
              <a:gd name="T46" fmla="*/ 3146 w 6291"/>
              <a:gd name="T47" fmla="*/ 345 h 6291"/>
              <a:gd name="T48" fmla="*/ 345 w 6291"/>
              <a:gd name="T49" fmla="*/ 3146 h 6291"/>
              <a:gd name="T50" fmla="*/ 3146 w 6291"/>
              <a:gd name="T51" fmla="*/ 5946 h 6291"/>
              <a:gd name="T52" fmla="*/ 5946 w 6291"/>
              <a:gd name="T53" fmla="*/ 3146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291" h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cs"/>
              <a:sym typeface="思源黑体 CN Normal" panose="020B0400000000000000" pitchFamily="34" charset="-122"/>
            </a:endParaRPr>
          </a:p>
        </p:txBody>
      </p:sp>
      <p:sp>
        <p:nvSpPr>
          <p:cNvPr id="41" name="Oval 9"/>
          <p:cNvSpPr/>
          <p:nvPr/>
        </p:nvSpPr>
        <p:spPr>
          <a:xfrm>
            <a:off x="1178793" y="1853518"/>
            <a:ext cx="382235" cy="381658"/>
          </a:xfrm>
          <a:custGeom>
            <a:avLst/>
            <a:gdLst>
              <a:gd name="T0" fmla="*/ 3060 w 6120"/>
              <a:gd name="T1" fmla="*/ 0 h 6120"/>
              <a:gd name="T2" fmla="*/ 0 w 6120"/>
              <a:gd name="T3" fmla="*/ 3060 h 6120"/>
              <a:gd name="T4" fmla="*/ 3060 w 6120"/>
              <a:gd name="T5" fmla="*/ 6120 h 6120"/>
              <a:gd name="T6" fmla="*/ 6120 w 6120"/>
              <a:gd name="T7" fmla="*/ 3060 h 6120"/>
              <a:gd name="T8" fmla="*/ 3060 w 6120"/>
              <a:gd name="T9" fmla="*/ 0 h 6120"/>
              <a:gd name="T10" fmla="*/ 4635 w 6120"/>
              <a:gd name="T11" fmla="*/ 4862 h 6120"/>
              <a:gd name="T12" fmla="*/ 3060 w 6120"/>
              <a:gd name="T13" fmla="*/ 5453 h 6120"/>
              <a:gd name="T14" fmla="*/ 1486 w 6120"/>
              <a:gd name="T15" fmla="*/ 4862 h 6120"/>
              <a:gd name="T16" fmla="*/ 1416 w 6120"/>
              <a:gd name="T17" fmla="*/ 4655 h 6120"/>
              <a:gd name="T18" fmla="*/ 2632 w 6120"/>
              <a:gd name="T19" fmla="*/ 3147 h 6120"/>
              <a:gd name="T20" fmla="*/ 2107 w 6120"/>
              <a:gd name="T21" fmla="*/ 2147 h 6120"/>
              <a:gd name="T22" fmla="*/ 3060 w 6120"/>
              <a:gd name="T23" fmla="*/ 1027 h 6120"/>
              <a:gd name="T24" fmla="*/ 4013 w 6120"/>
              <a:gd name="T25" fmla="*/ 2147 h 6120"/>
              <a:gd name="T26" fmla="*/ 3488 w 6120"/>
              <a:gd name="T27" fmla="*/ 3147 h 6120"/>
              <a:gd name="T28" fmla="*/ 4705 w 6120"/>
              <a:gd name="T29" fmla="*/ 4654 h 6120"/>
              <a:gd name="T30" fmla="*/ 4635 w 6120"/>
              <a:gd name="T31" fmla="*/ 4862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20" h="6120">
                <a:moveTo>
                  <a:pt x="3060" y="0"/>
                </a:moveTo>
                <a:cubicBezTo>
                  <a:pt x="1367" y="0"/>
                  <a:pt x="0" y="1371"/>
                  <a:pt x="0" y="3060"/>
                </a:cubicBezTo>
                <a:cubicBezTo>
                  <a:pt x="0" y="4751"/>
                  <a:pt x="1370" y="6120"/>
                  <a:pt x="3060" y="6120"/>
                </a:cubicBezTo>
                <a:cubicBezTo>
                  <a:pt x="4758" y="6120"/>
                  <a:pt x="6120" y="4744"/>
                  <a:pt x="6120" y="3060"/>
                </a:cubicBezTo>
                <a:cubicBezTo>
                  <a:pt x="6120" y="1367"/>
                  <a:pt x="4748" y="0"/>
                  <a:pt x="3060" y="0"/>
                </a:cubicBezTo>
                <a:close/>
                <a:moveTo>
                  <a:pt x="4635" y="4862"/>
                </a:moveTo>
                <a:cubicBezTo>
                  <a:pt x="4198" y="5245"/>
                  <a:pt x="3645" y="5453"/>
                  <a:pt x="3060" y="5453"/>
                </a:cubicBezTo>
                <a:cubicBezTo>
                  <a:pt x="2475" y="5453"/>
                  <a:pt x="1922" y="5245"/>
                  <a:pt x="1486" y="4862"/>
                </a:cubicBezTo>
                <a:cubicBezTo>
                  <a:pt x="1427" y="4811"/>
                  <a:pt x="1400" y="4731"/>
                  <a:pt x="1416" y="4655"/>
                </a:cubicBezTo>
                <a:cubicBezTo>
                  <a:pt x="1566" y="3919"/>
                  <a:pt x="2035" y="3338"/>
                  <a:pt x="2632" y="3147"/>
                </a:cubicBezTo>
                <a:cubicBezTo>
                  <a:pt x="2320" y="2963"/>
                  <a:pt x="2107" y="2584"/>
                  <a:pt x="2107" y="2147"/>
                </a:cubicBezTo>
                <a:cubicBezTo>
                  <a:pt x="2107" y="1528"/>
                  <a:pt x="2533" y="1027"/>
                  <a:pt x="3060" y="1027"/>
                </a:cubicBezTo>
                <a:cubicBezTo>
                  <a:pt x="3587" y="1027"/>
                  <a:pt x="4013" y="1528"/>
                  <a:pt x="4013" y="2147"/>
                </a:cubicBezTo>
                <a:cubicBezTo>
                  <a:pt x="4013" y="2584"/>
                  <a:pt x="3800" y="2963"/>
                  <a:pt x="3488" y="3147"/>
                </a:cubicBezTo>
                <a:cubicBezTo>
                  <a:pt x="4085" y="3338"/>
                  <a:pt x="4554" y="3918"/>
                  <a:pt x="4705" y="4654"/>
                </a:cubicBezTo>
                <a:cubicBezTo>
                  <a:pt x="4720" y="4731"/>
                  <a:pt x="4694" y="4811"/>
                  <a:pt x="4635" y="4862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42" name="Oval 23"/>
          <p:cNvSpPr/>
          <p:nvPr/>
        </p:nvSpPr>
        <p:spPr>
          <a:xfrm>
            <a:off x="1178793" y="3340512"/>
            <a:ext cx="382235" cy="315186"/>
          </a:xfrm>
          <a:custGeom>
            <a:avLst/>
            <a:gdLst>
              <a:gd name="connsiteX0" fmla="*/ 307902 w 606227"/>
              <a:gd name="connsiteY0" fmla="*/ 194055 h 499886"/>
              <a:gd name="connsiteX1" fmla="*/ 419305 w 606227"/>
              <a:gd name="connsiteY1" fmla="*/ 242224 h 499886"/>
              <a:gd name="connsiteX2" fmla="*/ 460955 w 606227"/>
              <a:gd name="connsiteY2" fmla="*/ 343954 h 499886"/>
              <a:gd name="connsiteX3" fmla="*/ 517800 w 606227"/>
              <a:gd name="connsiteY3" fmla="*/ 323297 h 499886"/>
              <a:gd name="connsiteX4" fmla="*/ 606227 w 606227"/>
              <a:gd name="connsiteY4" fmla="*/ 411592 h 499886"/>
              <a:gd name="connsiteX5" fmla="*/ 517800 w 606227"/>
              <a:gd name="connsiteY5" fmla="*/ 499886 h 499886"/>
              <a:gd name="connsiteX6" fmla="*/ 314493 w 606227"/>
              <a:gd name="connsiteY6" fmla="*/ 499886 h 499886"/>
              <a:gd name="connsiteX7" fmla="*/ 307902 w 606227"/>
              <a:gd name="connsiteY7" fmla="*/ 499886 h 499886"/>
              <a:gd name="connsiteX8" fmla="*/ 162629 w 606227"/>
              <a:gd name="connsiteY8" fmla="*/ 499886 h 499886"/>
              <a:gd name="connsiteX9" fmla="*/ 108530 w 606227"/>
              <a:gd name="connsiteY9" fmla="*/ 445867 h 499886"/>
              <a:gd name="connsiteX10" fmla="*/ 161439 w 606227"/>
              <a:gd name="connsiteY10" fmla="*/ 391849 h 499886"/>
              <a:gd name="connsiteX11" fmla="*/ 154757 w 606227"/>
              <a:gd name="connsiteY11" fmla="*/ 346970 h 499886"/>
              <a:gd name="connsiteX12" fmla="*/ 175994 w 606227"/>
              <a:gd name="connsiteY12" fmla="*/ 269279 h 499886"/>
              <a:gd name="connsiteX13" fmla="*/ 307902 w 606227"/>
              <a:gd name="connsiteY13" fmla="*/ 194055 h 499886"/>
              <a:gd name="connsiteX14" fmla="*/ 175457 w 606227"/>
              <a:gd name="connsiteY14" fmla="*/ 0 h 499886"/>
              <a:gd name="connsiteX15" fmla="*/ 310277 w 606227"/>
              <a:gd name="connsiteY15" fmla="*/ 131897 h 499886"/>
              <a:gd name="connsiteX16" fmla="*/ 360342 w 606227"/>
              <a:gd name="connsiteY16" fmla="*/ 113707 h 499886"/>
              <a:gd name="connsiteX17" fmla="*/ 438140 w 606227"/>
              <a:gd name="connsiteY17" fmla="*/ 191493 h 499886"/>
              <a:gd name="connsiteX18" fmla="*/ 428530 w 606227"/>
              <a:gd name="connsiteY18" fmla="*/ 228969 h 499886"/>
              <a:gd name="connsiteX19" fmla="*/ 426241 w 606227"/>
              <a:gd name="connsiteY19" fmla="*/ 226592 h 499886"/>
              <a:gd name="connsiteX20" fmla="*/ 307805 w 606227"/>
              <a:gd name="connsiteY20" fmla="*/ 178239 h 499886"/>
              <a:gd name="connsiteX21" fmla="*/ 157884 w 606227"/>
              <a:gd name="connsiteY21" fmla="*/ 269278 h 499886"/>
              <a:gd name="connsiteX22" fmla="*/ 47686 w 606227"/>
              <a:gd name="connsiteY22" fmla="*/ 269278 h 499886"/>
              <a:gd name="connsiteX23" fmla="*/ 0 w 606227"/>
              <a:gd name="connsiteY23" fmla="*/ 221656 h 499886"/>
              <a:gd name="connsiteX24" fmla="*/ 46587 w 606227"/>
              <a:gd name="connsiteY24" fmla="*/ 174126 h 499886"/>
              <a:gd name="connsiteX25" fmla="*/ 40638 w 606227"/>
              <a:gd name="connsiteY25" fmla="*/ 134639 h 499886"/>
              <a:gd name="connsiteX26" fmla="*/ 175457 w 606227"/>
              <a:gd name="connsiteY26" fmla="*/ 0 h 49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6227" h="499886">
                <a:moveTo>
                  <a:pt x="307902" y="194055"/>
                </a:moveTo>
                <a:cubicBezTo>
                  <a:pt x="351840" y="194055"/>
                  <a:pt x="391385" y="212610"/>
                  <a:pt x="419305" y="242224"/>
                </a:cubicBezTo>
                <a:cubicBezTo>
                  <a:pt x="444478" y="268913"/>
                  <a:pt x="460131" y="304560"/>
                  <a:pt x="460955" y="343954"/>
                </a:cubicBezTo>
                <a:cubicBezTo>
                  <a:pt x="476333" y="331067"/>
                  <a:pt x="496106" y="323297"/>
                  <a:pt x="517800" y="323297"/>
                </a:cubicBezTo>
                <a:cubicBezTo>
                  <a:pt x="566591" y="323297"/>
                  <a:pt x="606227" y="362783"/>
                  <a:pt x="606227" y="411592"/>
                </a:cubicBezTo>
                <a:cubicBezTo>
                  <a:pt x="606227" y="460400"/>
                  <a:pt x="566591" y="499886"/>
                  <a:pt x="517800" y="499886"/>
                </a:cubicBezTo>
                <a:lnTo>
                  <a:pt x="314493" y="499886"/>
                </a:lnTo>
                <a:lnTo>
                  <a:pt x="307902" y="499886"/>
                </a:lnTo>
                <a:lnTo>
                  <a:pt x="162629" y="499886"/>
                </a:lnTo>
                <a:cubicBezTo>
                  <a:pt x="132788" y="499886"/>
                  <a:pt x="108530" y="475664"/>
                  <a:pt x="108530" y="445867"/>
                </a:cubicBezTo>
                <a:cubicBezTo>
                  <a:pt x="108530" y="416436"/>
                  <a:pt x="132147" y="392489"/>
                  <a:pt x="161439" y="391849"/>
                </a:cubicBezTo>
                <a:cubicBezTo>
                  <a:pt x="157046" y="377682"/>
                  <a:pt x="154757" y="362600"/>
                  <a:pt x="154757" y="346970"/>
                </a:cubicBezTo>
                <a:cubicBezTo>
                  <a:pt x="154757" y="318636"/>
                  <a:pt x="162538" y="292038"/>
                  <a:pt x="175994" y="269279"/>
                </a:cubicBezTo>
                <a:cubicBezTo>
                  <a:pt x="202632" y="224309"/>
                  <a:pt x="251697" y="194055"/>
                  <a:pt x="307902" y="194055"/>
                </a:cubicBezTo>
                <a:close/>
                <a:moveTo>
                  <a:pt x="175457" y="0"/>
                </a:moveTo>
                <a:cubicBezTo>
                  <a:pt x="249045" y="0"/>
                  <a:pt x="308812" y="58773"/>
                  <a:pt x="310277" y="131897"/>
                </a:cubicBezTo>
                <a:cubicBezTo>
                  <a:pt x="323823" y="120563"/>
                  <a:pt x="341213" y="113707"/>
                  <a:pt x="360342" y="113707"/>
                </a:cubicBezTo>
                <a:cubicBezTo>
                  <a:pt x="403268" y="113707"/>
                  <a:pt x="438140" y="148532"/>
                  <a:pt x="438140" y="191493"/>
                </a:cubicBezTo>
                <a:cubicBezTo>
                  <a:pt x="438140" y="205112"/>
                  <a:pt x="434662" y="217817"/>
                  <a:pt x="428530" y="228969"/>
                </a:cubicBezTo>
                <a:cubicBezTo>
                  <a:pt x="427797" y="228146"/>
                  <a:pt x="426974" y="227323"/>
                  <a:pt x="426241" y="226592"/>
                </a:cubicBezTo>
                <a:cubicBezTo>
                  <a:pt x="394390" y="195423"/>
                  <a:pt x="352379" y="178239"/>
                  <a:pt x="307805" y="178239"/>
                </a:cubicBezTo>
                <a:cubicBezTo>
                  <a:pt x="242730" y="178239"/>
                  <a:pt x="186166" y="215258"/>
                  <a:pt x="157884" y="269278"/>
                </a:cubicBezTo>
                <a:lnTo>
                  <a:pt x="47686" y="269278"/>
                </a:lnTo>
                <a:cubicBezTo>
                  <a:pt x="21326" y="269278"/>
                  <a:pt x="0" y="247981"/>
                  <a:pt x="0" y="221656"/>
                </a:cubicBezTo>
                <a:cubicBezTo>
                  <a:pt x="0" y="195789"/>
                  <a:pt x="20777" y="174674"/>
                  <a:pt x="46587" y="174126"/>
                </a:cubicBezTo>
                <a:cubicBezTo>
                  <a:pt x="42743" y="161603"/>
                  <a:pt x="40638" y="148350"/>
                  <a:pt x="40638" y="134639"/>
                </a:cubicBezTo>
                <a:cubicBezTo>
                  <a:pt x="40638" y="60236"/>
                  <a:pt x="101046" y="0"/>
                  <a:pt x="175457" y="0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43" name="Oval 30"/>
          <p:cNvSpPr/>
          <p:nvPr/>
        </p:nvSpPr>
        <p:spPr>
          <a:xfrm>
            <a:off x="1186461" y="4747867"/>
            <a:ext cx="366897" cy="38223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82376" h="606722">
                <a:moveTo>
                  <a:pt x="0" y="404481"/>
                </a:moveTo>
                <a:lnTo>
                  <a:pt x="76012" y="404481"/>
                </a:lnTo>
                <a:lnTo>
                  <a:pt x="76012" y="505601"/>
                </a:lnTo>
                <a:cubicBezTo>
                  <a:pt x="76012" y="519552"/>
                  <a:pt x="87316" y="530837"/>
                  <a:pt x="101291" y="530837"/>
                </a:cubicBezTo>
                <a:cubicBezTo>
                  <a:pt x="115265" y="530837"/>
                  <a:pt x="126658" y="519552"/>
                  <a:pt x="126658" y="505601"/>
                </a:cubicBezTo>
                <a:lnTo>
                  <a:pt x="126658" y="404481"/>
                </a:lnTo>
                <a:lnTo>
                  <a:pt x="151936" y="404481"/>
                </a:lnTo>
                <a:lnTo>
                  <a:pt x="151936" y="505601"/>
                </a:lnTo>
                <a:cubicBezTo>
                  <a:pt x="151936" y="519552"/>
                  <a:pt x="163240" y="530837"/>
                  <a:pt x="177214" y="530837"/>
                </a:cubicBezTo>
                <a:cubicBezTo>
                  <a:pt x="191277" y="530837"/>
                  <a:pt x="202581" y="519552"/>
                  <a:pt x="202581" y="505601"/>
                </a:cubicBezTo>
                <a:lnTo>
                  <a:pt x="202581" y="404481"/>
                </a:lnTo>
                <a:lnTo>
                  <a:pt x="227859" y="404481"/>
                </a:lnTo>
                <a:lnTo>
                  <a:pt x="227859" y="505601"/>
                </a:lnTo>
                <a:cubicBezTo>
                  <a:pt x="227859" y="519552"/>
                  <a:pt x="239163" y="530837"/>
                  <a:pt x="253226" y="530837"/>
                </a:cubicBezTo>
                <a:cubicBezTo>
                  <a:pt x="267200" y="530837"/>
                  <a:pt x="278504" y="519552"/>
                  <a:pt x="278504" y="505601"/>
                </a:cubicBezTo>
                <a:lnTo>
                  <a:pt x="278504" y="404481"/>
                </a:lnTo>
                <a:lnTo>
                  <a:pt x="303872" y="404481"/>
                </a:lnTo>
                <a:lnTo>
                  <a:pt x="303872" y="505601"/>
                </a:lnTo>
                <a:cubicBezTo>
                  <a:pt x="303872" y="519552"/>
                  <a:pt x="315176" y="530837"/>
                  <a:pt x="329150" y="530837"/>
                </a:cubicBezTo>
                <a:cubicBezTo>
                  <a:pt x="343124" y="530837"/>
                  <a:pt x="354428" y="519552"/>
                  <a:pt x="354428" y="505601"/>
                </a:cubicBezTo>
                <a:lnTo>
                  <a:pt x="354428" y="404481"/>
                </a:lnTo>
                <a:lnTo>
                  <a:pt x="379795" y="404481"/>
                </a:lnTo>
                <a:lnTo>
                  <a:pt x="379795" y="505601"/>
                </a:lnTo>
                <a:cubicBezTo>
                  <a:pt x="379795" y="519552"/>
                  <a:pt x="391099" y="530837"/>
                  <a:pt x="405073" y="530837"/>
                </a:cubicBezTo>
                <a:cubicBezTo>
                  <a:pt x="419136" y="530837"/>
                  <a:pt x="430440" y="519552"/>
                  <a:pt x="430440" y="505601"/>
                </a:cubicBezTo>
                <a:lnTo>
                  <a:pt x="430440" y="404481"/>
                </a:lnTo>
                <a:lnTo>
                  <a:pt x="455718" y="404481"/>
                </a:lnTo>
                <a:lnTo>
                  <a:pt x="455718" y="505601"/>
                </a:lnTo>
                <a:cubicBezTo>
                  <a:pt x="455718" y="519552"/>
                  <a:pt x="467022" y="530837"/>
                  <a:pt x="481085" y="530837"/>
                </a:cubicBezTo>
                <a:cubicBezTo>
                  <a:pt x="495060" y="530837"/>
                  <a:pt x="506364" y="519552"/>
                  <a:pt x="506364" y="505601"/>
                </a:cubicBezTo>
                <a:lnTo>
                  <a:pt x="506364" y="404481"/>
                </a:lnTo>
                <a:lnTo>
                  <a:pt x="582376" y="404481"/>
                </a:lnTo>
                <a:lnTo>
                  <a:pt x="582376" y="581397"/>
                </a:lnTo>
                <a:cubicBezTo>
                  <a:pt x="582376" y="595348"/>
                  <a:pt x="570983" y="606722"/>
                  <a:pt x="557009" y="606722"/>
                </a:cubicBezTo>
                <a:lnTo>
                  <a:pt x="25367" y="606722"/>
                </a:lnTo>
                <a:cubicBezTo>
                  <a:pt x="11304" y="606722"/>
                  <a:pt x="0" y="595348"/>
                  <a:pt x="0" y="581397"/>
                </a:cubicBezTo>
                <a:close/>
                <a:moveTo>
                  <a:pt x="405086" y="0"/>
                </a:moveTo>
                <a:cubicBezTo>
                  <a:pt x="419149" y="0"/>
                  <a:pt x="430454" y="11287"/>
                  <a:pt x="430454" y="25239"/>
                </a:cubicBezTo>
                <a:cubicBezTo>
                  <a:pt x="430454" y="81051"/>
                  <a:pt x="384969" y="126375"/>
                  <a:pt x="329160" y="126375"/>
                </a:cubicBezTo>
                <a:cubicBezTo>
                  <a:pt x="310468" y="126375"/>
                  <a:pt x="294357" y="136595"/>
                  <a:pt x="285545" y="151704"/>
                </a:cubicBezTo>
                <a:lnTo>
                  <a:pt x="478074" y="151704"/>
                </a:lnTo>
                <a:cubicBezTo>
                  <a:pt x="535575" y="151704"/>
                  <a:pt x="582305" y="198361"/>
                  <a:pt x="582305" y="255772"/>
                </a:cubicBezTo>
                <a:lnTo>
                  <a:pt x="582305" y="353886"/>
                </a:lnTo>
                <a:lnTo>
                  <a:pt x="0" y="353886"/>
                </a:lnTo>
                <a:lnTo>
                  <a:pt x="0" y="255772"/>
                </a:lnTo>
                <a:cubicBezTo>
                  <a:pt x="0" y="198361"/>
                  <a:pt x="46819" y="151704"/>
                  <a:pt x="104320" y="151704"/>
                </a:cubicBezTo>
                <a:lnTo>
                  <a:pt x="231516" y="151704"/>
                </a:lnTo>
                <a:cubicBezTo>
                  <a:pt x="242820" y="108157"/>
                  <a:pt x="282073" y="75807"/>
                  <a:pt x="329160" y="75807"/>
                </a:cubicBezTo>
                <a:cubicBezTo>
                  <a:pt x="357109" y="75807"/>
                  <a:pt x="379807" y="53145"/>
                  <a:pt x="379807" y="25239"/>
                </a:cubicBezTo>
                <a:cubicBezTo>
                  <a:pt x="379807" y="11287"/>
                  <a:pt x="391111" y="0"/>
                  <a:pt x="405086" y="0"/>
                </a:cubicBezTo>
                <a:close/>
              </a:path>
            </a:pathLst>
          </a:cu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44" name="TextBox 33"/>
          <p:cNvSpPr txBox="1"/>
          <p:nvPr/>
        </p:nvSpPr>
        <p:spPr>
          <a:xfrm>
            <a:off x="1931321" y="2303030"/>
            <a:ext cx="4076056" cy="5012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 defTabSz="1219200">
              <a:lnSpc>
                <a:spcPts val="1600"/>
              </a:lnSpc>
              <a:defRPr sz="1255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09600" defTabSz="1219200">
              <a:defRPr sz="2400"/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点击输入您的文字内容或复制粘贴具体文本、用简明扼要的文字说明此项内容。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45" name="文本框 9"/>
          <p:cNvSpPr txBox="1"/>
          <p:nvPr/>
        </p:nvSpPr>
        <p:spPr>
          <a:xfrm>
            <a:off x="1942770" y="1880278"/>
            <a:ext cx="1981477" cy="3282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noAutofit/>
          </a:bodyPr>
          <a:lstStyle>
            <a:defPPr>
              <a:defRPr lang="zh-CN"/>
            </a:defPPr>
            <a:lvl1pPr defTabSz="1219200">
              <a:spcBef>
                <a:spcPct val="0"/>
              </a:spcBef>
              <a:defRPr cap="all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marL="0" lvl="1" defTabSz="1219200">
              <a:defRPr sz="2055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 lvl="1"/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输入标题文本</a:t>
            </a:r>
          </a:p>
        </p:txBody>
      </p:sp>
      <p:sp>
        <p:nvSpPr>
          <p:cNvPr id="46" name="TextBox 33"/>
          <p:cNvSpPr txBox="1"/>
          <p:nvPr/>
        </p:nvSpPr>
        <p:spPr>
          <a:xfrm>
            <a:off x="1956721" y="3776230"/>
            <a:ext cx="4076056" cy="5012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 defTabSz="1219200">
              <a:lnSpc>
                <a:spcPts val="1600"/>
              </a:lnSpc>
              <a:defRPr sz="1255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09600" defTabSz="1219200">
              <a:defRPr sz="2400"/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点击输入您的文字内容或复制粘贴具体文本、用简明扼要的文字说明此项内容。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47" name="文本框 9"/>
          <p:cNvSpPr txBox="1"/>
          <p:nvPr/>
        </p:nvSpPr>
        <p:spPr>
          <a:xfrm>
            <a:off x="1968170" y="3353478"/>
            <a:ext cx="1981477" cy="3282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noAutofit/>
          </a:bodyPr>
          <a:lstStyle>
            <a:defPPr>
              <a:defRPr lang="zh-CN"/>
            </a:defPPr>
            <a:lvl1pPr defTabSz="1219200">
              <a:spcBef>
                <a:spcPct val="0"/>
              </a:spcBef>
              <a:defRPr cap="all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marL="0" lvl="1" defTabSz="1219200">
              <a:defRPr sz="2055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 lvl="1"/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输入标题文本</a:t>
            </a:r>
          </a:p>
        </p:txBody>
      </p:sp>
      <p:sp>
        <p:nvSpPr>
          <p:cNvPr id="48" name="TextBox 33"/>
          <p:cNvSpPr txBox="1"/>
          <p:nvPr/>
        </p:nvSpPr>
        <p:spPr>
          <a:xfrm>
            <a:off x="1942770" y="5238699"/>
            <a:ext cx="4076056" cy="5012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 defTabSz="1219200">
              <a:lnSpc>
                <a:spcPts val="1600"/>
              </a:lnSpc>
              <a:defRPr sz="1255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09600" defTabSz="1219200">
              <a:defRPr sz="2400"/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点击输入您的文字内容或复制粘贴具体文本、用简明扼要的文字说明此项内容。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badi" panose="020B0604020104020204" pitchFamily="34" charset="0"/>
              <a:ea typeface="Source Han Sans CN" panose="020B0500000000000000" pitchFamily="34" charset="-128"/>
            </a:endParaRPr>
          </a:p>
        </p:txBody>
      </p:sp>
      <p:sp>
        <p:nvSpPr>
          <p:cNvPr id="49" name="文本框 9"/>
          <p:cNvSpPr txBox="1"/>
          <p:nvPr/>
        </p:nvSpPr>
        <p:spPr>
          <a:xfrm>
            <a:off x="1954219" y="4815947"/>
            <a:ext cx="1981477" cy="3282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noAutofit/>
          </a:bodyPr>
          <a:lstStyle>
            <a:defPPr>
              <a:defRPr lang="zh-CN"/>
            </a:defPPr>
            <a:lvl1pPr defTabSz="1219200">
              <a:spcBef>
                <a:spcPct val="0"/>
              </a:spcBef>
              <a:defRPr cap="all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marL="0" lvl="1" defTabSz="1219200">
              <a:defRPr sz="2055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219200" defTabSz="1219200">
              <a:defRPr sz="2400"/>
            </a:lvl3pPr>
            <a:lvl4pPr marL="1828800" defTabSz="1219200">
              <a:defRPr sz="2400"/>
            </a:lvl4pPr>
            <a:lvl5pPr marL="2438400" defTabSz="1219200">
              <a:defRPr sz="2400"/>
            </a:lvl5pPr>
            <a:lvl6pPr marL="3048000" defTabSz="1219200">
              <a:defRPr sz="2400"/>
            </a:lvl6pPr>
            <a:lvl7pPr marL="3657600" defTabSz="1219200">
              <a:defRPr sz="2400"/>
            </a:lvl7pPr>
            <a:lvl8pPr marL="4267200" defTabSz="1219200">
              <a:defRPr sz="2400"/>
            </a:lvl8pPr>
            <a:lvl9pPr marL="4876800" defTabSz="1219200">
              <a:defRPr sz="2400"/>
            </a:lvl9pPr>
          </a:lstStyle>
          <a:p>
            <a:pPr lvl="1"/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ea typeface="Source Han Sans CN" panose="020B0500000000000000" pitchFamily="34" charset="-128"/>
              </a:rPr>
              <a:t>输入标题文本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1488" y="325968"/>
            <a:ext cx="31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rgbClr val="FD6041"/>
                </a:solidFill>
                <a:latin typeface="优设标题黑" panose="00000500000000000000" pitchFamily="2" charset="-122"/>
                <a:ea typeface="优设标题黑" panose="00000500000000000000" pitchFamily="2" charset="-122"/>
                <a:sym typeface="+mn-ea"/>
              </a:rPr>
              <a:t>输入目录关键字</a:t>
            </a:r>
          </a:p>
        </p:txBody>
      </p:sp>
      <p:sp>
        <p:nvSpPr>
          <p:cNvPr id="4" name="矩形 3"/>
          <p:cNvSpPr/>
          <p:nvPr/>
        </p:nvSpPr>
        <p:spPr>
          <a:xfrm>
            <a:off x="10482869" y="436586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0800000">
            <a:off x="7617" y="0"/>
            <a:ext cx="1262743" cy="725714"/>
            <a:chOff x="4833257" y="-1683657"/>
            <a:chExt cx="1262743" cy="1088572"/>
          </a:xfrm>
        </p:grpSpPr>
        <p:sp>
          <p:nvSpPr>
            <p:cNvPr id="6" name="等腰三角形 5"/>
            <p:cNvSpPr/>
            <p:nvPr/>
          </p:nvSpPr>
          <p:spPr>
            <a:xfrm>
              <a:off x="4833257" y="-1683657"/>
              <a:ext cx="1262743" cy="1088572"/>
            </a:xfrm>
            <a:prstGeom prst="triangle">
              <a:avLst/>
            </a:prstGeom>
            <a:noFill/>
            <a:ln>
              <a:solidFill>
                <a:srgbClr val="FD604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4833257" y="-1423823"/>
              <a:ext cx="1262743" cy="828738"/>
            </a:xfrm>
            <a:prstGeom prst="triangle">
              <a:avLst/>
            </a:prstGeom>
            <a:solidFill>
              <a:srgbClr val="FD60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ea typeface="FandolFang R" panose="00000500000000000000" pitchFamily="50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898329" y="1774506"/>
            <a:ext cx="2723823" cy="78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dirty="0">
                <a:solidFill>
                  <a:srgbClr val="FD6041"/>
                </a:solidFill>
                <a:latin typeface="思源黑体 CN Bold"/>
                <a:ea typeface="思源黑体 CN Bold"/>
              </a:rPr>
              <a:t>请您内在此处输入需要的</a:t>
            </a:r>
            <a:endParaRPr kumimoji="1" lang="en-US" altLang="zh-CN" dirty="0">
              <a:solidFill>
                <a:srgbClr val="FD6041"/>
              </a:solidFill>
              <a:latin typeface="思源黑体 CN Bold"/>
              <a:ea typeface="思源黑体 CN Bold"/>
            </a:endParaRPr>
          </a:p>
          <a:p>
            <a:pPr>
              <a:lnSpc>
                <a:spcPct val="130000"/>
              </a:lnSpc>
            </a:pPr>
            <a:r>
              <a:rPr kumimoji="1" lang="zh-CN" altLang="en-US" dirty="0">
                <a:solidFill>
                  <a:srgbClr val="FD6041"/>
                </a:solidFill>
                <a:latin typeface="思源黑体 CN Bold"/>
                <a:ea typeface="思源黑体 CN Bold"/>
              </a:rPr>
              <a:t>标题文字内容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98329" y="2639006"/>
            <a:ext cx="3866854" cy="10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感谢您使用我们的</a:t>
            </a:r>
            <a:r>
              <a:rPr kumimoji="1"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PPT</a:t>
            </a:r>
            <a:r>
              <a:rPr kumimoji="1"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模板，请在此输入您需要的文字内容，感谢您使用我们的</a:t>
            </a:r>
            <a:r>
              <a:rPr kumimoji="1" lang="en-US" altLang="zh-CN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PPT</a:t>
            </a:r>
            <a:r>
              <a:rPr kumimoji="1"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思源黑体 CN Regular"/>
                <a:ea typeface="思源黑体 CN Regular"/>
                <a:cs typeface="+mn-ea"/>
                <a:sym typeface="+mn-lt"/>
              </a:rPr>
              <a:t>模板，请在此输入您需要的文字内容。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235577" y="4145546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>
                <a:solidFill>
                  <a:srgbClr val="FD6041"/>
                </a:solidFill>
                <a:latin typeface="Abadi" panose="020B0604020104020204" pitchFamily="34" charset="0"/>
                <a:ea typeface="思源黑体 CN Regular"/>
              </a:rPr>
              <a:t>78%</a:t>
            </a:r>
            <a:endParaRPr kumimoji="1" lang="zh-CN" altLang="en-US" sz="3200" dirty="0">
              <a:solidFill>
                <a:srgbClr val="FD6041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552075" y="4145546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>
                <a:solidFill>
                  <a:srgbClr val="FD6041"/>
                </a:solidFill>
                <a:latin typeface="Abadi" panose="020B0604020104020204" pitchFamily="34" charset="0"/>
                <a:ea typeface="思源黑体 CN Regular"/>
              </a:rPr>
              <a:t>27%</a:t>
            </a:r>
            <a:endParaRPr kumimoji="1" lang="zh-CN" altLang="en-US" sz="3200" dirty="0">
              <a:solidFill>
                <a:srgbClr val="FD6041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98329" y="4691684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  <a:ea typeface="思源黑体 CN Regular"/>
              </a:rPr>
              <a:t>请在此输入详细数据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196146" y="4691683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  <a:ea typeface="思源黑体 CN Regular"/>
              </a:rPr>
              <a:t>请在此输入详细数据</a:t>
            </a:r>
          </a:p>
        </p:txBody>
      </p:sp>
      <p:sp>
        <p:nvSpPr>
          <p:cNvPr id="24" name="矩形 23"/>
          <p:cNvSpPr/>
          <p:nvPr/>
        </p:nvSpPr>
        <p:spPr>
          <a:xfrm>
            <a:off x="5623125" y="1805517"/>
            <a:ext cx="5185205" cy="36036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623125" y="4118418"/>
            <a:ext cx="1962852" cy="1146529"/>
          </a:xfrm>
          <a:prstGeom prst="rect">
            <a:avLst/>
          </a:prstGeom>
          <a:solidFill>
            <a:srgbClr val="FD604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思源黑体 CN Regular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070883" y="4145546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>
                <a:solidFill>
                  <a:prstClr val="white"/>
                </a:solidFill>
                <a:latin typeface="Abadi" panose="020B0604020104020204" pitchFamily="34" charset="0"/>
                <a:ea typeface="思源黑体 CN Regular"/>
              </a:rPr>
              <a:t>56%</a:t>
            </a:r>
            <a:endParaRPr kumimoji="1" lang="zh-CN" altLang="en-US" sz="3200" dirty="0">
              <a:solidFill>
                <a:prstClr val="white"/>
              </a:solidFill>
              <a:latin typeface="Abadi" panose="020B0604020104020204" pitchFamily="34" charset="0"/>
              <a:ea typeface="思源黑体 CN Regular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714954" y="4691683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>
                <a:solidFill>
                  <a:prstClr val="white"/>
                </a:solidFill>
                <a:latin typeface="Arial" panose="020B0604020202020204"/>
                <a:ea typeface="思源黑体 CN Regular"/>
              </a:rPr>
              <a:t>请在此输入详细数据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heme/theme1.xml><?xml version="1.0" encoding="utf-8"?>
<a:theme xmlns:a="http://schemas.openxmlformats.org/drawingml/2006/main" name="办公资源网：www.bangongziyuan.com">
  <a:themeElements>
    <a:clrScheme name="Pitch Deck Concept">
      <a:dk1>
        <a:sysClr val="windowText" lastClr="000000"/>
      </a:dk1>
      <a:lt1>
        <a:srgbClr val="3F3F3F"/>
      </a:lt1>
      <a:dk2>
        <a:srgbClr val="08090A"/>
      </a:dk2>
      <a:lt2>
        <a:srgbClr val="FFFFFF"/>
      </a:lt2>
      <a:accent1>
        <a:srgbClr val="1C2024"/>
      </a:accent1>
      <a:accent2>
        <a:srgbClr val="E8E8E8"/>
      </a:accent2>
      <a:accent3>
        <a:srgbClr val="BBC0C3"/>
      </a:accent3>
      <a:accent4>
        <a:srgbClr val="FD6041"/>
      </a:accent4>
      <a:accent5>
        <a:srgbClr val="6B7278"/>
      </a:accent5>
      <a:accent6>
        <a:srgbClr val="333A42"/>
      </a:accent6>
      <a:hlink>
        <a:srgbClr val="FFFFFF"/>
      </a:hlink>
      <a:folHlink>
        <a:srgbClr val="FFFFFF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32B3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Microsoft Office PowerPoint</Application>
  <PresentationFormat>宽屏</PresentationFormat>
  <Paragraphs>179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FandolFang R</vt:lpstr>
      <vt:lpstr>Merriweather Light</vt:lpstr>
      <vt:lpstr>等线</vt:lpstr>
      <vt:lpstr>思源黑体 CN Bold</vt:lpstr>
      <vt:lpstr>思源黑体 CN Normal</vt:lpstr>
      <vt:lpstr>思源黑体 CN Regular</vt:lpstr>
      <vt:lpstr>优设标题黑</vt:lpstr>
      <vt:lpstr>站酷庆科黄油体</vt:lpstr>
      <vt:lpstr>Abadi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36</cp:revision>
  <dcterms:created xsi:type="dcterms:W3CDTF">2020-03-30T13:26:00Z</dcterms:created>
  <dcterms:modified xsi:type="dcterms:W3CDTF">2021-01-05T11:39:21Z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