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451" r:id="rId2"/>
    <p:sldId id="453" r:id="rId3"/>
    <p:sldId id="454" r:id="rId4"/>
    <p:sldId id="458" r:id="rId5"/>
    <p:sldId id="459" r:id="rId6"/>
    <p:sldId id="460" r:id="rId7"/>
    <p:sldId id="455" r:id="rId8"/>
    <p:sldId id="461" r:id="rId9"/>
    <p:sldId id="462" r:id="rId10"/>
    <p:sldId id="463" r:id="rId11"/>
    <p:sldId id="456" r:id="rId12"/>
    <p:sldId id="464" r:id="rId13"/>
    <p:sldId id="465" r:id="rId14"/>
    <p:sldId id="457" r:id="rId15"/>
    <p:sldId id="466" r:id="rId16"/>
    <p:sldId id="467" r:id="rId17"/>
    <p:sldId id="45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3A-444E-86E0-835D946C8E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3A-444E-86E0-835D946C8E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3A-444E-86E0-835D946C8E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49762360"/>
        <c:axId val="749768632"/>
      </c:lineChart>
      <c:catAx>
        <c:axId val="74976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49768632"/>
        <c:crosses val="autoZero"/>
        <c:auto val="1"/>
        <c:lblAlgn val="ctr"/>
        <c:lblOffset val="100"/>
        <c:noMultiLvlLbl val="0"/>
      </c:catAx>
      <c:valAx>
        <c:axId val="74976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4976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C3A3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一季度</c:v>
                </c:pt>
                <c:pt idx="1">
                  <c:v>二季度</c:v>
                </c:pt>
                <c:pt idx="2">
                  <c:v>三季度</c:v>
                </c:pt>
                <c:pt idx="3">
                  <c:v>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9-43BC-BE00-84B74AFFBF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一季度</c:v>
                </c:pt>
                <c:pt idx="1">
                  <c:v>二季度</c:v>
                </c:pt>
                <c:pt idx="2">
                  <c:v>三季度</c:v>
                </c:pt>
                <c:pt idx="3">
                  <c:v>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49-43BC-BE00-84B74AFFBF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一季度</c:v>
                </c:pt>
                <c:pt idx="1">
                  <c:v>二季度</c:v>
                </c:pt>
                <c:pt idx="2">
                  <c:v>三季度</c:v>
                </c:pt>
                <c:pt idx="3">
                  <c:v>四季度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49-43BC-BE00-84B74AFFB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4"/>
        <c:overlap val="100"/>
        <c:axId val="1218765096"/>
        <c:axId val="1218768704"/>
      </c:barChart>
      <c:catAx>
        <c:axId val="1218765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18768704"/>
        <c:crosses val="autoZero"/>
        <c:auto val="1"/>
        <c:lblAlgn val="ctr"/>
        <c:lblOffset val="100"/>
        <c:noMultiLvlLbl val="0"/>
      </c:catAx>
      <c:valAx>
        <c:axId val="1218768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18765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296858F1-7EED-4589-B0EC-F72AE56CC725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17409631-8F36-40C8-AEB4-D4502805907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2F261C-EB16-4A84-BC43-83C9DD543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2F261C-EB16-4A84-BC43-83C9DD543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2F261C-EB16-4A84-BC43-83C9DD543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2F261C-EB16-4A84-BC43-83C9DD543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2F261C-EB16-4A84-BC43-83C9DD543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2F261C-EB16-4A84-BC43-83C9DD543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2F261C-EB16-4A84-BC43-83C9DD543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22AB-BC4C-43C9-B8BA-5BE4BF184D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ED30-2B9E-46F0-94A2-91BE2F42A7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22AB-BC4C-43C9-B8BA-5BE4BF184D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ED30-2B9E-46F0-94A2-91BE2F42A7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fld id="{E35D22AB-BC4C-43C9-B8BA-5BE4BF184D6C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fld id="{54E6ED30-2B9E-46F0-94A2-91BE2F42A72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badi" panose="020B06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-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t="65991" r="49812"/>
          <a:stretch>
            <a:fillRect/>
          </a:stretch>
        </p:blipFill>
        <p:spPr>
          <a:xfrm>
            <a:off x="9865489" y="4525701"/>
            <a:ext cx="2326511" cy="2332299"/>
          </a:xfrm>
          <a:prstGeom prst="rect">
            <a:avLst/>
          </a:prstGeom>
        </p:spPr>
      </p:pic>
      <p:pic>
        <p:nvPicPr>
          <p:cNvPr id="6" name="PA-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t="65991" r="49812"/>
          <a:stretch>
            <a:fillRect/>
          </a:stretch>
        </p:blipFill>
        <p:spPr>
          <a:xfrm rot="10800000">
            <a:off x="0" y="0"/>
            <a:ext cx="2326511" cy="2332299"/>
          </a:xfrm>
          <a:prstGeom prst="rect">
            <a:avLst/>
          </a:prstGeom>
        </p:spPr>
      </p:pic>
      <p:sp>
        <p:nvSpPr>
          <p:cNvPr id="7" name="PA-文本框 6"/>
          <p:cNvSpPr txBox="1"/>
          <p:nvPr>
            <p:custDataLst>
              <p:tags r:id="rId3"/>
            </p:custDataLst>
          </p:nvPr>
        </p:nvSpPr>
        <p:spPr>
          <a:xfrm>
            <a:off x="4855247" y="2414685"/>
            <a:ext cx="465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sz="2800" spc="300" dirty="0">
                <a:solidFill>
                  <a:srgbClr val="E72319"/>
                </a:solidFill>
                <a:latin typeface="Abadi" panose="020B0604020104020204" pitchFamily="34" charset="0"/>
                <a:cs typeface="+mn-ea"/>
                <a:sym typeface="+mn-lt"/>
              </a:rPr>
              <a:t>CHERISH YOUR TIME</a:t>
            </a:r>
            <a:endParaRPr kumimoji="0" lang="zh-CN" altLang="en-US" sz="2800" b="0" i="0" u="none" strike="noStrike" kern="1200" cap="none" spc="300" normalizeH="0" baseline="0" noProof="0" dirty="0">
              <a:ln>
                <a:noFill/>
              </a:ln>
              <a:solidFill>
                <a:srgbClr val="E72319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8" name="PA-文本框 7"/>
          <p:cNvSpPr txBox="1"/>
          <p:nvPr>
            <p:custDataLst>
              <p:tags r:id="rId4"/>
            </p:custDataLst>
          </p:nvPr>
        </p:nvSpPr>
        <p:spPr>
          <a:xfrm>
            <a:off x="4855247" y="2925645"/>
            <a:ext cx="7116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spc="8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珍惜时间</a:t>
            </a:r>
            <a:r>
              <a:rPr lang="en-US" altLang="zh-CN" sz="5400" spc="8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PPT</a:t>
            </a:r>
            <a:r>
              <a:rPr lang="zh-CN" altLang="en-US" sz="5400" spc="8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模板</a:t>
            </a:r>
            <a:endParaRPr kumimoji="0" lang="zh-CN" altLang="en-US" sz="5400" b="0" i="0" u="none" strike="noStrike" kern="1200" cap="none" spc="8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9" name="PA-原创设计师QQ598969553                 _16"/>
          <p:cNvSpPr/>
          <p:nvPr>
            <p:custDataLst>
              <p:tags r:id="rId5"/>
            </p:custDataLst>
          </p:nvPr>
        </p:nvSpPr>
        <p:spPr>
          <a:xfrm>
            <a:off x="4855247" y="3848975"/>
            <a:ext cx="4848472" cy="369332"/>
          </a:xfrm>
          <a:prstGeom prst="rect">
            <a:avLst/>
          </a:prstGeom>
          <a:ln w="12700">
            <a:miter lim="400000"/>
          </a:ln>
        </p:spPr>
        <p:txBody>
          <a:bodyPr wrap="square" lIns="34289" rIns="34289">
            <a:spAutoFit/>
          </a:bodyPr>
          <a:lstStyle>
            <a:lvl1pPr>
              <a:lnSpc>
                <a:spcPct val="150000"/>
              </a:lnSpc>
              <a:defRPr sz="800">
                <a:solidFill>
                  <a:srgbClr val="0D0D0D"/>
                </a:solidFill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  <a:sym typeface="庞门正道标题体" panose="02010600030101010101" charset="-122"/>
              </a:defRPr>
            </a:lvl1pPr>
          </a:lstStyle>
          <a:p>
            <a:pPr lvl="0" algn="dist">
              <a:lnSpc>
                <a:spcPct val="100000"/>
              </a:lnSpc>
              <a:defRPr/>
            </a:pP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TREASURE YOUR TIME PPT TEMPLATES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ea"/>
              <a:sym typeface="+mn-lt"/>
            </a:endParaRP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69" y="1924286"/>
            <a:ext cx="3240298" cy="3009428"/>
          </a:xfrm>
          <a:prstGeom prst="rect">
            <a:avLst/>
          </a:prstGeom>
        </p:spPr>
      </p:pic>
      <p:grpSp>
        <p:nvGrpSpPr>
          <p:cNvPr id="10" name="PA-组合 9"/>
          <p:cNvGrpSpPr/>
          <p:nvPr>
            <p:custDataLst>
              <p:tags r:id="rId7"/>
            </p:custDataLst>
          </p:nvPr>
        </p:nvGrpSpPr>
        <p:grpSpPr>
          <a:xfrm>
            <a:off x="4855247" y="4510689"/>
            <a:ext cx="3350042" cy="276999"/>
            <a:chOff x="4355927" y="4677937"/>
            <a:chExt cx="3144031" cy="300284"/>
          </a:xfrm>
        </p:grpSpPr>
        <p:sp>
          <p:nvSpPr>
            <p:cNvPr id="11" name="PA-矩形 10"/>
            <p:cNvSpPr/>
            <p:nvPr>
              <p:custDataLst>
                <p:tags r:id="rId9"/>
              </p:custDataLst>
            </p:nvPr>
          </p:nvSpPr>
          <p:spPr>
            <a:xfrm>
              <a:off x="4355927" y="4677937"/>
              <a:ext cx="1477451" cy="298757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badi" panose="020B0604020104020204" pitchFamily="34" charset="0"/>
                  <a:cs typeface="+mn-ea"/>
                  <a:sym typeface="+mn-lt"/>
                </a:rPr>
                <a:t>分享人：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badi" panose="020B0604020104020204" pitchFamily="34" charset="0"/>
                  <a:cs typeface="+mn-ea"/>
                  <a:sym typeface="+mn-lt"/>
                </a:rPr>
                <a:t>xiazaii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2" name="PA-文本框 11"/>
            <p:cNvSpPr txBox="1"/>
            <p:nvPr>
              <p:custDataLst>
                <p:tags r:id="rId10"/>
              </p:custDataLst>
            </p:nvPr>
          </p:nvSpPr>
          <p:spPr>
            <a:xfrm>
              <a:off x="6022508" y="4677937"/>
              <a:ext cx="1477450" cy="300284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分享时间：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13" name="PA-矩形 12"/>
          <p:cNvSpPr/>
          <p:nvPr>
            <p:custDataLst>
              <p:tags r:id="rId8"/>
            </p:custDataLst>
          </p:nvPr>
        </p:nvSpPr>
        <p:spPr>
          <a:xfrm>
            <a:off x="10608996" y="236865"/>
            <a:ext cx="1341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random/>
      </p:transition>
    </mc:Choice>
    <mc:Fallback xmlns="">
      <p:transition spd="slow" advClick="0" advTm="8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 animBg="1"/>
          <p:bldP spid="1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9484" y="443874"/>
            <a:ext cx="546137" cy="338554"/>
            <a:chOff x="272647" y="248323"/>
            <a:chExt cx="903186" cy="464599"/>
          </a:xfrm>
          <a:solidFill>
            <a:srgbClr val="DBB47E"/>
          </a:solidFill>
        </p:grpSpPr>
        <p:sp>
          <p:nvSpPr>
            <p:cNvPr id="5" name="Freeform 50"/>
            <p:cNvSpPr/>
            <p:nvPr/>
          </p:nvSpPr>
          <p:spPr bwMode="auto">
            <a:xfrm>
              <a:off x="272647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6" name="Freeform 50"/>
            <p:cNvSpPr/>
            <p:nvPr/>
          </p:nvSpPr>
          <p:spPr bwMode="auto">
            <a:xfrm>
              <a:off x="573709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7" name="Freeform 50"/>
            <p:cNvSpPr/>
            <p:nvPr/>
          </p:nvSpPr>
          <p:spPr bwMode="auto">
            <a:xfrm>
              <a:off x="874771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66763" y="270370"/>
            <a:ext cx="4211637" cy="685563"/>
            <a:chOff x="766763" y="270370"/>
            <a:chExt cx="4211637" cy="685563"/>
          </a:xfrm>
        </p:grpSpPr>
        <p:sp>
          <p:nvSpPr>
            <p:cNvPr id="9" name="文本框 8"/>
            <p:cNvSpPr txBox="1"/>
            <p:nvPr/>
          </p:nvSpPr>
          <p:spPr>
            <a:xfrm>
              <a:off x="766763" y="270370"/>
              <a:ext cx="293188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spc="600" dirty="0">
                  <a:latin typeface="Abadi" panose="020B0604020104020204" pitchFamily="34" charset="0"/>
                  <a:cs typeface="+mn-ea"/>
                  <a:sym typeface="+mn-lt"/>
                </a:rPr>
                <a:t>输入目录文字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97759" y="617379"/>
              <a:ext cx="41806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600" spc="300" dirty="0">
                  <a:solidFill>
                    <a:schemeClr val="bg1">
                      <a:lumMod val="75000"/>
                    </a:schemeClr>
                  </a:solidFill>
                  <a:latin typeface="Abadi" panose="020B0604020104020204" pitchFamily="34" charset="0"/>
                  <a:cs typeface="+mn-ea"/>
                  <a:sym typeface="+mn-lt"/>
                </a:rPr>
                <a:t>Enter the table of contents text</a:t>
              </a:r>
              <a:endParaRPr lang="zh-CN" altLang="en-US" sz="1600" spc="300" dirty="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1388725" y="613151"/>
            <a:ext cx="8032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6810751"/>
            <a:ext cx="12192000" cy="0"/>
          </a:xfrm>
          <a:prstGeom prst="line">
            <a:avLst/>
          </a:prstGeom>
          <a:ln w="130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1689746" y="1648181"/>
            <a:ext cx="8812508" cy="1780819"/>
            <a:chOff x="1689745" y="2205318"/>
            <a:chExt cx="8812508" cy="1780819"/>
          </a:xfrm>
        </p:grpSpPr>
        <p:sp>
          <p:nvSpPr>
            <p:cNvPr id="39" name="椭圆 38"/>
            <p:cNvSpPr/>
            <p:nvPr/>
          </p:nvSpPr>
          <p:spPr>
            <a:xfrm>
              <a:off x="1689745" y="2205318"/>
              <a:ext cx="1780819" cy="1780819"/>
            </a:xfrm>
            <a:prstGeom prst="ellipse">
              <a:avLst/>
            </a:prstGeom>
            <a:noFill/>
            <a:ln w="101600" cap="sq" cmpd="dbl" algn="ctr">
              <a:solidFill>
                <a:srgbClr val="FFFFFF">
                  <a:lumMod val="85000"/>
                </a:srgbClr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40" name="弧形 39"/>
            <p:cNvSpPr/>
            <p:nvPr/>
          </p:nvSpPr>
          <p:spPr>
            <a:xfrm>
              <a:off x="1689745" y="2205318"/>
              <a:ext cx="1780819" cy="1780819"/>
            </a:xfrm>
            <a:prstGeom prst="arc">
              <a:avLst>
                <a:gd name="adj1" fmla="val 16200000"/>
                <a:gd name="adj2" fmla="val 9327439"/>
              </a:avLst>
            </a:prstGeom>
            <a:noFill/>
            <a:ln w="101600" cap="flat" cmpd="sng" algn="ctr">
              <a:solidFill>
                <a:srgbClr val="D0404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883197" y="2398770"/>
              <a:ext cx="1393915" cy="1393916"/>
            </a:xfrm>
            <a:prstGeom prst="ellipse">
              <a:avLst/>
            </a:prstGeom>
            <a:solidFill>
              <a:srgbClr val="C00000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</a:rPr>
                <a:t>65%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8721434" y="2205318"/>
              <a:ext cx="1780819" cy="1780819"/>
            </a:xfrm>
            <a:prstGeom prst="ellipse">
              <a:avLst/>
            </a:prstGeom>
            <a:noFill/>
            <a:ln w="101600" cap="sq" cmpd="dbl" algn="ctr">
              <a:solidFill>
                <a:srgbClr val="FFFFFF">
                  <a:lumMod val="85000"/>
                </a:srgbClr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43" name="弧形 42"/>
            <p:cNvSpPr/>
            <p:nvPr/>
          </p:nvSpPr>
          <p:spPr>
            <a:xfrm>
              <a:off x="8721434" y="2205318"/>
              <a:ext cx="1780819" cy="1780819"/>
            </a:xfrm>
            <a:prstGeom prst="arc">
              <a:avLst>
                <a:gd name="adj1" fmla="val 16200000"/>
                <a:gd name="adj2" fmla="val 2556060"/>
              </a:avLst>
            </a:prstGeom>
            <a:noFill/>
            <a:ln w="101600" cap="flat" cmpd="sng" algn="ctr">
              <a:solidFill>
                <a:srgbClr val="D0404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8914886" y="2398770"/>
              <a:ext cx="1393915" cy="1393916"/>
            </a:xfrm>
            <a:prstGeom prst="ellipse">
              <a:avLst/>
            </a:prstGeom>
            <a:solidFill>
              <a:srgbClr val="C00000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</a:rPr>
                <a:t>45%</a:t>
              </a:r>
            </a:p>
          </p:txBody>
        </p:sp>
        <p:sp>
          <p:nvSpPr>
            <p:cNvPr id="45" name="椭圆 44"/>
            <p:cNvSpPr/>
            <p:nvPr/>
          </p:nvSpPr>
          <p:spPr>
            <a:xfrm>
              <a:off x="4033641" y="2205318"/>
              <a:ext cx="1780819" cy="1780819"/>
            </a:xfrm>
            <a:prstGeom prst="ellipse">
              <a:avLst/>
            </a:prstGeom>
            <a:noFill/>
            <a:ln w="101600" cap="sq" cmpd="dbl" algn="ctr">
              <a:solidFill>
                <a:srgbClr val="FFFFFF">
                  <a:lumMod val="85000"/>
                </a:srgbClr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46" name="弧形 45"/>
            <p:cNvSpPr/>
            <p:nvPr/>
          </p:nvSpPr>
          <p:spPr>
            <a:xfrm>
              <a:off x="4033641" y="2205318"/>
              <a:ext cx="1780819" cy="1780819"/>
            </a:xfrm>
            <a:prstGeom prst="arc">
              <a:avLst>
                <a:gd name="adj1" fmla="val 16200000"/>
                <a:gd name="adj2" fmla="val 19823153"/>
              </a:avLst>
            </a:prstGeom>
            <a:noFill/>
            <a:ln w="101600" cap="flat" cmpd="sng" algn="ctr">
              <a:solidFill>
                <a:srgbClr val="D0404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227093" y="2398770"/>
              <a:ext cx="1393915" cy="1393916"/>
            </a:xfrm>
            <a:prstGeom prst="ellipse">
              <a:avLst/>
            </a:prstGeom>
            <a:solidFill>
              <a:srgbClr val="C00000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</a:rPr>
                <a:t>20%</a:t>
              </a:r>
            </a:p>
          </p:txBody>
        </p:sp>
        <p:sp>
          <p:nvSpPr>
            <p:cNvPr id="48" name="椭圆 47"/>
            <p:cNvSpPr/>
            <p:nvPr/>
          </p:nvSpPr>
          <p:spPr>
            <a:xfrm>
              <a:off x="6377537" y="2205318"/>
              <a:ext cx="1780819" cy="1780819"/>
            </a:xfrm>
            <a:prstGeom prst="ellipse">
              <a:avLst/>
            </a:prstGeom>
            <a:noFill/>
            <a:ln w="101600" cap="sq" cmpd="dbl" algn="ctr">
              <a:solidFill>
                <a:srgbClr val="FFFFFF">
                  <a:lumMod val="85000"/>
                </a:srgbClr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49" name="弧形 48"/>
            <p:cNvSpPr/>
            <p:nvPr/>
          </p:nvSpPr>
          <p:spPr>
            <a:xfrm>
              <a:off x="6377537" y="2205318"/>
              <a:ext cx="1780819" cy="1780819"/>
            </a:xfrm>
            <a:prstGeom prst="arc">
              <a:avLst>
                <a:gd name="adj1" fmla="val 16200000"/>
                <a:gd name="adj2" fmla="val 13125984"/>
              </a:avLst>
            </a:prstGeom>
            <a:noFill/>
            <a:ln w="101600" cap="flat" cmpd="sng" algn="ctr">
              <a:solidFill>
                <a:srgbClr val="D0404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6570989" y="2398770"/>
              <a:ext cx="1393915" cy="1393916"/>
            </a:xfrm>
            <a:prstGeom prst="ellipse">
              <a:avLst/>
            </a:prstGeom>
            <a:solidFill>
              <a:srgbClr val="C00000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</a:rPr>
                <a:t>90%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362211" y="3970173"/>
            <a:ext cx="2336438" cy="1621930"/>
            <a:chOff x="5423225" y="2902384"/>
            <a:chExt cx="2336438" cy="1621930"/>
          </a:xfrm>
        </p:grpSpPr>
        <p:sp>
          <p:nvSpPr>
            <p:cNvPr id="52" name="标题 9"/>
            <p:cNvSpPr txBox="1"/>
            <p:nvPr/>
          </p:nvSpPr>
          <p:spPr>
            <a:xfrm>
              <a:off x="5883558" y="2902384"/>
              <a:ext cx="1415772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r>
                <a:rPr dirty="0">
                  <a:solidFill>
                    <a:srgbClr val="000000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添加标题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5423225" y="3362329"/>
              <a:ext cx="2336438" cy="1161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Click here to enter your text and change the Click here to enter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736771" y="3970173"/>
            <a:ext cx="2336438" cy="1621930"/>
            <a:chOff x="5423225" y="2902384"/>
            <a:chExt cx="2336438" cy="1621930"/>
          </a:xfrm>
        </p:grpSpPr>
        <p:sp>
          <p:nvSpPr>
            <p:cNvPr id="55" name="标题 9"/>
            <p:cNvSpPr txBox="1"/>
            <p:nvPr/>
          </p:nvSpPr>
          <p:spPr>
            <a:xfrm>
              <a:off x="5883558" y="2902384"/>
              <a:ext cx="1415772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r>
                <a:rPr dirty="0">
                  <a:solidFill>
                    <a:srgbClr val="000000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添加标题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5423225" y="3362329"/>
              <a:ext cx="2336438" cy="1161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Click here to enter your text and change the Click here to enter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111331" y="3970173"/>
            <a:ext cx="2336438" cy="1621930"/>
            <a:chOff x="5423225" y="2902384"/>
            <a:chExt cx="2336438" cy="1621930"/>
          </a:xfrm>
        </p:grpSpPr>
        <p:sp>
          <p:nvSpPr>
            <p:cNvPr id="58" name="标题 9"/>
            <p:cNvSpPr txBox="1"/>
            <p:nvPr/>
          </p:nvSpPr>
          <p:spPr>
            <a:xfrm>
              <a:off x="5883558" y="2902384"/>
              <a:ext cx="1415772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r>
                <a:rPr dirty="0">
                  <a:solidFill>
                    <a:srgbClr val="000000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添加标题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5423225" y="3362329"/>
              <a:ext cx="2336438" cy="1161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Click here to enter your text and change the Click here to enter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485891" y="3970173"/>
            <a:ext cx="2336438" cy="1621930"/>
            <a:chOff x="5423225" y="2902384"/>
            <a:chExt cx="2336438" cy="1621930"/>
          </a:xfrm>
        </p:grpSpPr>
        <p:sp>
          <p:nvSpPr>
            <p:cNvPr id="61" name="标题 9"/>
            <p:cNvSpPr txBox="1"/>
            <p:nvPr/>
          </p:nvSpPr>
          <p:spPr>
            <a:xfrm>
              <a:off x="5883558" y="2902384"/>
              <a:ext cx="1415772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r>
                <a:rPr dirty="0">
                  <a:solidFill>
                    <a:srgbClr val="000000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添加标题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5423225" y="3362329"/>
              <a:ext cx="2336438" cy="1161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Click here to enter your text and change the Click here to enter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t="65991" r="49812"/>
          <a:stretch>
            <a:fillRect/>
          </a:stretch>
        </p:blipFill>
        <p:spPr>
          <a:xfrm>
            <a:off x="9865489" y="4525701"/>
            <a:ext cx="2326511" cy="23322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t="65991" r="49812"/>
          <a:stretch>
            <a:fillRect/>
          </a:stretch>
        </p:blipFill>
        <p:spPr>
          <a:xfrm rot="10800000">
            <a:off x="0" y="0"/>
            <a:ext cx="2326511" cy="233229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608996" y="236865"/>
            <a:ext cx="1341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69" y="1924286"/>
            <a:ext cx="3240298" cy="3009428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030966" y="4327123"/>
            <a:ext cx="5714999" cy="0"/>
          </a:xfrm>
          <a:prstGeom prst="line">
            <a:avLst/>
          </a:prstGeom>
          <a:noFill/>
          <a:ln w="15875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miter lim="800000"/>
          </a:ln>
          <a:effectLst/>
        </p:spPr>
      </p:cxnSp>
      <p:grpSp>
        <p:nvGrpSpPr>
          <p:cNvPr id="29" name="组合 28"/>
          <p:cNvGrpSpPr/>
          <p:nvPr/>
        </p:nvGrpSpPr>
        <p:grpSpPr>
          <a:xfrm>
            <a:off x="7203974" y="2403921"/>
            <a:ext cx="223545" cy="223545"/>
            <a:chOff x="888352" y="3257550"/>
            <a:chExt cx="223545" cy="223545"/>
          </a:xfrm>
        </p:grpSpPr>
        <p:sp>
          <p:nvSpPr>
            <p:cNvPr id="35" name="椭圆 34"/>
            <p:cNvSpPr/>
            <p:nvPr/>
          </p:nvSpPr>
          <p:spPr>
            <a:xfrm rot="900000">
              <a:off x="921968" y="3293122"/>
              <a:ext cx="152400" cy="152400"/>
            </a:xfrm>
            <a:prstGeom prst="ellipse">
              <a:avLst/>
            </a:prstGeom>
            <a:noFill/>
            <a:ln w="158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888352" y="3257550"/>
              <a:ext cx="223545" cy="223545"/>
            </a:xfrm>
            <a:prstGeom prst="ellipse">
              <a:avLst/>
            </a:prstGeom>
            <a:noFill/>
            <a:ln w="158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7136470" y="3062727"/>
            <a:ext cx="2955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rgbClr val="C000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二八原则</a:t>
            </a:r>
          </a:p>
        </p:txBody>
      </p:sp>
      <p:sp>
        <p:nvSpPr>
          <p:cNvPr id="39" name="矩形 38"/>
          <p:cNvSpPr/>
          <p:nvPr/>
        </p:nvSpPr>
        <p:spPr>
          <a:xfrm>
            <a:off x="4957626" y="4501387"/>
            <a:ext cx="4990587" cy="63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Click here to add text content, such as keywords, some brief introduction, etc. Click here to add text content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887321" y="606197"/>
            <a:ext cx="1903085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700" b="1" dirty="0">
                <a:solidFill>
                  <a:srgbClr val="C00000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</a:rPr>
              <a:t>C</a:t>
            </a:r>
            <a:endParaRPr lang="zh-CN" altLang="en-US" dirty="0">
              <a:solidFill>
                <a:srgbClr val="C00000"/>
              </a:solidFill>
              <a:latin typeface="胡晓波真帅体" panose="02010600030101010101" pitchFamily="2" charset="-122"/>
              <a:ea typeface="胡晓波真帅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random/>
      </p:transition>
    </mc:Choice>
    <mc:Fallback xmlns="">
      <p:transition spd="slow" advClick="0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9484" y="443874"/>
            <a:ext cx="546137" cy="338554"/>
            <a:chOff x="272647" y="248323"/>
            <a:chExt cx="903186" cy="464599"/>
          </a:xfrm>
          <a:solidFill>
            <a:srgbClr val="DBB47E"/>
          </a:solidFill>
        </p:grpSpPr>
        <p:sp>
          <p:nvSpPr>
            <p:cNvPr id="5" name="Freeform 50"/>
            <p:cNvSpPr/>
            <p:nvPr/>
          </p:nvSpPr>
          <p:spPr bwMode="auto">
            <a:xfrm>
              <a:off x="272647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6" name="Freeform 50"/>
            <p:cNvSpPr/>
            <p:nvPr/>
          </p:nvSpPr>
          <p:spPr bwMode="auto">
            <a:xfrm>
              <a:off x="573709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7" name="Freeform 50"/>
            <p:cNvSpPr/>
            <p:nvPr/>
          </p:nvSpPr>
          <p:spPr bwMode="auto">
            <a:xfrm>
              <a:off x="874771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66763" y="270370"/>
            <a:ext cx="4211637" cy="685563"/>
            <a:chOff x="766763" y="270370"/>
            <a:chExt cx="4211637" cy="685563"/>
          </a:xfrm>
        </p:grpSpPr>
        <p:sp>
          <p:nvSpPr>
            <p:cNvPr id="9" name="文本框 8"/>
            <p:cNvSpPr txBox="1"/>
            <p:nvPr/>
          </p:nvSpPr>
          <p:spPr>
            <a:xfrm>
              <a:off x="766763" y="270370"/>
              <a:ext cx="293188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spc="600" dirty="0">
                  <a:latin typeface="Abadi" panose="020B0604020104020204" pitchFamily="34" charset="0"/>
                  <a:cs typeface="+mn-ea"/>
                  <a:sym typeface="+mn-lt"/>
                </a:rPr>
                <a:t>输入目录文字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97759" y="617379"/>
              <a:ext cx="41806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600" spc="300" dirty="0">
                  <a:solidFill>
                    <a:schemeClr val="bg1">
                      <a:lumMod val="75000"/>
                    </a:schemeClr>
                  </a:solidFill>
                  <a:latin typeface="Abadi" panose="020B0604020104020204" pitchFamily="34" charset="0"/>
                  <a:cs typeface="+mn-ea"/>
                  <a:sym typeface="+mn-lt"/>
                </a:rPr>
                <a:t>Enter the table of contents text</a:t>
              </a:r>
              <a:endParaRPr lang="zh-CN" altLang="en-US" sz="1600" spc="300" dirty="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1388725" y="613151"/>
            <a:ext cx="8032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6810751"/>
            <a:ext cx="12192000" cy="0"/>
          </a:xfrm>
          <a:prstGeom prst="line">
            <a:avLst/>
          </a:prstGeom>
          <a:ln w="130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990597" y="2917283"/>
            <a:ext cx="10210807" cy="1070134"/>
            <a:chOff x="990597" y="2751021"/>
            <a:chExt cx="10210807" cy="1070134"/>
          </a:xfrm>
        </p:grpSpPr>
        <p:sp>
          <p:nvSpPr>
            <p:cNvPr id="13" name="矩形: 圆角 1"/>
            <p:cNvSpPr/>
            <p:nvPr/>
          </p:nvSpPr>
          <p:spPr>
            <a:xfrm>
              <a:off x="990597" y="3190362"/>
              <a:ext cx="10210807" cy="17549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badi" panose="020B0604020104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130740" y="2751021"/>
              <a:ext cx="1070135" cy="1070134"/>
            </a:xfrm>
            <a:prstGeom prst="ellipse">
              <a:avLst/>
            </a:pr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dirty="0">
                <a:latin typeface="Abadi" panose="020B0604020104020204" pitchFamily="34" charset="0"/>
                <a:cs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9414513" y="3014863"/>
              <a:ext cx="542449" cy="542449"/>
              <a:chOff x="9414512" y="3554493"/>
              <a:chExt cx="542449" cy="542449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9414512" y="3554493"/>
                <a:ext cx="542449" cy="542449"/>
              </a:xfrm>
              <a:prstGeom prst="ellipse">
                <a:avLst/>
              </a:prstGeom>
              <a:solidFill>
                <a:srgbClr val="C000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dirty="0">
                  <a:latin typeface="Abadi" panose="020B0604020104020204" pitchFamily="34" charset="0"/>
                  <a:cs typeface="+mn-ea"/>
                </a:endParaRPr>
              </a:p>
            </p:txBody>
          </p:sp>
          <p:sp>
            <p:nvSpPr>
              <p:cNvPr id="24" name="任意多边形: 形状 26"/>
              <p:cNvSpPr/>
              <p:nvPr/>
            </p:nvSpPr>
            <p:spPr bwMode="auto">
              <a:xfrm>
                <a:off x="9530199" y="3675837"/>
                <a:ext cx="311075" cy="299761"/>
              </a:xfrm>
              <a:custGeom>
                <a:avLst/>
                <a:gdLst>
                  <a:gd name="T0" fmla="*/ 0 w 208"/>
                  <a:gd name="T1" fmla="*/ 68 h 201"/>
                  <a:gd name="T2" fmla="*/ 8 w 208"/>
                  <a:gd name="T3" fmla="*/ 78 h 201"/>
                  <a:gd name="T4" fmla="*/ 31 w 208"/>
                  <a:gd name="T5" fmla="*/ 72 h 201"/>
                  <a:gd name="T6" fmla="*/ 64 w 208"/>
                  <a:gd name="T7" fmla="*/ 172 h 201"/>
                  <a:gd name="T8" fmla="*/ 106 w 208"/>
                  <a:gd name="T9" fmla="*/ 189 h 201"/>
                  <a:gd name="T10" fmla="*/ 197 w 208"/>
                  <a:gd name="T11" fmla="*/ 62 h 201"/>
                  <a:gd name="T12" fmla="*/ 114 w 208"/>
                  <a:gd name="T13" fmla="*/ 67 h 201"/>
                  <a:gd name="T14" fmla="*/ 137 w 208"/>
                  <a:gd name="T15" fmla="*/ 94 h 201"/>
                  <a:gd name="T16" fmla="*/ 109 w 208"/>
                  <a:gd name="T17" fmla="*/ 130 h 201"/>
                  <a:gd name="T18" fmla="*/ 93 w 208"/>
                  <a:gd name="T19" fmla="*/ 90 h 201"/>
                  <a:gd name="T20" fmla="*/ 60 w 208"/>
                  <a:gd name="T21" fmla="*/ 22 h 201"/>
                  <a:gd name="T22" fmla="*/ 0 w 208"/>
                  <a:gd name="T23" fmla="*/ 6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01">
                    <a:moveTo>
                      <a:pt x="0" y="68"/>
                    </a:move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25" y="65"/>
                      <a:pt x="31" y="72"/>
                    </a:cubicBezTo>
                    <a:cubicBezTo>
                      <a:pt x="36" y="78"/>
                      <a:pt x="57" y="157"/>
                      <a:pt x="64" y="172"/>
                    </a:cubicBezTo>
                    <a:cubicBezTo>
                      <a:pt x="70" y="184"/>
                      <a:pt x="87" y="201"/>
                      <a:pt x="106" y="189"/>
                    </a:cubicBezTo>
                    <a:cubicBezTo>
                      <a:pt x="125" y="177"/>
                      <a:pt x="186" y="124"/>
                      <a:pt x="197" y="62"/>
                    </a:cubicBezTo>
                    <a:cubicBezTo>
                      <a:pt x="208" y="0"/>
                      <a:pt x="123" y="13"/>
                      <a:pt x="114" y="67"/>
                    </a:cubicBezTo>
                    <a:cubicBezTo>
                      <a:pt x="137" y="54"/>
                      <a:pt x="149" y="73"/>
                      <a:pt x="137" y="94"/>
                    </a:cubicBezTo>
                    <a:cubicBezTo>
                      <a:pt x="126" y="116"/>
                      <a:pt x="115" y="130"/>
                      <a:pt x="109" y="130"/>
                    </a:cubicBezTo>
                    <a:cubicBezTo>
                      <a:pt x="104" y="130"/>
                      <a:pt x="100" y="116"/>
                      <a:pt x="93" y="90"/>
                    </a:cubicBezTo>
                    <a:cubicBezTo>
                      <a:pt x="87" y="64"/>
                      <a:pt x="87" y="17"/>
                      <a:pt x="60" y="22"/>
                    </a:cubicBezTo>
                    <a:cubicBezTo>
                      <a:pt x="34" y="27"/>
                      <a:pt x="0" y="68"/>
                      <a:pt x="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badi" panose="020B0604020104020204" pitchFamily="34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734560" y="3014863"/>
              <a:ext cx="542449" cy="542449"/>
              <a:chOff x="4734559" y="3554493"/>
              <a:chExt cx="542449" cy="542449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734559" y="3554493"/>
                <a:ext cx="542449" cy="542449"/>
              </a:xfrm>
              <a:prstGeom prst="ellipse">
                <a:avLst/>
              </a:prstGeom>
              <a:solidFill>
                <a:srgbClr val="C000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dirty="0">
                  <a:latin typeface="Abadi" panose="020B0604020104020204" pitchFamily="34" charset="0"/>
                  <a:cs typeface="+mn-ea"/>
                </a:endParaRPr>
              </a:p>
            </p:txBody>
          </p:sp>
          <p:sp>
            <p:nvSpPr>
              <p:cNvPr id="22" name="任意多边形: 形状 27"/>
              <p:cNvSpPr>
                <a:spLocks noChangeAspect="1"/>
              </p:cNvSpPr>
              <p:nvPr/>
            </p:nvSpPr>
            <p:spPr bwMode="auto">
              <a:xfrm>
                <a:off x="4853177" y="3673272"/>
                <a:ext cx="305212" cy="304892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badi" panose="020B0604020104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914992" y="2855320"/>
              <a:ext cx="861537" cy="861536"/>
              <a:chOff x="6914991" y="3394950"/>
              <a:chExt cx="861537" cy="861536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6914991" y="3394950"/>
                <a:ext cx="861537" cy="861536"/>
              </a:xfrm>
              <a:prstGeom prst="ellipse">
                <a:avLst/>
              </a:prstGeom>
              <a:solidFill>
                <a:srgbClr val="C000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dirty="0">
                  <a:latin typeface="Abadi" panose="020B0604020104020204" pitchFamily="34" charset="0"/>
                  <a:cs typeface="+mn-ea"/>
                </a:endParaRPr>
              </a:p>
            </p:txBody>
          </p:sp>
          <p:sp>
            <p:nvSpPr>
              <p:cNvPr id="20" name="任意多边形: 形状 28"/>
              <p:cNvSpPr/>
              <p:nvPr/>
            </p:nvSpPr>
            <p:spPr bwMode="auto">
              <a:xfrm>
                <a:off x="7122979" y="3603351"/>
                <a:ext cx="445562" cy="444735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badi" panose="020B0604020104020204" pitchFamily="34" charset="0"/>
                </a:endParaRPr>
              </a:p>
            </p:txBody>
          </p:sp>
        </p:grpSp>
        <p:sp>
          <p:nvSpPr>
            <p:cNvPr id="18" name="Freeform 53"/>
            <p:cNvSpPr/>
            <p:nvPr/>
          </p:nvSpPr>
          <p:spPr bwMode="auto">
            <a:xfrm>
              <a:off x="2454887" y="3063721"/>
              <a:ext cx="512085" cy="379709"/>
            </a:xfrm>
            <a:custGeom>
              <a:avLst/>
              <a:gdLst>
                <a:gd name="T0" fmla="*/ 188749 w 68"/>
                <a:gd name="T1" fmla="*/ 173037 h 50"/>
                <a:gd name="T2" fmla="*/ 54909 w 68"/>
                <a:gd name="T3" fmla="*/ 173037 h 50"/>
                <a:gd name="T4" fmla="*/ 0 w 68"/>
                <a:gd name="T5" fmla="*/ 117665 h 50"/>
                <a:gd name="T6" fmla="*/ 30886 w 68"/>
                <a:gd name="T7" fmla="*/ 69215 h 50"/>
                <a:gd name="T8" fmla="*/ 30886 w 68"/>
                <a:gd name="T9" fmla="*/ 62293 h 50"/>
                <a:gd name="T10" fmla="*/ 92658 w 68"/>
                <a:gd name="T11" fmla="*/ 0 h 50"/>
                <a:gd name="T12" fmla="*/ 150999 w 68"/>
                <a:gd name="T13" fmla="*/ 38068 h 50"/>
                <a:gd name="T14" fmla="*/ 171590 w 68"/>
                <a:gd name="T15" fmla="*/ 31147 h 50"/>
                <a:gd name="T16" fmla="*/ 202476 w 68"/>
                <a:gd name="T17" fmla="*/ 62293 h 50"/>
                <a:gd name="T18" fmla="*/ 199044 w 68"/>
                <a:gd name="T19" fmla="*/ 79597 h 50"/>
                <a:gd name="T20" fmla="*/ 233362 w 68"/>
                <a:gd name="T21" fmla="*/ 124587 h 50"/>
                <a:gd name="T22" fmla="*/ 188749 w 68"/>
                <a:gd name="T23" fmla="*/ 17303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Abadi" panose="020B0604020104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642839" y="4136435"/>
            <a:ext cx="2573654" cy="1621417"/>
            <a:chOff x="5304617" y="2902384"/>
            <a:chExt cx="2573654" cy="1621417"/>
          </a:xfrm>
        </p:grpSpPr>
        <p:sp>
          <p:nvSpPr>
            <p:cNvPr id="26" name="标题 9"/>
            <p:cNvSpPr txBox="1"/>
            <p:nvPr/>
          </p:nvSpPr>
          <p:spPr>
            <a:xfrm>
              <a:off x="5883558" y="2902384"/>
              <a:ext cx="1415772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  <a:latin typeface="Abadi" panose="020B0604020104020204" pitchFamily="34" charset="0"/>
                </a:rPr>
                <a:t>添加标题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5304617" y="3362329"/>
              <a:ext cx="2573654" cy="1161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latin typeface="Abadi" panose="020B0604020104020204" pitchFamily="34" charset="0"/>
                </a:rPr>
                <a:t>Click here to enter your text and change the Click here to enter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81715" y="4136435"/>
            <a:ext cx="2573654" cy="1621417"/>
            <a:chOff x="5304617" y="2902384"/>
            <a:chExt cx="2573654" cy="1621417"/>
          </a:xfrm>
        </p:grpSpPr>
        <p:sp>
          <p:nvSpPr>
            <p:cNvPr id="29" name="标题 9"/>
            <p:cNvSpPr txBox="1"/>
            <p:nvPr/>
          </p:nvSpPr>
          <p:spPr>
            <a:xfrm>
              <a:off x="5883558" y="2902384"/>
              <a:ext cx="1415772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  <a:latin typeface="Abadi" panose="020B0604020104020204" pitchFamily="34" charset="0"/>
                </a:rPr>
                <a:t>添加标题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5304617" y="3362329"/>
              <a:ext cx="2573654" cy="1161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latin typeface="Abadi" panose="020B0604020104020204" pitchFamily="34" charset="0"/>
                </a:rPr>
                <a:t>Click here to enter your text and change the Click here to enter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703355" y="1494577"/>
            <a:ext cx="2573654" cy="1621417"/>
            <a:chOff x="5304617" y="2902384"/>
            <a:chExt cx="2573654" cy="1621417"/>
          </a:xfrm>
        </p:grpSpPr>
        <p:sp>
          <p:nvSpPr>
            <p:cNvPr id="33" name="标题 9"/>
            <p:cNvSpPr txBox="1"/>
            <p:nvPr/>
          </p:nvSpPr>
          <p:spPr>
            <a:xfrm>
              <a:off x="5883558" y="2902384"/>
              <a:ext cx="1415772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  <a:latin typeface="Abadi" panose="020B0604020104020204" pitchFamily="34" charset="0"/>
                </a:rPr>
                <a:t>添加标题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5304617" y="3362329"/>
              <a:ext cx="2573654" cy="1161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latin typeface="Abadi" panose="020B0604020104020204" pitchFamily="34" charset="0"/>
                </a:rPr>
                <a:t>Click here to enter your text and change the Click here to enter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342231" y="1494577"/>
            <a:ext cx="2573654" cy="1621417"/>
            <a:chOff x="5304617" y="2902384"/>
            <a:chExt cx="2573654" cy="1621417"/>
          </a:xfrm>
        </p:grpSpPr>
        <p:sp>
          <p:nvSpPr>
            <p:cNvPr id="36" name="标题 9"/>
            <p:cNvSpPr txBox="1"/>
            <p:nvPr/>
          </p:nvSpPr>
          <p:spPr>
            <a:xfrm>
              <a:off x="5883558" y="2902384"/>
              <a:ext cx="1415772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kern="120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  <a:latin typeface="Abadi" panose="020B0604020104020204" pitchFamily="34" charset="0"/>
                </a:rPr>
                <a:t>添加标题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5304617" y="3362329"/>
              <a:ext cx="2573654" cy="1161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latin typeface="Abadi" panose="020B0604020104020204" pitchFamily="34" charset="0"/>
                </a:rPr>
                <a:t>Click here to enter your text and change the Click here to enter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9484" y="443874"/>
            <a:ext cx="546137" cy="338554"/>
            <a:chOff x="272647" y="248323"/>
            <a:chExt cx="903186" cy="464599"/>
          </a:xfrm>
          <a:solidFill>
            <a:srgbClr val="DBB47E"/>
          </a:solidFill>
        </p:grpSpPr>
        <p:sp>
          <p:nvSpPr>
            <p:cNvPr id="5" name="Freeform 50"/>
            <p:cNvSpPr/>
            <p:nvPr/>
          </p:nvSpPr>
          <p:spPr bwMode="auto">
            <a:xfrm>
              <a:off x="272647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6" name="Freeform 50"/>
            <p:cNvSpPr/>
            <p:nvPr/>
          </p:nvSpPr>
          <p:spPr bwMode="auto">
            <a:xfrm>
              <a:off x="573709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7" name="Freeform 50"/>
            <p:cNvSpPr/>
            <p:nvPr/>
          </p:nvSpPr>
          <p:spPr bwMode="auto">
            <a:xfrm>
              <a:off x="874771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66763" y="270370"/>
            <a:ext cx="4211637" cy="685563"/>
            <a:chOff x="766763" y="270370"/>
            <a:chExt cx="4211637" cy="685563"/>
          </a:xfrm>
        </p:grpSpPr>
        <p:sp>
          <p:nvSpPr>
            <p:cNvPr id="9" name="文本框 8"/>
            <p:cNvSpPr txBox="1"/>
            <p:nvPr/>
          </p:nvSpPr>
          <p:spPr>
            <a:xfrm>
              <a:off x="766763" y="270370"/>
              <a:ext cx="293188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spc="600" dirty="0">
                  <a:latin typeface="Abadi" panose="020B0604020104020204" pitchFamily="34" charset="0"/>
                  <a:cs typeface="+mn-ea"/>
                  <a:sym typeface="+mn-lt"/>
                </a:rPr>
                <a:t>输入目录文字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97759" y="617379"/>
              <a:ext cx="41806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600" spc="300" dirty="0">
                  <a:solidFill>
                    <a:schemeClr val="bg1">
                      <a:lumMod val="75000"/>
                    </a:schemeClr>
                  </a:solidFill>
                  <a:latin typeface="Abadi" panose="020B0604020104020204" pitchFamily="34" charset="0"/>
                  <a:cs typeface="+mn-ea"/>
                  <a:sym typeface="+mn-lt"/>
                </a:rPr>
                <a:t>Enter the table of contents text</a:t>
              </a:r>
              <a:endParaRPr lang="zh-CN" altLang="en-US" sz="1600" spc="300" dirty="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1388725" y="613151"/>
            <a:ext cx="8032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6810751"/>
            <a:ext cx="12192000" cy="0"/>
          </a:xfrm>
          <a:prstGeom prst="line">
            <a:avLst/>
          </a:prstGeom>
          <a:ln w="130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934077" y="1907904"/>
            <a:ext cx="4460034" cy="4228515"/>
            <a:chOff x="855886" y="1442617"/>
            <a:chExt cx="4460034" cy="4228515"/>
          </a:xfrm>
        </p:grpSpPr>
        <p:grpSp>
          <p:nvGrpSpPr>
            <p:cNvPr id="36" name="组合 35"/>
            <p:cNvGrpSpPr/>
            <p:nvPr/>
          </p:nvGrpSpPr>
          <p:grpSpPr>
            <a:xfrm>
              <a:off x="855886" y="1442617"/>
              <a:ext cx="4460034" cy="1717790"/>
              <a:chOff x="855886" y="1442617"/>
              <a:chExt cx="4460034" cy="1717790"/>
            </a:xfrm>
          </p:grpSpPr>
          <p:sp>
            <p:nvSpPr>
              <p:cNvPr id="41" name="箭头: 五边形 40"/>
              <p:cNvSpPr/>
              <p:nvPr/>
            </p:nvSpPr>
            <p:spPr>
              <a:xfrm>
                <a:off x="938225" y="1442617"/>
                <a:ext cx="1993943" cy="461665"/>
              </a:xfrm>
              <a:prstGeom prst="homePlate">
                <a:avLst>
                  <a:gd name="adj" fmla="val 38971"/>
                </a:avLst>
              </a:prstGeom>
              <a:solidFill>
                <a:srgbClr val="C00000">
                  <a:alpha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输入文本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855886" y="2001115"/>
                <a:ext cx="4460034" cy="1159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Click here to enter your text and change the color or size of the text. Insert the data text icon, 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855886" y="3953342"/>
              <a:ext cx="4460034" cy="1717790"/>
              <a:chOff x="855886" y="1442617"/>
              <a:chExt cx="4460034" cy="1717790"/>
            </a:xfrm>
          </p:grpSpPr>
          <p:sp>
            <p:nvSpPr>
              <p:cNvPr id="39" name="箭头: 五边形 38"/>
              <p:cNvSpPr/>
              <p:nvPr/>
            </p:nvSpPr>
            <p:spPr>
              <a:xfrm>
                <a:off x="938225" y="1442617"/>
                <a:ext cx="1993943" cy="461665"/>
              </a:xfrm>
              <a:prstGeom prst="homePlate">
                <a:avLst>
                  <a:gd name="adj" fmla="val 38971"/>
                </a:avLst>
              </a:prstGeom>
              <a:solidFill>
                <a:srgbClr val="C00000">
                  <a:alpha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输入文本</a:t>
                </a: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855886" y="2001115"/>
                <a:ext cx="4460034" cy="1159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Click here to enter your text and change the color or size of the text. Insert the data text icon, 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>
              <a:off x="938225" y="3401878"/>
              <a:ext cx="4222711" cy="0"/>
            </a:xfrm>
            <a:prstGeom prst="line">
              <a:avLst/>
            </a:prstGeom>
            <a:noFill/>
            <a:ln w="6350" cap="flat" cmpd="sng" algn="ctr">
              <a:solidFill>
                <a:srgbClr val="A21920"/>
              </a:solidFill>
              <a:prstDash val="solid"/>
              <a:miter lim="800000"/>
            </a:ln>
            <a:effectLst/>
          </p:spPr>
        </p:cxnSp>
      </p:grpSp>
      <p:grpSp>
        <p:nvGrpSpPr>
          <p:cNvPr id="43" name="组合 42"/>
          <p:cNvGrpSpPr/>
          <p:nvPr/>
        </p:nvGrpSpPr>
        <p:grpSpPr>
          <a:xfrm>
            <a:off x="6403688" y="1302942"/>
            <a:ext cx="4985037" cy="4676857"/>
            <a:chOff x="6876082" y="1375470"/>
            <a:chExt cx="4377693" cy="4107060"/>
          </a:xfrm>
        </p:grpSpPr>
        <p:sp>
          <p:nvSpPr>
            <p:cNvPr id="44" name="椭圆 43"/>
            <p:cNvSpPr/>
            <p:nvPr/>
          </p:nvSpPr>
          <p:spPr>
            <a:xfrm>
              <a:off x="7146715" y="1375470"/>
              <a:ext cx="4107060" cy="4107060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12700" cap="flat" cmpd="sng" algn="ctr">
              <a:solidFill>
                <a:srgbClr val="E5575E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6876082" y="4902864"/>
              <a:ext cx="450597" cy="450597"/>
            </a:xfrm>
            <a:prstGeom prst="ellipse">
              <a:avLst/>
            </a:prstGeom>
            <a:solidFill>
              <a:srgbClr val="C00000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t="65991" r="49812"/>
          <a:stretch>
            <a:fillRect/>
          </a:stretch>
        </p:blipFill>
        <p:spPr>
          <a:xfrm>
            <a:off x="9865489" y="4525701"/>
            <a:ext cx="2326511" cy="23322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t="65991" r="49812"/>
          <a:stretch>
            <a:fillRect/>
          </a:stretch>
        </p:blipFill>
        <p:spPr>
          <a:xfrm rot="10800000">
            <a:off x="0" y="0"/>
            <a:ext cx="2326511" cy="233229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608996" y="236865"/>
            <a:ext cx="1341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69" y="1924286"/>
            <a:ext cx="3240298" cy="3009428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030966" y="4327123"/>
            <a:ext cx="5714999" cy="0"/>
          </a:xfrm>
          <a:prstGeom prst="line">
            <a:avLst/>
          </a:prstGeom>
          <a:noFill/>
          <a:ln w="15875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miter lim="800000"/>
          </a:ln>
          <a:effectLst/>
        </p:spPr>
      </p:cxnSp>
      <p:grpSp>
        <p:nvGrpSpPr>
          <p:cNvPr id="29" name="组合 28"/>
          <p:cNvGrpSpPr/>
          <p:nvPr/>
        </p:nvGrpSpPr>
        <p:grpSpPr>
          <a:xfrm>
            <a:off x="7203974" y="2403921"/>
            <a:ext cx="223545" cy="223545"/>
            <a:chOff x="888352" y="3257550"/>
            <a:chExt cx="223545" cy="223545"/>
          </a:xfrm>
        </p:grpSpPr>
        <p:sp>
          <p:nvSpPr>
            <p:cNvPr id="35" name="椭圆 34"/>
            <p:cNvSpPr/>
            <p:nvPr/>
          </p:nvSpPr>
          <p:spPr>
            <a:xfrm rot="900000">
              <a:off x="921968" y="3293122"/>
              <a:ext cx="152400" cy="152400"/>
            </a:xfrm>
            <a:prstGeom prst="ellipse">
              <a:avLst/>
            </a:prstGeom>
            <a:noFill/>
            <a:ln w="158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888352" y="3257550"/>
              <a:ext cx="223545" cy="223545"/>
            </a:xfrm>
            <a:prstGeom prst="ellipse">
              <a:avLst/>
            </a:prstGeom>
            <a:noFill/>
            <a:ln w="158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7136470" y="3062727"/>
            <a:ext cx="2955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rgbClr val="C000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有效管理</a:t>
            </a:r>
          </a:p>
        </p:txBody>
      </p:sp>
      <p:sp>
        <p:nvSpPr>
          <p:cNvPr id="39" name="矩形 38"/>
          <p:cNvSpPr/>
          <p:nvPr/>
        </p:nvSpPr>
        <p:spPr>
          <a:xfrm>
            <a:off x="4957626" y="4501387"/>
            <a:ext cx="4990587" cy="63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Click here to add text content, such as keywords, some brief introduction, etc. Click here to add text content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887321" y="606197"/>
            <a:ext cx="1843774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700" b="1" dirty="0">
                <a:solidFill>
                  <a:srgbClr val="C00000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</a:rPr>
              <a:t>D</a:t>
            </a:r>
            <a:endParaRPr lang="zh-CN" altLang="en-US" dirty="0">
              <a:solidFill>
                <a:srgbClr val="C00000"/>
              </a:solidFill>
              <a:latin typeface="胡晓波真帅体" panose="02010600030101010101" pitchFamily="2" charset="-122"/>
              <a:ea typeface="胡晓波真帅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random/>
      </p:transition>
    </mc:Choice>
    <mc:Fallback xmlns="">
      <p:transition spd="slow" advClick="0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9484" y="443874"/>
            <a:ext cx="546137" cy="338554"/>
            <a:chOff x="272647" y="248323"/>
            <a:chExt cx="903186" cy="464599"/>
          </a:xfrm>
          <a:solidFill>
            <a:srgbClr val="DBB47E"/>
          </a:solidFill>
        </p:grpSpPr>
        <p:sp>
          <p:nvSpPr>
            <p:cNvPr id="5" name="Freeform 50"/>
            <p:cNvSpPr/>
            <p:nvPr/>
          </p:nvSpPr>
          <p:spPr bwMode="auto">
            <a:xfrm>
              <a:off x="272647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6" name="Freeform 50"/>
            <p:cNvSpPr/>
            <p:nvPr/>
          </p:nvSpPr>
          <p:spPr bwMode="auto">
            <a:xfrm>
              <a:off x="573709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7" name="Freeform 50"/>
            <p:cNvSpPr/>
            <p:nvPr/>
          </p:nvSpPr>
          <p:spPr bwMode="auto">
            <a:xfrm>
              <a:off x="874771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66763" y="270370"/>
            <a:ext cx="4211637" cy="685563"/>
            <a:chOff x="766763" y="270370"/>
            <a:chExt cx="4211637" cy="685563"/>
          </a:xfrm>
        </p:grpSpPr>
        <p:sp>
          <p:nvSpPr>
            <p:cNvPr id="9" name="文本框 8"/>
            <p:cNvSpPr txBox="1"/>
            <p:nvPr/>
          </p:nvSpPr>
          <p:spPr>
            <a:xfrm>
              <a:off x="766763" y="270370"/>
              <a:ext cx="293188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spc="600" dirty="0">
                  <a:latin typeface="Abadi" panose="020B0604020104020204" pitchFamily="34" charset="0"/>
                  <a:cs typeface="+mn-ea"/>
                  <a:sym typeface="+mn-lt"/>
                </a:rPr>
                <a:t>输入目录文字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97759" y="617379"/>
              <a:ext cx="41806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600" spc="300" dirty="0">
                  <a:solidFill>
                    <a:schemeClr val="bg1">
                      <a:lumMod val="75000"/>
                    </a:schemeClr>
                  </a:solidFill>
                  <a:latin typeface="Abadi" panose="020B0604020104020204" pitchFamily="34" charset="0"/>
                  <a:cs typeface="+mn-ea"/>
                  <a:sym typeface="+mn-lt"/>
                </a:rPr>
                <a:t>Enter the table of contents text</a:t>
              </a:r>
              <a:endParaRPr lang="zh-CN" altLang="en-US" sz="1600" spc="300" dirty="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1388725" y="613151"/>
            <a:ext cx="8032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6810751"/>
            <a:ext cx="12192000" cy="0"/>
          </a:xfrm>
          <a:prstGeom prst="line">
            <a:avLst/>
          </a:prstGeom>
          <a:ln w="130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图表 11"/>
          <p:cNvGraphicFramePr/>
          <p:nvPr/>
        </p:nvGraphicFramePr>
        <p:xfrm>
          <a:off x="5274846" y="3429000"/>
          <a:ext cx="5349874" cy="301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5274846" y="1656238"/>
            <a:ext cx="6498054" cy="1613070"/>
            <a:chOff x="5274846" y="1656238"/>
            <a:chExt cx="6498054" cy="1613070"/>
          </a:xfrm>
        </p:grpSpPr>
        <p:sp>
          <p:nvSpPr>
            <p:cNvPr id="14" name="文本框 13"/>
            <p:cNvSpPr txBox="1"/>
            <p:nvPr/>
          </p:nvSpPr>
          <p:spPr>
            <a:xfrm>
              <a:off x="5274846" y="2241013"/>
              <a:ext cx="6498054" cy="10282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sz="14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r>
                <a:rPr lang="en-US" altLang="zh-CN" dirty="0"/>
                <a:t>Click here to enter your text and change the Click here to </a:t>
              </a:r>
              <a:r>
                <a:rPr lang="en-US" altLang="zh-CN" dirty="0" err="1"/>
                <a:t>enterClick</a:t>
              </a:r>
              <a:r>
                <a:rPr lang="en-US" altLang="zh-CN" dirty="0"/>
                <a:t> here to enter your text and change the Click here to </a:t>
              </a:r>
              <a:r>
                <a:rPr lang="en-US" altLang="zh-CN" dirty="0" err="1"/>
                <a:t>enterClick</a:t>
              </a:r>
              <a:r>
                <a:rPr lang="en-US" altLang="zh-CN" dirty="0"/>
                <a:t> here to enter your text and change the Click here to enter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274846" y="1656238"/>
              <a:ext cx="40268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ysClr val="windowText" lastClr="000000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EC3A38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请输入标题内容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84249" y="1910612"/>
            <a:ext cx="3507013" cy="4426675"/>
            <a:chOff x="1084249" y="1910612"/>
            <a:chExt cx="3507013" cy="442667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1" r="53884" b="5232"/>
            <a:stretch>
              <a:fillRect/>
            </a:stretch>
          </p:blipFill>
          <p:spPr>
            <a:xfrm>
              <a:off x="1291192" y="1910612"/>
              <a:ext cx="3300070" cy="4426675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1084249" y="1910613"/>
              <a:ext cx="413886" cy="3036773"/>
            </a:xfrm>
            <a:prstGeom prst="rect">
              <a:avLst/>
            </a:prstGeom>
            <a:solidFill>
              <a:srgbClr val="EC3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badi" panose="020B0604020104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9484" y="443874"/>
            <a:ext cx="546137" cy="338554"/>
            <a:chOff x="272647" y="248323"/>
            <a:chExt cx="903186" cy="464599"/>
          </a:xfrm>
          <a:solidFill>
            <a:srgbClr val="DBB47E"/>
          </a:solidFill>
        </p:grpSpPr>
        <p:sp>
          <p:nvSpPr>
            <p:cNvPr id="5" name="Freeform 50"/>
            <p:cNvSpPr/>
            <p:nvPr/>
          </p:nvSpPr>
          <p:spPr bwMode="auto">
            <a:xfrm>
              <a:off x="272647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6" name="Freeform 50"/>
            <p:cNvSpPr/>
            <p:nvPr/>
          </p:nvSpPr>
          <p:spPr bwMode="auto">
            <a:xfrm>
              <a:off x="573709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7" name="Freeform 50"/>
            <p:cNvSpPr/>
            <p:nvPr/>
          </p:nvSpPr>
          <p:spPr bwMode="auto">
            <a:xfrm>
              <a:off x="874771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66763" y="270370"/>
            <a:ext cx="4211637" cy="685563"/>
            <a:chOff x="766763" y="270370"/>
            <a:chExt cx="4211637" cy="685563"/>
          </a:xfrm>
        </p:grpSpPr>
        <p:sp>
          <p:nvSpPr>
            <p:cNvPr id="9" name="文本框 8"/>
            <p:cNvSpPr txBox="1"/>
            <p:nvPr/>
          </p:nvSpPr>
          <p:spPr>
            <a:xfrm>
              <a:off x="766763" y="270370"/>
              <a:ext cx="293188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spc="600" dirty="0">
                  <a:latin typeface="Abadi" panose="020B0604020104020204" pitchFamily="34" charset="0"/>
                  <a:cs typeface="+mn-ea"/>
                  <a:sym typeface="+mn-lt"/>
                </a:rPr>
                <a:t>输入目录文字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97759" y="617379"/>
              <a:ext cx="41806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600" spc="300" dirty="0">
                  <a:solidFill>
                    <a:schemeClr val="bg1">
                      <a:lumMod val="75000"/>
                    </a:schemeClr>
                  </a:solidFill>
                  <a:latin typeface="Abadi" panose="020B0604020104020204" pitchFamily="34" charset="0"/>
                  <a:cs typeface="+mn-ea"/>
                  <a:sym typeface="+mn-lt"/>
                </a:rPr>
                <a:t>Enter the table of contents text</a:t>
              </a:r>
              <a:endParaRPr lang="zh-CN" altLang="en-US" sz="1600" spc="300" dirty="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1388725" y="613151"/>
            <a:ext cx="8032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6810751"/>
            <a:ext cx="12192000" cy="0"/>
          </a:xfrm>
          <a:prstGeom prst="line">
            <a:avLst/>
          </a:prstGeom>
          <a:ln w="130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6245622" y="2052096"/>
            <a:ext cx="4821369" cy="3167587"/>
            <a:chOff x="6245622" y="2052096"/>
            <a:chExt cx="4821369" cy="31675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33541" y="2052096"/>
              <a:ext cx="4633450" cy="3167587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245622" y="2384901"/>
              <a:ext cx="375838" cy="1548000"/>
            </a:xfrm>
            <a:prstGeom prst="rect">
              <a:avLst/>
            </a:prstGeom>
            <a:solidFill>
              <a:srgbClr val="EC3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badi" panose="020B0604020104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74378" y="2029828"/>
            <a:ext cx="4721622" cy="3566785"/>
            <a:chOff x="1374378" y="2029828"/>
            <a:chExt cx="4721622" cy="3566785"/>
          </a:xfrm>
        </p:grpSpPr>
        <p:sp>
          <p:nvSpPr>
            <p:cNvPr id="16" name="椭圆 15"/>
            <p:cNvSpPr/>
            <p:nvPr/>
          </p:nvSpPr>
          <p:spPr>
            <a:xfrm>
              <a:off x="1374378" y="2212966"/>
              <a:ext cx="180000" cy="180000"/>
            </a:xfrm>
            <a:prstGeom prst="ellipse">
              <a:avLst/>
            </a:prstGeom>
            <a:solidFill>
              <a:srgbClr val="EC3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badi" panose="020B0604020104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04000" y="2029828"/>
              <a:ext cx="320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EC3A38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请输入标题内容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04000" y="2469366"/>
              <a:ext cx="4392000" cy="7007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sz="1400">
                  <a:solidFill>
                    <a:prstClr val="black"/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defRPr>
              </a:lvl1pPr>
            </a:lstStyle>
            <a:p>
              <a:r>
                <a:rPr lang="en-US" altLang="zh-CN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Click here to enter your text and change the Click here to enter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1374378" y="3416580"/>
              <a:ext cx="180000" cy="18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badi" panose="020B0604020104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704000" y="3243067"/>
              <a:ext cx="320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EC3A38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请输入标题内容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04000" y="3682605"/>
              <a:ext cx="4392000" cy="7007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sz="1400">
                  <a:solidFill>
                    <a:prstClr val="black"/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defRPr>
              </a:lvl1pPr>
            </a:lstStyle>
            <a:p>
              <a:r>
                <a:rPr lang="en-US" altLang="zh-CN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Click here to enter your text and change the Click here to enter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1374378" y="4639444"/>
              <a:ext cx="180000" cy="180000"/>
            </a:xfrm>
            <a:prstGeom prst="ellipse">
              <a:avLst/>
            </a:prstGeom>
            <a:solidFill>
              <a:srgbClr val="EC3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badi" panose="020B0604020104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04000" y="4456306"/>
              <a:ext cx="320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EC3A38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defRPr>
              </a:lvl1pPr>
            </a:lstStyle>
            <a:p>
              <a:r>
                <a:rPr lang="zh-CN" altLang="en-US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请输入标题内容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04000" y="4895844"/>
              <a:ext cx="4392000" cy="7007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sz="1400">
                  <a:solidFill>
                    <a:prstClr val="black"/>
                  </a:solidFill>
                  <a:latin typeface="思源宋体 CN Light" panose="02020300000000000000" pitchFamily="18" charset="-122"/>
                  <a:ea typeface="思源宋体 CN Light" panose="02020300000000000000" pitchFamily="18" charset="-122"/>
                </a:defRPr>
              </a:lvl1pPr>
            </a:lstStyle>
            <a:p>
              <a:r>
                <a:rPr lang="en-US" altLang="zh-CN" dirty="0"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Click here to enter your text and change the Click here to enter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t="65991" r="49812"/>
          <a:stretch>
            <a:fillRect/>
          </a:stretch>
        </p:blipFill>
        <p:spPr>
          <a:xfrm>
            <a:off x="9865489" y="4525701"/>
            <a:ext cx="2326511" cy="23322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t="65991" r="49812"/>
          <a:stretch>
            <a:fillRect/>
          </a:stretch>
        </p:blipFill>
        <p:spPr>
          <a:xfrm rot="10800000">
            <a:off x="0" y="0"/>
            <a:ext cx="2326511" cy="23322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55247" y="2414685"/>
            <a:ext cx="465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sz="2800" spc="300" dirty="0">
                <a:solidFill>
                  <a:srgbClr val="E72319"/>
                </a:solidFill>
                <a:latin typeface="Abadi" panose="020B0604020104020204" pitchFamily="34" charset="0"/>
                <a:cs typeface="+mn-ea"/>
                <a:sym typeface="+mn-lt"/>
              </a:rPr>
              <a:t>CHERISH YOUR TIME</a:t>
            </a:r>
            <a:endParaRPr kumimoji="0" lang="zh-CN" altLang="en-US" sz="2800" b="0" i="0" u="none" strike="noStrike" kern="1200" cap="none" spc="300" normalizeH="0" baseline="0" noProof="0" dirty="0">
              <a:ln>
                <a:noFill/>
              </a:ln>
              <a:solidFill>
                <a:srgbClr val="E72319"/>
              </a:solidFill>
              <a:effectLst/>
              <a:uLnTx/>
              <a:uFillTx/>
              <a:latin typeface="Abadi" panose="020B0604020104020204" pitchFamily="34" charset="0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55247" y="2925645"/>
            <a:ext cx="7116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spc="8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感谢各位的聆听</a:t>
            </a:r>
            <a:endParaRPr kumimoji="0" lang="zh-CN" altLang="en-US" sz="5400" b="0" i="0" u="none" strike="noStrike" kern="1200" cap="none" spc="8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9" name="原创设计师QQ598969553                 _16"/>
          <p:cNvSpPr/>
          <p:nvPr/>
        </p:nvSpPr>
        <p:spPr>
          <a:xfrm>
            <a:off x="4855247" y="3848975"/>
            <a:ext cx="4848472" cy="369332"/>
          </a:xfrm>
          <a:prstGeom prst="rect">
            <a:avLst/>
          </a:prstGeom>
          <a:ln w="12700">
            <a:miter lim="400000"/>
          </a:ln>
        </p:spPr>
        <p:txBody>
          <a:bodyPr wrap="square" lIns="34289" rIns="34289">
            <a:spAutoFit/>
          </a:bodyPr>
          <a:lstStyle>
            <a:lvl1pPr>
              <a:lnSpc>
                <a:spcPct val="150000"/>
              </a:lnSpc>
              <a:defRPr sz="800">
                <a:solidFill>
                  <a:srgbClr val="0D0D0D"/>
                </a:solidFill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  <a:sym typeface="庞门正道标题体" panose="02010600030101010101" charset="-122"/>
              </a:defRPr>
            </a:lvl1pPr>
          </a:lstStyle>
          <a:p>
            <a:pPr lvl="0" algn="dist">
              <a:lnSpc>
                <a:spcPct val="100000"/>
              </a:lnSpc>
              <a:defRPr/>
            </a:pP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badi" panose="020B0604020104020204" pitchFamily="34" charset="0"/>
                <a:ea typeface="+mn-ea"/>
                <a:cs typeface="+mn-ea"/>
                <a:sym typeface="+mn-lt"/>
              </a:rPr>
              <a:t>THANK YOU FOR LISTENING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69" y="1924286"/>
            <a:ext cx="3240298" cy="300942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855247" y="4510689"/>
            <a:ext cx="3350042" cy="276999"/>
            <a:chOff x="4355927" y="4677937"/>
            <a:chExt cx="3144031" cy="300284"/>
          </a:xfrm>
        </p:grpSpPr>
        <p:sp>
          <p:nvSpPr>
            <p:cNvPr id="11" name="矩形 10"/>
            <p:cNvSpPr/>
            <p:nvPr/>
          </p:nvSpPr>
          <p:spPr>
            <a:xfrm>
              <a:off x="4355927" y="4677937"/>
              <a:ext cx="1477451" cy="298757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badi" panose="020B0604020104020204" pitchFamily="34" charset="0"/>
                  <a:cs typeface="+mn-ea"/>
                  <a:sym typeface="+mn-lt"/>
                </a:rPr>
                <a:t>分享人：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badi" panose="020B0604020104020204" pitchFamily="34" charset="0"/>
                  <a:cs typeface="+mn-ea"/>
                  <a:sym typeface="+mn-lt"/>
                </a:rPr>
                <a:t>xiazaii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22508" y="4677937"/>
              <a:ext cx="1477450" cy="300284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分享时间：</a:t>
              </a:r>
              <a:r>
                <a:rPr lang="en-US" altLang="zh-CN" sz="1200" dirty="0">
                  <a:solidFill>
                    <a:sysClr val="windowText" lastClr="000000"/>
                  </a:solidFill>
                  <a:latin typeface="Abadi" panose="020B0604020104020204" pitchFamily="34" charset="0"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0608996" y="236865"/>
            <a:ext cx="1341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random/>
      </p:transition>
    </mc:Choice>
    <mc:Fallback xmlns="">
      <p:transition spd="slow" advClick="0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t="65991" r="49812"/>
          <a:stretch>
            <a:fillRect/>
          </a:stretch>
        </p:blipFill>
        <p:spPr>
          <a:xfrm>
            <a:off x="9865489" y="4525701"/>
            <a:ext cx="2326511" cy="23322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t="65991" r="49812"/>
          <a:stretch>
            <a:fillRect/>
          </a:stretch>
        </p:blipFill>
        <p:spPr>
          <a:xfrm rot="10800000">
            <a:off x="0" y="0"/>
            <a:ext cx="2326511" cy="233229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608996" y="236865"/>
            <a:ext cx="1341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45250" y="1843392"/>
            <a:ext cx="611073" cy="389789"/>
          </a:xfrm>
          <a:prstGeom prst="round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52699" y="1850531"/>
            <a:ext cx="40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01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24913" y="1775386"/>
            <a:ext cx="156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记录时间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425354" y="1964521"/>
            <a:ext cx="17903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RECORDING TIME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5845250" y="2827312"/>
            <a:ext cx="611073" cy="389789"/>
          </a:xfrm>
          <a:prstGeom prst="round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04280" y="2834451"/>
            <a:ext cx="50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02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24913" y="2759306"/>
            <a:ext cx="156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要事为先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425354" y="2948441"/>
            <a:ext cx="17903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THE MAIN THING IS FIRST</a:t>
            </a:r>
          </a:p>
        </p:txBody>
      </p:sp>
      <p:sp>
        <p:nvSpPr>
          <p:cNvPr id="25" name="矩形: 圆角 24"/>
          <p:cNvSpPr/>
          <p:nvPr/>
        </p:nvSpPr>
        <p:spPr>
          <a:xfrm>
            <a:off x="5845250" y="3811232"/>
            <a:ext cx="611073" cy="389789"/>
          </a:xfrm>
          <a:prstGeom prst="round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04280" y="3818371"/>
            <a:ext cx="500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03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24913" y="3743226"/>
            <a:ext cx="156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二八原则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425353" y="3932361"/>
            <a:ext cx="17917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28 PRINCIPLES</a:t>
            </a:r>
          </a:p>
        </p:txBody>
      </p:sp>
      <p:sp>
        <p:nvSpPr>
          <p:cNvPr id="30" name="矩形: 圆角 29"/>
          <p:cNvSpPr/>
          <p:nvPr/>
        </p:nvSpPr>
        <p:spPr>
          <a:xfrm>
            <a:off x="5845250" y="4795153"/>
            <a:ext cx="611073" cy="389789"/>
          </a:xfrm>
          <a:prstGeom prst="round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926505" y="4802292"/>
            <a:ext cx="4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04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824913" y="4727147"/>
            <a:ext cx="156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C000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有效管理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425354" y="4916282"/>
            <a:ext cx="17917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EFFECTIVE MANAGEMENT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69" y="1924286"/>
            <a:ext cx="3240298" cy="3009428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268224" y="5237667"/>
            <a:ext cx="1358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C000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random/>
      </p:transition>
    </mc:Choice>
    <mc:Fallback xmlns="">
      <p:transition spd="slow" advClick="0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20" grpId="0" animBg="1"/>
      <p:bldP spid="21" grpId="0"/>
      <p:bldP spid="22" grpId="0"/>
      <p:bldP spid="23" grpId="0"/>
      <p:bldP spid="25" grpId="0" animBg="1"/>
      <p:bldP spid="26" grpId="0"/>
      <p:bldP spid="27" grpId="0"/>
      <p:bldP spid="28" grpId="0"/>
      <p:bldP spid="30" grpId="0" animBg="1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t="65991" r="49812"/>
          <a:stretch>
            <a:fillRect/>
          </a:stretch>
        </p:blipFill>
        <p:spPr>
          <a:xfrm>
            <a:off x="9865489" y="4525701"/>
            <a:ext cx="2326511" cy="23322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t="65991" r="49812"/>
          <a:stretch>
            <a:fillRect/>
          </a:stretch>
        </p:blipFill>
        <p:spPr>
          <a:xfrm rot="10800000">
            <a:off x="0" y="0"/>
            <a:ext cx="2326511" cy="233229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608996" y="236865"/>
            <a:ext cx="1341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69" y="1924286"/>
            <a:ext cx="3240298" cy="3009428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030966" y="4327123"/>
            <a:ext cx="5714999" cy="0"/>
          </a:xfrm>
          <a:prstGeom prst="line">
            <a:avLst/>
          </a:prstGeom>
          <a:noFill/>
          <a:ln w="15875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miter lim="800000"/>
          </a:ln>
          <a:effectLst/>
        </p:spPr>
      </p:cxnSp>
      <p:grpSp>
        <p:nvGrpSpPr>
          <p:cNvPr id="29" name="组合 28"/>
          <p:cNvGrpSpPr/>
          <p:nvPr/>
        </p:nvGrpSpPr>
        <p:grpSpPr>
          <a:xfrm>
            <a:off x="7203974" y="2403921"/>
            <a:ext cx="223545" cy="223545"/>
            <a:chOff x="888352" y="3257550"/>
            <a:chExt cx="223545" cy="223545"/>
          </a:xfrm>
        </p:grpSpPr>
        <p:sp>
          <p:nvSpPr>
            <p:cNvPr id="35" name="椭圆 34"/>
            <p:cNvSpPr/>
            <p:nvPr/>
          </p:nvSpPr>
          <p:spPr>
            <a:xfrm rot="900000">
              <a:off x="921968" y="3293122"/>
              <a:ext cx="152400" cy="152400"/>
            </a:xfrm>
            <a:prstGeom prst="ellipse">
              <a:avLst/>
            </a:prstGeom>
            <a:noFill/>
            <a:ln w="158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888352" y="3257550"/>
              <a:ext cx="223545" cy="223545"/>
            </a:xfrm>
            <a:prstGeom prst="ellipse">
              <a:avLst/>
            </a:prstGeom>
            <a:noFill/>
            <a:ln w="158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7136470" y="3062727"/>
            <a:ext cx="2955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rgbClr val="C000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记录时间</a:t>
            </a:r>
          </a:p>
        </p:txBody>
      </p:sp>
      <p:sp>
        <p:nvSpPr>
          <p:cNvPr id="39" name="矩形 38"/>
          <p:cNvSpPr/>
          <p:nvPr/>
        </p:nvSpPr>
        <p:spPr>
          <a:xfrm>
            <a:off x="4957626" y="4501387"/>
            <a:ext cx="4990587" cy="63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Click here to add text content, such as keywords, some brief introduction, etc. Click here to add text content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887321" y="606197"/>
            <a:ext cx="2016899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700" b="1" dirty="0">
                <a:solidFill>
                  <a:srgbClr val="C00000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</a:rPr>
              <a:t>A</a:t>
            </a:r>
            <a:endParaRPr lang="zh-CN" altLang="en-US" dirty="0">
              <a:solidFill>
                <a:srgbClr val="C00000"/>
              </a:solidFill>
              <a:latin typeface="胡晓波真帅体" panose="02010600030101010101" pitchFamily="2" charset="-122"/>
              <a:ea typeface="胡晓波真帅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random/>
      </p:transition>
    </mc:Choice>
    <mc:Fallback xmlns="">
      <p:transition spd="slow" advClick="0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9484" y="443874"/>
            <a:ext cx="546137" cy="338554"/>
            <a:chOff x="272647" y="248323"/>
            <a:chExt cx="903186" cy="464599"/>
          </a:xfrm>
          <a:solidFill>
            <a:srgbClr val="DBB47E"/>
          </a:solidFill>
        </p:grpSpPr>
        <p:sp>
          <p:nvSpPr>
            <p:cNvPr id="5" name="Freeform 50"/>
            <p:cNvSpPr/>
            <p:nvPr/>
          </p:nvSpPr>
          <p:spPr bwMode="auto">
            <a:xfrm>
              <a:off x="272647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6" name="Freeform 50"/>
            <p:cNvSpPr/>
            <p:nvPr/>
          </p:nvSpPr>
          <p:spPr bwMode="auto">
            <a:xfrm>
              <a:off x="573709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7" name="Freeform 50"/>
            <p:cNvSpPr/>
            <p:nvPr/>
          </p:nvSpPr>
          <p:spPr bwMode="auto">
            <a:xfrm>
              <a:off x="874771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66763" y="270370"/>
            <a:ext cx="4211637" cy="685563"/>
            <a:chOff x="766763" y="270370"/>
            <a:chExt cx="4211637" cy="685563"/>
          </a:xfrm>
        </p:grpSpPr>
        <p:sp>
          <p:nvSpPr>
            <p:cNvPr id="9" name="文本框 8"/>
            <p:cNvSpPr txBox="1"/>
            <p:nvPr/>
          </p:nvSpPr>
          <p:spPr>
            <a:xfrm>
              <a:off x="766763" y="270370"/>
              <a:ext cx="293188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spc="600" dirty="0">
                  <a:latin typeface="Abadi" panose="020B0604020104020204" pitchFamily="34" charset="0"/>
                  <a:cs typeface="+mn-ea"/>
                  <a:sym typeface="+mn-lt"/>
                </a:rPr>
                <a:t>输入目录文字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97759" y="617379"/>
              <a:ext cx="41806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600" spc="300" dirty="0">
                  <a:solidFill>
                    <a:schemeClr val="bg1">
                      <a:lumMod val="75000"/>
                    </a:schemeClr>
                  </a:solidFill>
                  <a:latin typeface="Abadi" panose="020B0604020104020204" pitchFamily="34" charset="0"/>
                  <a:cs typeface="+mn-ea"/>
                  <a:sym typeface="+mn-lt"/>
                </a:rPr>
                <a:t>Enter the table of contents text</a:t>
              </a:r>
              <a:endParaRPr lang="zh-CN" altLang="en-US" sz="1600" spc="300" dirty="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1388725" y="613151"/>
            <a:ext cx="8032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6659704" y="1714391"/>
            <a:ext cx="5130658" cy="3794419"/>
            <a:chOff x="965342" y="1698569"/>
            <a:chExt cx="5130658" cy="3794419"/>
          </a:xfrm>
        </p:grpSpPr>
        <p:grpSp>
          <p:nvGrpSpPr>
            <p:cNvPr id="13" name="组合 12"/>
            <p:cNvGrpSpPr/>
            <p:nvPr/>
          </p:nvGrpSpPr>
          <p:grpSpPr>
            <a:xfrm>
              <a:off x="965342" y="4431997"/>
              <a:ext cx="727434" cy="727434"/>
              <a:chOff x="1771254" y="4082401"/>
              <a:chExt cx="727434" cy="727434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771254" y="4082401"/>
                <a:ext cx="727434" cy="727434"/>
              </a:xfrm>
              <a:prstGeom prst="ellipse">
                <a:avLst/>
              </a:prstGeom>
              <a:solidFill>
                <a:srgbClr val="C000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Abadi" panose="020B0604020104020204" pitchFamily="34" charset="0"/>
                  <a:cs typeface="+mn-ea"/>
                </a:endParaRPr>
              </a:p>
            </p:txBody>
          </p:sp>
          <p:grpSp>
            <p:nvGrpSpPr>
              <p:cNvPr id="26" name="Group 32"/>
              <p:cNvGrpSpPr/>
              <p:nvPr/>
            </p:nvGrpSpPr>
            <p:grpSpPr>
              <a:xfrm>
                <a:off x="2010246" y="4271920"/>
                <a:ext cx="249449" cy="332599"/>
                <a:chOff x="2387600" y="3587750"/>
                <a:chExt cx="304800" cy="406400"/>
              </a:xfrm>
              <a:solidFill>
                <a:schemeClr val="bg1"/>
              </a:solidFill>
            </p:grpSpPr>
            <p:sp>
              <p:nvSpPr>
                <p:cNvPr id="27" name="Freeform 40"/>
                <p:cNvSpPr>
                  <a:spLocks noEditPoints="1"/>
                </p:cNvSpPr>
                <p:nvPr/>
              </p:nvSpPr>
              <p:spPr bwMode="auto">
                <a:xfrm>
                  <a:off x="2463800" y="3660775"/>
                  <a:ext cx="152400" cy="152400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66" y="92"/>
                    </a:cxn>
                    <a:cxn ang="0">
                      <a:pos x="82" y="82"/>
                    </a:cxn>
                    <a:cxn ang="0">
                      <a:pos x="92" y="66"/>
                    </a:cxn>
                    <a:cxn ang="0">
                      <a:pos x="96" y="48"/>
                    </a:cxn>
                    <a:cxn ang="0">
                      <a:pos x="96" y="38"/>
                    </a:cxn>
                    <a:cxn ang="0">
                      <a:pos x="88" y="22"/>
                    </a:cxn>
                    <a:cxn ang="0">
                      <a:pos x="74" y="8"/>
                    </a:cxn>
                    <a:cxn ang="0">
                      <a:pos x="58" y="0"/>
                    </a:cxn>
                    <a:cxn ang="0">
                      <a:pos x="48" y="0"/>
                    </a:cxn>
                    <a:cxn ang="0">
                      <a:pos x="30" y="4"/>
                    </a:cxn>
                    <a:cxn ang="0">
                      <a:pos x="14" y="14"/>
                    </a:cxn>
                    <a:cxn ang="0">
                      <a:pos x="4" y="30"/>
                    </a:cxn>
                    <a:cxn ang="0">
                      <a:pos x="0" y="48"/>
                    </a:cxn>
                    <a:cxn ang="0">
                      <a:pos x="0" y="58"/>
                    </a:cxn>
                    <a:cxn ang="0">
                      <a:pos x="8" y="74"/>
                    </a:cxn>
                    <a:cxn ang="0">
                      <a:pos x="22" y="88"/>
                    </a:cxn>
                    <a:cxn ang="0">
                      <a:pos x="38" y="94"/>
                    </a:cxn>
                    <a:cxn ang="0">
                      <a:pos x="48" y="8"/>
                    </a:cxn>
                    <a:cxn ang="0">
                      <a:pos x="56" y="8"/>
                    </a:cxn>
                    <a:cxn ang="0">
                      <a:pos x="70" y="14"/>
                    </a:cxn>
                    <a:cxn ang="0">
                      <a:pos x="82" y="26"/>
                    </a:cxn>
                    <a:cxn ang="0">
                      <a:pos x="88" y="40"/>
                    </a:cxn>
                    <a:cxn ang="0">
                      <a:pos x="88" y="48"/>
                    </a:cxn>
                    <a:cxn ang="0">
                      <a:pos x="84" y="64"/>
                    </a:cxn>
                    <a:cxn ang="0">
                      <a:pos x="76" y="76"/>
                    </a:cxn>
                    <a:cxn ang="0">
                      <a:pos x="64" y="84"/>
                    </a:cxn>
                    <a:cxn ang="0">
                      <a:pos x="48" y="88"/>
                    </a:cxn>
                    <a:cxn ang="0">
                      <a:pos x="40" y="88"/>
                    </a:cxn>
                    <a:cxn ang="0">
                      <a:pos x="26" y="82"/>
                    </a:cxn>
                    <a:cxn ang="0">
                      <a:pos x="14" y="70"/>
                    </a:cxn>
                    <a:cxn ang="0">
                      <a:pos x="8" y="56"/>
                    </a:cxn>
                    <a:cxn ang="0">
                      <a:pos x="8" y="48"/>
                    </a:cxn>
                    <a:cxn ang="0">
                      <a:pos x="12" y="32"/>
                    </a:cxn>
                    <a:cxn ang="0">
                      <a:pos x="20" y="20"/>
                    </a:cxn>
                    <a:cxn ang="0">
                      <a:pos x="32" y="12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96" h="96">
                      <a:moveTo>
                        <a:pt x="48" y="96"/>
                      </a:moveTo>
                      <a:lnTo>
                        <a:pt x="48" y="96"/>
                      </a:lnTo>
                      <a:lnTo>
                        <a:pt x="58" y="94"/>
                      </a:lnTo>
                      <a:lnTo>
                        <a:pt x="66" y="92"/>
                      </a:lnTo>
                      <a:lnTo>
                        <a:pt x="74" y="88"/>
                      </a:lnTo>
                      <a:lnTo>
                        <a:pt x="82" y="82"/>
                      </a:lnTo>
                      <a:lnTo>
                        <a:pt x="88" y="74"/>
                      </a:lnTo>
                      <a:lnTo>
                        <a:pt x="92" y="66"/>
                      </a:lnTo>
                      <a:lnTo>
                        <a:pt x="96" y="58"/>
                      </a:lnTo>
                      <a:lnTo>
                        <a:pt x="96" y="48"/>
                      </a:lnTo>
                      <a:lnTo>
                        <a:pt x="96" y="48"/>
                      </a:lnTo>
                      <a:lnTo>
                        <a:pt x="96" y="38"/>
                      </a:lnTo>
                      <a:lnTo>
                        <a:pt x="92" y="30"/>
                      </a:lnTo>
                      <a:lnTo>
                        <a:pt x="88" y="22"/>
                      </a:lnTo>
                      <a:lnTo>
                        <a:pt x="82" y="14"/>
                      </a:lnTo>
                      <a:lnTo>
                        <a:pt x="74" y="8"/>
                      </a:lnTo>
                      <a:lnTo>
                        <a:pt x="66" y="4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8" y="0"/>
                      </a:lnTo>
                      <a:lnTo>
                        <a:pt x="30" y="4"/>
                      </a:lnTo>
                      <a:lnTo>
                        <a:pt x="22" y="8"/>
                      </a:lnTo>
                      <a:lnTo>
                        <a:pt x="14" y="14"/>
                      </a:lnTo>
                      <a:lnTo>
                        <a:pt x="8" y="22"/>
                      </a:lnTo>
                      <a:lnTo>
                        <a:pt x="4" y="30"/>
                      </a:lnTo>
                      <a:lnTo>
                        <a:pt x="0" y="3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4" y="66"/>
                      </a:lnTo>
                      <a:lnTo>
                        <a:pt x="8" y="74"/>
                      </a:lnTo>
                      <a:lnTo>
                        <a:pt x="14" y="82"/>
                      </a:lnTo>
                      <a:lnTo>
                        <a:pt x="22" y="88"/>
                      </a:lnTo>
                      <a:lnTo>
                        <a:pt x="30" y="92"/>
                      </a:lnTo>
                      <a:lnTo>
                        <a:pt x="38" y="94"/>
                      </a:lnTo>
                      <a:lnTo>
                        <a:pt x="48" y="96"/>
                      </a:lnTo>
                      <a:close/>
                      <a:moveTo>
                        <a:pt x="48" y="8"/>
                      </a:moveTo>
                      <a:lnTo>
                        <a:pt x="48" y="8"/>
                      </a:lnTo>
                      <a:lnTo>
                        <a:pt x="56" y="8"/>
                      </a:lnTo>
                      <a:lnTo>
                        <a:pt x="64" y="12"/>
                      </a:lnTo>
                      <a:lnTo>
                        <a:pt x="70" y="14"/>
                      </a:lnTo>
                      <a:lnTo>
                        <a:pt x="76" y="20"/>
                      </a:lnTo>
                      <a:lnTo>
                        <a:pt x="82" y="26"/>
                      </a:lnTo>
                      <a:lnTo>
                        <a:pt x="84" y="32"/>
                      </a:lnTo>
                      <a:lnTo>
                        <a:pt x="88" y="40"/>
                      </a:lnTo>
                      <a:lnTo>
                        <a:pt x="88" y="48"/>
                      </a:lnTo>
                      <a:lnTo>
                        <a:pt x="88" y="48"/>
                      </a:lnTo>
                      <a:lnTo>
                        <a:pt x="88" y="56"/>
                      </a:lnTo>
                      <a:lnTo>
                        <a:pt x="84" y="64"/>
                      </a:lnTo>
                      <a:lnTo>
                        <a:pt x="82" y="70"/>
                      </a:lnTo>
                      <a:lnTo>
                        <a:pt x="76" y="76"/>
                      </a:lnTo>
                      <a:lnTo>
                        <a:pt x="70" y="82"/>
                      </a:lnTo>
                      <a:lnTo>
                        <a:pt x="64" y="84"/>
                      </a:lnTo>
                      <a:lnTo>
                        <a:pt x="56" y="88"/>
                      </a:lnTo>
                      <a:lnTo>
                        <a:pt x="48" y="88"/>
                      </a:lnTo>
                      <a:lnTo>
                        <a:pt x="48" y="88"/>
                      </a:lnTo>
                      <a:lnTo>
                        <a:pt x="40" y="88"/>
                      </a:lnTo>
                      <a:lnTo>
                        <a:pt x="32" y="84"/>
                      </a:lnTo>
                      <a:lnTo>
                        <a:pt x="26" y="82"/>
                      </a:lnTo>
                      <a:lnTo>
                        <a:pt x="20" y="76"/>
                      </a:lnTo>
                      <a:lnTo>
                        <a:pt x="14" y="70"/>
                      </a:lnTo>
                      <a:lnTo>
                        <a:pt x="12" y="64"/>
                      </a:lnTo>
                      <a:lnTo>
                        <a:pt x="8" y="5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0"/>
                      </a:lnTo>
                      <a:lnTo>
                        <a:pt x="12" y="32"/>
                      </a:lnTo>
                      <a:lnTo>
                        <a:pt x="14" y="26"/>
                      </a:lnTo>
                      <a:lnTo>
                        <a:pt x="20" y="20"/>
                      </a:lnTo>
                      <a:lnTo>
                        <a:pt x="26" y="14"/>
                      </a:lnTo>
                      <a:lnTo>
                        <a:pt x="32" y="12"/>
                      </a:lnTo>
                      <a:lnTo>
                        <a:pt x="40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>
                    <a:defRPr/>
                  </a:pPr>
                  <a:endParaRPr lang="ar-SA" sz="1350" kern="0" dirty="0">
                    <a:solidFill>
                      <a:prstClr val="black"/>
                    </a:solidFill>
                    <a:latin typeface="Abadi" panose="020B0604020104020204" pitchFamily="34" charset="0"/>
                  </a:endParaRPr>
                </a:p>
              </p:txBody>
            </p:sp>
            <p:sp>
              <p:nvSpPr>
                <p:cNvPr id="28" name="Freeform 43"/>
                <p:cNvSpPr>
                  <a:spLocks noEditPoints="1"/>
                </p:cNvSpPr>
                <p:nvPr/>
              </p:nvSpPr>
              <p:spPr bwMode="auto">
                <a:xfrm>
                  <a:off x="2387600" y="3587750"/>
                  <a:ext cx="304800" cy="406400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58" y="8"/>
                    </a:cxn>
                    <a:cxn ang="0">
                      <a:pos x="28" y="28"/>
                    </a:cxn>
                    <a:cxn ang="0">
                      <a:pos x="8" y="58"/>
                    </a:cxn>
                    <a:cxn ang="0">
                      <a:pos x="0" y="96"/>
                    </a:cxn>
                    <a:cxn ang="0">
                      <a:pos x="2" y="118"/>
                    </a:cxn>
                    <a:cxn ang="0">
                      <a:pos x="18" y="158"/>
                    </a:cxn>
                    <a:cxn ang="0">
                      <a:pos x="42" y="198"/>
                    </a:cxn>
                    <a:cxn ang="0">
                      <a:pos x="82" y="250"/>
                    </a:cxn>
                    <a:cxn ang="0">
                      <a:pos x="86" y="252"/>
                    </a:cxn>
                    <a:cxn ang="0">
                      <a:pos x="96" y="256"/>
                    </a:cxn>
                    <a:cxn ang="0">
                      <a:pos x="96" y="256"/>
                    </a:cxn>
                    <a:cxn ang="0">
                      <a:pos x="106" y="252"/>
                    </a:cxn>
                    <a:cxn ang="0">
                      <a:pos x="108" y="250"/>
                    </a:cxn>
                    <a:cxn ang="0">
                      <a:pos x="150" y="198"/>
                    </a:cxn>
                    <a:cxn ang="0">
                      <a:pos x="174" y="158"/>
                    </a:cxn>
                    <a:cxn ang="0">
                      <a:pos x="190" y="118"/>
                    </a:cxn>
                    <a:cxn ang="0">
                      <a:pos x="192" y="96"/>
                    </a:cxn>
                    <a:cxn ang="0">
                      <a:pos x="184" y="58"/>
                    </a:cxn>
                    <a:cxn ang="0">
                      <a:pos x="164" y="28"/>
                    </a:cxn>
                    <a:cxn ang="0">
                      <a:pos x="134" y="8"/>
                    </a:cxn>
                    <a:cxn ang="0">
                      <a:pos x="96" y="0"/>
                    </a:cxn>
                    <a:cxn ang="0">
                      <a:pos x="96" y="240"/>
                    </a:cxn>
                    <a:cxn ang="0">
                      <a:pos x="96" y="240"/>
                    </a:cxn>
                    <a:cxn ang="0">
                      <a:pos x="94" y="238"/>
                    </a:cxn>
                    <a:cxn ang="0">
                      <a:pos x="56" y="192"/>
                    </a:cxn>
                    <a:cxn ang="0">
                      <a:pos x="34" y="156"/>
                    </a:cxn>
                    <a:cxn ang="0">
                      <a:pos x="18" y="116"/>
                    </a:cxn>
                    <a:cxn ang="0">
                      <a:pos x="16" y="96"/>
                    </a:cxn>
                    <a:cxn ang="0">
                      <a:pos x="22" y="64"/>
                    </a:cxn>
                    <a:cxn ang="0">
                      <a:pos x="40" y="40"/>
                    </a:cxn>
                    <a:cxn ang="0">
                      <a:pos x="64" y="22"/>
                    </a:cxn>
                    <a:cxn ang="0">
                      <a:pos x="96" y="16"/>
                    </a:cxn>
                    <a:cxn ang="0">
                      <a:pos x="112" y="18"/>
                    </a:cxn>
                    <a:cxn ang="0">
                      <a:pos x="140" y="30"/>
                    </a:cxn>
                    <a:cxn ang="0">
                      <a:pos x="162" y="52"/>
                    </a:cxn>
                    <a:cxn ang="0">
                      <a:pos x="174" y="80"/>
                    </a:cxn>
                    <a:cxn ang="0">
                      <a:pos x="176" y="96"/>
                    </a:cxn>
                    <a:cxn ang="0">
                      <a:pos x="168" y="136"/>
                    </a:cxn>
                    <a:cxn ang="0">
                      <a:pos x="148" y="174"/>
                    </a:cxn>
                    <a:cxn ang="0">
                      <a:pos x="122" y="210"/>
                    </a:cxn>
                  </a:cxnLst>
                  <a:rect l="0" t="0" r="r" b="b"/>
                  <a:pathLst>
                    <a:path w="192" h="256">
                      <a:moveTo>
                        <a:pt x="96" y="0"/>
                      </a:moveTo>
                      <a:lnTo>
                        <a:pt x="96" y="0"/>
                      </a:lnTo>
                      <a:lnTo>
                        <a:pt x="76" y="2"/>
                      </a:lnTo>
                      <a:lnTo>
                        <a:pt x="58" y="8"/>
                      </a:lnTo>
                      <a:lnTo>
                        <a:pt x="42" y="16"/>
                      </a:lnTo>
                      <a:lnTo>
                        <a:pt x="28" y="28"/>
                      </a:lnTo>
                      <a:lnTo>
                        <a:pt x="16" y="42"/>
                      </a:lnTo>
                      <a:lnTo>
                        <a:pt x="8" y="58"/>
                      </a:lnTo>
                      <a:lnTo>
                        <a:pt x="2" y="7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2" y="118"/>
                      </a:lnTo>
                      <a:lnTo>
                        <a:pt x="8" y="138"/>
                      </a:lnTo>
                      <a:lnTo>
                        <a:pt x="18" y="158"/>
                      </a:lnTo>
                      <a:lnTo>
                        <a:pt x="28" y="178"/>
                      </a:lnTo>
                      <a:lnTo>
                        <a:pt x="42" y="198"/>
                      </a:lnTo>
                      <a:lnTo>
                        <a:pt x="56" y="216"/>
                      </a:lnTo>
                      <a:lnTo>
                        <a:pt x="82" y="250"/>
                      </a:lnTo>
                      <a:lnTo>
                        <a:pt x="82" y="250"/>
                      </a:lnTo>
                      <a:lnTo>
                        <a:pt x="86" y="252"/>
                      </a:lnTo>
                      <a:lnTo>
                        <a:pt x="90" y="256"/>
                      </a:lnTo>
                      <a:lnTo>
                        <a:pt x="96" y="256"/>
                      </a:lnTo>
                      <a:lnTo>
                        <a:pt x="96" y="256"/>
                      </a:lnTo>
                      <a:lnTo>
                        <a:pt x="96" y="256"/>
                      </a:lnTo>
                      <a:lnTo>
                        <a:pt x="102" y="256"/>
                      </a:lnTo>
                      <a:lnTo>
                        <a:pt x="106" y="252"/>
                      </a:lnTo>
                      <a:lnTo>
                        <a:pt x="108" y="250"/>
                      </a:lnTo>
                      <a:lnTo>
                        <a:pt x="108" y="250"/>
                      </a:lnTo>
                      <a:lnTo>
                        <a:pt x="136" y="216"/>
                      </a:lnTo>
                      <a:lnTo>
                        <a:pt x="150" y="198"/>
                      </a:lnTo>
                      <a:lnTo>
                        <a:pt x="164" y="178"/>
                      </a:lnTo>
                      <a:lnTo>
                        <a:pt x="174" y="158"/>
                      </a:lnTo>
                      <a:lnTo>
                        <a:pt x="184" y="138"/>
                      </a:lnTo>
                      <a:lnTo>
                        <a:pt x="190" y="118"/>
                      </a:lnTo>
                      <a:lnTo>
                        <a:pt x="192" y="96"/>
                      </a:lnTo>
                      <a:lnTo>
                        <a:pt x="192" y="96"/>
                      </a:lnTo>
                      <a:lnTo>
                        <a:pt x="190" y="76"/>
                      </a:lnTo>
                      <a:lnTo>
                        <a:pt x="184" y="58"/>
                      </a:lnTo>
                      <a:lnTo>
                        <a:pt x="176" y="42"/>
                      </a:lnTo>
                      <a:lnTo>
                        <a:pt x="164" y="28"/>
                      </a:lnTo>
                      <a:lnTo>
                        <a:pt x="150" y="16"/>
                      </a:lnTo>
                      <a:lnTo>
                        <a:pt x="134" y="8"/>
                      </a:lnTo>
                      <a:lnTo>
                        <a:pt x="116" y="2"/>
                      </a:lnTo>
                      <a:lnTo>
                        <a:pt x="96" y="0"/>
                      </a:lnTo>
                      <a:close/>
                      <a:moveTo>
                        <a:pt x="96" y="240"/>
                      </a:moveTo>
                      <a:lnTo>
                        <a:pt x="96" y="240"/>
                      </a:lnTo>
                      <a:lnTo>
                        <a:pt x="96" y="240"/>
                      </a:lnTo>
                      <a:lnTo>
                        <a:pt x="96" y="240"/>
                      </a:lnTo>
                      <a:lnTo>
                        <a:pt x="94" y="238"/>
                      </a:lnTo>
                      <a:lnTo>
                        <a:pt x="94" y="238"/>
                      </a:lnTo>
                      <a:lnTo>
                        <a:pt x="70" y="210"/>
                      </a:lnTo>
                      <a:lnTo>
                        <a:pt x="56" y="192"/>
                      </a:lnTo>
                      <a:lnTo>
                        <a:pt x="44" y="174"/>
                      </a:lnTo>
                      <a:lnTo>
                        <a:pt x="34" y="156"/>
                      </a:lnTo>
                      <a:lnTo>
                        <a:pt x="24" y="136"/>
                      </a:lnTo>
                      <a:lnTo>
                        <a:pt x="18" y="116"/>
                      </a:lnTo>
                      <a:lnTo>
                        <a:pt x="16" y="96"/>
                      </a:lnTo>
                      <a:lnTo>
                        <a:pt x="16" y="96"/>
                      </a:lnTo>
                      <a:lnTo>
                        <a:pt x="18" y="80"/>
                      </a:lnTo>
                      <a:lnTo>
                        <a:pt x="22" y="64"/>
                      </a:lnTo>
                      <a:lnTo>
                        <a:pt x="30" y="52"/>
                      </a:lnTo>
                      <a:lnTo>
                        <a:pt x="40" y="40"/>
                      </a:lnTo>
                      <a:lnTo>
                        <a:pt x="52" y="30"/>
                      </a:lnTo>
                      <a:lnTo>
                        <a:pt x="64" y="22"/>
                      </a:lnTo>
                      <a:lnTo>
                        <a:pt x="80" y="18"/>
                      </a:lnTo>
                      <a:lnTo>
                        <a:pt x="96" y="16"/>
                      </a:lnTo>
                      <a:lnTo>
                        <a:pt x="96" y="16"/>
                      </a:lnTo>
                      <a:lnTo>
                        <a:pt x="112" y="18"/>
                      </a:lnTo>
                      <a:lnTo>
                        <a:pt x="128" y="22"/>
                      </a:lnTo>
                      <a:lnTo>
                        <a:pt x="140" y="30"/>
                      </a:lnTo>
                      <a:lnTo>
                        <a:pt x="152" y="40"/>
                      </a:lnTo>
                      <a:lnTo>
                        <a:pt x="162" y="52"/>
                      </a:lnTo>
                      <a:lnTo>
                        <a:pt x="170" y="64"/>
                      </a:lnTo>
                      <a:lnTo>
                        <a:pt x="174" y="80"/>
                      </a:lnTo>
                      <a:lnTo>
                        <a:pt x="176" y="96"/>
                      </a:lnTo>
                      <a:lnTo>
                        <a:pt x="176" y="96"/>
                      </a:lnTo>
                      <a:lnTo>
                        <a:pt x="174" y="116"/>
                      </a:lnTo>
                      <a:lnTo>
                        <a:pt x="168" y="136"/>
                      </a:lnTo>
                      <a:lnTo>
                        <a:pt x="158" y="156"/>
                      </a:lnTo>
                      <a:lnTo>
                        <a:pt x="148" y="174"/>
                      </a:lnTo>
                      <a:lnTo>
                        <a:pt x="134" y="192"/>
                      </a:lnTo>
                      <a:lnTo>
                        <a:pt x="122" y="210"/>
                      </a:lnTo>
                      <a:lnTo>
                        <a:pt x="96" y="2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>
                    <a:defRPr/>
                  </a:pPr>
                  <a:endParaRPr lang="ar-SA" sz="1350" kern="0" dirty="0">
                    <a:solidFill>
                      <a:prstClr val="black"/>
                    </a:solidFill>
                    <a:latin typeface="Abadi" panose="020B0604020104020204" pitchFamily="34" charset="0"/>
                  </a:endParaRPr>
                </a:p>
              </p:txBody>
            </p:sp>
          </p:grpSp>
        </p:grpSp>
        <p:grpSp>
          <p:nvGrpSpPr>
            <p:cNvPr id="14" name="组合 13"/>
            <p:cNvGrpSpPr/>
            <p:nvPr/>
          </p:nvGrpSpPr>
          <p:grpSpPr>
            <a:xfrm>
              <a:off x="965342" y="2114553"/>
              <a:ext cx="727434" cy="727434"/>
              <a:chOff x="2012427" y="3001922"/>
              <a:chExt cx="727434" cy="727434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2012427" y="3001922"/>
                <a:ext cx="727434" cy="727434"/>
              </a:xfrm>
              <a:prstGeom prst="ellipse">
                <a:avLst/>
              </a:prstGeom>
              <a:solidFill>
                <a:srgbClr val="D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Abadi" panose="020B0604020104020204" pitchFamily="34" charset="0"/>
                  <a:cs typeface="+mn-ea"/>
                </a:endParaRPr>
              </a:p>
            </p:txBody>
          </p:sp>
          <p:grpSp>
            <p:nvGrpSpPr>
              <p:cNvPr id="22" name="Group 35"/>
              <p:cNvGrpSpPr/>
              <p:nvPr/>
            </p:nvGrpSpPr>
            <p:grpSpPr>
              <a:xfrm>
                <a:off x="2211480" y="3246590"/>
                <a:ext cx="332599" cy="249449"/>
                <a:chOff x="2336800" y="2825750"/>
                <a:chExt cx="406400" cy="304800"/>
              </a:xfrm>
              <a:solidFill>
                <a:schemeClr val="bg1"/>
              </a:solidFill>
            </p:grpSpPr>
            <p:sp>
              <p:nvSpPr>
                <p:cNvPr id="23" name="Freeform 92"/>
                <p:cNvSpPr>
                  <a:spLocks noEditPoints="1"/>
                </p:cNvSpPr>
                <p:nvPr/>
              </p:nvSpPr>
              <p:spPr bwMode="auto">
                <a:xfrm>
                  <a:off x="2336800" y="2825750"/>
                  <a:ext cx="406400" cy="304800"/>
                </a:xfrm>
                <a:custGeom>
                  <a:avLst/>
                  <a:gdLst/>
                  <a:ahLst/>
                  <a:cxnLst>
                    <a:cxn ang="0">
                      <a:pos x="252" y="80"/>
                    </a:cxn>
                    <a:cxn ang="0">
                      <a:pos x="212" y="16"/>
                    </a:cxn>
                    <a:cxn ang="0">
                      <a:pos x="212" y="16"/>
                    </a:cxn>
                    <a:cxn ang="0">
                      <a:pos x="206" y="8"/>
                    </a:cxn>
                    <a:cxn ang="0">
                      <a:pos x="200" y="4"/>
                    </a:cxn>
                    <a:cxn ang="0">
                      <a:pos x="192" y="2"/>
                    </a:cxn>
                    <a:cxn ang="0">
                      <a:pos x="184" y="0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160"/>
                    </a:cxn>
                    <a:cxn ang="0">
                      <a:pos x="0" y="160"/>
                    </a:cxn>
                    <a:cxn ang="0">
                      <a:pos x="0" y="166"/>
                    </a:cxn>
                    <a:cxn ang="0">
                      <a:pos x="2" y="172"/>
                    </a:cxn>
                    <a:cxn ang="0">
                      <a:pos x="10" y="182"/>
                    </a:cxn>
                    <a:cxn ang="0">
                      <a:pos x="20" y="190"/>
                    </a:cxn>
                    <a:cxn ang="0">
                      <a:pos x="26" y="192"/>
                    </a:cxn>
                    <a:cxn ang="0">
                      <a:pos x="32" y="192"/>
                    </a:cxn>
                    <a:cxn ang="0">
                      <a:pos x="184" y="192"/>
                    </a:cxn>
                    <a:cxn ang="0">
                      <a:pos x="184" y="192"/>
                    </a:cxn>
                    <a:cxn ang="0">
                      <a:pos x="192" y="190"/>
                    </a:cxn>
                    <a:cxn ang="0">
                      <a:pos x="200" y="188"/>
                    </a:cxn>
                    <a:cxn ang="0">
                      <a:pos x="206" y="184"/>
                    </a:cxn>
                    <a:cxn ang="0">
                      <a:pos x="212" y="176"/>
                    </a:cxn>
                    <a:cxn ang="0">
                      <a:pos x="252" y="112"/>
                    </a:cxn>
                    <a:cxn ang="0">
                      <a:pos x="252" y="112"/>
                    </a:cxn>
                    <a:cxn ang="0">
                      <a:pos x="254" y="104"/>
                    </a:cxn>
                    <a:cxn ang="0">
                      <a:pos x="256" y="96"/>
                    </a:cxn>
                    <a:cxn ang="0">
                      <a:pos x="254" y="88"/>
                    </a:cxn>
                    <a:cxn ang="0">
                      <a:pos x="252" y="80"/>
                    </a:cxn>
                    <a:cxn ang="0">
                      <a:pos x="238" y="104"/>
                    </a:cxn>
                    <a:cxn ang="0">
                      <a:pos x="198" y="168"/>
                    </a:cxn>
                    <a:cxn ang="0">
                      <a:pos x="198" y="168"/>
                    </a:cxn>
                    <a:cxn ang="0">
                      <a:pos x="192" y="174"/>
                    </a:cxn>
                    <a:cxn ang="0">
                      <a:pos x="184" y="176"/>
                    </a:cxn>
                    <a:cxn ang="0">
                      <a:pos x="32" y="176"/>
                    </a:cxn>
                    <a:cxn ang="0">
                      <a:pos x="32" y="176"/>
                    </a:cxn>
                    <a:cxn ang="0">
                      <a:pos x="26" y="174"/>
                    </a:cxn>
                    <a:cxn ang="0">
                      <a:pos x="20" y="172"/>
                    </a:cxn>
                    <a:cxn ang="0">
                      <a:pos x="18" y="166"/>
                    </a:cxn>
                    <a:cxn ang="0">
                      <a:pos x="16" y="160"/>
                    </a:cxn>
                    <a:cxn ang="0">
                      <a:pos x="16" y="32"/>
                    </a:cxn>
                    <a:cxn ang="0">
                      <a:pos x="16" y="32"/>
                    </a:cxn>
                    <a:cxn ang="0">
                      <a:pos x="18" y="26"/>
                    </a:cxn>
                    <a:cxn ang="0">
                      <a:pos x="20" y="20"/>
                    </a:cxn>
                    <a:cxn ang="0">
                      <a:pos x="26" y="18"/>
                    </a:cxn>
                    <a:cxn ang="0">
                      <a:pos x="32" y="16"/>
                    </a:cxn>
                    <a:cxn ang="0">
                      <a:pos x="184" y="16"/>
                    </a:cxn>
                    <a:cxn ang="0">
                      <a:pos x="184" y="16"/>
                    </a:cxn>
                    <a:cxn ang="0">
                      <a:pos x="192" y="18"/>
                    </a:cxn>
                    <a:cxn ang="0">
                      <a:pos x="198" y="24"/>
                    </a:cxn>
                    <a:cxn ang="0">
                      <a:pos x="238" y="88"/>
                    </a:cxn>
                    <a:cxn ang="0">
                      <a:pos x="238" y="88"/>
                    </a:cxn>
                    <a:cxn ang="0">
                      <a:pos x="240" y="92"/>
                    </a:cxn>
                    <a:cxn ang="0">
                      <a:pos x="240" y="96"/>
                    </a:cxn>
                    <a:cxn ang="0">
                      <a:pos x="240" y="100"/>
                    </a:cxn>
                    <a:cxn ang="0">
                      <a:pos x="238" y="104"/>
                    </a:cxn>
                  </a:cxnLst>
                  <a:rect l="0" t="0" r="r" b="b"/>
                  <a:pathLst>
                    <a:path w="256" h="192">
                      <a:moveTo>
                        <a:pt x="252" y="80"/>
                      </a:moveTo>
                      <a:lnTo>
                        <a:pt x="212" y="16"/>
                      </a:lnTo>
                      <a:lnTo>
                        <a:pt x="212" y="16"/>
                      </a:lnTo>
                      <a:lnTo>
                        <a:pt x="206" y="8"/>
                      </a:lnTo>
                      <a:lnTo>
                        <a:pt x="200" y="4"/>
                      </a:lnTo>
                      <a:lnTo>
                        <a:pt x="192" y="2"/>
                      </a:lnTo>
                      <a:lnTo>
                        <a:pt x="184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160"/>
                      </a:lnTo>
                      <a:lnTo>
                        <a:pt x="0" y="160"/>
                      </a:lnTo>
                      <a:lnTo>
                        <a:pt x="0" y="166"/>
                      </a:lnTo>
                      <a:lnTo>
                        <a:pt x="2" y="172"/>
                      </a:lnTo>
                      <a:lnTo>
                        <a:pt x="10" y="182"/>
                      </a:lnTo>
                      <a:lnTo>
                        <a:pt x="20" y="190"/>
                      </a:lnTo>
                      <a:lnTo>
                        <a:pt x="26" y="192"/>
                      </a:lnTo>
                      <a:lnTo>
                        <a:pt x="32" y="192"/>
                      </a:lnTo>
                      <a:lnTo>
                        <a:pt x="184" y="192"/>
                      </a:lnTo>
                      <a:lnTo>
                        <a:pt x="184" y="192"/>
                      </a:lnTo>
                      <a:lnTo>
                        <a:pt x="192" y="190"/>
                      </a:lnTo>
                      <a:lnTo>
                        <a:pt x="200" y="188"/>
                      </a:lnTo>
                      <a:lnTo>
                        <a:pt x="206" y="184"/>
                      </a:lnTo>
                      <a:lnTo>
                        <a:pt x="212" y="176"/>
                      </a:lnTo>
                      <a:lnTo>
                        <a:pt x="252" y="112"/>
                      </a:lnTo>
                      <a:lnTo>
                        <a:pt x="252" y="112"/>
                      </a:lnTo>
                      <a:lnTo>
                        <a:pt x="254" y="104"/>
                      </a:lnTo>
                      <a:lnTo>
                        <a:pt x="256" y="96"/>
                      </a:lnTo>
                      <a:lnTo>
                        <a:pt x="254" y="88"/>
                      </a:lnTo>
                      <a:lnTo>
                        <a:pt x="252" y="80"/>
                      </a:lnTo>
                      <a:close/>
                      <a:moveTo>
                        <a:pt x="238" y="104"/>
                      </a:moveTo>
                      <a:lnTo>
                        <a:pt x="198" y="168"/>
                      </a:lnTo>
                      <a:lnTo>
                        <a:pt x="198" y="168"/>
                      </a:lnTo>
                      <a:lnTo>
                        <a:pt x="192" y="174"/>
                      </a:lnTo>
                      <a:lnTo>
                        <a:pt x="184" y="176"/>
                      </a:lnTo>
                      <a:lnTo>
                        <a:pt x="32" y="176"/>
                      </a:lnTo>
                      <a:lnTo>
                        <a:pt x="32" y="176"/>
                      </a:lnTo>
                      <a:lnTo>
                        <a:pt x="26" y="174"/>
                      </a:lnTo>
                      <a:lnTo>
                        <a:pt x="20" y="172"/>
                      </a:lnTo>
                      <a:lnTo>
                        <a:pt x="18" y="166"/>
                      </a:lnTo>
                      <a:lnTo>
                        <a:pt x="16" y="160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8" y="26"/>
                      </a:lnTo>
                      <a:lnTo>
                        <a:pt x="20" y="20"/>
                      </a:lnTo>
                      <a:lnTo>
                        <a:pt x="26" y="18"/>
                      </a:lnTo>
                      <a:lnTo>
                        <a:pt x="32" y="16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92" y="18"/>
                      </a:lnTo>
                      <a:lnTo>
                        <a:pt x="198" y="24"/>
                      </a:lnTo>
                      <a:lnTo>
                        <a:pt x="238" y="88"/>
                      </a:lnTo>
                      <a:lnTo>
                        <a:pt x="238" y="88"/>
                      </a:lnTo>
                      <a:lnTo>
                        <a:pt x="240" y="92"/>
                      </a:lnTo>
                      <a:lnTo>
                        <a:pt x="240" y="96"/>
                      </a:lnTo>
                      <a:lnTo>
                        <a:pt x="240" y="100"/>
                      </a:lnTo>
                      <a:lnTo>
                        <a:pt x="238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>
                    <a:defRPr/>
                  </a:pPr>
                  <a:endParaRPr lang="ar-SA" sz="1350" kern="0" dirty="0">
                    <a:solidFill>
                      <a:prstClr val="black"/>
                    </a:solidFill>
                    <a:latin typeface="Abadi" panose="020B0604020104020204" pitchFamily="34" charset="0"/>
                  </a:endParaRPr>
                </a:p>
              </p:txBody>
            </p:sp>
            <p:sp>
              <p:nvSpPr>
                <p:cNvPr id="24" name="Freeform 95"/>
                <p:cNvSpPr>
                  <a:spLocks noEditPoints="1"/>
                </p:cNvSpPr>
                <p:nvPr/>
              </p:nvSpPr>
              <p:spPr bwMode="auto">
                <a:xfrm>
                  <a:off x="2590800" y="2940050"/>
                  <a:ext cx="76200" cy="7620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4" y="2"/>
                    </a:cxn>
                    <a:cxn ang="0">
                      <a:pos x="8" y="8"/>
                    </a:cxn>
                    <a:cxn ang="0">
                      <a:pos x="2" y="1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2" y="34"/>
                    </a:cxn>
                    <a:cxn ang="0">
                      <a:pos x="8" y="40"/>
                    </a:cxn>
                    <a:cxn ang="0">
                      <a:pos x="14" y="46"/>
                    </a:cxn>
                    <a:cxn ang="0">
                      <a:pos x="24" y="48"/>
                    </a:cxn>
                    <a:cxn ang="0">
                      <a:pos x="24" y="48"/>
                    </a:cxn>
                    <a:cxn ang="0">
                      <a:pos x="34" y="46"/>
                    </a:cxn>
                    <a:cxn ang="0">
                      <a:pos x="40" y="40"/>
                    </a:cxn>
                    <a:cxn ang="0">
                      <a:pos x="46" y="3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6" y="14"/>
                    </a:cxn>
                    <a:cxn ang="0">
                      <a:pos x="40" y="8"/>
                    </a:cxn>
                    <a:cxn ang="0">
                      <a:pos x="34" y="2"/>
                    </a:cxn>
                    <a:cxn ang="0">
                      <a:pos x="24" y="0"/>
                    </a:cxn>
                    <a:cxn ang="0">
                      <a:pos x="24" y="40"/>
                    </a:cxn>
                    <a:cxn ang="0">
                      <a:pos x="24" y="40"/>
                    </a:cxn>
                    <a:cxn ang="0">
                      <a:pos x="18" y="38"/>
                    </a:cxn>
                    <a:cxn ang="0">
                      <a:pos x="12" y="36"/>
                    </a:cxn>
                    <a:cxn ang="0">
                      <a:pos x="10" y="30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18"/>
                    </a:cxn>
                    <a:cxn ang="0">
                      <a:pos x="12" y="12"/>
                    </a:cxn>
                    <a:cxn ang="0">
                      <a:pos x="18" y="10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30" y="10"/>
                    </a:cxn>
                    <a:cxn ang="0">
                      <a:pos x="36" y="12"/>
                    </a:cxn>
                    <a:cxn ang="0">
                      <a:pos x="38" y="18"/>
                    </a:cxn>
                    <a:cxn ang="0">
                      <a:pos x="40" y="24"/>
                    </a:cxn>
                    <a:cxn ang="0">
                      <a:pos x="40" y="24"/>
                    </a:cxn>
                    <a:cxn ang="0">
                      <a:pos x="38" y="30"/>
                    </a:cxn>
                    <a:cxn ang="0">
                      <a:pos x="36" y="36"/>
                    </a:cxn>
                    <a:cxn ang="0">
                      <a:pos x="30" y="38"/>
                    </a:cxn>
                    <a:cxn ang="0">
                      <a:pos x="24" y="40"/>
                    </a:cxn>
                  </a:cxnLst>
                  <a:rect l="0" t="0" r="r" b="b"/>
                  <a:pathLst>
                    <a:path w="48" h="48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4" y="2"/>
                      </a:lnTo>
                      <a:lnTo>
                        <a:pt x="8" y="8"/>
                      </a:lnTo>
                      <a:lnTo>
                        <a:pt x="2" y="1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34"/>
                      </a:lnTo>
                      <a:lnTo>
                        <a:pt x="8" y="40"/>
                      </a:lnTo>
                      <a:lnTo>
                        <a:pt x="14" y="46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4" y="46"/>
                      </a:lnTo>
                      <a:lnTo>
                        <a:pt x="40" y="40"/>
                      </a:lnTo>
                      <a:lnTo>
                        <a:pt x="46" y="3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6" y="14"/>
                      </a:lnTo>
                      <a:lnTo>
                        <a:pt x="40" y="8"/>
                      </a:lnTo>
                      <a:lnTo>
                        <a:pt x="34" y="2"/>
                      </a:lnTo>
                      <a:lnTo>
                        <a:pt x="24" y="0"/>
                      </a:lnTo>
                      <a:close/>
                      <a:moveTo>
                        <a:pt x="24" y="40"/>
                      </a:moveTo>
                      <a:lnTo>
                        <a:pt x="24" y="40"/>
                      </a:lnTo>
                      <a:lnTo>
                        <a:pt x="18" y="38"/>
                      </a:lnTo>
                      <a:lnTo>
                        <a:pt x="12" y="36"/>
                      </a:lnTo>
                      <a:lnTo>
                        <a:pt x="10" y="30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18"/>
                      </a:lnTo>
                      <a:lnTo>
                        <a:pt x="12" y="12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30" y="10"/>
                      </a:lnTo>
                      <a:lnTo>
                        <a:pt x="36" y="12"/>
                      </a:lnTo>
                      <a:lnTo>
                        <a:pt x="38" y="18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38" y="30"/>
                      </a:lnTo>
                      <a:lnTo>
                        <a:pt x="36" y="36"/>
                      </a:lnTo>
                      <a:lnTo>
                        <a:pt x="30" y="38"/>
                      </a:lnTo>
                      <a:lnTo>
                        <a:pt x="24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>
                    <a:defRPr/>
                  </a:pPr>
                  <a:endParaRPr lang="ar-SA" sz="1350" kern="0" dirty="0">
                    <a:solidFill>
                      <a:prstClr val="black"/>
                    </a:solidFill>
                    <a:latin typeface="Abadi" panose="020B0604020104020204" pitchFamily="34" charset="0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1900650" y="1698569"/>
              <a:ext cx="4195350" cy="1361527"/>
              <a:chOff x="1900650" y="1698569"/>
              <a:chExt cx="4195350" cy="1361527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900650" y="2267956"/>
                <a:ext cx="4195350" cy="792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latin typeface="Abadi" panose="020B0604020104020204" pitchFamily="34" charset="0"/>
                    <a:cs typeface="+mn-ea"/>
                    <a:sym typeface="+mn-lt"/>
                  </a:rPr>
                  <a:t>Click here to enter your text and change the color or size of the text. 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900650" y="1698569"/>
                <a:ext cx="3643313" cy="588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Abadi" panose="020B0604020104020204" pitchFamily="34" charset="0"/>
                    <a:cs typeface="+mn-ea"/>
                    <a:sym typeface="+mn-lt"/>
                  </a:rPr>
                  <a:t>输入文本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900650" y="4131461"/>
              <a:ext cx="4195350" cy="1361527"/>
              <a:chOff x="1900650" y="1698569"/>
              <a:chExt cx="4195350" cy="1361527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900650" y="2267956"/>
                <a:ext cx="4195350" cy="792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latin typeface="Abadi" panose="020B0604020104020204" pitchFamily="34" charset="0"/>
                    <a:cs typeface="+mn-ea"/>
                    <a:sym typeface="+mn-lt"/>
                  </a:rPr>
                  <a:t>Click here to enter your text and change the color or size of the text. 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900650" y="1698569"/>
                <a:ext cx="3643313" cy="588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Abadi" panose="020B0604020104020204" pitchFamily="34" charset="0"/>
                    <a:cs typeface="+mn-ea"/>
                    <a:sym typeface="+mn-lt"/>
                  </a:rPr>
                  <a:t>输入文本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39788" y="1682511"/>
            <a:ext cx="5361593" cy="3845740"/>
            <a:chOff x="6027132" y="1682512"/>
            <a:chExt cx="5361593" cy="3845740"/>
          </a:xfrm>
        </p:grpSpPr>
        <p:sp>
          <p:nvSpPr>
            <p:cNvPr id="30" name="矩形 29"/>
            <p:cNvSpPr/>
            <p:nvPr/>
          </p:nvSpPr>
          <p:spPr>
            <a:xfrm rot="5400000">
              <a:off x="9285294" y="3424821"/>
              <a:ext cx="3845740" cy="361122"/>
            </a:xfrm>
            <a:prstGeom prst="rect">
              <a:avLst/>
            </a:prstGeom>
            <a:solidFill>
              <a:srgbClr val="C00000">
                <a:alpha val="7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Abadi" panose="020B0604020104020204" pitchFamily="34" charset="0"/>
                <a:cs typeface="+mn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027132" y="1682512"/>
              <a:ext cx="4960534" cy="3845732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Abadi" panose="020B0604020104020204" pitchFamily="34" charset="0"/>
                <a:cs typeface="+mn-ea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0" y="6810751"/>
            <a:ext cx="12192000" cy="0"/>
          </a:xfrm>
          <a:prstGeom prst="line">
            <a:avLst/>
          </a:prstGeom>
          <a:ln w="130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9484" y="443874"/>
            <a:ext cx="546137" cy="338554"/>
            <a:chOff x="272647" y="248323"/>
            <a:chExt cx="903186" cy="464599"/>
          </a:xfrm>
          <a:solidFill>
            <a:srgbClr val="DBB47E"/>
          </a:solidFill>
        </p:grpSpPr>
        <p:sp>
          <p:nvSpPr>
            <p:cNvPr id="5" name="Freeform 50"/>
            <p:cNvSpPr/>
            <p:nvPr/>
          </p:nvSpPr>
          <p:spPr bwMode="auto">
            <a:xfrm>
              <a:off x="272647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6" name="Freeform 50"/>
            <p:cNvSpPr/>
            <p:nvPr/>
          </p:nvSpPr>
          <p:spPr bwMode="auto">
            <a:xfrm>
              <a:off x="573709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7" name="Freeform 50"/>
            <p:cNvSpPr/>
            <p:nvPr/>
          </p:nvSpPr>
          <p:spPr bwMode="auto">
            <a:xfrm>
              <a:off x="874771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66763" y="270370"/>
            <a:ext cx="4211637" cy="685563"/>
            <a:chOff x="766763" y="270370"/>
            <a:chExt cx="4211637" cy="685563"/>
          </a:xfrm>
        </p:grpSpPr>
        <p:sp>
          <p:nvSpPr>
            <p:cNvPr id="9" name="文本框 8"/>
            <p:cNvSpPr txBox="1"/>
            <p:nvPr/>
          </p:nvSpPr>
          <p:spPr>
            <a:xfrm>
              <a:off x="766763" y="270370"/>
              <a:ext cx="293188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spc="600" dirty="0">
                  <a:latin typeface="Abadi" panose="020B0604020104020204" pitchFamily="34" charset="0"/>
                  <a:cs typeface="+mn-ea"/>
                  <a:sym typeface="+mn-lt"/>
                </a:rPr>
                <a:t>输入目录文字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97759" y="617379"/>
              <a:ext cx="41806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600" spc="300" dirty="0">
                  <a:solidFill>
                    <a:schemeClr val="bg1">
                      <a:lumMod val="75000"/>
                    </a:schemeClr>
                  </a:solidFill>
                  <a:latin typeface="Abadi" panose="020B0604020104020204" pitchFamily="34" charset="0"/>
                  <a:cs typeface="+mn-ea"/>
                  <a:sym typeface="+mn-lt"/>
                </a:rPr>
                <a:t>Enter the table of contents text</a:t>
              </a:r>
              <a:endParaRPr lang="zh-CN" altLang="en-US" sz="1600" spc="300" dirty="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1388725" y="613151"/>
            <a:ext cx="8032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6810751"/>
            <a:ext cx="12192000" cy="0"/>
          </a:xfrm>
          <a:prstGeom prst="line">
            <a:avLst/>
          </a:prstGeom>
          <a:ln w="130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hart 5"/>
          <p:cNvGraphicFramePr/>
          <p:nvPr/>
        </p:nvGraphicFramePr>
        <p:xfrm>
          <a:off x="5018404" y="1697316"/>
          <a:ext cx="6370321" cy="3834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2" name="组合 41"/>
          <p:cNvGrpSpPr/>
          <p:nvPr/>
        </p:nvGrpSpPr>
        <p:grpSpPr>
          <a:xfrm>
            <a:off x="839788" y="1640619"/>
            <a:ext cx="4195350" cy="3619675"/>
            <a:chOff x="839788" y="1829155"/>
            <a:chExt cx="4195350" cy="3619675"/>
          </a:xfrm>
        </p:grpSpPr>
        <p:grpSp>
          <p:nvGrpSpPr>
            <p:cNvPr id="43" name="组合 42"/>
            <p:cNvGrpSpPr/>
            <p:nvPr/>
          </p:nvGrpSpPr>
          <p:grpSpPr>
            <a:xfrm>
              <a:off x="839788" y="1829155"/>
              <a:ext cx="4195350" cy="3619675"/>
              <a:chOff x="1375091" y="1312992"/>
              <a:chExt cx="4195350" cy="3619675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1375091" y="2283778"/>
                <a:ext cx="4195350" cy="792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Click here to enter your text and change the color or size of the text. </a:t>
                </a: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375091" y="1312992"/>
                <a:ext cx="3643313" cy="588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输入文本</a:t>
                </a: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375091" y="3211896"/>
                <a:ext cx="4195350" cy="792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Click here to enter your text and change the color or size of the text. 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75091" y="4140014"/>
                <a:ext cx="4195350" cy="792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Click here to enter your text and change the color or size of the text. </a:t>
                </a:r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>
              <a:off x="953408" y="2622440"/>
              <a:ext cx="1235755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9484" y="443874"/>
            <a:ext cx="546137" cy="338554"/>
            <a:chOff x="272647" y="248323"/>
            <a:chExt cx="903186" cy="464599"/>
          </a:xfrm>
          <a:solidFill>
            <a:srgbClr val="DBB47E"/>
          </a:solidFill>
        </p:grpSpPr>
        <p:sp>
          <p:nvSpPr>
            <p:cNvPr id="5" name="Freeform 50"/>
            <p:cNvSpPr/>
            <p:nvPr/>
          </p:nvSpPr>
          <p:spPr bwMode="auto">
            <a:xfrm>
              <a:off x="272647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6" name="Freeform 50"/>
            <p:cNvSpPr/>
            <p:nvPr/>
          </p:nvSpPr>
          <p:spPr bwMode="auto">
            <a:xfrm>
              <a:off x="573709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7" name="Freeform 50"/>
            <p:cNvSpPr/>
            <p:nvPr/>
          </p:nvSpPr>
          <p:spPr bwMode="auto">
            <a:xfrm>
              <a:off x="874771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66763" y="270370"/>
            <a:ext cx="4211637" cy="685563"/>
            <a:chOff x="766763" y="270370"/>
            <a:chExt cx="4211637" cy="685563"/>
          </a:xfrm>
        </p:grpSpPr>
        <p:sp>
          <p:nvSpPr>
            <p:cNvPr id="9" name="文本框 8"/>
            <p:cNvSpPr txBox="1"/>
            <p:nvPr/>
          </p:nvSpPr>
          <p:spPr>
            <a:xfrm>
              <a:off x="766763" y="270370"/>
              <a:ext cx="293188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spc="600" dirty="0">
                  <a:latin typeface="Abadi" panose="020B0604020104020204" pitchFamily="34" charset="0"/>
                  <a:cs typeface="+mn-ea"/>
                  <a:sym typeface="+mn-lt"/>
                </a:rPr>
                <a:t>输入目录文字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97759" y="617379"/>
              <a:ext cx="41806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600" spc="300" dirty="0">
                  <a:solidFill>
                    <a:schemeClr val="bg1">
                      <a:lumMod val="75000"/>
                    </a:schemeClr>
                  </a:solidFill>
                  <a:latin typeface="Abadi" panose="020B0604020104020204" pitchFamily="34" charset="0"/>
                  <a:cs typeface="+mn-ea"/>
                  <a:sym typeface="+mn-lt"/>
                </a:rPr>
                <a:t>Enter the table of contents text</a:t>
              </a:r>
              <a:endParaRPr lang="zh-CN" altLang="en-US" sz="1600" spc="300" dirty="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1388725" y="613151"/>
            <a:ext cx="8032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6810751"/>
            <a:ext cx="12192000" cy="0"/>
          </a:xfrm>
          <a:prstGeom prst="line">
            <a:avLst/>
          </a:prstGeom>
          <a:ln w="130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070075" y="1770529"/>
            <a:ext cx="4499428" cy="4470092"/>
            <a:chOff x="2086464" y="2142672"/>
            <a:chExt cx="3375463" cy="3353456"/>
          </a:xfrm>
          <a:effectLst/>
        </p:grpSpPr>
        <p:sp>
          <p:nvSpPr>
            <p:cNvPr id="13" name="Rectangle 24"/>
            <p:cNvSpPr/>
            <p:nvPr/>
          </p:nvSpPr>
          <p:spPr>
            <a:xfrm>
              <a:off x="2837381" y="3973397"/>
              <a:ext cx="1802591" cy="277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D04040"/>
                  </a:solidFill>
                  <a:latin typeface="Abadi" panose="020B0604020104020204" pitchFamily="34" charset="0"/>
                </a:rPr>
                <a:t>关键词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910202" y="2142672"/>
              <a:ext cx="1856679" cy="1652268"/>
              <a:chOff x="2910202" y="2142672"/>
              <a:chExt cx="1856679" cy="1652268"/>
            </a:xfrm>
          </p:grpSpPr>
          <p:sp>
            <p:nvSpPr>
              <p:cNvPr id="31" name="Freeform 59"/>
              <p:cNvSpPr/>
              <p:nvPr/>
            </p:nvSpPr>
            <p:spPr>
              <a:xfrm rot="7200000">
                <a:off x="3012408" y="2040466"/>
                <a:ext cx="1652268" cy="1856679"/>
              </a:xfrm>
              <a:custGeom>
                <a:avLst/>
                <a:gdLst>
                  <a:gd name="connsiteX0" fmla="*/ 10891 w 1418479"/>
                  <a:gd name="connsiteY0" fmla="*/ 1304790 h 1593967"/>
                  <a:gd name="connsiteX1" fmla="*/ 10814 w 1418479"/>
                  <a:gd name="connsiteY1" fmla="*/ 1304349 h 1593967"/>
                  <a:gd name="connsiteX2" fmla="*/ 533974 w 1418479"/>
                  <a:gd name="connsiteY2" fmla="*/ 14508 h 1593967"/>
                  <a:gd name="connsiteX3" fmla="*/ 553568 w 1418479"/>
                  <a:gd name="connsiteY3" fmla="*/ 0 h 1593967"/>
                  <a:gd name="connsiteX4" fmla="*/ 544302 w 1418479"/>
                  <a:gd name="connsiteY4" fmla="*/ 183513 h 1593967"/>
                  <a:gd name="connsiteX5" fmla="*/ 656710 w 1418479"/>
                  <a:gd name="connsiteY5" fmla="*/ 708630 h 1593967"/>
                  <a:gd name="connsiteX6" fmla="*/ 686155 w 1418479"/>
                  <a:gd name="connsiteY6" fmla="*/ 767738 h 1593967"/>
                  <a:gd name="connsiteX7" fmla="*/ 697233 w 1418479"/>
                  <a:gd name="connsiteY7" fmla="*/ 793065 h 1593967"/>
                  <a:gd name="connsiteX8" fmla="*/ 724825 w 1418479"/>
                  <a:gd name="connsiteY8" fmla="*/ 845367 h 1593967"/>
                  <a:gd name="connsiteX9" fmla="*/ 737155 w 1418479"/>
                  <a:gd name="connsiteY9" fmla="*/ 870118 h 1593967"/>
                  <a:gd name="connsiteX10" fmla="*/ 740609 w 1418479"/>
                  <a:gd name="connsiteY10" fmla="*/ 875286 h 1593967"/>
                  <a:gd name="connsiteX11" fmla="*/ 745596 w 1418479"/>
                  <a:gd name="connsiteY11" fmla="*/ 884739 h 1593967"/>
                  <a:gd name="connsiteX12" fmla="*/ 800267 w 1418479"/>
                  <a:gd name="connsiteY12" fmla="*/ 972325 h 1593967"/>
                  <a:gd name="connsiteX13" fmla="*/ 835128 w 1418479"/>
                  <a:gd name="connsiteY13" fmla="*/ 1016693 h 1593967"/>
                  <a:gd name="connsiteX14" fmla="*/ 838098 w 1418479"/>
                  <a:gd name="connsiteY14" fmla="*/ 1021137 h 1593967"/>
                  <a:gd name="connsiteX15" fmla="*/ 843281 w 1418479"/>
                  <a:gd name="connsiteY15" fmla="*/ 1027070 h 1593967"/>
                  <a:gd name="connsiteX16" fmla="*/ 927318 w 1418479"/>
                  <a:gd name="connsiteY16" fmla="*/ 1134025 h 1593967"/>
                  <a:gd name="connsiteX17" fmla="*/ 1243788 w 1418479"/>
                  <a:gd name="connsiteY17" fmla="*/ 1395058 h 1593967"/>
                  <a:gd name="connsiteX18" fmla="*/ 1418479 w 1418479"/>
                  <a:gd name="connsiteY18" fmla="*/ 1484488 h 1593967"/>
                  <a:gd name="connsiteX19" fmla="*/ 1389849 w 1418479"/>
                  <a:gd name="connsiteY19" fmla="*/ 1496927 h 1593967"/>
                  <a:gd name="connsiteX20" fmla="*/ 11234 w 1418479"/>
                  <a:gd name="connsiteY20" fmla="*/ 1305076 h 1593967"/>
                  <a:gd name="connsiteX21" fmla="*/ 10891 w 1418479"/>
                  <a:gd name="connsiteY21" fmla="*/ 1304790 h 159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8479" h="1593967">
                    <a:moveTo>
                      <a:pt x="10891" y="1304790"/>
                    </a:moveTo>
                    <a:lnTo>
                      <a:pt x="10814" y="1304349"/>
                    </a:lnTo>
                    <a:cubicBezTo>
                      <a:pt x="-49129" y="821266"/>
                      <a:pt x="142149" y="328278"/>
                      <a:pt x="533974" y="14508"/>
                    </a:cubicBezTo>
                    <a:lnTo>
                      <a:pt x="553568" y="0"/>
                    </a:lnTo>
                    <a:lnTo>
                      <a:pt x="544302" y="183513"/>
                    </a:lnTo>
                    <a:cubicBezTo>
                      <a:pt x="548352" y="364283"/>
                      <a:pt x="586712" y="542646"/>
                      <a:pt x="656710" y="708630"/>
                    </a:cubicBezTo>
                    <a:lnTo>
                      <a:pt x="686155" y="767738"/>
                    </a:lnTo>
                    <a:lnTo>
                      <a:pt x="697233" y="793065"/>
                    </a:lnTo>
                    <a:lnTo>
                      <a:pt x="724825" y="845367"/>
                    </a:lnTo>
                    <a:lnTo>
                      <a:pt x="737155" y="870118"/>
                    </a:lnTo>
                    <a:lnTo>
                      <a:pt x="740609" y="875286"/>
                    </a:lnTo>
                    <a:lnTo>
                      <a:pt x="745596" y="884739"/>
                    </a:lnTo>
                    <a:cubicBezTo>
                      <a:pt x="762786" y="914632"/>
                      <a:pt x="781026" y="943844"/>
                      <a:pt x="800267" y="972325"/>
                    </a:cubicBezTo>
                    <a:lnTo>
                      <a:pt x="835128" y="1016693"/>
                    </a:lnTo>
                    <a:lnTo>
                      <a:pt x="838098" y="1021137"/>
                    </a:lnTo>
                    <a:lnTo>
                      <a:pt x="843281" y="1027070"/>
                    </a:lnTo>
                    <a:lnTo>
                      <a:pt x="927318" y="1134025"/>
                    </a:lnTo>
                    <a:cubicBezTo>
                      <a:pt x="1019487" y="1235433"/>
                      <a:pt x="1126053" y="1323520"/>
                      <a:pt x="1243788" y="1395058"/>
                    </a:cubicBezTo>
                    <a:lnTo>
                      <a:pt x="1418479" y="1484488"/>
                    </a:lnTo>
                    <a:lnTo>
                      <a:pt x="1389849" y="1496927"/>
                    </a:lnTo>
                    <a:cubicBezTo>
                      <a:pt x="922204" y="1679373"/>
                      <a:pt x="399624" y="1598530"/>
                      <a:pt x="11234" y="1305076"/>
                    </a:cubicBezTo>
                    <a:lnTo>
                      <a:pt x="10891" y="1304790"/>
                    </a:lnTo>
                    <a:close/>
                  </a:path>
                </a:pathLst>
              </a:custGeom>
              <a:solidFill>
                <a:srgbClr val="C000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Abadi" panose="020B0604020104020204" pitchFamily="34" charset="0"/>
                  <a:cs typeface="+mn-ea"/>
                </a:endParaRPr>
              </a:p>
            </p:txBody>
          </p:sp>
          <p:grpSp>
            <p:nvGrpSpPr>
              <p:cNvPr id="33" name="Group 36"/>
              <p:cNvGrpSpPr/>
              <p:nvPr/>
            </p:nvGrpSpPr>
            <p:grpSpPr>
              <a:xfrm>
                <a:off x="3568865" y="2355599"/>
                <a:ext cx="339622" cy="340948"/>
                <a:chOff x="8548688" y="738188"/>
                <a:chExt cx="406400" cy="407987"/>
              </a:xfrm>
            </p:grpSpPr>
            <p:sp>
              <p:nvSpPr>
                <p:cNvPr id="34" name="Freeform 16"/>
                <p:cNvSpPr>
                  <a:spLocks noEditPoints="1"/>
                </p:cNvSpPr>
                <p:nvPr/>
              </p:nvSpPr>
              <p:spPr bwMode="auto">
                <a:xfrm>
                  <a:off x="8718550" y="738188"/>
                  <a:ext cx="236538" cy="238125"/>
                </a:xfrm>
                <a:custGeom>
                  <a:avLst/>
                  <a:gdLst>
                    <a:gd name="T0" fmla="*/ 44 w 56"/>
                    <a:gd name="T1" fmla="*/ 56 h 56"/>
                    <a:gd name="T2" fmla="*/ 12 w 56"/>
                    <a:gd name="T3" fmla="*/ 56 h 56"/>
                    <a:gd name="T4" fmla="*/ 0 w 56"/>
                    <a:gd name="T5" fmla="*/ 44 h 56"/>
                    <a:gd name="T6" fmla="*/ 0 w 56"/>
                    <a:gd name="T7" fmla="*/ 12 h 56"/>
                    <a:gd name="T8" fmla="*/ 12 w 56"/>
                    <a:gd name="T9" fmla="*/ 0 h 56"/>
                    <a:gd name="T10" fmla="*/ 44 w 56"/>
                    <a:gd name="T11" fmla="*/ 0 h 56"/>
                    <a:gd name="T12" fmla="*/ 56 w 56"/>
                    <a:gd name="T13" fmla="*/ 12 h 56"/>
                    <a:gd name="T14" fmla="*/ 56 w 56"/>
                    <a:gd name="T15" fmla="*/ 44 h 56"/>
                    <a:gd name="T16" fmla="*/ 44 w 56"/>
                    <a:gd name="T17" fmla="*/ 56 h 56"/>
                    <a:gd name="T18" fmla="*/ 12 w 56"/>
                    <a:gd name="T19" fmla="*/ 8 h 56"/>
                    <a:gd name="T20" fmla="*/ 8 w 56"/>
                    <a:gd name="T21" fmla="*/ 12 h 56"/>
                    <a:gd name="T22" fmla="*/ 8 w 56"/>
                    <a:gd name="T23" fmla="*/ 44 h 56"/>
                    <a:gd name="T24" fmla="*/ 12 w 56"/>
                    <a:gd name="T25" fmla="*/ 48 h 56"/>
                    <a:gd name="T26" fmla="*/ 44 w 56"/>
                    <a:gd name="T27" fmla="*/ 48 h 56"/>
                    <a:gd name="T28" fmla="*/ 48 w 56"/>
                    <a:gd name="T29" fmla="*/ 44 h 56"/>
                    <a:gd name="T30" fmla="*/ 48 w 56"/>
                    <a:gd name="T31" fmla="*/ 12 h 56"/>
                    <a:gd name="T32" fmla="*/ 44 w 56"/>
                    <a:gd name="T33" fmla="*/ 8 h 56"/>
                    <a:gd name="T34" fmla="*/ 12 w 56"/>
                    <a:gd name="T35" fmla="*/ 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56">
                      <a:moveTo>
                        <a:pt x="44" y="56"/>
                      </a:moveTo>
                      <a:cubicBezTo>
                        <a:pt x="12" y="56"/>
                        <a:pt x="12" y="56"/>
                        <a:pt x="12" y="56"/>
                      </a:cubicBezTo>
                      <a:cubicBezTo>
                        <a:pt x="5" y="56"/>
                        <a:pt x="0" y="51"/>
                        <a:pt x="0" y="44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51" y="0"/>
                        <a:pt x="56" y="5"/>
                        <a:pt x="56" y="12"/>
                      </a:cubicBezTo>
                      <a:cubicBezTo>
                        <a:pt x="56" y="44"/>
                        <a:pt x="56" y="44"/>
                        <a:pt x="56" y="44"/>
                      </a:cubicBezTo>
                      <a:cubicBezTo>
                        <a:pt x="56" y="51"/>
                        <a:pt x="51" y="56"/>
                        <a:pt x="44" y="56"/>
                      </a:cubicBezTo>
                      <a:close/>
                      <a:moveTo>
                        <a:pt x="12" y="8"/>
                      </a:moveTo>
                      <a:cubicBezTo>
                        <a:pt x="10" y="8"/>
                        <a:pt x="8" y="10"/>
                        <a:pt x="8" y="12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6"/>
                        <a:pt x="10" y="48"/>
                        <a:pt x="12" y="48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6" y="48"/>
                        <a:pt x="48" y="46"/>
                        <a:pt x="48" y="44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0"/>
                        <a:pt x="46" y="8"/>
                        <a:pt x="44" y="8"/>
                      </a:cubicBez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Abadi" panose="020B0604020104020204" pitchFamily="34" charset="0"/>
                  </a:endParaRPr>
                </a:p>
              </p:txBody>
            </p:sp>
            <p:sp>
              <p:nvSpPr>
                <p:cNvPr id="35" name="Freeform 17"/>
                <p:cNvSpPr/>
                <p:nvPr/>
              </p:nvSpPr>
              <p:spPr bwMode="auto">
                <a:xfrm>
                  <a:off x="8548688" y="908050"/>
                  <a:ext cx="236538" cy="238125"/>
                </a:xfrm>
                <a:custGeom>
                  <a:avLst/>
                  <a:gdLst>
                    <a:gd name="T0" fmla="*/ 44 w 56"/>
                    <a:gd name="T1" fmla="*/ 56 h 56"/>
                    <a:gd name="T2" fmla="*/ 12 w 56"/>
                    <a:gd name="T3" fmla="*/ 56 h 56"/>
                    <a:gd name="T4" fmla="*/ 0 w 56"/>
                    <a:gd name="T5" fmla="*/ 44 h 56"/>
                    <a:gd name="T6" fmla="*/ 0 w 56"/>
                    <a:gd name="T7" fmla="*/ 12 h 56"/>
                    <a:gd name="T8" fmla="*/ 12 w 56"/>
                    <a:gd name="T9" fmla="*/ 0 h 56"/>
                    <a:gd name="T10" fmla="*/ 16 w 56"/>
                    <a:gd name="T11" fmla="*/ 4 h 56"/>
                    <a:gd name="T12" fmla="*/ 12 w 56"/>
                    <a:gd name="T13" fmla="*/ 8 h 56"/>
                    <a:gd name="T14" fmla="*/ 8 w 56"/>
                    <a:gd name="T15" fmla="*/ 12 h 56"/>
                    <a:gd name="T16" fmla="*/ 8 w 56"/>
                    <a:gd name="T17" fmla="*/ 44 h 56"/>
                    <a:gd name="T18" fmla="*/ 12 w 56"/>
                    <a:gd name="T19" fmla="*/ 48 h 56"/>
                    <a:gd name="T20" fmla="*/ 44 w 56"/>
                    <a:gd name="T21" fmla="*/ 48 h 56"/>
                    <a:gd name="T22" fmla="*/ 48 w 56"/>
                    <a:gd name="T23" fmla="*/ 44 h 56"/>
                    <a:gd name="T24" fmla="*/ 52 w 56"/>
                    <a:gd name="T25" fmla="*/ 40 h 56"/>
                    <a:gd name="T26" fmla="*/ 56 w 56"/>
                    <a:gd name="T27" fmla="*/ 44 h 56"/>
                    <a:gd name="T28" fmla="*/ 44 w 56"/>
                    <a:gd name="T2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6" h="56">
                      <a:moveTo>
                        <a:pt x="44" y="56"/>
                      </a:moveTo>
                      <a:cubicBezTo>
                        <a:pt x="12" y="56"/>
                        <a:pt x="12" y="56"/>
                        <a:pt x="12" y="56"/>
                      </a:cubicBezTo>
                      <a:cubicBezTo>
                        <a:pt x="5" y="56"/>
                        <a:pt x="0" y="51"/>
                        <a:pt x="0" y="44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14" y="0"/>
                        <a:pt x="16" y="2"/>
                        <a:pt x="16" y="4"/>
                      </a:cubicBezTo>
                      <a:cubicBezTo>
                        <a:pt x="16" y="6"/>
                        <a:pt x="14" y="8"/>
                        <a:pt x="12" y="8"/>
                      </a:cubicBezTo>
                      <a:cubicBezTo>
                        <a:pt x="10" y="8"/>
                        <a:pt x="8" y="10"/>
                        <a:pt x="8" y="12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6"/>
                        <a:pt x="10" y="48"/>
                        <a:pt x="12" y="48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6" y="48"/>
                        <a:pt x="48" y="46"/>
                        <a:pt x="48" y="44"/>
                      </a:cubicBezTo>
                      <a:cubicBezTo>
                        <a:pt x="48" y="42"/>
                        <a:pt x="50" y="40"/>
                        <a:pt x="52" y="40"/>
                      </a:cubicBezTo>
                      <a:cubicBezTo>
                        <a:pt x="54" y="40"/>
                        <a:pt x="56" y="42"/>
                        <a:pt x="56" y="44"/>
                      </a:cubicBezTo>
                      <a:cubicBezTo>
                        <a:pt x="56" y="51"/>
                        <a:pt x="51" y="56"/>
                        <a:pt x="44" y="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Abadi" panose="020B0604020104020204" pitchFamily="34" charset="0"/>
                  </a:endParaRPr>
                </a:p>
              </p:txBody>
            </p:sp>
            <p:sp>
              <p:nvSpPr>
                <p:cNvPr id="36" name="Freeform 18"/>
                <p:cNvSpPr/>
                <p:nvPr/>
              </p:nvSpPr>
              <p:spPr bwMode="auto">
                <a:xfrm>
                  <a:off x="8632825" y="823913"/>
                  <a:ext cx="238125" cy="236538"/>
                </a:xfrm>
                <a:custGeom>
                  <a:avLst/>
                  <a:gdLst>
                    <a:gd name="T0" fmla="*/ 44 w 56"/>
                    <a:gd name="T1" fmla="*/ 56 h 56"/>
                    <a:gd name="T2" fmla="*/ 12 w 56"/>
                    <a:gd name="T3" fmla="*/ 56 h 56"/>
                    <a:gd name="T4" fmla="*/ 0 w 56"/>
                    <a:gd name="T5" fmla="*/ 44 h 56"/>
                    <a:gd name="T6" fmla="*/ 0 w 56"/>
                    <a:gd name="T7" fmla="*/ 12 h 56"/>
                    <a:gd name="T8" fmla="*/ 12 w 56"/>
                    <a:gd name="T9" fmla="*/ 0 h 56"/>
                    <a:gd name="T10" fmla="*/ 16 w 56"/>
                    <a:gd name="T11" fmla="*/ 4 h 56"/>
                    <a:gd name="T12" fmla="*/ 12 w 56"/>
                    <a:gd name="T13" fmla="*/ 8 h 56"/>
                    <a:gd name="T14" fmla="*/ 8 w 56"/>
                    <a:gd name="T15" fmla="*/ 12 h 56"/>
                    <a:gd name="T16" fmla="*/ 8 w 56"/>
                    <a:gd name="T17" fmla="*/ 44 h 56"/>
                    <a:gd name="T18" fmla="*/ 12 w 56"/>
                    <a:gd name="T19" fmla="*/ 48 h 56"/>
                    <a:gd name="T20" fmla="*/ 44 w 56"/>
                    <a:gd name="T21" fmla="*/ 48 h 56"/>
                    <a:gd name="T22" fmla="*/ 48 w 56"/>
                    <a:gd name="T23" fmla="*/ 44 h 56"/>
                    <a:gd name="T24" fmla="*/ 52 w 56"/>
                    <a:gd name="T25" fmla="*/ 40 h 56"/>
                    <a:gd name="T26" fmla="*/ 56 w 56"/>
                    <a:gd name="T27" fmla="*/ 44 h 56"/>
                    <a:gd name="T28" fmla="*/ 44 w 56"/>
                    <a:gd name="T2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6" h="56">
                      <a:moveTo>
                        <a:pt x="44" y="56"/>
                      </a:moveTo>
                      <a:cubicBezTo>
                        <a:pt x="12" y="56"/>
                        <a:pt x="12" y="56"/>
                        <a:pt x="12" y="56"/>
                      </a:cubicBezTo>
                      <a:cubicBezTo>
                        <a:pt x="5" y="56"/>
                        <a:pt x="0" y="51"/>
                        <a:pt x="0" y="44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14" y="0"/>
                        <a:pt x="16" y="2"/>
                        <a:pt x="16" y="4"/>
                      </a:cubicBezTo>
                      <a:cubicBezTo>
                        <a:pt x="16" y="6"/>
                        <a:pt x="14" y="8"/>
                        <a:pt x="12" y="8"/>
                      </a:cubicBezTo>
                      <a:cubicBezTo>
                        <a:pt x="10" y="8"/>
                        <a:pt x="8" y="10"/>
                        <a:pt x="8" y="12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6"/>
                        <a:pt x="10" y="48"/>
                        <a:pt x="12" y="48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6" y="48"/>
                        <a:pt x="48" y="46"/>
                        <a:pt x="48" y="44"/>
                      </a:cubicBezTo>
                      <a:cubicBezTo>
                        <a:pt x="48" y="42"/>
                        <a:pt x="50" y="40"/>
                        <a:pt x="52" y="40"/>
                      </a:cubicBezTo>
                      <a:cubicBezTo>
                        <a:pt x="54" y="40"/>
                        <a:pt x="56" y="42"/>
                        <a:pt x="56" y="44"/>
                      </a:cubicBezTo>
                      <a:cubicBezTo>
                        <a:pt x="56" y="51"/>
                        <a:pt x="51" y="56"/>
                        <a:pt x="44" y="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Abadi" panose="020B0604020104020204" pitchFamily="34" charset="0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2086464" y="3613684"/>
              <a:ext cx="1859201" cy="1626203"/>
              <a:chOff x="2086464" y="3613684"/>
              <a:chExt cx="1859201" cy="1626203"/>
            </a:xfrm>
          </p:grpSpPr>
          <p:sp>
            <p:nvSpPr>
              <p:cNvPr id="25" name="Freeform 61"/>
              <p:cNvSpPr/>
              <p:nvPr/>
            </p:nvSpPr>
            <p:spPr>
              <a:xfrm rot="7200000">
                <a:off x="2202963" y="3497185"/>
                <a:ext cx="1626203" cy="1859201"/>
              </a:xfrm>
              <a:custGeom>
                <a:avLst/>
                <a:gdLst>
                  <a:gd name="connsiteX0" fmla="*/ 0 w 1396102"/>
                  <a:gd name="connsiteY0" fmla="*/ 1496087 h 1596132"/>
                  <a:gd name="connsiteX1" fmla="*/ 75203 w 1396102"/>
                  <a:gd name="connsiteY1" fmla="*/ 1460979 h 1596132"/>
                  <a:gd name="connsiteX2" fmla="*/ 836429 w 1396102"/>
                  <a:gd name="connsiteY2" fmla="*/ 406978 h 1596132"/>
                  <a:gd name="connsiteX3" fmla="*/ 848653 w 1396102"/>
                  <a:gd name="connsiteY3" fmla="*/ 245414 h 1596132"/>
                  <a:gd name="connsiteX4" fmla="*/ 851800 w 1396102"/>
                  <a:gd name="connsiteY4" fmla="*/ 212192 h 1596132"/>
                  <a:gd name="connsiteX5" fmla="*/ 851547 w 1396102"/>
                  <a:gd name="connsiteY5" fmla="*/ 207171 h 1596132"/>
                  <a:gd name="connsiteX6" fmla="*/ 852878 w 1396102"/>
                  <a:gd name="connsiteY6" fmla="*/ 189571 h 1596132"/>
                  <a:gd name="connsiteX7" fmla="*/ 848715 w 1396102"/>
                  <a:gd name="connsiteY7" fmla="*/ 79732 h 1596132"/>
                  <a:gd name="connsiteX8" fmla="*/ 842256 w 1396102"/>
                  <a:gd name="connsiteY8" fmla="*/ 23182 h 1596132"/>
                  <a:gd name="connsiteX9" fmla="*/ 841343 w 1396102"/>
                  <a:gd name="connsiteY9" fmla="*/ 5101 h 1596132"/>
                  <a:gd name="connsiteX10" fmla="*/ 841265 w 1396102"/>
                  <a:gd name="connsiteY10" fmla="*/ 4661 h 1596132"/>
                  <a:gd name="connsiteX11" fmla="*/ 840923 w 1396102"/>
                  <a:gd name="connsiteY11" fmla="*/ 4374 h 1596132"/>
                  <a:gd name="connsiteX12" fmla="*/ 840043 w 1396102"/>
                  <a:gd name="connsiteY12" fmla="*/ 3804 h 1596132"/>
                  <a:gd name="connsiteX13" fmla="*/ 839608 w 1396102"/>
                  <a:gd name="connsiteY13" fmla="*/ 0 h 1596132"/>
                  <a:gd name="connsiteX14" fmla="*/ 862128 w 1396102"/>
                  <a:gd name="connsiteY14" fmla="*/ 16673 h 1596132"/>
                  <a:gd name="connsiteX15" fmla="*/ 1385287 w 1396102"/>
                  <a:gd name="connsiteY15" fmla="*/ 1306514 h 1596132"/>
                  <a:gd name="connsiteX16" fmla="*/ 1385211 w 1396102"/>
                  <a:gd name="connsiteY16" fmla="*/ 1306954 h 1596132"/>
                  <a:gd name="connsiteX17" fmla="*/ 1384868 w 1396102"/>
                  <a:gd name="connsiteY17" fmla="*/ 1307242 h 1596132"/>
                  <a:gd name="connsiteX18" fmla="*/ 6253 w 1396102"/>
                  <a:gd name="connsiteY18" fmla="*/ 1499092 h 1596132"/>
                  <a:gd name="connsiteX19" fmla="*/ 0 w 1396102"/>
                  <a:gd name="connsiteY19" fmla="*/ 1496087 h 159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96102" h="1596132">
                    <a:moveTo>
                      <a:pt x="0" y="1496087"/>
                    </a:moveTo>
                    <a:lnTo>
                      <a:pt x="75203" y="1460979"/>
                    </a:lnTo>
                    <a:cubicBezTo>
                      <a:pt x="475333" y="1256033"/>
                      <a:pt x="766025" y="867749"/>
                      <a:pt x="836429" y="406978"/>
                    </a:cubicBezTo>
                    <a:lnTo>
                      <a:pt x="848653" y="245414"/>
                    </a:lnTo>
                    <a:lnTo>
                      <a:pt x="851800" y="212192"/>
                    </a:lnTo>
                    <a:lnTo>
                      <a:pt x="851547" y="207171"/>
                    </a:lnTo>
                    <a:lnTo>
                      <a:pt x="852878" y="189571"/>
                    </a:lnTo>
                    <a:cubicBezTo>
                      <a:pt x="852878" y="152613"/>
                      <a:pt x="851474" y="115983"/>
                      <a:pt x="848715" y="79732"/>
                    </a:cubicBezTo>
                    <a:lnTo>
                      <a:pt x="842256" y="23182"/>
                    </a:lnTo>
                    <a:lnTo>
                      <a:pt x="841343" y="5101"/>
                    </a:lnTo>
                    <a:lnTo>
                      <a:pt x="841265" y="4661"/>
                    </a:lnTo>
                    <a:lnTo>
                      <a:pt x="840923" y="4374"/>
                    </a:lnTo>
                    <a:lnTo>
                      <a:pt x="840043" y="3804"/>
                    </a:lnTo>
                    <a:lnTo>
                      <a:pt x="839608" y="0"/>
                    </a:lnTo>
                    <a:lnTo>
                      <a:pt x="862128" y="16673"/>
                    </a:lnTo>
                    <a:cubicBezTo>
                      <a:pt x="1253952" y="330443"/>
                      <a:pt x="1445231" y="823431"/>
                      <a:pt x="1385287" y="1306514"/>
                    </a:cubicBezTo>
                    <a:lnTo>
                      <a:pt x="1385211" y="1306954"/>
                    </a:lnTo>
                    <a:lnTo>
                      <a:pt x="1384868" y="1307242"/>
                    </a:lnTo>
                    <a:cubicBezTo>
                      <a:pt x="996478" y="1600696"/>
                      <a:pt x="473898" y="1681538"/>
                      <a:pt x="6253" y="1499092"/>
                    </a:cubicBezTo>
                    <a:lnTo>
                      <a:pt x="0" y="1496087"/>
                    </a:lnTo>
                    <a:close/>
                  </a:path>
                </a:pathLst>
              </a:custGeom>
              <a:solidFill>
                <a:srgbClr val="C000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Abadi" panose="020B0604020104020204" pitchFamily="34" charset="0"/>
                  <a:cs typeface="+mn-ea"/>
                </a:endParaRPr>
              </a:p>
            </p:txBody>
          </p:sp>
          <p:grpSp>
            <p:nvGrpSpPr>
              <p:cNvPr id="26" name="Group 40"/>
              <p:cNvGrpSpPr/>
              <p:nvPr/>
            </p:nvGrpSpPr>
            <p:grpSpPr>
              <a:xfrm>
                <a:off x="2354806" y="4400221"/>
                <a:ext cx="351072" cy="234508"/>
                <a:chOff x="5545138" y="823913"/>
                <a:chExt cx="406400" cy="271463"/>
              </a:xfrm>
            </p:grpSpPr>
            <p:sp>
              <p:nvSpPr>
                <p:cNvPr id="27" name="Freeform 21"/>
                <p:cNvSpPr/>
                <p:nvPr/>
              </p:nvSpPr>
              <p:spPr bwMode="auto">
                <a:xfrm>
                  <a:off x="5794375" y="971550"/>
                  <a:ext cx="144463" cy="106363"/>
                </a:xfrm>
                <a:custGeom>
                  <a:avLst/>
                  <a:gdLst>
                    <a:gd name="T0" fmla="*/ 29 w 34"/>
                    <a:gd name="T1" fmla="*/ 25 h 25"/>
                    <a:gd name="T2" fmla="*/ 27 w 34"/>
                    <a:gd name="T3" fmla="*/ 24 h 25"/>
                    <a:gd name="T4" fmla="*/ 3 w 34"/>
                    <a:gd name="T5" fmla="*/ 8 h 25"/>
                    <a:gd name="T6" fmla="*/ 2 w 34"/>
                    <a:gd name="T7" fmla="*/ 3 h 25"/>
                    <a:gd name="T8" fmla="*/ 7 w 34"/>
                    <a:gd name="T9" fmla="*/ 2 h 25"/>
                    <a:gd name="T10" fmla="*/ 31 w 34"/>
                    <a:gd name="T11" fmla="*/ 18 h 25"/>
                    <a:gd name="T12" fmla="*/ 32 w 34"/>
                    <a:gd name="T13" fmla="*/ 23 h 25"/>
                    <a:gd name="T14" fmla="*/ 29 w 34"/>
                    <a:gd name="T15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5">
                      <a:moveTo>
                        <a:pt x="29" y="25"/>
                      </a:moveTo>
                      <a:cubicBezTo>
                        <a:pt x="28" y="25"/>
                        <a:pt x="27" y="25"/>
                        <a:pt x="27" y="24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7"/>
                        <a:pt x="0" y="5"/>
                        <a:pt x="2" y="3"/>
                      </a:cubicBezTo>
                      <a:cubicBezTo>
                        <a:pt x="3" y="1"/>
                        <a:pt x="5" y="0"/>
                        <a:pt x="7" y="2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3" y="19"/>
                        <a:pt x="34" y="21"/>
                        <a:pt x="32" y="23"/>
                      </a:cubicBezTo>
                      <a:cubicBezTo>
                        <a:pt x="32" y="24"/>
                        <a:pt x="30" y="25"/>
                        <a:pt x="29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Abadi" panose="020B0604020104020204" pitchFamily="34" charset="0"/>
                  </a:endParaRPr>
                </a:p>
              </p:txBody>
            </p:sp>
            <p:sp>
              <p:nvSpPr>
                <p:cNvPr id="28" name="Freeform 22"/>
                <p:cNvSpPr/>
                <p:nvPr/>
              </p:nvSpPr>
              <p:spPr bwMode="auto">
                <a:xfrm>
                  <a:off x="5545138" y="823913"/>
                  <a:ext cx="406400" cy="271463"/>
                </a:xfrm>
                <a:custGeom>
                  <a:avLst/>
                  <a:gdLst>
                    <a:gd name="T0" fmla="*/ 84 w 96"/>
                    <a:gd name="T1" fmla="*/ 64 h 64"/>
                    <a:gd name="T2" fmla="*/ 12 w 96"/>
                    <a:gd name="T3" fmla="*/ 64 h 64"/>
                    <a:gd name="T4" fmla="*/ 0 w 96"/>
                    <a:gd name="T5" fmla="*/ 52 h 64"/>
                    <a:gd name="T6" fmla="*/ 0 w 96"/>
                    <a:gd name="T7" fmla="*/ 12 h 64"/>
                    <a:gd name="T8" fmla="*/ 12 w 96"/>
                    <a:gd name="T9" fmla="*/ 0 h 64"/>
                    <a:gd name="T10" fmla="*/ 84 w 96"/>
                    <a:gd name="T11" fmla="*/ 0 h 64"/>
                    <a:gd name="T12" fmla="*/ 96 w 96"/>
                    <a:gd name="T13" fmla="*/ 12 h 64"/>
                    <a:gd name="T14" fmla="*/ 96 w 96"/>
                    <a:gd name="T15" fmla="*/ 36 h 64"/>
                    <a:gd name="T16" fmla="*/ 92 w 96"/>
                    <a:gd name="T17" fmla="*/ 40 h 64"/>
                    <a:gd name="T18" fmla="*/ 88 w 96"/>
                    <a:gd name="T19" fmla="*/ 36 h 64"/>
                    <a:gd name="T20" fmla="*/ 88 w 96"/>
                    <a:gd name="T21" fmla="*/ 12 h 64"/>
                    <a:gd name="T22" fmla="*/ 84 w 96"/>
                    <a:gd name="T23" fmla="*/ 8 h 64"/>
                    <a:gd name="T24" fmla="*/ 12 w 96"/>
                    <a:gd name="T25" fmla="*/ 8 h 64"/>
                    <a:gd name="T26" fmla="*/ 8 w 96"/>
                    <a:gd name="T27" fmla="*/ 12 h 64"/>
                    <a:gd name="T28" fmla="*/ 8 w 96"/>
                    <a:gd name="T29" fmla="*/ 52 h 64"/>
                    <a:gd name="T30" fmla="*/ 12 w 96"/>
                    <a:gd name="T31" fmla="*/ 56 h 64"/>
                    <a:gd name="T32" fmla="*/ 84 w 96"/>
                    <a:gd name="T33" fmla="*/ 56 h 64"/>
                    <a:gd name="T34" fmla="*/ 88 w 96"/>
                    <a:gd name="T35" fmla="*/ 52 h 64"/>
                    <a:gd name="T36" fmla="*/ 92 w 96"/>
                    <a:gd name="T37" fmla="*/ 48 h 64"/>
                    <a:gd name="T38" fmla="*/ 96 w 96"/>
                    <a:gd name="T39" fmla="*/ 52 h 64"/>
                    <a:gd name="T40" fmla="*/ 84 w 96"/>
                    <a:gd name="T41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6" h="64">
                      <a:moveTo>
                        <a:pt x="84" y="64"/>
                      </a:move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5" y="64"/>
                        <a:pt x="0" y="59"/>
                        <a:pt x="0" y="5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91" y="0"/>
                        <a:pt x="96" y="5"/>
                        <a:pt x="96" y="12"/>
                      </a:cubicBezTo>
                      <a:cubicBezTo>
                        <a:pt x="96" y="36"/>
                        <a:pt x="96" y="36"/>
                        <a:pt x="96" y="36"/>
                      </a:cubicBezTo>
                      <a:cubicBezTo>
                        <a:pt x="96" y="38"/>
                        <a:pt x="94" y="40"/>
                        <a:pt x="92" y="40"/>
                      </a:cubicBezTo>
                      <a:cubicBezTo>
                        <a:pt x="90" y="40"/>
                        <a:pt x="88" y="38"/>
                        <a:pt x="88" y="36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88" y="10"/>
                        <a:pt x="86" y="8"/>
                        <a:pt x="84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0" y="8"/>
                        <a:pt x="8" y="10"/>
                        <a:pt x="8" y="12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4"/>
                        <a:pt x="10" y="56"/>
                        <a:pt x="12" y="56"/>
                      </a:cubicBezTo>
                      <a:cubicBezTo>
                        <a:pt x="84" y="56"/>
                        <a:pt x="84" y="56"/>
                        <a:pt x="84" y="56"/>
                      </a:cubicBezTo>
                      <a:cubicBezTo>
                        <a:pt x="86" y="56"/>
                        <a:pt x="88" y="54"/>
                        <a:pt x="88" y="52"/>
                      </a:cubicBezTo>
                      <a:cubicBezTo>
                        <a:pt x="88" y="50"/>
                        <a:pt x="90" y="48"/>
                        <a:pt x="92" y="48"/>
                      </a:cubicBezTo>
                      <a:cubicBezTo>
                        <a:pt x="94" y="48"/>
                        <a:pt x="96" y="50"/>
                        <a:pt x="96" y="52"/>
                      </a:cubicBezTo>
                      <a:cubicBezTo>
                        <a:pt x="96" y="59"/>
                        <a:pt x="91" y="64"/>
                        <a:pt x="84" y="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Abadi" panose="020B0604020104020204" pitchFamily="34" charset="0"/>
                  </a:endParaRPr>
                </a:p>
              </p:txBody>
            </p:sp>
            <p:sp>
              <p:nvSpPr>
                <p:cNvPr id="29" name="Freeform 23"/>
                <p:cNvSpPr/>
                <p:nvPr/>
              </p:nvSpPr>
              <p:spPr bwMode="auto">
                <a:xfrm>
                  <a:off x="5557838" y="836613"/>
                  <a:ext cx="381000" cy="147638"/>
                </a:xfrm>
                <a:custGeom>
                  <a:avLst/>
                  <a:gdLst>
                    <a:gd name="T0" fmla="*/ 45 w 90"/>
                    <a:gd name="T1" fmla="*/ 35 h 35"/>
                    <a:gd name="T2" fmla="*/ 38 w 90"/>
                    <a:gd name="T3" fmla="*/ 33 h 35"/>
                    <a:gd name="T4" fmla="*/ 3 w 90"/>
                    <a:gd name="T5" fmla="*/ 8 h 35"/>
                    <a:gd name="T6" fmla="*/ 2 w 90"/>
                    <a:gd name="T7" fmla="*/ 3 h 35"/>
                    <a:gd name="T8" fmla="*/ 7 w 90"/>
                    <a:gd name="T9" fmla="*/ 2 h 35"/>
                    <a:gd name="T10" fmla="*/ 43 w 90"/>
                    <a:gd name="T11" fmla="*/ 27 h 35"/>
                    <a:gd name="T12" fmla="*/ 47 w 90"/>
                    <a:gd name="T13" fmla="*/ 27 h 35"/>
                    <a:gd name="T14" fmla="*/ 83 w 90"/>
                    <a:gd name="T15" fmla="*/ 2 h 35"/>
                    <a:gd name="T16" fmla="*/ 88 w 90"/>
                    <a:gd name="T17" fmla="*/ 3 h 35"/>
                    <a:gd name="T18" fmla="*/ 87 w 90"/>
                    <a:gd name="T19" fmla="*/ 8 h 35"/>
                    <a:gd name="T20" fmla="*/ 52 w 90"/>
                    <a:gd name="T21" fmla="*/ 33 h 35"/>
                    <a:gd name="T22" fmla="*/ 45 w 90"/>
                    <a:gd name="T2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0" h="35">
                      <a:moveTo>
                        <a:pt x="45" y="35"/>
                      </a:moveTo>
                      <a:cubicBezTo>
                        <a:pt x="43" y="35"/>
                        <a:pt x="40" y="35"/>
                        <a:pt x="38" y="33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7"/>
                        <a:pt x="0" y="5"/>
                        <a:pt x="2" y="3"/>
                      </a:cubicBezTo>
                      <a:cubicBezTo>
                        <a:pt x="3" y="1"/>
                        <a:pt x="5" y="0"/>
                        <a:pt x="7" y="2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4" y="27"/>
                        <a:pt x="46" y="27"/>
                        <a:pt x="47" y="27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5" y="0"/>
                        <a:pt x="87" y="1"/>
                        <a:pt x="88" y="3"/>
                      </a:cubicBezTo>
                      <a:cubicBezTo>
                        <a:pt x="90" y="5"/>
                        <a:pt x="89" y="7"/>
                        <a:pt x="87" y="8"/>
                      </a:cubicBezTo>
                      <a:cubicBezTo>
                        <a:pt x="52" y="33"/>
                        <a:pt x="52" y="33"/>
                        <a:pt x="52" y="33"/>
                      </a:cubicBezTo>
                      <a:cubicBezTo>
                        <a:pt x="50" y="35"/>
                        <a:pt x="47" y="35"/>
                        <a:pt x="45" y="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Abadi" panose="020B0604020104020204" pitchFamily="34" charset="0"/>
                  </a:endParaRPr>
                </a:p>
              </p:txBody>
            </p:sp>
            <p:sp>
              <p:nvSpPr>
                <p:cNvPr id="30" name="Freeform 24"/>
                <p:cNvSpPr/>
                <p:nvPr/>
              </p:nvSpPr>
              <p:spPr bwMode="auto">
                <a:xfrm>
                  <a:off x="5557838" y="971550"/>
                  <a:ext cx="142875" cy="106363"/>
                </a:xfrm>
                <a:custGeom>
                  <a:avLst/>
                  <a:gdLst>
                    <a:gd name="T0" fmla="*/ 5 w 34"/>
                    <a:gd name="T1" fmla="*/ 25 h 25"/>
                    <a:gd name="T2" fmla="*/ 2 w 34"/>
                    <a:gd name="T3" fmla="*/ 23 h 25"/>
                    <a:gd name="T4" fmla="*/ 3 w 34"/>
                    <a:gd name="T5" fmla="*/ 18 h 25"/>
                    <a:gd name="T6" fmla="*/ 27 w 34"/>
                    <a:gd name="T7" fmla="*/ 2 h 25"/>
                    <a:gd name="T8" fmla="*/ 32 w 34"/>
                    <a:gd name="T9" fmla="*/ 3 h 25"/>
                    <a:gd name="T10" fmla="*/ 31 w 34"/>
                    <a:gd name="T11" fmla="*/ 8 h 25"/>
                    <a:gd name="T12" fmla="*/ 7 w 34"/>
                    <a:gd name="T13" fmla="*/ 24 h 25"/>
                    <a:gd name="T14" fmla="*/ 5 w 34"/>
                    <a:gd name="T15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5">
                      <a:moveTo>
                        <a:pt x="5" y="25"/>
                      </a:moveTo>
                      <a:cubicBezTo>
                        <a:pt x="4" y="25"/>
                        <a:pt x="2" y="24"/>
                        <a:pt x="2" y="23"/>
                      </a:cubicBezTo>
                      <a:cubicBezTo>
                        <a:pt x="0" y="21"/>
                        <a:pt x="1" y="19"/>
                        <a:pt x="3" y="18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9" y="0"/>
                        <a:pt x="31" y="1"/>
                        <a:pt x="32" y="3"/>
                      </a:cubicBezTo>
                      <a:cubicBezTo>
                        <a:pt x="34" y="5"/>
                        <a:pt x="33" y="7"/>
                        <a:pt x="31" y="8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5"/>
                        <a:pt x="6" y="25"/>
                        <a:pt x="5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Abadi" panose="020B0604020104020204" pitchFamily="34" charset="0"/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4150366" y="3497940"/>
              <a:ext cx="1311561" cy="1998188"/>
              <a:chOff x="4150366" y="3497940"/>
              <a:chExt cx="1311561" cy="1998188"/>
            </a:xfrm>
          </p:grpSpPr>
          <p:sp>
            <p:nvSpPr>
              <p:cNvPr id="20" name="Freeform 60"/>
              <p:cNvSpPr/>
              <p:nvPr/>
            </p:nvSpPr>
            <p:spPr>
              <a:xfrm rot="7200000">
                <a:off x="3807053" y="3841253"/>
                <a:ext cx="1998188" cy="1311561"/>
              </a:xfrm>
              <a:custGeom>
                <a:avLst/>
                <a:gdLst>
                  <a:gd name="connsiteX0" fmla="*/ 0 w 1715453"/>
                  <a:gd name="connsiteY0" fmla="*/ 1105064 h 1125981"/>
                  <a:gd name="connsiteX1" fmla="*/ 524 w 1715453"/>
                  <a:gd name="connsiteY1" fmla="*/ 1098145 h 1125981"/>
                  <a:gd name="connsiteX2" fmla="*/ 855979 w 1715453"/>
                  <a:gd name="connsiteY2" fmla="*/ 155 h 1125981"/>
                  <a:gd name="connsiteX3" fmla="*/ 856399 w 1715453"/>
                  <a:gd name="connsiteY3" fmla="*/ 0 h 1125981"/>
                  <a:gd name="connsiteX4" fmla="*/ 856819 w 1715453"/>
                  <a:gd name="connsiteY4" fmla="*/ 155 h 1125981"/>
                  <a:gd name="connsiteX5" fmla="*/ 1712274 w 1715453"/>
                  <a:gd name="connsiteY5" fmla="*/ 1098145 h 1125981"/>
                  <a:gd name="connsiteX6" fmla="*/ 1715453 w 1715453"/>
                  <a:gd name="connsiteY6" fmla="*/ 1125981 h 1125981"/>
                  <a:gd name="connsiteX7" fmla="*/ 1650959 w 1715453"/>
                  <a:gd name="connsiteY7" fmla="*/ 1078231 h 1125981"/>
                  <a:gd name="connsiteX8" fmla="*/ 1557918 w 1715453"/>
                  <a:gd name="connsiteY8" fmla="*/ 1019706 h 1125981"/>
                  <a:gd name="connsiteX9" fmla="*/ 68009 w 1715453"/>
                  <a:gd name="connsiteY9" fmla="*/ 1057488 h 1125981"/>
                  <a:gd name="connsiteX10" fmla="*/ 0 w 1715453"/>
                  <a:gd name="connsiteY10" fmla="*/ 1105064 h 1125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5453" h="1125981">
                    <a:moveTo>
                      <a:pt x="0" y="1105064"/>
                    </a:moveTo>
                    <a:lnTo>
                      <a:pt x="524" y="1098145"/>
                    </a:lnTo>
                    <a:cubicBezTo>
                      <a:pt x="76344" y="601929"/>
                      <a:pt x="407646" y="189783"/>
                      <a:pt x="855979" y="155"/>
                    </a:cubicBezTo>
                    <a:lnTo>
                      <a:pt x="856399" y="0"/>
                    </a:lnTo>
                    <a:lnTo>
                      <a:pt x="856819" y="155"/>
                    </a:lnTo>
                    <a:cubicBezTo>
                      <a:pt x="1305154" y="189784"/>
                      <a:pt x="1636454" y="601930"/>
                      <a:pt x="1712274" y="1098145"/>
                    </a:cubicBezTo>
                    <a:lnTo>
                      <a:pt x="1715453" y="1125981"/>
                    </a:lnTo>
                    <a:lnTo>
                      <a:pt x="1650959" y="1078231"/>
                    </a:lnTo>
                    <a:cubicBezTo>
                      <a:pt x="1620944" y="1057716"/>
                      <a:pt x="1589924" y="1038185"/>
                      <a:pt x="1557918" y="1019706"/>
                    </a:cubicBezTo>
                    <a:cubicBezTo>
                      <a:pt x="1077821" y="742522"/>
                      <a:pt x="503646" y="775892"/>
                      <a:pt x="68009" y="1057488"/>
                    </a:cubicBezTo>
                    <a:lnTo>
                      <a:pt x="0" y="1105064"/>
                    </a:lnTo>
                    <a:close/>
                  </a:path>
                </a:pathLst>
              </a:custGeom>
              <a:solidFill>
                <a:srgbClr val="C000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Abadi" panose="020B0604020104020204" pitchFamily="34" charset="0"/>
                  <a:cs typeface="+mn-ea"/>
                </a:endParaRPr>
              </a:p>
            </p:txBody>
          </p:sp>
          <p:grpSp>
            <p:nvGrpSpPr>
              <p:cNvPr id="21" name="Group 45"/>
              <p:cNvGrpSpPr/>
              <p:nvPr/>
            </p:nvGrpSpPr>
            <p:grpSpPr>
              <a:xfrm>
                <a:off x="4774160" y="4256986"/>
                <a:ext cx="271684" cy="408320"/>
                <a:chOff x="4089400" y="738188"/>
                <a:chExt cx="271463" cy="407987"/>
              </a:xfrm>
            </p:grpSpPr>
            <p:sp>
              <p:nvSpPr>
                <p:cNvPr id="22" name="Freeform 28"/>
                <p:cNvSpPr/>
                <p:nvPr/>
              </p:nvSpPr>
              <p:spPr bwMode="auto">
                <a:xfrm>
                  <a:off x="4140200" y="738188"/>
                  <a:ext cx="169863" cy="271463"/>
                </a:xfrm>
                <a:custGeom>
                  <a:avLst/>
                  <a:gdLst>
                    <a:gd name="T0" fmla="*/ 20 w 40"/>
                    <a:gd name="T1" fmla="*/ 64 h 64"/>
                    <a:gd name="T2" fmla="*/ 0 w 40"/>
                    <a:gd name="T3" fmla="*/ 44 h 64"/>
                    <a:gd name="T4" fmla="*/ 0 w 40"/>
                    <a:gd name="T5" fmla="*/ 20 h 64"/>
                    <a:gd name="T6" fmla="*/ 20 w 40"/>
                    <a:gd name="T7" fmla="*/ 0 h 64"/>
                    <a:gd name="T8" fmla="*/ 24 w 40"/>
                    <a:gd name="T9" fmla="*/ 0 h 64"/>
                    <a:gd name="T10" fmla="*/ 26 w 40"/>
                    <a:gd name="T11" fmla="*/ 1 h 64"/>
                    <a:gd name="T12" fmla="*/ 28 w 40"/>
                    <a:gd name="T13" fmla="*/ 6 h 64"/>
                    <a:gd name="T14" fmla="*/ 23 w 40"/>
                    <a:gd name="T15" fmla="*/ 9 h 64"/>
                    <a:gd name="T16" fmla="*/ 22 w 40"/>
                    <a:gd name="T17" fmla="*/ 8 h 64"/>
                    <a:gd name="T18" fmla="*/ 20 w 40"/>
                    <a:gd name="T19" fmla="*/ 8 h 64"/>
                    <a:gd name="T20" fmla="*/ 8 w 40"/>
                    <a:gd name="T21" fmla="*/ 20 h 64"/>
                    <a:gd name="T22" fmla="*/ 8 w 40"/>
                    <a:gd name="T23" fmla="*/ 44 h 64"/>
                    <a:gd name="T24" fmla="*/ 20 w 40"/>
                    <a:gd name="T25" fmla="*/ 56 h 64"/>
                    <a:gd name="T26" fmla="*/ 32 w 40"/>
                    <a:gd name="T27" fmla="*/ 44 h 64"/>
                    <a:gd name="T28" fmla="*/ 32 w 40"/>
                    <a:gd name="T29" fmla="*/ 20 h 64"/>
                    <a:gd name="T30" fmla="*/ 32 w 40"/>
                    <a:gd name="T31" fmla="*/ 18 h 64"/>
                    <a:gd name="T32" fmla="*/ 31 w 40"/>
                    <a:gd name="T33" fmla="*/ 17 h 64"/>
                    <a:gd name="T34" fmla="*/ 34 w 40"/>
                    <a:gd name="T35" fmla="*/ 12 h 64"/>
                    <a:gd name="T36" fmla="*/ 39 w 40"/>
                    <a:gd name="T37" fmla="*/ 14 h 64"/>
                    <a:gd name="T38" fmla="*/ 39 w 40"/>
                    <a:gd name="T39" fmla="*/ 16 h 64"/>
                    <a:gd name="T40" fmla="*/ 40 w 40"/>
                    <a:gd name="T41" fmla="*/ 20 h 64"/>
                    <a:gd name="T42" fmla="*/ 40 w 40"/>
                    <a:gd name="T43" fmla="*/ 44 h 64"/>
                    <a:gd name="T44" fmla="*/ 20 w 40"/>
                    <a:gd name="T45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0" h="64">
                      <a:moveTo>
                        <a:pt x="20" y="64"/>
                      </a:moveTo>
                      <a:cubicBezTo>
                        <a:pt x="9" y="64"/>
                        <a:pt x="0" y="55"/>
                        <a:pt x="0" y="4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21" y="0"/>
                        <a:pt x="23" y="0"/>
                        <a:pt x="24" y="0"/>
                      </a:cubicBezTo>
                      <a:cubicBezTo>
                        <a:pt x="25" y="1"/>
                        <a:pt x="25" y="1"/>
                        <a:pt x="26" y="1"/>
                      </a:cubicBezTo>
                      <a:cubicBezTo>
                        <a:pt x="28" y="2"/>
                        <a:pt x="29" y="4"/>
                        <a:pt x="28" y="6"/>
                      </a:cubicBezTo>
                      <a:cubicBezTo>
                        <a:pt x="28" y="8"/>
                        <a:pt x="25" y="9"/>
                        <a:pt x="23" y="9"/>
                      </a:cubicBezTo>
                      <a:cubicBezTo>
                        <a:pt x="23" y="8"/>
                        <a:pt x="23" y="8"/>
                        <a:pt x="22" y="8"/>
                      </a:cubicBezTo>
                      <a:cubicBezTo>
                        <a:pt x="21" y="8"/>
                        <a:pt x="21" y="8"/>
                        <a:pt x="20" y="8"/>
                      </a:cubicBezTo>
                      <a:cubicBezTo>
                        <a:pt x="13" y="8"/>
                        <a:pt x="8" y="13"/>
                        <a:pt x="8" y="20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51"/>
                        <a:pt x="13" y="56"/>
                        <a:pt x="20" y="56"/>
                      </a:cubicBezTo>
                      <a:cubicBezTo>
                        <a:pt x="26" y="56"/>
                        <a:pt x="32" y="51"/>
                        <a:pt x="32" y="44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19"/>
                        <a:pt x="32" y="19"/>
                        <a:pt x="32" y="18"/>
                      </a:cubicBezTo>
                      <a:cubicBezTo>
                        <a:pt x="31" y="17"/>
                        <a:pt x="31" y="17"/>
                        <a:pt x="31" y="17"/>
                      </a:cubicBezTo>
                      <a:cubicBezTo>
                        <a:pt x="31" y="14"/>
                        <a:pt x="32" y="12"/>
                        <a:pt x="34" y="12"/>
                      </a:cubicBezTo>
                      <a:cubicBezTo>
                        <a:pt x="36" y="11"/>
                        <a:pt x="38" y="12"/>
                        <a:pt x="39" y="14"/>
                      </a:cubicBezTo>
                      <a:cubicBezTo>
                        <a:pt x="39" y="15"/>
                        <a:pt x="39" y="16"/>
                        <a:pt x="39" y="16"/>
                      </a:cubicBezTo>
                      <a:cubicBezTo>
                        <a:pt x="40" y="18"/>
                        <a:pt x="40" y="19"/>
                        <a:pt x="40" y="20"/>
                      </a:cubicBezTo>
                      <a:cubicBezTo>
                        <a:pt x="40" y="44"/>
                        <a:pt x="40" y="44"/>
                        <a:pt x="40" y="44"/>
                      </a:cubicBezTo>
                      <a:cubicBezTo>
                        <a:pt x="40" y="55"/>
                        <a:pt x="31" y="64"/>
                        <a:pt x="20" y="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Abadi" panose="020B0604020104020204" pitchFamily="34" charset="0"/>
                  </a:endParaRPr>
                </a:p>
              </p:txBody>
            </p:sp>
            <p:sp>
              <p:nvSpPr>
                <p:cNvPr id="23" name="Freeform 29"/>
                <p:cNvSpPr/>
                <p:nvPr/>
              </p:nvSpPr>
              <p:spPr bwMode="auto">
                <a:xfrm>
                  <a:off x="4089400" y="866775"/>
                  <a:ext cx="271463" cy="203200"/>
                </a:xfrm>
                <a:custGeom>
                  <a:avLst/>
                  <a:gdLst>
                    <a:gd name="T0" fmla="*/ 32 w 64"/>
                    <a:gd name="T1" fmla="*/ 48 h 48"/>
                    <a:gd name="T2" fmla="*/ 0 w 64"/>
                    <a:gd name="T3" fmla="*/ 14 h 48"/>
                    <a:gd name="T4" fmla="*/ 0 w 64"/>
                    <a:gd name="T5" fmla="*/ 4 h 48"/>
                    <a:gd name="T6" fmla="*/ 4 w 64"/>
                    <a:gd name="T7" fmla="*/ 0 h 48"/>
                    <a:gd name="T8" fmla="*/ 8 w 64"/>
                    <a:gd name="T9" fmla="*/ 4 h 48"/>
                    <a:gd name="T10" fmla="*/ 8 w 64"/>
                    <a:gd name="T11" fmla="*/ 14 h 48"/>
                    <a:gd name="T12" fmla="*/ 32 w 64"/>
                    <a:gd name="T13" fmla="*/ 40 h 48"/>
                    <a:gd name="T14" fmla="*/ 56 w 64"/>
                    <a:gd name="T15" fmla="*/ 14 h 48"/>
                    <a:gd name="T16" fmla="*/ 56 w 64"/>
                    <a:gd name="T17" fmla="*/ 4 h 48"/>
                    <a:gd name="T18" fmla="*/ 60 w 64"/>
                    <a:gd name="T19" fmla="*/ 0 h 48"/>
                    <a:gd name="T20" fmla="*/ 64 w 64"/>
                    <a:gd name="T21" fmla="*/ 4 h 48"/>
                    <a:gd name="T22" fmla="*/ 64 w 64"/>
                    <a:gd name="T23" fmla="*/ 14 h 48"/>
                    <a:gd name="T24" fmla="*/ 32 w 64"/>
                    <a:gd name="T2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48">
                      <a:moveTo>
                        <a:pt x="32" y="48"/>
                      </a:moveTo>
                      <a:cubicBezTo>
                        <a:pt x="14" y="48"/>
                        <a:pt x="0" y="33"/>
                        <a:pt x="0" y="1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28"/>
                        <a:pt x="18" y="40"/>
                        <a:pt x="32" y="40"/>
                      </a:cubicBezTo>
                      <a:cubicBezTo>
                        <a:pt x="45" y="40"/>
                        <a:pt x="56" y="28"/>
                        <a:pt x="56" y="14"/>
                      </a:cubicBezTo>
                      <a:cubicBezTo>
                        <a:pt x="56" y="4"/>
                        <a:pt x="56" y="4"/>
                        <a:pt x="56" y="4"/>
                      </a:cubicBezTo>
                      <a:cubicBezTo>
                        <a:pt x="56" y="2"/>
                        <a:pt x="58" y="0"/>
                        <a:pt x="60" y="0"/>
                      </a:cubicBezTo>
                      <a:cubicBezTo>
                        <a:pt x="62" y="0"/>
                        <a:pt x="64" y="2"/>
                        <a:pt x="64" y="4"/>
                      </a:cubicBezTo>
                      <a:cubicBezTo>
                        <a:pt x="64" y="14"/>
                        <a:pt x="64" y="14"/>
                        <a:pt x="64" y="14"/>
                      </a:cubicBezTo>
                      <a:cubicBezTo>
                        <a:pt x="64" y="33"/>
                        <a:pt x="49" y="48"/>
                        <a:pt x="32" y="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Abadi" panose="020B0604020104020204" pitchFamily="34" charset="0"/>
                  </a:endParaRPr>
                </a:p>
              </p:txBody>
            </p:sp>
            <p:sp>
              <p:nvSpPr>
                <p:cNvPr id="24" name="Freeform 30"/>
                <p:cNvSpPr/>
                <p:nvPr/>
              </p:nvSpPr>
              <p:spPr bwMode="auto">
                <a:xfrm>
                  <a:off x="4203700" y="1044575"/>
                  <a:ext cx="33338" cy="101600"/>
                </a:xfrm>
                <a:custGeom>
                  <a:avLst/>
                  <a:gdLst>
                    <a:gd name="T0" fmla="*/ 4 w 8"/>
                    <a:gd name="T1" fmla="*/ 24 h 24"/>
                    <a:gd name="T2" fmla="*/ 0 w 8"/>
                    <a:gd name="T3" fmla="*/ 20 h 24"/>
                    <a:gd name="T4" fmla="*/ 0 w 8"/>
                    <a:gd name="T5" fmla="*/ 4 h 24"/>
                    <a:gd name="T6" fmla="*/ 4 w 8"/>
                    <a:gd name="T7" fmla="*/ 0 h 24"/>
                    <a:gd name="T8" fmla="*/ 8 w 8"/>
                    <a:gd name="T9" fmla="*/ 4 h 24"/>
                    <a:gd name="T10" fmla="*/ 8 w 8"/>
                    <a:gd name="T11" fmla="*/ 20 h 24"/>
                    <a:gd name="T12" fmla="*/ 4 w 8"/>
                    <a:gd name="T1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4">
                      <a:moveTo>
                        <a:pt x="4" y="24"/>
                      </a:moveTo>
                      <a:cubicBezTo>
                        <a:pt x="2" y="24"/>
                        <a:pt x="0" y="22"/>
                        <a:pt x="0" y="2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2"/>
                        <a:pt x="6" y="24"/>
                        <a:pt x="4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Abadi" panose="020B0604020104020204" pitchFamily="34" charset="0"/>
                  </a:endParaRPr>
                </a:p>
              </p:txBody>
            </p:sp>
          </p:grpSp>
        </p:grpSp>
        <p:grpSp>
          <p:nvGrpSpPr>
            <p:cNvPr id="17" name="Group 49"/>
            <p:cNvGrpSpPr/>
            <p:nvPr/>
          </p:nvGrpSpPr>
          <p:grpSpPr>
            <a:xfrm>
              <a:off x="3506328" y="3378070"/>
              <a:ext cx="499394" cy="499394"/>
              <a:chOff x="5991226" y="3324226"/>
              <a:chExt cx="212725" cy="212725"/>
            </a:xfrm>
            <a:solidFill>
              <a:srgbClr val="22303D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6054726" y="3387726"/>
                <a:ext cx="87313" cy="87313"/>
              </a:xfrm>
              <a:custGeom>
                <a:avLst/>
                <a:gdLst>
                  <a:gd name="T0" fmla="*/ 20 w 40"/>
                  <a:gd name="T1" fmla="*/ 40 h 40"/>
                  <a:gd name="T2" fmla="*/ 0 w 40"/>
                  <a:gd name="T3" fmla="*/ 20 h 40"/>
                  <a:gd name="T4" fmla="*/ 20 w 40"/>
                  <a:gd name="T5" fmla="*/ 0 h 40"/>
                  <a:gd name="T6" fmla="*/ 26 w 40"/>
                  <a:gd name="T7" fmla="*/ 1 h 40"/>
                  <a:gd name="T8" fmla="*/ 28 w 40"/>
                  <a:gd name="T9" fmla="*/ 6 h 40"/>
                  <a:gd name="T10" fmla="*/ 23 w 40"/>
                  <a:gd name="T11" fmla="*/ 8 h 40"/>
                  <a:gd name="T12" fmla="*/ 20 w 40"/>
                  <a:gd name="T13" fmla="*/ 8 h 40"/>
                  <a:gd name="T14" fmla="*/ 8 w 40"/>
                  <a:gd name="T15" fmla="*/ 20 h 40"/>
                  <a:gd name="T16" fmla="*/ 20 w 40"/>
                  <a:gd name="T17" fmla="*/ 32 h 40"/>
                  <a:gd name="T18" fmla="*/ 32 w 40"/>
                  <a:gd name="T19" fmla="*/ 20 h 40"/>
                  <a:gd name="T20" fmla="*/ 32 w 40"/>
                  <a:gd name="T21" fmla="*/ 17 h 40"/>
                  <a:gd name="T22" fmla="*/ 35 w 40"/>
                  <a:gd name="T23" fmla="*/ 13 h 40"/>
                  <a:gd name="T24" fmla="*/ 39 w 40"/>
                  <a:gd name="T25" fmla="*/ 16 h 40"/>
                  <a:gd name="T26" fmla="*/ 40 w 40"/>
                  <a:gd name="T27" fmla="*/ 20 h 40"/>
                  <a:gd name="T28" fmla="*/ 20 w 40"/>
                  <a:gd name="T2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22" y="0"/>
                      <a:pt x="24" y="0"/>
                      <a:pt x="26" y="1"/>
                    </a:cubicBezTo>
                    <a:cubicBezTo>
                      <a:pt x="28" y="1"/>
                      <a:pt x="29" y="4"/>
                      <a:pt x="28" y="6"/>
                    </a:cubicBezTo>
                    <a:cubicBezTo>
                      <a:pt x="28" y="8"/>
                      <a:pt x="26" y="9"/>
                      <a:pt x="23" y="8"/>
                    </a:cubicBezTo>
                    <a:cubicBezTo>
                      <a:pt x="22" y="8"/>
                      <a:pt x="21" y="8"/>
                      <a:pt x="20" y="8"/>
                    </a:cubicBezTo>
                    <a:cubicBezTo>
                      <a:pt x="13" y="8"/>
                      <a:pt x="8" y="13"/>
                      <a:pt x="8" y="20"/>
                    </a:cubicBezTo>
                    <a:cubicBezTo>
                      <a:pt x="8" y="27"/>
                      <a:pt x="13" y="32"/>
                      <a:pt x="20" y="32"/>
                    </a:cubicBezTo>
                    <a:cubicBezTo>
                      <a:pt x="27" y="32"/>
                      <a:pt x="32" y="27"/>
                      <a:pt x="32" y="20"/>
                    </a:cubicBezTo>
                    <a:cubicBezTo>
                      <a:pt x="32" y="19"/>
                      <a:pt x="32" y="18"/>
                      <a:pt x="32" y="17"/>
                    </a:cubicBezTo>
                    <a:cubicBezTo>
                      <a:pt x="31" y="15"/>
                      <a:pt x="33" y="13"/>
                      <a:pt x="35" y="13"/>
                    </a:cubicBezTo>
                    <a:cubicBezTo>
                      <a:pt x="37" y="12"/>
                      <a:pt x="39" y="13"/>
                      <a:pt x="39" y="16"/>
                    </a:cubicBezTo>
                    <a:cubicBezTo>
                      <a:pt x="40" y="17"/>
                      <a:pt x="40" y="1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</a:path>
                </a:pathLst>
              </a:custGeom>
              <a:solidFill>
                <a:srgbClr val="C000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Abadi" panose="020B0604020104020204" pitchFamily="34" charset="0"/>
                  <a:cs typeface="+mn-ea"/>
                </a:endParaRPr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5991226" y="3324226"/>
                <a:ext cx="212725" cy="212725"/>
              </a:xfrm>
              <a:custGeom>
                <a:avLst/>
                <a:gdLst>
                  <a:gd name="T0" fmla="*/ 44 w 96"/>
                  <a:gd name="T1" fmla="*/ 96 h 96"/>
                  <a:gd name="T2" fmla="*/ 36 w 96"/>
                  <a:gd name="T3" fmla="*/ 82 h 96"/>
                  <a:gd name="T4" fmla="*/ 28 w 96"/>
                  <a:gd name="T5" fmla="*/ 85 h 96"/>
                  <a:gd name="T6" fmla="*/ 23 w 96"/>
                  <a:gd name="T7" fmla="*/ 87 h 96"/>
                  <a:gd name="T8" fmla="*/ 11 w 96"/>
                  <a:gd name="T9" fmla="*/ 79 h 96"/>
                  <a:gd name="T10" fmla="*/ 11 w 96"/>
                  <a:gd name="T11" fmla="*/ 68 h 96"/>
                  <a:gd name="T12" fmla="*/ 14 w 96"/>
                  <a:gd name="T13" fmla="*/ 60 h 96"/>
                  <a:gd name="T14" fmla="*/ 0 w 96"/>
                  <a:gd name="T15" fmla="*/ 52 h 96"/>
                  <a:gd name="T16" fmla="*/ 8 w 96"/>
                  <a:gd name="T17" fmla="*/ 36 h 96"/>
                  <a:gd name="T18" fmla="*/ 16 w 96"/>
                  <a:gd name="T19" fmla="*/ 32 h 96"/>
                  <a:gd name="T20" fmla="*/ 9 w 96"/>
                  <a:gd name="T21" fmla="*/ 23 h 96"/>
                  <a:gd name="T22" fmla="*/ 17 w 96"/>
                  <a:gd name="T23" fmla="*/ 11 h 96"/>
                  <a:gd name="T24" fmla="*/ 23 w 96"/>
                  <a:gd name="T25" fmla="*/ 9 h 96"/>
                  <a:gd name="T26" fmla="*/ 32 w 96"/>
                  <a:gd name="T27" fmla="*/ 16 h 96"/>
                  <a:gd name="T28" fmla="*/ 36 w 96"/>
                  <a:gd name="T29" fmla="*/ 8 h 96"/>
                  <a:gd name="T30" fmla="*/ 52 w 96"/>
                  <a:gd name="T31" fmla="*/ 0 h 96"/>
                  <a:gd name="T32" fmla="*/ 60 w 96"/>
                  <a:gd name="T33" fmla="*/ 14 h 96"/>
                  <a:gd name="T34" fmla="*/ 68 w 96"/>
                  <a:gd name="T35" fmla="*/ 11 h 96"/>
                  <a:gd name="T36" fmla="*/ 73 w 96"/>
                  <a:gd name="T37" fmla="*/ 9 h 96"/>
                  <a:gd name="T38" fmla="*/ 85 w 96"/>
                  <a:gd name="T39" fmla="*/ 17 h 96"/>
                  <a:gd name="T40" fmla="*/ 85 w 96"/>
                  <a:gd name="T41" fmla="*/ 28 h 96"/>
                  <a:gd name="T42" fmla="*/ 82 w 96"/>
                  <a:gd name="T43" fmla="*/ 36 h 96"/>
                  <a:gd name="T44" fmla="*/ 96 w 96"/>
                  <a:gd name="T45" fmla="*/ 44 h 96"/>
                  <a:gd name="T46" fmla="*/ 88 w 96"/>
                  <a:gd name="T47" fmla="*/ 60 h 96"/>
                  <a:gd name="T48" fmla="*/ 80 w 96"/>
                  <a:gd name="T49" fmla="*/ 64 h 96"/>
                  <a:gd name="T50" fmla="*/ 87 w 96"/>
                  <a:gd name="T51" fmla="*/ 73 h 96"/>
                  <a:gd name="T52" fmla="*/ 79 w 96"/>
                  <a:gd name="T53" fmla="*/ 85 h 96"/>
                  <a:gd name="T54" fmla="*/ 73 w 96"/>
                  <a:gd name="T55" fmla="*/ 87 h 96"/>
                  <a:gd name="T56" fmla="*/ 64 w 96"/>
                  <a:gd name="T57" fmla="*/ 80 h 96"/>
                  <a:gd name="T58" fmla="*/ 60 w 96"/>
                  <a:gd name="T59" fmla="*/ 88 h 96"/>
                  <a:gd name="T60" fmla="*/ 32 w 96"/>
                  <a:gd name="T61" fmla="*/ 72 h 96"/>
                  <a:gd name="T62" fmla="*/ 39 w 96"/>
                  <a:gd name="T63" fmla="*/ 74 h 96"/>
                  <a:gd name="T64" fmla="*/ 44 w 96"/>
                  <a:gd name="T65" fmla="*/ 88 h 96"/>
                  <a:gd name="T66" fmla="*/ 52 w 96"/>
                  <a:gd name="T67" fmla="*/ 82 h 96"/>
                  <a:gd name="T68" fmla="*/ 60 w 96"/>
                  <a:gd name="T69" fmla="*/ 73 h 96"/>
                  <a:gd name="T70" fmla="*/ 73 w 96"/>
                  <a:gd name="T71" fmla="*/ 79 h 96"/>
                  <a:gd name="T72" fmla="*/ 75 w 96"/>
                  <a:gd name="T73" fmla="*/ 69 h 96"/>
                  <a:gd name="T74" fmla="*/ 74 w 96"/>
                  <a:gd name="T75" fmla="*/ 57 h 96"/>
                  <a:gd name="T76" fmla="*/ 88 w 96"/>
                  <a:gd name="T77" fmla="*/ 52 h 96"/>
                  <a:gd name="T78" fmla="*/ 82 w 96"/>
                  <a:gd name="T79" fmla="*/ 44 h 96"/>
                  <a:gd name="T80" fmla="*/ 73 w 96"/>
                  <a:gd name="T81" fmla="*/ 36 h 96"/>
                  <a:gd name="T82" fmla="*/ 79 w 96"/>
                  <a:gd name="T83" fmla="*/ 23 h 96"/>
                  <a:gd name="T84" fmla="*/ 69 w 96"/>
                  <a:gd name="T85" fmla="*/ 21 h 96"/>
                  <a:gd name="T86" fmla="*/ 57 w 96"/>
                  <a:gd name="T87" fmla="*/ 22 h 96"/>
                  <a:gd name="T88" fmla="*/ 52 w 96"/>
                  <a:gd name="T89" fmla="*/ 8 h 96"/>
                  <a:gd name="T90" fmla="*/ 44 w 96"/>
                  <a:gd name="T91" fmla="*/ 14 h 96"/>
                  <a:gd name="T92" fmla="*/ 36 w 96"/>
                  <a:gd name="T93" fmla="*/ 23 h 96"/>
                  <a:gd name="T94" fmla="*/ 23 w 96"/>
                  <a:gd name="T95" fmla="*/ 17 h 96"/>
                  <a:gd name="T96" fmla="*/ 21 w 96"/>
                  <a:gd name="T97" fmla="*/ 27 h 96"/>
                  <a:gd name="T98" fmla="*/ 22 w 96"/>
                  <a:gd name="T99" fmla="*/ 39 h 96"/>
                  <a:gd name="T100" fmla="*/ 8 w 96"/>
                  <a:gd name="T101" fmla="*/ 44 h 96"/>
                  <a:gd name="T102" fmla="*/ 14 w 96"/>
                  <a:gd name="T103" fmla="*/ 52 h 96"/>
                  <a:gd name="T104" fmla="*/ 23 w 96"/>
                  <a:gd name="T105" fmla="*/ 60 h 96"/>
                  <a:gd name="T106" fmla="*/ 17 w 96"/>
                  <a:gd name="T107" fmla="*/ 73 h 96"/>
                  <a:gd name="T108" fmla="*/ 27 w 96"/>
                  <a:gd name="T109" fmla="*/ 7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96">
                    <a:moveTo>
                      <a:pt x="52" y="96"/>
                    </a:moveTo>
                    <a:cubicBezTo>
                      <a:pt x="44" y="96"/>
                      <a:pt x="44" y="96"/>
                      <a:pt x="44" y="96"/>
                    </a:cubicBezTo>
                    <a:cubicBezTo>
                      <a:pt x="40" y="96"/>
                      <a:pt x="36" y="92"/>
                      <a:pt x="36" y="88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5" y="82"/>
                      <a:pt x="34" y="81"/>
                      <a:pt x="32" y="80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7" y="86"/>
                      <a:pt x="25" y="87"/>
                      <a:pt x="23" y="87"/>
                    </a:cubicBezTo>
                    <a:cubicBezTo>
                      <a:pt x="23" y="87"/>
                      <a:pt x="23" y="87"/>
                      <a:pt x="23" y="87"/>
                    </a:cubicBezTo>
                    <a:cubicBezTo>
                      <a:pt x="20" y="87"/>
                      <a:pt x="18" y="86"/>
                      <a:pt x="17" y="85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0" y="78"/>
                      <a:pt x="9" y="76"/>
                      <a:pt x="9" y="73"/>
                    </a:cubicBezTo>
                    <a:cubicBezTo>
                      <a:pt x="9" y="71"/>
                      <a:pt x="10" y="69"/>
                      <a:pt x="11" y="68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5" y="62"/>
                      <a:pt x="14" y="61"/>
                      <a:pt x="14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4" y="60"/>
                      <a:pt x="0" y="56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0"/>
                      <a:pt x="4" y="36"/>
                      <a:pt x="8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5"/>
                      <a:pt x="15" y="34"/>
                      <a:pt x="16" y="32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27"/>
                      <a:pt x="9" y="25"/>
                      <a:pt x="9" y="23"/>
                    </a:cubicBezTo>
                    <a:cubicBezTo>
                      <a:pt x="9" y="20"/>
                      <a:pt x="10" y="18"/>
                      <a:pt x="11" y="17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0"/>
                      <a:pt x="20" y="9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5" y="9"/>
                      <a:pt x="27" y="10"/>
                      <a:pt x="28" y="11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4" y="15"/>
                      <a:pt x="35" y="14"/>
                      <a:pt x="36" y="14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4"/>
                      <a:pt x="40" y="0"/>
                      <a:pt x="4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6" y="0"/>
                      <a:pt x="60" y="4"/>
                      <a:pt x="60" y="8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1" y="14"/>
                      <a:pt x="62" y="15"/>
                      <a:pt x="64" y="16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9" y="10"/>
                      <a:pt x="71" y="9"/>
                      <a:pt x="73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6" y="9"/>
                      <a:pt x="78" y="10"/>
                      <a:pt x="79" y="11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6" y="18"/>
                      <a:pt x="87" y="20"/>
                      <a:pt x="87" y="23"/>
                    </a:cubicBezTo>
                    <a:cubicBezTo>
                      <a:pt x="87" y="25"/>
                      <a:pt x="86" y="27"/>
                      <a:pt x="85" y="28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1" y="34"/>
                      <a:pt x="82" y="35"/>
                      <a:pt x="82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92" y="36"/>
                      <a:pt x="96" y="40"/>
                      <a:pt x="96" y="44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6" y="56"/>
                      <a:pt x="92" y="60"/>
                      <a:pt x="88" y="60"/>
                    </a:cubicBezTo>
                    <a:cubicBezTo>
                      <a:pt x="82" y="60"/>
                      <a:pt x="82" y="60"/>
                      <a:pt x="82" y="60"/>
                    </a:cubicBezTo>
                    <a:cubicBezTo>
                      <a:pt x="82" y="61"/>
                      <a:pt x="81" y="62"/>
                      <a:pt x="80" y="64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6" y="69"/>
                      <a:pt x="87" y="71"/>
                      <a:pt x="87" y="73"/>
                    </a:cubicBezTo>
                    <a:cubicBezTo>
                      <a:pt x="87" y="76"/>
                      <a:pt x="86" y="78"/>
                      <a:pt x="85" y="79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8" y="86"/>
                      <a:pt x="76" y="87"/>
                      <a:pt x="73" y="87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71" y="87"/>
                      <a:pt x="69" y="86"/>
                      <a:pt x="68" y="85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2" y="81"/>
                      <a:pt x="61" y="82"/>
                      <a:pt x="60" y="82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92"/>
                      <a:pt x="56" y="96"/>
                      <a:pt x="52" y="96"/>
                    </a:cubicBezTo>
                    <a:close/>
                    <a:moveTo>
                      <a:pt x="32" y="72"/>
                    </a:moveTo>
                    <a:cubicBezTo>
                      <a:pt x="34" y="72"/>
                      <a:pt x="35" y="73"/>
                      <a:pt x="36" y="73"/>
                    </a:cubicBezTo>
                    <a:cubicBezTo>
                      <a:pt x="37" y="74"/>
                      <a:pt x="38" y="74"/>
                      <a:pt x="39" y="74"/>
                    </a:cubicBezTo>
                    <a:cubicBezTo>
                      <a:pt x="42" y="76"/>
                      <a:pt x="44" y="79"/>
                      <a:pt x="44" y="82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52" y="88"/>
                      <a:pt x="52" y="88"/>
                      <a:pt x="52" y="88"/>
                    </a:cubicBezTo>
                    <a:cubicBezTo>
                      <a:pt x="52" y="82"/>
                      <a:pt x="52" y="82"/>
                      <a:pt x="52" y="82"/>
                    </a:cubicBezTo>
                    <a:cubicBezTo>
                      <a:pt x="52" y="79"/>
                      <a:pt x="54" y="76"/>
                      <a:pt x="57" y="74"/>
                    </a:cubicBezTo>
                    <a:cubicBezTo>
                      <a:pt x="58" y="74"/>
                      <a:pt x="59" y="74"/>
                      <a:pt x="60" y="73"/>
                    </a:cubicBezTo>
                    <a:cubicBezTo>
                      <a:pt x="63" y="72"/>
                      <a:pt x="67" y="72"/>
                      <a:pt x="69" y="75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2" y="67"/>
                      <a:pt x="72" y="63"/>
                      <a:pt x="73" y="60"/>
                    </a:cubicBezTo>
                    <a:cubicBezTo>
                      <a:pt x="74" y="59"/>
                      <a:pt x="74" y="58"/>
                      <a:pt x="74" y="57"/>
                    </a:cubicBezTo>
                    <a:cubicBezTo>
                      <a:pt x="76" y="54"/>
                      <a:pt x="79" y="52"/>
                      <a:pt x="82" y="52"/>
                    </a:cubicBezTo>
                    <a:cubicBezTo>
                      <a:pt x="88" y="52"/>
                      <a:pt x="88" y="52"/>
                      <a:pt x="88" y="52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2" y="44"/>
                      <a:pt x="82" y="44"/>
                      <a:pt x="82" y="44"/>
                    </a:cubicBezTo>
                    <a:cubicBezTo>
                      <a:pt x="79" y="44"/>
                      <a:pt x="76" y="42"/>
                      <a:pt x="74" y="39"/>
                    </a:cubicBezTo>
                    <a:cubicBezTo>
                      <a:pt x="74" y="38"/>
                      <a:pt x="74" y="37"/>
                      <a:pt x="73" y="36"/>
                    </a:cubicBezTo>
                    <a:cubicBezTo>
                      <a:pt x="72" y="33"/>
                      <a:pt x="72" y="29"/>
                      <a:pt x="75" y="27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7" y="24"/>
                      <a:pt x="63" y="24"/>
                      <a:pt x="60" y="23"/>
                    </a:cubicBezTo>
                    <a:cubicBezTo>
                      <a:pt x="59" y="22"/>
                      <a:pt x="58" y="22"/>
                      <a:pt x="57" y="22"/>
                    </a:cubicBezTo>
                    <a:cubicBezTo>
                      <a:pt x="54" y="20"/>
                      <a:pt x="52" y="17"/>
                      <a:pt x="52" y="14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17"/>
                      <a:pt x="42" y="20"/>
                      <a:pt x="39" y="22"/>
                    </a:cubicBezTo>
                    <a:cubicBezTo>
                      <a:pt x="38" y="22"/>
                      <a:pt x="37" y="22"/>
                      <a:pt x="36" y="23"/>
                    </a:cubicBezTo>
                    <a:cubicBezTo>
                      <a:pt x="33" y="24"/>
                      <a:pt x="29" y="24"/>
                      <a:pt x="27" y="21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4" y="29"/>
                      <a:pt x="24" y="33"/>
                      <a:pt x="23" y="36"/>
                    </a:cubicBezTo>
                    <a:cubicBezTo>
                      <a:pt x="22" y="37"/>
                      <a:pt x="22" y="38"/>
                      <a:pt x="22" y="39"/>
                    </a:cubicBezTo>
                    <a:cubicBezTo>
                      <a:pt x="20" y="42"/>
                      <a:pt x="17" y="44"/>
                      <a:pt x="14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7" y="52"/>
                      <a:pt x="20" y="54"/>
                      <a:pt x="22" y="57"/>
                    </a:cubicBezTo>
                    <a:cubicBezTo>
                      <a:pt x="22" y="58"/>
                      <a:pt x="22" y="59"/>
                      <a:pt x="23" y="60"/>
                    </a:cubicBezTo>
                    <a:cubicBezTo>
                      <a:pt x="24" y="63"/>
                      <a:pt x="24" y="67"/>
                      <a:pt x="21" y="69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8" y="73"/>
                      <a:pt x="30" y="72"/>
                      <a:pt x="32" y="72"/>
                    </a:cubicBezTo>
                    <a:close/>
                  </a:path>
                </a:pathLst>
              </a:custGeom>
              <a:solidFill>
                <a:srgbClr val="C000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latin typeface="Abadi" panose="020B0604020104020204" pitchFamily="34" charset="0"/>
                  <a:cs typeface="+mn-ea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6116959" y="1538857"/>
            <a:ext cx="5284466" cy="1234425"/>
            <a:chOff x="5999911" y="1714686"/>
            <a:chExt cx="5284466" cy="1234425"/>
          </a:xfrm>
        </p:grpSpPr>
        <p:sp>
          <p:nvSpPr>
            <p:cNvPr id="38" name="矩形: 圆角 37"/>
            <p:cNvSpPr/>
            <p:nvPr/>
          </p:nvSpPr>
          <p:spPr>
            <a:xfrm>
              <a:off x="6096000" y="1714686"/>
              <a:ext cx="1770743" cy="442285"/>
            </a:xfrm>
            <a:prstGeom prst="roundRect">
              <a:avLst/>
            </a:pr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dirty="0">
                  <a:latin typeface="Abadi" panose="020B0604020104020204" pitchFamily="34" charset="0"/>
                  <a:cs typeface="+mn-ea"/>
                </a:rPr>
                <a:t>输入文本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5999911" y="2156971"/>
              <a:ext cx="5284466" cy="792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Abadi" panose="020B0604020104020204" pitchFamily="34" charset="0"/>
                  <a:cs typeface="+mn-ea"/>
                  <a:sym typeface="+mn-lt"/>
                </a:rPr>
                <a:t>Click here to enter your text and change the color or size of the text. 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116959" y="3107485"/>
            <a:ext cx="5284466" cy="1234425"/>
            <a:chOff x="5999911" y="1714686"/>
            <a:chExt cx="5284466" cy="1234425"/>
          </a:xfrm>
        </p:grpSpPr>
        <p:sp>
          <p:nvSpPr>
            <p:cNvPr id="41" name="矩形: 圆角 40"/>
            <p:cNvSpPr/>
            <p:nvPr/>
          </p:nvSpPr>
          <p:spPr>
            <a:xfrm>
              <a:off x="6096000" y="1714686"/>
              <a:ext cx="1770743" cy="442285"/>
            </a:xfrm>
            <a:prstGeom prst="roundRect">
              <a:avLst/>
            </a:pr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dirty="0">
                  <a:latin typeface="Abadi" panose="020B0604020104020204" pitchFamily="34" charset="0"/>
                  <a:cs typeface="+mn-ea"/>
                </a:rPr>
                <a:t>输入文本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5999911" y="2156971"/>
              <a:ext cx="5284466" cy="792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Abadi" panose="020B0604020104020204" pitchFamily="34" charset="0"/>
                  <a:cs typeface="+mn-ea"/>
                  <a:sym typeface="+mn-lt"/>
                </a:rPr>
                <a:t>Click here to enter your text and change the color or size of the text. 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16959" y="4676113"/>
            <a:ext cx="5284466" cy="1234425"/>
            <a:chOff x="5999911" y="1714686"/>
            <a:chExt cx="5284466" cy="1234425"/>
          </a:xfrm>
        </p:grpSpPr>
        <p:sp>
          <p:nvSpPr>
            <p:cNvPr id="44" name="矩形: 圆角 43"/>
            <p:cNvSpPr/>
            <p:nvPr/>
          </p:nvSpPr>
          <p:spPr>
            <a:xfrm>
              <a:off x="6096000" y="1714686"/>
              <a:ext cx="1770743" cy="442285"/>
            </a:xfrm>
            <a:prstGeom prst="roundRect">
              <a:avLst/>
            </a:pr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dirty="0">
                  <a:latin typeface="Abadi" panose="020B0604020104020204" pitchFamily="34" charset="0"/>
                  <a:cs typeface="+mn-ea"/>
                </a:rPr>
                <a:t>输入文本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5999911" y="2156971"/>
              <a:ext cx="5284466" cy="7921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Abadi" panose="020B0604020104020204" pitchFamily="34" charset="0"/>
                  <a:cs typeface="+mn-ea"/>
                  <a:sym typeface="+mn-lt"/>
                </a:rPr>
                <a:t>Click here to enter your text and change the color or size of the text.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t="65991" r="49812"/>
          <a:stretch>
            <a:fillRect/>
          </a:stretch>
        </p:blipFill>
        <p:spPr>
          <a:xfrm>
            <a:off x="9865489" y="4525701"/>
            <a:ext cx="2326511" cy="23322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t="65991" r="49812"/>
          <a:stretch>
            <a:fillRect/>
          </a:stretch>
        </p:blipFill>
        <p:spPr>
          <a:xfrm rot="10800000">
            <a:off x="0" y="0"/>
            <a:ext cx="2326511" cy="233229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608996" y="236865"/>
            <a:ext cx="1341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69" y="1924286"/>
            <a:ext cx="3240298" cy="3009428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5030966" y="4327123"/>
            <a:ext cx="5714999" cy="0"/>
          </a:xfrm>
          <a:prstGeom prst="line">
            <a:avLst/>
          </a:prstGeom>
          <a:noFill/>
          <a:ln w="15875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miter lim="800000"/>
          </a:ln>
          <a:effectLst/>
        </p:spPr>
      </p:cxnSp>
      <p:grpSp>
        <p:nvGrpSpPr>
          <p:cNvPr id="29" name="组合 28"/>
          <p:cNvGrpSpPr/>
          <p:nvPr/>
        </p:nvGrpSpPr>
        <p:grpSpPr>
          <a:xfrm>
            <a:off x="7203974" y="2403921"/>
            <a:ext cx="223545" cy="223545"/>
            <a:chOff x="888352" y="3257550"/>
            <a:chExt cx="223545" cy="223545"/>
          </a:xfrm>
        </p:grpSpPr>
        <p:sp>
          <p:nvSpPr>
            <p:cNvPr id="35" name="椭圆 34"/>
            <p:cNvSpPr/>
            <p:nvPr/>
          </p:nvSpPr>
          <p:spPr>
            <a:xfrm rot="900000">
              <a:off x="921968" y="3293122"/>
              <a:ext cx="152400" cy="152400"/>
            </a:xfrm>
            <a:prstGeom prst="ellipse">
              <a:avLst/>
            </a:prstGeom>
            <a:noFill/>
            <a:ln w="158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888352" y="3257550"/>
              <a:ext cx="223545" cy="223545"/>
            </a:xfrm>
            <a:prstGeom prst="ellipse">
              <a:avLst/>
            </a:prstGeom>
            <a:noFill/>
            <a:ln w="158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7136470" y="3062727"/>
            <a:ext cx="2955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rgbClr val="C000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要事为先</a:t>
            </a:r>
          </a:p>
        </p:txBody>
      </p:sp>
      <p:sp>
        <p:nvSpPr>
          <p:cNvPr id="39" name="矩形 38"/>
          <p:cNvSpPr/>
          <p:nvPr/>
        </p:nvSpPr>
        <p:spPr>
          <a:xfrm>
            <a:off x="4957626" y="4501387"/>
            <a:ext cx="4990587" cy="63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Click here to add text content, such as keywords, some brief introduction, etc. Click here to add text content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887321" y="606197"/>
            <a:ext cx="1871025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700" b="1" dirty="0">
                <a:solidFill>
                  <a:srgbClr val="C00000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</a:rPr>
              <a:t>B</a:t>
            </a:r>
            <a:endParaRPr lang="zh-CN" altLang="en-US" dirty="0">
              <a:solidFill>
                <a:srgbClr val="C00000"/>
              </a:solidFill>
              <a:latin typeface="胡晓波真帅体" panose="02010600030101010101" pitchFamily="2" charset="-122"/>
              <a:ea typeface="胡晓波真帅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random/>
      </p:transition>
    </mc:Choice>
    <mc:Fallback xmlns="">
      <p:transition spd="slow" advClick="0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9484" y="443874"/>
            <a:ext cx="546137" cy="338554"/>
            <a:chOff x="272647" y="248323"/>
            <a:chExt cx="903186" cy="464599"/>
          </a:xfrm>
          <a:solidFill>
            <a:srgbClr val="DBB47E"/>
          </a:solidFill>
        </p:grpSpPr>
        <p:sp>
          <p:nvSpPr>
            <p:cNvPr id="5" name="Freeform 50"/>
            <p:cNvSpPr/>
            <p:nvPr/>
          </p:nvSpPr>
          <p:spPr bwMode="auto">
            <a:xfrm>
              <a:off x="272647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6" name="Freeform 50"/>
            <p:cNvSpPr/>
            <p:nvPr/>
          </p:nvSpPr>
          <p:spPr bwMode="auto">
            <a:xfrm>
              <a:off x="573709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7" name="Freeform 50"/>
            <p:cNvSpPr/>
            <p:nvPr/>
          </p:nvSpPr>
          <p:spPr bwMode="auto">
            <a:xfrm>
              <a:off x="874771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66763" y="270370"/>
            <a:ext cx="4211637" cy="685563"/>
            <a:chOff x="766763" y="270370"/>
            <a:chExt cx="4211637" cy="685563"/>
          </a:xfrm>
        </p:grpSpPr>
        <p:sp>
          <p:nvSpPr>
            <p:cNvPr id="9" name="文本框 8"/>
            <p:cNvSpPr txBox="1"/>
            <p:nvPr/>
          </p:nvSpPr>
          <p:spPr>
            <a:xfrm>
              <a:off x="766763" y="270370"/>
              <a:ext cx="293188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spc="600" dirty="0">
                  <a:latin typeface="Abadi" panose="020B0604020104020204" pitchFamily="34" charset="0"/>
                  <a:cs typeface="+mn-ea"/>
                  <a:sym typeface="+mn-lt"/>
                </a:rPr>
                <a:t>输入目录文字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97759" y="617379"/>
              <a:ext cx="41806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600" spc="300" dirty="0">
                  <a:solidFill>
                    <a:schemeClr val="bg1">
                      <a:lumMod val="75000"/>
                    </a:schemeClr>
                  </a:solidFill>
                  <a:latin typeface="Abadi" panose="020B0604020104020204" pitchFamily="34" charset="0"/>
                  <a:cs typeface="+mn-ea"/>
                  <a:sym typeface="+mn-lt"/>
                </a:rPr>
                <a:t>Enter the table of contents text</a:t>
              </a:r>
              <a:endParaRPr lang="zh-CN" altLang="en-US" sz="1600" spc="300" dirty="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1388725" y="613151"/>
            <a:ext cx="8032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6810751"/>
            <a:ext cx="12192000" cy="0"/>
          </a:xfrm>
          <a:prstGeom prst="line">
            <a:avLst/>
          </a:prstGeom>
          <a:ln w="130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849563" y="1996779"/>
            <a:ext cx="4099941" cy="3139800"/>
            <a:chOff x="849563" y="1382712"/>
            <a:chExt cx="4099941" cy="3139800"/>
          </a:xfrm>
        </p:grpSpPr>
        <p:grpSp>
          <p:nvGrpSpPr>
            <p:cNvPr id="33" name="组合 32"/>
            <p:cNvGrpSpPr/>
            <p:nvPr/>
          </p:nvGrpSpPr>
          <p:grpSpPr>
            <a:xfrm>
              <a:off x="849563" y="1382712"/>
              <a:ext cx="4099941" cy="1234938"/>
              <a:chOff x="5999911" y="1714686"/>
              <a:chExt cx="4099941" cy="1234938"/>
            </a:xfrm>
          </p:grpSpPr>
          <p:sp>
            <p:nvSpPr>
              <p:cNvPr id="37" name="矩形: 圆角 36"/>
              <p:cNvSpPr/>
              <p:nvPr/>
            </p:nvSpPr>
            <p:spPr>
              <a:xfrm>
                <a:off x="6096000" y="1714686"/>
                <a:ext cx="1770743" cy="442285"/>
              </a:xfrm>
              <a:prstGeom prst="roundRect">
                <a:avLst/>
              </a:prstGeom>
              <a:solidFill>
                <a:srgbClr val="C00000">
                  <a:alpha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</a:rPr>
                  <a:t>输入文本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999911" y="2156971"/>
                <a:ext cx="4099941" cy="792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Click here to enter your text and change the color or size of the text. 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49563" y="3287574"/>
              <a:ext cx="4099941" cy="1234938"/>
              <a:chOff x="5999911" y="1977092"/>
              <a:chExt cx="4099941" cy="1234938"/>
            </a:xfrm>
          </p:grpSpPr>
          <p:sp>
            <p:nvSpPr>
              <p:cNvPr id="35" name="矩形: 圆角 34"/>
              <p:cNvSpPr/>
              <p:nvPr/>
            </p:nvSpPr>
            <p:spPr>
              <a:xfrm>
                <a:off x="6096000" y="1977092"/>
                <a:ext cx="1770743" cy="442285"/>
              </a:xfrm>
              <a:prstGeom prst="roundRect">
                <a:avLst/>
              </a:prstGeom>
              <a:solidFill>
                <a:srgbClr val="C00000">
                  <a:alpha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</a:rPr>
                  <a:t>输入文本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999911" y="2419377"/>
                <a:ext cx="4099941" cy="792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Click here to enter your text and change the color or size of the text. </a:t>
                </a: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849563" y="3429000"/>
            <a:ext cx="3780494" cy="0"/>
          </a:xfrm>
          <a:prstGeom prst="line">
            <a:avLst/>
          </a:prstGeom>
          <a:noFill/>
          <a:ln w="6350" cap="flat" cmpd="sng" algn="ctr">
            <a:solidFill>
              <a:srgbClr val="A21920"/>
            </a:solidFill>
            <a:prstDash val="solid"/>
            <a:miter lim="800000"/>
          </a:ln>
          <a:effectLst/>
        </p:spPr>
      </p:cxnSp>
      <p:grpSp>
        <p:nvGrpSpPr>
          <p:cNvPr id="40" name="组合 39"/>
          <p:cNvGrpSpPr/>
          <p:nvPr/>
        </p:nvGrpSpPr>
        <p:grpSpPr>
          <a:xfrm>
            <a:off x="7242496" y="1996779"/>
            <a:ext cx="4099941" cy="3139800"/>
            <a:chOff x="849563" y="1382712"/>
            <a:chExt cx="4099941" cy="3139800"/>
          </a:xfrm>
        </p:grpSpPr>
        <p:grpSp>
          <p:nvGrpSpPr>
            <p:cNvPr id="41" name="组合 40"/>
            <p:cNvGrpSpPr/>
            <p:nvPr/>
          </p:nvGrpSpPr>
          <p:grpSpPr>
            <a:xfrm>
              <a:off x="849563" y="1382712"/>
              <a:ext cx="4099941" cy="1234938"/>
              <a:chOff x="5999911" y="1714686"/>
              <a:chExt cx="4099941" cy="1234938"/>
            </a:xfrm>
          </p:grpSpPr>
          <p:sp>
            <p:nvSpPr>
              <p:cNvPr id="45" name="矩形: 圆角 44"/>
              <p:cNvSpPr/>
              <p:nvPr/>
            </p:nvSpPr>
            <p:spPr>
              <a:xfrm>
                <a:off x="6096000" y="1714686"/>
                <a:ext cx="1770743" cy="442285"/>
              </a:xfrm>
              <a:prstGeom prst="roundRect">
                <a:avLst/>
              </a:prstGeom>
              <a:solidFill>
                <a:srgbClr val="C00000">
                  <a:alpha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</a:rPr>
                  <a:t>输入文本</a:t>
                </a: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999911" y="2156971"/>
                <a:ext cx="4099941" cy="792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Click here to enter your text and change the color or size of the text. 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849563" y="3287574"/>
              <a:ext cx="4099941" cy="1234938"/>
              <a:chOff x="5999911" y="1977092"/>
              <a:chExt cx="4099941" cy="1234938"/>
            </a:xfrm>
          </p:grpSpPr>
          <p:sp>
            <p:nvSpPr>
              <p:cNvPr id="43" name="矩形: 圆角 42"/>
              <p:cNvSpPr/>
              <p:nvPr/>
            </p:nvSpPr>
            <p:spPr>
              <a:xfrm>
                <a:off x="6096000" y="1977092"/>
                <a:ext cx="1770743" cy="442285"/>
              </a:xfrm>
              <a:prstGeom prst="roundRect">
                <a:avLst/>
              </a:prstGeom>
              <a:solidFill>
                <a:srgbClr val="C00000">
                  <a:alpha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</a:rPr>
                  <a:t>输入文本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999911" y="2419377"/>
                <a:ext cx="4099941" cy="792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Click here to enter your text and change the color or size of the text. </a:t>
                </a:r>
              </a:p>
            </p:txBody>
          </p:sp>
        </p:grpSp>
      </p:grpSp>
      <p:cxnSp>
        <p:nvCxnSpPr>
          <p:cNvPr id="47" name="直接连接符 46"/>
          <p:cNvCxnSpPr/>
          <p:nvPr/>
        </p:nvCxnSpPr>
        <p:spPr>
          <a:xfrm>
            <a:off x="7242496" y="3429000"/>
            <a:ext cx="3780494" cy="0"/>
          </a:xfrm>
          <a:prstGeom prst="line">
            <a:avLst/>
          </a:prstGeom>
          <a:noFill/>
          <a:ln w="6350" cap="flat" cmpd="sng" algn="ctr">
            <a:solidFill>
              <a:srgbClr val="A21920"/>
            </a:solidFill>
            <a:prstDash val="solid"/>
            <a:miter lim="800000"/>
          </a:ln>
          <a:effectLst/>
        </p:spPr>
      </p:cxnSp>
      <p:grpSp>
        <p:nvGrpSpPr>
          <p:cNvPr id="48" name="Group 46"/>
          <p:cNvGrpSpPr/>
          <p:nvPr/>
        </p:nvGrpSpPr>
        <p:grpSpPr>
          <a:xfrm>
            <a:off x="5009387" y="2434955"/>
            <a:ext cx="1993555" cy="1988091"/>
            <a:chOff x="5598867" y="2010618"/>
            <a:chExt cx="995966" cy="993236"/>
          </a:xfrm>
        </p:grpSpPr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5598867" y="2010618"/>
              <a:ext cx="995966" cy="993236"/>
            </a:xfrm>
            <a:prstGeom prst="ellipse">
              <a:avLst/>
            </a:prstGeom>
            <a:solidFill>
              <a:srgbClr val="C00000">
                <a:alpha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</a:endParaRPr>
            </a:p>
          </p:txBody>
        </p:sp>
        <p:sp>
          <p:nvSpPr>
            <p:cNvPr id="50" name="Shape 214"/>
            <p:cNvSpPr/>
            <p:nvPr/>
          </p:nvSpPr>
          <p:spPr>
            <a:xfrm>
              <a:off x="5898973" y="2310231"/>
              <a:ext cx="394053" cy="39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3" extrusionOk="0">
                  <a:moveTo>
                    <a:pt x="2579" y="8408"/>
                  </a:moveTo>
                  <a:cubicBezTo>
                    <a:pt x="2579" y="5192"/>
                    <a:pt x="5174" y="2587"/>
                    <a:pt x="8377" y="2587"/>
                  </a:cubicBezTo>
                  <a:cubicBezTo>
                    <a:pt x="11581" y="2587"/>
                    <a:pt x="14435" y="5451"/>
                    <a:pt x="14435" y="8668"/>
                  </a:cubicBezTo>
                  <a:cubicBezTo>
                    <a:pt x="14435" y="11882"/>
                    <a:pt x="11838" y="14489"/>
                    <a:pt x="8636" y="14489"/>
                  </a:cubicBezTo>
                  <a:cubicBezTo>
                    <a:pt x="5432" y="14488"/>
                    <a:pt x="2579" y="11622"/>
                    <a:pt x="2579" y="8408"/>
                  </a:cubicBezTo>
                  <a:close/>
                  <a:moveTo>
                    <a:pt x="20915" y="18167"/>
                  </a:moveTo>
                  <a:lnTo>
                    <a:pt x="15797" y="13031"/>
                  </a:lnTo>
                  <a:cubicBezTo>
                    <a:pt x="16569" y="11760"/>
                    <a:pt x="17014" y="10265"/>
                    <a:pt x="17014" y="8668"/>
                  </a:cubicBezTo>
                  <a:cubicBezTo>
                    <a:pt x="17014" y="4023"/>
                    <a:pt x="13004" y="0"/>
                    <a:pt x="8377" y="0"/>
                  </a:cubicBezTo>
                  <a:cubicBezTo>
                    <a:pt x="3750" y="-1"/>
                    <a:pt x="0" y="3764"/>
                    <a:pt x="0" y="8408"/>
                  </a:cubicBezTo>
                  <a:cubicBezTo>
                    <a:pt x="0" y="13051"/>
                    <a:pt x="4010" y="17076"/>
                    <a:pt x="8636" y="17076"/>
                  </a:cubicBezTo>
                  <a:cubicBezTo>
                    <a:pt x="10175" y="17076"/>
                    <a:pt x="11615" y="16655"/>
                    <a:pt x="12854" y="15928"/>
                  </a:cubicBezTo>
                  <a:lnTo>
                    <a:pt x="17998" y="21095"/>
                  </a:lnTo>
                  <a:cubicBezTo>
                    <a:pt x="18502" y="21599"/>
                    <a:pt x="19318" y="21599"/>
                    <a:pt x="19821" y="21095"/>
                  </a:cubicBezTo>
                  <a:lnTo>
                    <a:pt x="21098" y="19813"/>
                  </a:lnTo>
                  <a:cubicBezTo>
                    <a:pt x="21600" y="19309"/>
                    <a:pt x="21417" y="18671"/>
                    <a:pt x="20915" y="18167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>
              <a:miter lim="400000"/>
            </a:ln>
          </p:spPr>
          <p:txBody>
            <a:bodyPr lIns="43656" tIns="43656" rIns="43656" bIns="4365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思源黑体 CN Regular" panose="020B0500000000000000" pitchFamily="34" charset="-122"/>
                <a:sym typeface="Helvetica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9484" y="443874"/>
            <a:ext cx="546137" cy="338554"/>
            <a:chOff x="272647" y="248323"/>
            <a:chExt cx="903186" cy="464599"/>
          </a:xfrm>
          <a:solidFill>
            <a:srgbClr val="DBB47E"/>
          </a:solidFill>
        </p:grpSpPr>
        <p:sp>
          <p:nvSpPr>
            <p:cNvPr id="5" name="Freeform 50"/>
            <p:cNvSpPr/>
            <p:nvPr/>
          </p:nvSpPr>
          <p:spPr bwMode="auto">
            <a:xfrm>
              <a:off x="272647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6" name="Freeform 50"/>
            <p:cNvSpPr/>
            <p:nvPr/>
          </p:nvSpPr>
          <p:spPr bwMode="auto">
            <a:xfrm>
              <a:off x="573709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  <p:sp>
          <p:nvSpPr>
            <p:cNvPr id="7" name="Freeform 50"/>
            <p:cNvSpPr/>
            <p:nvPr/>
          </p:nvSpPr>
          <p:spPr bwMode="auto">
            <a:xfrm>
              <a:off x="874771" y="248323"/>
              <a:ext cx="301062" cy="464599"/>
            </a:xfrm>
            <a:custGeom>
              <a:avLst/>
              <a:gdLst>
                <a:gd name="T0" fmla="*/ 34754 w 37"/>
                <a:gd name="T1" fmla="*/ 195016 h 58"/>
                <a:gd name="T2" fmla="*/ 24327 w 37"/>
                <a:gd name="T3" fmla="*/ 195016 h 58"/>
                <a:gd name="T4" fmla="*/ 3475 w 37"/>
                <a:gd name="T5" fmla="*/ 174488 h 58"/>
                <a:gd name="T6" fmla="*/ 3475 w 37"/>
                <a:gd name="T7" fmla="*/ 164224 h 58"/>
                <a:gd name="T8" fmla="*/ 69507 w 37"/>
                <a:gd name="T9" fmla="*/ 99219 h 58"/>
                <a:gd name="T10" fmla="*/ 3475 w 37"/>
                <a:gd name="T11" fmla="*/ 34213 h 58"/>
                <a:gd name="T12" fmla="*/ 3475 w 37"/>
                <a:gd name="T13" fmla="*/ 23949 h 58"/>
                <a:gd name="T14" fmla="*/ 24327 w 37"/>
                <a:gd name="T15" fmla="*/ 3421 h 58"/>
                <a:gd name="T16" fmla="*/ 34754 w 37"/>
                <a:gd name="T17" fmla="*/ 3421 h 58"/>
                <a:gd name="T18" fmla="*/ 125113 w 37"/>
                <a:gd name="T19" fmla="*/ 92376 h 58"/>
                <a:gd name="T20" fmla="*/ 125113 w 37"/>
                <a:gd name="T21" fmla="*/ 106061 h 58"/>
                <a:gd name="T22" fmla="*/ 34754 w 37"/>
                <a:gd name="T23" fmla="*/ 195016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58">
                  <a:moveTo>
                    <a:pt x="10" y="57"/>
                  </a:moveTo>
                  <a:cubicBezTo>
                    <a:pt x="9" y="58"/>
                    <a:pt x="7" y="58"/>
                    <a:pt x="7" y="5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8"/>
                    <a:pt x="37" y="30"/>
                    <a:pt x="36" y="31"/>
                  </a:cubicBezTo>
                  <a:lnTo>
                    <a:pt x="10" y="57"/>
                  </a:lnTo>
                  <a:close/>
                </a:path>
              </a:pathLst>
            </a:custGeom>
            <a:solidFill>
              <a:srgbClr val="C0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66763" y="270370"/>
            <a:ext cx="4211637" cy="685563"/>
            <a:chOff x="766763" y="270370"/>
            <a:chExt cx="4211637" cy="685563"/>
          </a:xfrm>
        </p:grpSpPr>
        <p:sp>
          <p:nvSpPr>
            <p:cNvPr id="9" name="文本框 8"/>
            <p:cNvSpPr txBox="1"/>
            <p:nvPr/>
          </p:nvSpPr>
          <p:spPr>
            <a:xfrm>
              <a:off x="766763" y="270370"/>
              <a:ext cx="2931885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spc="600" dirty="0">
                  <a:latin typeface="Abadi" panose="020B0604020104020204" pitchFamily="34" charset="0"/>
                  <a:cs typeface="+mn-ea"/>
                  <a:sym typeface="+mn-lt"/>
                </a:rPr>
                <a:t>输入目录文字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97759" y="617379"/>
              <a:ext cx="418064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600" spc="300" dirty="0">
                  <a:solidFill>
                    <a:schemeClr val="bg1">
                      <a:lumMod val="75000"/>
                    </a:schemeClr>
                  </a:solidFill>
                  <a:latin typeface="Abadi" panose="020B0604020104020204" pitchFamily="34" charset="0"/>
                  <a:cs typeface="+mn-ea"/>
                  <a:sym typeface="+mn-lt"/>
                </a:rPr>
                <a:t>Enter the table of contents text</a:t>
              </a:r>
              <a:endParaRPr lang="zh-CN" altLang="en-US" sz="1600" spc="300" dirty="0">
                <a:solidFill>
                  <a:schemeClr val="bg1">
                    <a:lumMod val="75000"/>
                  </a:schemeClr>
                </a:solidFill>
                <a:latin typeface="Abadi" panose="020B0604020104020204" pitchFamily="34" charset="0"/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1388725" y="613151"/>
            <a:ext cx="8032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6810751"/>
            <a:ext cx="12192000" cy="0"/>
          </a:xfrm>
          <a:prstGeom prst="line">
            <a:avLst/>
          </a:prstGeom>
          <a:ln w="130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471241" y="1493053"/>
            <a:ext cx="2902857" cy="2902857"/>
          </a:xfrm>
          <a:prstGeom prst="rect">
            <a:avLst/>
          </a:prstGeom>
          <a:blipFill dpi="0" rotWithShape="1">
            <a:blip r:embed="rId2"/>
            <a:srcRect/>
            <a:stretch>
              <a:fillRect r="-44524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286526" y="3009796"/>
            <a:ext cx="2902857" cy="290285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39788" y="1493053"/>
            <a:ext cx="5169891" cy="4262928"/>
            <a:chOff x="1130681" y="1401528"/>
            <a:chExt cx="5169891" cy="4262928"/>
          </a:xfrm>
        </p:grpSpPr>
        <p:grpSp>
          <p:nvGrpSpPr>
            <p:cNvPr id="38" name="组合 37"/>
            <p:cNvGrpSpPr/>
            <p:nvPr/>
          </p:nvGrpSpPr>
          <p:grpSpPr>
            <a:xfrm>
              <a:off x="1130681" y="1690055"/>
              <a:ext cx="772036" cy="3859881"/>
              <a:chOff x="6789906" y="2772382"/>
              <a:chExt cx="489837" cy="2448995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6789906" y="4731540"/>
                <a:ext cx="489837" cy="489837"/>
                <a:chOff x="6789906" y="4556443"/>
                <a:chExt cx="489837" cy="489837"/>
              </a:xfrm>
            </p:grpSpPr>
            <p:sp>
              <p:nvSpPr>
                <p:cNvPr id="55" name="椭圆 54"/>
                <p:cNvSpPr>
                  <a:spLocks noChangeAspect="1"/>
                </p:cNvSpPr>
                <p:nvPr/>
              </p:nvSpPr>
              <p:spPr>
                <a:xfrm>
                  <a:off x="6789906" y="4556443"/>
                  <a:ext cx="489837" cy="489837"/>
                </a:xfrm>
                <a:prstGeom prst="ellipse">
                  <a:avLst/>
                </a:prstGeom>
                <a:solidFill>
                  <a:srgbClr val="C00000">
                    <a:alpha val="21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</a:endParaRPr>
                </a:p>
              </p:txBody>
            </p:sp>
            <p:sp>
              <p:nvSpPr>
                <p:cNvPr id="56" name="Shape 2546"/>
                <p:cNvSpPr/>
                <p:nvPr/>
              </p:nvSpPr>
              <p:spPr>
                <a:xfrm>
                  <a:off x="6918389" y="4710570"/>
                  <a:ext cx="232869" cy="18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18" y="20400"/>
                      </a:moveTo>
                      <a:lnTo>
                        <a:pt x="18655" y="20400"/>
                      </a:lnTo>
                      <a:lnTo>
                        <a:pt x="18655" y="1200"/>
                      </a:lnTo>
                      <a:lnTo>
                        <a:pt x="20618" y="1200"/>
                      </a:lnTo>
                      <a:cubicBezTo>
                        <a:pt x="20618" y="1200"/>
                        <a:pt x="20618" y="20400"/>
                        <a:pt x="20618" y="20400"/>
                      </a:cubicBezTo>
                      <a:close/>
                      <a:moveTo>
                        <a:pt x="21109" y="0"/>
                      </a:moveTo>
                      <a:lnTo>
                        <a:pt x="18164" y="0"/>
                      </a:lnTo>
                      <a:cubicBezTo>
                        <a:pt x="17893" y="0"/>
                        <a:pt x="17673" y="269"/>
                        <a:pt x="17673" y="600"/>
                      </a:cubicBezTo>
                      <a:lnTo>
                        <a:pt x="17673" y="21000"/>
                      </a:lnTo>
                      <a:cubicBezTo>
                        <a:pt x="17673" y="21332"/>
                        <a:pt x="17893" y="21600"/>
                        <a:pt x="18164" y="21600"/>
                      </a:cubicBezTo>
                      <a:lnTo>
                        <a:pt x="21109" y="21600"/>
                      </a:lnTo>
                      <a:cubicBezTo>
                        <a:pt x="21380" y="21600"/>
                        <a:pt x="21600" y="21332"/>
                        <a:pt x="21600" y="21000"/>
                      </a:cubicBezTo>
                      <a:lnTo>
                        <a:pt x="21600" y="600"/>
                      </a:lnTo>
                      <a:cubicBezTo>
                        <a:pt x="21600" y="269"/>
                        <a:pt x="21380" y="0"/>
                        <a:pt x="21109" y="0"/>
                      </a:cubicBezTo>
                      <a:moveTo>
                        <a:pt x="8836" y="20400"/>
                      </a:moveTo>
                      <a:lnTo>
                        <a:pt x="6873" y="20400"/>
                      </a:lnTo>
                      <a:lnTo>
                        <a:pt x="6873" y="3600"/>
                      </a:lnTo>
                      <a:lnTo>
                        <a:pt x="8836" y="3600"/>
                      </a:lnTo>
                      <a:cubicBezTo>
                        <a:pt x="8836" y="3600"/>
                        <a:pt x="8836" y="20400"/>
                        <a:pt x="8836" y="20400"/>
                      </a:cubicBezTo>
                      <a:close/>
                      <a:moveTo>
                        <a:pt x="9327" y="2400"/>
                      </a:moveTo>
                      <a:lnTo>
                        <a:pt x="6382" y="2400"/>
                      </a:lnTo>
                      <a:cubicBezTo>
                        <a:pt x="6111" y="2400"/>
                        <a:pt x="5891" y="2669"/>
                        <a:pt x="5891" y="3000"/>
                      </a:cubicBezTo>
                      <a:lnTo>
                        <a:pt x="5891" y="21000"/>
                      </a:lnTo>
                      <a:cubicBezTo>
                        <a:pt x="5891" y="21332"/>
                        <a:pt x="6111" y="21600"/>
                        <a:pt x="6382" y="21600"/>
                      </a:cubicBezTo>
                      <a:lnTo>
                        <a:pt x="9327" y="21600"/>
                      </a:lnTo>
                      <a:cubicBezTo>
                        <a:pt x="9598" y="21600"/>
                        <a:pt x="9818" y="21332"/>
                        <a:pt x="9818" y="21000"/>
                      </a:cubicBezTo>
                      <a:lnTo>
                        <a:pt x="9818" y="3000"/>
                      </a:lnTo>
                      <a:cubicBezTo>
                        <a:pt x="9818" y="2669"/>
                        <a:pt x="9598" y="2400"/>
                        <a:pt x="9327" y="2400"/>
                      </a:cubicBezTo>
                      <a:moveTo>
                        <a:pt x="14727" y="20400"/>
                      </a:moveTo>
                      <a:lnTo>
                        <a:pt x="12764" y="20400"/>
                      </a:lnTo>
                      <a:lnTo>
                        <a:pt x="12764" y="10800"/>
                      </a:lnTo>
                      <a:lnTo>
                        <a:pt x="14727" y="10800"/>
                      </a:lnTo>
                      <a:cubicBezTo>
                        <a:pt x="14727" y="10800"/>
                        <a:pt x="14727" y="20400"/>
                        <a:pt x="14727" y="20400"/>
                      </a:cubicBezTo>
                      <a:close/>
                      <a:moveTo>
                        <a:pt x="15218" y="9600"/>
                      </a:moveTo>
                      <a:lnTo>
                        <a:pt x="12273" y="9600"/>
                      </a:lnTo>
                      <a:cubicBezTo>
                        <a:pt x="12002" y="9600"/>
                        <a:pt x="11782" y="9869"/>
                        <a:pt x="11782" y="10200"/>
                      </a:cubicBezTo>
                      <a:lnTo>
                        <a:pt x="11782" y="21000"/>
                      </a:lnTo>
                      <a:cubicBezTo>
                        <a:pt x="11782" y="21332"/>
                        <a:pt x="12002" y="21600"/>
                        <a:pt x="12273" y="21600"/>
                      </a:cubicBezTo>
                      <a:lnTo>
                        <a:pt x="15218" y="21600"/>
                      </a:lnTo>
                      <a:cubicBezTo>
                        <a:pt x="15489" y="21600"/>
                        <a:pt x="15709" y="21332"/>
                        <a:pt x="15709" y="21000"/>
                      </a:cubicBezTo>
                      <a:lnTo>
                        <a:pt x="15709" y="10200"/>
                      </a:lnTo>
                      <a:cubicBezTo>
                        <a:pt x="15709" y="9869"/>
                        <a:pt x="15489" y="9600"/>
                        <a:pt x="15218" y="9600"/>
                      </a:cubicBezTo>
                      <a:moveTo>
                        <a:pt x="2945" y="20400"/>
                      </a:moveTo>
                      <a:lnTo>
                        <a:pt x="982" y="20400"/>
                      </a:lnTo>
                      <a:lnTo>
                        <a:pt x="982" y="14400"/>
                      </a:lnTo>
                      <a:lnTo>
                        <a:pt x="2945" y="14400"/>
                      </a:lnTo>
                      <a:cubicBezTo>
                        <a:pt x="2945" y="14400"/>
                        <a:pt x="2945" y="20400"/>
                        <a:pt x="2945" y="20400"/>
                      </a:cubicBezTo>
                      <a:close/>
                      <a:moveTo>
                        <a:pt x="3436" y="13200"/>
                      </a:moveTo>
                      <a:lnTo>
                        <a:pt x="491" y="13200"/>
                      </a:lnTo>
                      <a:cubicBezTo>
                        <a:pt x="220" y="13200"/>
                        <a:pt x="0" y="13469"/>
                        <a:pt x="0" y="13800"/>
                      </a:cubicBezTo>
                      <a:lnTo>
                        <a:pt x="0" y="21000"/>
                      </a:lnTo>
                      <a:cubicBezTo>
                        <a:pt x="0" y="21332"/>
                        <a:pt x="220" y="21600"/>
                        <a:pt x="491" y="21600"/>
                      </a:cubicBezTo>
                      <a:lnTo>
                        <a:pt x="3436" y="21600"/>
                      </a:lnTo>
                      <a:cubicBezTo>
                        <a:pt x="3707" y="21600"/>
                        <a:pt x="3927" y="21332"/>
                        <a:pt x="3927" y="21000"/>
                      </a:cubicBezTo>
                      <a:lnTo>
                        <a:pt x="3927" y="13800"/>
                      </a:lnTo>
                      <a:cubicBezTo>
                        <a:pt x="3927" y="13469"/>
                        <a:pt x="3707" y="13200"/>
                        <a:pt x="3436" y="13200"/>
                      </a:cubicBezTo>
                    </a:path>
                  </a:pathLst>
                </a:custGeom>
                <a:solidFill>
                  <a:srgbClr val="FFFFFF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/>
                <a:p>
                  <a:pPr marL="0" marR="0" lvl="0" indent="0" defTabSz="2286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kumimoji="0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Abadi" panose="020B0604020104020204" pitchFamily="34" charset="0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6789906" y="2772382"/>
                <a:ext cx="489837" cy="489837"/>
                <a:chOff x="6789906" y="2597285"/>
                <a:chExt cx="489837" cy="489837"/>
              </a:xfrm>
            </p:grpSpPr>
            <p:sp>
              <p:nvSpPr>
                <p:cNvPr id="53" name="椭圆 52"/>
                <p:cNvSpPr>
                  <a:spLocks noChangeAspect="1"/>
                </p:cNvSpPr>
                <p:nvPr/>
              </p:nvSpPr>
              <p:spPr>
                <a:xfrm>
                  <a:off x="6789906" y="2597285"/>
                  <a:ext cx="489837" cy="489837"/>
                </a:xfrm>
                <a:prstGeom prst="ellipse">
                  <a:avLst/>
                </a:prstGeom>
                <a:solidFill>
                  <a:srgbClr val="C00000">
                    <a:alpha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</a:endParaRPr>
                </a:p>
              </p:txBody>
            </p:sp>
            <p:sp>
              <p:nvSpPr>
                <p:cNvPr id="54" name="Shape 2588"/>
                <p:cNvSpPr/>
                <p:nvPr/>
              </p:nvSpPr>
              <p:spPr>
                <a:xfrm>
                  <a:off x="6918390" y="2741321"/>
                  <a:ext cx="232868" cy="2017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182" y="12420"/>
                      </a:moveTo>
                      <a:cubicBezTo>
                        <a:pt x="16368" y="12420"/>
                        <a:pt x="15709" y="11694"/>
                        <a:pt x="15709" y="10800"/>
                      </a:cubicBezTo>
                      <a:cubicBezTo>
                        <a:pt x="15709" y="9906"/>
                        <a:pt x="16368" y="9180"/>
                        <a:pt x="17182" y="9180"/>
                      </a:cubicBezTo>
                      <a:cubicBezTo>
                        <a:pt x="17995" y="9180"/>
                        <a:pt x="18655" y="9906"/>
                        <a:pt x="18655" y="10800"/>
                      </a:cubicBezTo>
                      <a:cubicBezTo>
                        <a:pt x="18655" y="11694"/>
                        <a:pt x="17995" y="12420"/>
                        <a:pt x="17182" y="12420"/>
                      </a:cubicBezTo>
                      <a:moveTo>
                        <a:pt x="21109" y="10260"/>
                      </a:moveTo>
                      <a:lnTo>
                        <a:pt x="19587" y="10260"/>
                      </a:lnTo>
                      <a:cubicBezTo>
                        <a:pt x="19360" y="9028"/>
                        <a:pt x="18369" y="8100"/>
                        <a:pt x="17182" y="8100"/>
                      </a:cubicBezTo>
                      <a:cubicBezTo>
                        <a:pt x="15994" y="8100"/>
                        <a:pt x="15004" y="9028"/>
                        <a:pt x="14777" y="10260"/>
                      </a:cubicBezTo>
                      <a:lnTo>
                        <a:pt x="491" y="10260"/>
                      </a:lnTo>
                      <a:cubicBezTo>
                        <a:pt x="220" y="10260"/>
                        <a:pt x="0" y="10502"/>
                        <a:pt x="0" y="10800"/>
                      </a:cubicBezTo>
                      <a:cubicBezTo>
                        <a:pt x="0" y="11098"/>
                        <a:pt x="220" y="11340"/>
                        <a:pt x="491" y="11340"/>
                      </a:cubicBezTo>
                      <a:lnTo>
                        <a:pt x="14777" y="11340"/>
                      </a:lnTo>
                      <a:cubicBezTo>
                        <a:pt x="15004" y="12572"/>
                        <a:pt x="15994" y="13500"/>
                        <a:pt x="17182" y="13500"/>
                      </a:cubicBezTo>
                      <a:cubicBezTo>
                        <a:pt x="18369" y="13500"/>
                        <a:pt x="19360" y="12572"/>
                        <a:pt x="19587" y="11340"/>
                      </a:cubicBezTo>
                      <a:lnTo>
                        <a:pt x="21109" y="11340"/>
                      </a:lnTo>
                      <a:cubicBezTo>
                        <a:pt x="21380" y="11340"/>
                        <a:pt x="21600" y="11098"/>
                        <a:pt x="21600" y="10800"/>
                      </a:cubicBezTo>
                      <a:cubicBezTo>
                        <a:pt x="21600" y="10502"/>
                        <a:pt x="21380" y="10260"/>
                        <a:pt x="21109" y="10260"/>
                      </a:cubicBezTo>
                      <a:moveTo>
                        <a:pt x="5400" y="1080"/>
                      </a:moveTo>
                      <a:cubicBezTo>
                        <a:pt x="6214" y="1080"/>
                        <a:pt x="6873" y="1806"/>
                        <a:pt x="6873" y="2700"/>
                      </a:cubicBezTo>
                      <a:cubicBezTo>
                        <a:pt x="6873" y="3595"/>
                        <a:pt x="6214" y="4320"/>
                        <a:pt x="5400" y="4320"/>
                      </a:cubicBezTo>
                      <a:cubicBezTo>
                        <a:pt x="4586" y="4320"/>
                        <a:pt x="3927" y="3595"/>
                        <a:pt x="3927" y="2700"/>
                      </a:cubicBezTo>
                      <a:cubicBezTo>
                        <a:pt x="3927" y="1806"/>
                        <a:pt x="4586" y="1080"/>
                        <a:pt x="5400" y="1080"/>
                      </a:cubicBezTo>
                      <a:moveTo>
                        <a:pt x="491" y="3240"/>
                      </a:moveTo>
                      <a:lnTo>
                        <a:pt x="2995" y="3240"/>
                      </a:lnTo>
                      <a:cubicBezTo>
                        <a:pt x="3222" y="4472"/>
                        <a:pt x="4213" y="5400"/>
                        <a:pt x="5400" y="5400"/>
                      </a:cubicBezTo>
                      <a:cubicBezTo>
                        <a:pt x="6587" y="5400"/>
                        <a:pt x="7578" y="4472"/>
                        <a:pt x="7805" y="3240"/>
                      </a:cubicBezTo>
                      <a:lnTo>
                        <a:pt x="21109" y="3240"/>
                      </a:lnTo>
                      <a:cubicBezTo>
                        <a:pt x="21380" y="3240"/>
                        <a:pt x="21600" y="2999"/>
                        <a:pt x="21600" y="2700"/>
                      </a:cubicBezTo>
                      <a:cubicBezTo>
                        <a:pt x="21600" y="2402"/>
                        <a:pt x="21380" y="2160"/>
                        <a:pt x="21109" y="2160"/>
                      </a:cubicBezTo>
                      <a:lnTo>
                        <a:pt x="7805" y="2160"/>
                      </a:lnTo>
                      <a:cubicBezTo>
                        <a:pt x="7578" y="928"/>
                        <a:pt x="6587" y="0"/>
                        <a:pt x="5400" y="0"/>
                      </a:cubicBezTo>
                      <a:cubicBezTo>
                        <a:pt x="4213" y="0"/>
                        <a:pt x="3222" y="928"/>
                        <a:pt x="2995" y="2160"/>
                      </a:cubicBezTo>
                      <a:lnTo>
                        <a:pt x="491" y="2160"/>
                      </a:lnTo>
                      <a:cubicBezTo>
                        <a:pt x="220" y="2160"/>
                        <a:pt x="0" y="2402"/>
                        <a:pt x="0" y="2700"/>
                      </a:cubicBezTo>
                      <a:cubicBezTo>
                        <a:pt x="0" y="2999"/>
                        <a:pt x="220" y="3240"/>
                        <a:pt x="491" y="3240"/>
                      </a:cubicBezTo>
                      <a:moveTo>
                        <a:pt x="9327" y="20519"/>
                      </a:moveTo>
                      <a:cubicBezTo>
                        <a:pt x="8514" y="20519"/>
                        <a:pt x="7855" y="19794"/>
                        <a:pt x="7855" y="18899"/>
                      </a:cubicBezTo>
                      <a:cubicBezTo>
                        <a:pt x="7855" y="18005"/>
                        <a:pt x="8514" y="17279"/>
                        <a:pt x="9327" y="17279"/>
                      </a:cubicBezTo>
                      <a:cubicBezTo>
                        <a:pt x="10141" y="17279"/>
                        <a:pt x="10800" y="18005"/>
                        <a:pt x="10800" y="18899"/>
                      </a:cubicBezTo>
                      <a:cubicBezTo>
                        <a:pt x="10800" y="19794"/>
                        <a:pt x="10141" y="20519"/>
                        <a:pt x="9327" y="20519"/>
                      </a:cubicBezTo>
                      <a:moveTo>
                        <a:pt x="21109" y="18359"/>
                      </a:moveTo>
                      <a:lnTo>
                        <a:pt x="11732" y="18359"/>
                      </a:lnTo>
                      <a:cubicBezTo>
                        <a:pt x="11505" y="17127"/>
                        <a:pt x="10515" y="16199"/>
                        <a:pt x="9327" y="16199"/>
                      </a:cubicBezTo>
                      <a:cubicBezTo>
                        <a:pt x="8140" y="16199"/>
                        <a:pt x="7150" y="17127"/>
                        <a:pt x="6922" y="18359"/>
                      </a:cubicBezTo>
                      <a:lnTo>
                        <a:pt x="491" y="18359"/>
                      </a:lnTo>
                      <a:cubicBezTo>
                        <a:pt x="220" y="18359"/>
                        <a:pt x="0" y="18601"/>
                        <a:pt x="0" y="18899"/>
                      </a:cubicBezTo>
                      <a:cubicBezTo>
                        <a:pt x="0" y="19198"/>
                        <a:pt x="220" y="19439"/>
                        <a:pt x="491" y="19439"/>
                      </a:cubicBezTo>
                      <a:lnTo>
                        <a:pt x="6922" y="19439"/>
                      </a:lnTo>
                      <a:cubicBezTo>
                        <a:pt x="7150" y="20672"/>
                        <a:pt x="8140" y="21600"/>
                        <a:pt x="9327" y="21600"/>
                      </a:cubicBezTo>
                      <a:cubicBezTo>
                        <a:pt x="10515" y="21600"/>
                        <a:pt x="11505" y="20672"/>
                        <a:pt x="11732" y="19439"/>
                      </a:cubicBezTo>
                      <a:lnTo>
                        <a:pt x="21109" y="19439"/>
                      </a:lnTo>
                      <a:cubicBezTo>
                        <a:pt x="21380" y="19439"/>
                        <a:pt x="21600" y="19198"/>
                        <a:pt x="21600" y="18899"/>
                      </a:cubicBezTo>
                      <a:cubicBezTo>
                        <a:pt x="21600" y="18601"/>
                        <a:pt x="21380" y="18359"/>
                        <a:pt x="21109" y="18359"/>
                      </a:cubicBezTo>
                    </a:path>
                  </a:pathLst>
                </a:custGeom>
                <a:solidFill>
                  <a:srgbClr val="FFFFFF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/>
                <a:p>
                  <a:pPr marL="0" marR="0" lvl="0" indent="0" defTabSz="2286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kumimoji="0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Abadi" panose="020B0604020104020204" pitchFamily="34" charset="0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6789906" y="3751961"/>
                <a:ext cx="489837" cy="489837"/>
                <a:chOff x="6789906" y="3576864"/>
                <a:chExt cx="489837" cy="489837"/>
              </a:xfrm>
            </p:grpSpPr>
            <p:sp>
              <p:nvSpPr>
                <p:cNvPr id="51" name="椭圆 50"/>
                <p:cNvSpPr>
                  <a:spLocks noChangeAspect="1"/>
                </p:cNvSpPr>
                <p:nvPr/>
              </p:nvSpPr>
              <p:spPr>
                <a:xfrm>
                  <a:off x="6789906" y="3576864"/>
                  <a:ext cx="489837" cy="489837"/>
                </a:xfrm>
                <a:prstGeom prst="ellipse">
                  <a:avLst/>
                </a:prstGeom>
                <a:solidFill>
                  <a:srgbClr val="C00000">
                    <a:alpha val="44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</a:endParaRPr>
                </a:p>
              </p:txBody>
            </p:sp>
            <p:sp>
              <p:nvSpPr>
                <p:cNvPr id="52" name="Shape 2608"/>
                <p:cNvSpPr/>
                <p:nvPr/>
              </p:nvSpPr>
              <p:spPr>
                <a:xfrm>
                  <a:off x="6918389" y="3730991"/>
                  <a:ext cx="232869" cy="18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64" y="3600"/>
                      </a:moveTo>
                      <a:cubicBezTo>
                        <a:pt x="1422" y="3600"/>
                        <a:pt x="982" y="3063"/>
                        <a:pt x="982" y="2400"/>
                      </a:cubicBezTo>
                      <a:cubicBezTo>
                        <a:pt x="982" y="1738"/>
                        <a:pt x="1422" y="1200"/>
                        <a:pt x="1964" y="1200"/>
                      </a:cubicBezTo>
                      <a:cubicBezTo>
                        <a:pt x="2506" y="1200"/>
                        <a:pt x="2945" y="1738"/>
                        <a:pt x="2945" y="2400"/>
                      </a:cubicBezTo>
                      <a:cubicBezTo>
                        <a:pt x="2945" y="3063"/>
                        <a:pt x="2506" y="3600"/>
                        <a:pt x="1964" y="3600"/>
                      </a:cubicBezTo>
                      <a:moveTo>
                        <a:pt x="1964" y="0"/>
                      </a:moveTo>
                      <a:cubicBezTo>
                        <a:pt x="879" y="0"/>
                        <a:pt x="0" y="1075"/>
                        <a:pt x="0" y="2400"/>
                      </a:cubicBezTo>
                      <a:cubicBezTo>
                        <a:pt x="0" y="3726"/>
                        <a:pt x="879" y="4800"/>
                        <a:pt x="1964" y="4800"/>
                      </a:cubicBezTo>
                      <a:cubicBezTo>
                        <a:pt x="3048" y="4800"/>
                        <a:pt x="3927" y="3726"/>
                        <a:pt x="3927" y="2400"/>
                      </a:cubicBezTo>
                      <a:cubicBezTo>
                        <a:pt x="3927" y="1075"/>
                        <a:pt x="3048" y="0"/>
                        <a:pt x="1964" y="0"/>
                      </a:cubicBezTo>
                      <a:moveTo>
                        <a:pt x="1964" y="12000"/>
                      </a:moveTo>
                      <a:cubicBezTo>
                        <a:pt x="1422" y="12000"/>
                        <a:pt x="982" y="11463"/>
                        <a:pt x="982" y="10800"/>
                      </a:cubicBezTo>
                      <a:cubicBezTo>
                        <a:pt x="982" y="10138"/>
                        <a:pt x="1422" y="9600"/>
                        <a:pt x="1964" y="9600"/>
                      </a:cubicBezTo>
                      <a:cubicBezTo>
                        <a:pt x="2506" y="9600"/>
                        <a:pt x="2945" y="10138"/>
                        <a:pt x="2945" y="10800"/>
                      </a:cubicBezTo>
                      <a:cubicBezTo>
                        <a:pt x="2945" y="11463"/>
                        <a:pt x="2506" y="12000"/>
                        <a:pt x="1964" y="12000"/>
                      </a:cubicBezTo>
                      <a:moveTo>
                        <a:pt x="1964" y="8401"/>
                      </a:moveTo>
                      <a:cubicBezTo>
                        <a:pt x="879" y="8401"/>
                        <a:pt x="0" y="9475"/>
                        <a:pt x="0" y="10800"/>
                      </a:cubicBezTo>
                      <a:cubicBezTo>
                        <a:pt x="0" y="12126"/>
                        <a:pt x="879" y="13200"/>
                        <a:pt x="1964" y="13200"/>
                      </a:cubicBezTo>
                      <a:cubicBezTo>
                        <a:pt x="3048" y="13200"/>
                        <a:pt x="3927" y="12126"/>
                        <a:pt x="3927" y="10800"/>
                      </a:cubicBezTo>
                      <a:cubicBezTo>
                        <a:pt x="3927" y="9475"/>
                        <a:pt x="3048" y="8401"/>
                        <a:pt x="1964" y="8401"/>
                      </a:cubicBezTo>
                      <a:moveTo>
                        <a:pt x="19636" y="12000"/>
                      </a:moveTo>
                      <a:lnTo>
                        <a:pt x="7855" y="12000"/>
                      </a:lnTo>
                      <a:cubicBezTo>
                        <a:pt x="7313" y="12000"/>
                        <a:pt x="6873" y="11463"/>
                        <a:pt x="6873" y="10801"/>
                      </a:cubicBezTo>
                      <a:cubicBezTo>
                        <a:pt x="6873" y="10138"/>
                        <a:pt x="7313" y="9600"/>
                        <a:pt x="7855" y="9600"/>
                      </a:cubicBezTo>
                      <a:lnTo>
                        <a:pt x="19636" y="9600"/>
                      </a:lnTo>
                      <a:cubicBezTo>
                        <a:pt x="20178" y="9600"/>
                        <a:pt x="20618" y="10138"/>
                        <a:pt x="20618" y="10801"/>
                      </a:cubicBezTo>
                      <a:cubicBezTo>
                        <a:pt x="20618" y="11463"/>
                        <a:pt x="20178" y="12000"/>
                        <a:pt x="19636" y="12000"/>
                      </a:cubicBezTo>
                      <a:moveTo>
                        <a:pt x="19636" y="8401"/>
                      </a:moveTo>
                      <a:lnTo>
                        <a:pt x="7855" y="8401"/>
                      </a:lnTo>
                      <a:cubicBezTo>
                        <a:pt x="6770" y="8401"/>
                        <a:pt x="5891" y="9475"/>
                        <a:pt x="5891" y="10801"/>
                      </a:cubicBezTo>
                      <a:cubicBezTo>
                        <a:pt x="5891" y="12126"/>
                        <a:pt x="6770" y="13200"/>
                        <a:pt x="7855" y="13200"/>
                      </a:cubicBezTo>
                      <a:lnTo>
                        <a:pt x="19636" y="13200"/>
                      </a:lnTo>
                      <a:cubicBezTo>
                        <a:pt x="20721" y="13200"/>
                        <a:pt x="21600" y="12126"/>
                        <a:pt x="21600" y="10801"/>
                      </a:cubicBezTo>
                      <a:cubicBezTo>
                        <a:pt x="21600" y="9475"/>
                        <a:pt x="20721" y="8401"/>
                        <a:pt x="19636" y="8401"/>
                      </a:cubicBezTo>
                      <a:moveTo>
                        <a:pt x="19636" y="20400"/>
                      </a:moveTo>
                      <a:lnTo>
                        <a:pt x="7855" y="20400"/>
                      </a:lnTo>
                      <a:cubicBezTo>
                        <a:pt x="7313" y="20400"/>
                        <a:pt x="6873" y="19862"/>
                        <a:pt x="6873" y="19200"/>
                      </a:cubicBezTo>
                      <a:cubicBezTo>
                        <a:pt x="6873" y="18538"/>
                        <a:pt x="7313" y="18000"/>
                        <a:pt x="7855" y="18000"/>
                      </a:cubicBezTo>
                      <a:lnTo>
                        <a:pt x="19636" y="18000"/>
                      </a:lnTo>
                      <a:cubicBezTo>
                        <a:pt x="20178" y="18000"/>
                        <a:pt x="20618" y="18538"/>
                        <a:pt x="20618" y="19200"/>
                      </a:cubicBezTo>
                      <a:cubicBezTo>
                        <a:pt x="20618" y="19862"/>
                        <a:pt x="20178" y="20400"/>
                        <a:pt x="19636" y="20400"/>
                      </a:cubicBezTo>
                      <a:moveTo>
                        <a:pt x="19636" y="16800"/>
                      </a:moveTo>
                      <a:lnTo>
                        <a:pt x="7855" y="16800"/>
                      </a:lnTo>
                      <a:cubicBezTo>
                        <a:pt x="6770" y="16800"/>
                        <a:pt x="5891" y="17875"/>
                        <a:pt x="5891" y="19200"/>
                      </a:cubicBezTo>
                      <a:cubicBezTo>
                        <a:pt x="5891" y="20526"/>
                        <a:pt x="6770" y="21600"/>
                        <a:pt x="7855" y="21600"/>
                      </a:cubicBezTo>
                      <a:lnTo>
                        <a:pt x="19636" y="21600"/>
                      </a:lnTo>
                      <a:cubicBezTo>
                        <a:pt x="20721" y="21600"/>
                        <a:pt x="21600" y="20526"/>
                        <a:pt x="21600" y="19200"/>
                      </a:cubicBezTo>
                      <a:cubicBezTo>
                        <a:pt x="21600" y="17875"/>
                        <a:pt x="20721" y="16800"/>
                        <a:pt x="19636" y="16800"/>
                      </a:cubicBezTo>
                      <a:moveTo>
                        <a:pt x="7855" y="1201"/>
                      </a:moveTo>
                      <a:lnTo>
                        <a:pt x="19636" y="1201"/>
                      </a:lnTo>
                      <a:cubicBezTo>
                        <a:pt x="20178" y="1201"/>
                        <a:pt x="20618" y="1738"/>
                        <a:pt x="20618" y="2400"/>
                      </a:cubicBezTo>
                      <a:cubicBezTo>
                        <a:pt x="20618" y="3063"/>
                        <a:pt x="20178" y="3600"/>
                        <a:pt x="19636" y="3600"/>
                      </a:cubicBezTo>
                      <a:lnTo>
                        <a:pt x="7855" y="3600"/>
                      </a:lnTo>
                      <a:cubicBezTo>
                        <a:pt x="7313" y="3600"/>
                        <a:pt x="6873" y="3063"/>
                        <a:pt x="6873" y="2400"/>
                      </a:cubicBezTo>
                      <a:cubicBezTo>
                        <a:pt x="6873" y="1738"/>
                        <a:pt x="7313" y="1201"/>
                        <a:pt x="7855" y="1201"/>
                      </a:cubicBezTo>
                      <a:moveTo>
                        <a:pt x="7855" y="4800"/>
                      </a:moveTo>
                      <a:lnTo>
                        <a:pt x="19636" y="4800"/>
                      </a:lnTo>
                      <a:cubicBezTo>
                        <a:pt x="20721" y="4800"/>
                        <a:pt x="21600" y="3726"/>
                        <a:pt x="21600" y="2400"/>
                      </a:cubicBezTo>
                      <a:cubicBezTo>
                        <a:pt x="21600" y="1075"/>
                        <a:pt x="20721" y="1"/>
                        <a:pt x="19636" y="1"/>
                      </a:cubicBezTo>
                      <a:lnTo>
                        <a:pt x="7855" y="1"/>
                      </a:lnTo>
                      <a:cubicBezTo>
                        <a:pt x="6770" y="1"/>
                        <a:pt x="5891" y="1075"/>
                        <a:pt x="5891" y="2400"/>
                      </a:cubicBezTo>
                      <a:cubicBezTo>
                        <a:pt x="5891" y="3726"/>
                        <a:pt x="6770" y="4800"/>
                        <a:pt x="7855" y="4800"/>
                      </a:cubicBezTo>
                      <a:moveTo>
                        <a:pt x="1964" y="20400"/>
                      </a:moveTo>
                      <a:cubicBezTo>
                        <a:pt x="1422" y="20400"/>
                        <a:pt x="982" y="19862"/>
                        <a:pt x="982" y="19200"/>
                      </a:cubicBezTo>
                      <a:cubicBezTo>
                        <a:pt x="982" y="18538"/>
                        <a:pt x="1422" y="18000"/>
                        <a:pt x="1964" y="18000"/>
                      </a:cubicBezTo>
                      <a:cubicBezTo>
                        <a:pt x="2506" y="18000"/>
                        <a:pt x="2945" y="18538"/>
                        <a:pt x="2945" y="19200"/>
                      </a:cubicBezTo>
                      <a:cubicBezTo>
                        <a:pt x="2945" y="19862"/>
                        <a:pt x="2506" y="20400"/>
                        <a:pt x="1964" y="20400"/>
                      </a:cubicBezTo>
                      <a:moveTo>
                        <a:pt x="1964" y="16800"/>
                      </a:moveTo>
                      <a:cubicBezTo>
                        <a:pt x="879" y="16800"/>
                        <a:pt x="0" y="17875"/>
                        <a:pt x="0" y="19200"/>
                      </a:cubicBezTo>
                      <a:cubicBezTo>
                        <a:pt x="0" y="20526"/>
                        <a:pt x="879" y="21600"/>
                        <a:pt x="1964" y="21600"/>
                      </a:cubicBezTo>
                      <a:cubicBezTo>
                        <a:pt x="3048" y="21600"/>
                        <a:pt x="3927" y="20526"/>
                        <a:pt x="3927" y="19200"/>
                      </a:cubicBezTo>
                      <a:cubicBezTo>
                        <a:pt x="3927" y="17875"/>
                        <a:pt x="3048" y="16800"/>
                        <a:pt x="1964" y="16800"/>
                      </a:cubicBezTo>
                    </a:path>
                  </a:pathLst>
                </a:custGeom>
                <a:solidFill>
                  <a:srgbClr val="FFFFFF"/>
                </a:solidFill>
                <a:ln w="12700">
                  <a:miter lim="400000"/>
                </a:ln>
              </p:spPr>
              <p:txBody>
                <a:bodyPr lIns="19045" tIns="19045" rIns="19045" bIns="19045" anchor="ctr"/>
                <a:lstStyle/>
                <a:p>
                  <a:pPr marL="0" marR="0" lvl="0" indent="0" defTabSz="2286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kumimoji="0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  <a:latin typeface="Abadi" panose="020B0604020104020204" pitchFamily="34" charset="0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</p:grpSp>
        <p:grpSp>
          <p:nvGrpSpPr>
            <p:cNvPr id="39" name="组合 38"/>
            <p:cNvGrpSpPr/>
            <p:nvPr/>
          </p:nvGrpSpPr>
          <p:grpSpPr>
            <a:xfrm>
              <a:off x="2105222" y="1401528"/>
              <a:ext cx="4195350" cy="1362040"/>
              <a:chOff x="7595012" y="1714391"/>
              <a:chExt cx="4195350" cy="1362040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7595012" y="2283778"/>
                <a:ext cx="4195350" cy="792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Click here to enter your text and change the color or size of the text. </a:t>
                </a: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7595012" y="1714391"/>
                <a:ext cx="3643313" cy="588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输入文本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105222" y="2851972"/>
              <a:ext cx="4195350" cy="1362040"/>
              <a:chOff x="7595012" y="1714391"/>
              <a:chExt cx="4195350" cy="1362040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7595012" y="2283778"/>
                <a:ext cx="4195350" cy="792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Click here to enter your text and change the color or size of the text. 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7595012" y="1714391"/>
                <a:ext cx="3643313" cy="588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输入文本</a:t>
                </a: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2105222" y="4302416"/>
              <a:ext cx="4195350" cy="1362040"/>
              <a:chOff x="7595012" y="1714391"/>
              <a:chExt cx="4195350" cy="136204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7595012" y="2283778"/>
                <a:ext cx="4195350" cy="792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Click here to enter your text and change the color or size of the text. 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7595012" y="1714391"/>
                <a:ext cx="3643313" cy="588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+mn-ea"/>
                    <a:sym typeface="+mn-lt"/>
                  </a:rPr>
                  <a:t>输入文本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0q4zgqo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A21920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3ueqhxgc">
    <a:majorFont>
      <a:latin typeface="字魂59号-创粗黑"/>
      <a:ea typeface="字魂59号-创粗黑"/>
      <a:cs typeface=""/>
    </a:majorFont>
    <a:minorFont>
      <a:latin typeface="字魂59号-创粗黑"/>
      <a:ea typeface="字魂59号-创粗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Microsoft Office PowerPoint</Application>
  <PresentationFormat>宽屏</PresentationFormat>
  <Paragraphs>130</Paragraphs>
  <Slides>17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胡晓波真帅体</vt:lpstr>
      <vt:lpstr>思源黑体 CN Light</vt:lpstr>
      <vt:lpstr>思源黑体 CN Regular</vt:lpstr>
      <vt:lpstr>站酷庆科黄油体</vt:lpstr>
      <vt:lpstr>Abadi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30</cp:revision>
  <dcterms:created xsi:type="dcterms:W3CDTF">2020-03-30T09:50:00Z</dcterms:created>
  <dcterms:modified xsi:type="dcterms:W3CDTF">2021-01-05T11:39:24Z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