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Lst>
  <p:notesMasterIdLst>
    <p:notesMasterId r:id="rId20"/>
  </p:notesMasterIdLst>
  <p:handoutMasterIdLst>
    <p:handoutMasterId r:id="rId21"/>
  </p:handoutMasterIdLst>
  <p:sldIdLst>
    <p:sldId id="257" r:id="rId3"/>
    <p:sldId id="258" r:id="rId4"/>
    <p:sldId id="262" r:id="rId5"/>
    <p:sldId id="267" r:id="rId6"/>
    <p:sldId id="270" r:id="rId7"/>
    <p:sldId id="269" r:id="rId8"/>
    <p:sldId id="265" r:id="rId9"/>
    <p:sldId id="271" r:id="rId10"/>
    <p:sldId id="272" r:id="rId11"/>
    <p:sldId id="273" r:id="rId12"/>
    <p:sldId id="263" r:id="rId13"/>
    <p:sldId id="274" r:id="rId14"/>
    <p:sldId id="275" r:id="rId15"/>
    <p:sldId id="264" r:id="rId16"/>
    <p:sldId id="276" r:id="rId17"/>
    <p:sldId id="277" r:id="rId18"/>
    <p:sldId id="288"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B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p:cViewPr varScale="1">
        <p:scale>
          <a:sx n="114" d="100"/>
          <a:sy n="114" d="100"/>
        </p:scale>
        <p:origin x="6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阿里巴巴普惠体 R" panose="00020600040101010101" charset="-122"/>
              <a:ea typeface="阿里巴巴普惠体 R" panose="00020600040101010101" charset="-122"/>
              <a:cs typeface="阿里巴巴普惠体 R"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阿里巴巴普惠体 R" panose="00020600040101010101" charset="-122"/>
              </a:rPr>
              <a:t>2021/1/5</a:t>
            </a:fld>
            <a:endParaRPr lang="zh-CN" altLang="en-US">
              <a:ea typeface="阿里巴巴普惠体 R"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阿里巴巴普惠体 R" panose="00020600040101010101" charset="-122"/>
              <a:ea typeface="阿里巴巴普惠体 R" panose="00020600040101010101" charset="-122"/>
              <a:cs typeface="阿里巴巴普惠体 R"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阿里巴巴普惠体 R" panose="00020600040101010101" charset="-122"/>
              </a:rPr>
              <a:t>‹#›</a:t>
            </a:fld>
            <a:endParaRPr lang="zh-CN" altLang="en-US">
              <a:ea typeface="阿里巴巴普惠体 R" panose="00020600040101010101"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charset="-122"/>
                <a:ea typeface="阿里巴巴普惠体 R" panose="00020600040101010101" charset="-122"/>
                <a:cs typeface="阿里巴巴普惠体 R"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charset="-122"/>
                <a:ea typeface="阿里巴巴普惠体 R" panose="00020600040101010101" charset="-122"/>
                <a:cs typeface="阿里巴巴普惠体 R" panose="00020600040101010101" charset="-122"/>
              </a:defRPr>
            </a:lvl1pPr>
          </a:lstStyle>
          <a:p>
            <a:fld id="{3817563B-864D-4CF3-9044-20158241C89D}"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charset="-122"/>
                <a:ea typeface="阿里巴巴普惠体 R" panose="00020600040101010101" charset="-122"/>
                <a:cs typeface="阿里巴巴普惠体 R"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charset="-122"/>
                <a:ea typeface="阿里巴巴普惠体 R" panose="00020600040101010101" charset="-122"/>
                <a:cs typeface="阿里巴巴普惠体 R" panose="00020600040101010101" charset="-122"/>
              </a:defRPr>
            </a:lvl1pPr>
          </a:lstStyle>
          <a:p>
            <a:fld id="{5F208687-6532-4F83-AD4A-E4EA8CD508A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1pPr>
    <a:lvl2pPr marL="4572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2pPr>
    <a:lvl3pPr marL="9144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3pPr>
    <a:lvl4pPr marL="13716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4pPr>
    <a:lvl5pPr marL="18288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1948DA4-76A4-4E91-827D-7E571AAA369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9139FD-254C-4791-8254-563F65D6B461}" type="slidenum">
              <a:rPr lang="zh-CN" altLang="en-US" smtClean="0"/>
              <a:t>‹#›</a:t>
            </a:fld>
            <a:endParaRPr lang="zh-CN" alt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1948DA4-76A4-4E91-827D-7E571AAA369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9139FD-254C-4791-8254-563F65D6B461}" type="slidenum">
              <a:rPr lang="zh-CN" altLang="en-US" smtClean="0"/>
              <a:t>‹#›</a:t>
            </a:fld>
            <a:endParaRPr lang="zh-CN" alt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1948DA4-76A4-4E91-827D-7E571AAA369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9139FD-254C-4791-8254-563F65D6B461}" type="slidenum">
              <a:rPr lang="zh-CN" altLang="en-US" smtClean="0"/>
              <a:t>‹#›</a:t>
            </a:fld>
            <a:endParaRPr lang="zh-CN" alt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41948DA4-76A4-4E91-827D-7E571AAA369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9139FD-254C-4791-8254-563F65D6B461}" type="slidenum">
              <a:rPr lang="zh-CN" altLang="en-US" smtClean="0"/>
              <a:t>‹#›</a:t>
            </a:fld>
            <a:endParaRPr lang="zh-CN" alt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1948DA4-76A4-4E91-827D-7E571AAA369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9139FD-254C-4791-8254-563F65D6B461}" type="slidenum">
              <a:rPr lang="zh-CN" altLang="en-US" smtClean="0"/>
              <a:t>‹#›</a:t>
            </a:fld>
            <a:endParaRPr lang="zh-CN" alt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41948DA4-76A4-4E91-827D-7E571AAA369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9139FD-254C-4791-8254-563F65D6B461}" type="slidenum">
              <a:rPr lang="zh-CN" altLang="en-US" smtClean="0"/>
              <a:t>‹#›</a:t>
            </a:fld>
            <a:endParaRPr lang="zh-CN" alt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1948DA4-76A4-4E91-827D-7E571AAA369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9139FD-254C-4791-8254-563F65D6B461}" type="slidenum">
              <a:rPr lang="zh-CN" altLang="en-US" smtClean="0"/>
              <a:t>‹#›</a:t>
            </a:fld>
            <a:endParaRPr lang="zh-CN" alt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41948DA4-76A4-4E91-827D-7E571AAA369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9139FD-254C-4791-8254-563F65D6B461}" type="slidenum">
              <a:rPr lang="zh-CN" altLang="en-US" smtClean="0"/>
              <a:t>‹#›</a:t>
            </a:fld>
            <a:endParaRPr lang="zh-CN" alt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panose="00020600040101010101" charset="-122"/>
                <a:ea typeface="阿里巴巴普惠体 R" panose="00020600040101010101" charset="-122"/>
                <a:cs typeface="阿里巴巴普惠体 R" panose="00020600040101010101" charset="-122"/>
              </a:defRPr>
            </a:lvl1pPr>
          </a:lstStyle>
          <a:p>
            <a:fld id="{41948DA4-76A4-4E91-827D-7E571AAA3690}"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panose="00020600040101010101" charset="-122"/>
                <a:ea typeface="阿里巴巴普惠体 R" panose="00020600040101010101" charset="-122"/>
                <a:cs typeface="阿里巴巴普惠体 R" panose="00020600040101010101"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panose="00020600040101010101" charset="-122"/>
                <a:ea typeface="阿里巴巴普惠体 R" panose="00020600040101010101" charset="-122"/>
                <a:cs typeface="阿里巴巴普惠体 R" panose="00020600040101010101" charset="-122"/>
              </a:defRPr>
            </a:lvl1pPr>
          </a:lstStyle>
          <a:p>
            <a:fld id="{149139FD-254C-4791-8254-563F65D6B46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panose="00020600040101010101" charset="-122"/>
                <a:ea typeface="阿里巴巴普惠体 R" panose="00020600040101010101" charset="-122"/>
                <a:cs typeface="阿里巴巴普惠体 R" panose="00020600040101010101" charset="-122"/>
              </a:defRPr>
            </a:lvl1pPr>
          </a:lstStyle>
          <a:p>
            <a:fld id="{41948DA4-76A4-4E91-827D-7E571AAA3690}"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panose="00020600040101010101" charset="-122"/>
                <a:ea typeface="阿里巴巴普惠体 R" panose="00020600040101010101" charset="-122"/>
                <a:cs typeface="阿里巴巴普惠体 R" panose="00020600040101010101"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panose="00020600040101010101" charset="-122"/>
                <a:ea typeface="阿里巴巴普惠体 R" panose="00020600040101010101" charset="-122"/>
                <a:cs typeface="阿里巴巴普惠体 R" panose="00020600040101010101" charset="-122"/>
              </a:defRPr>
            </a:lvl1pPr>
          </a:lstStyle>
          <a:p>
            <a:fld id="{149139FD-254C-4791-8254-563F65D6B46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Lst>
  <p:transition spd="slow"/>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jpeg"/><Relationship Id="rId5" Type="http://schemas.openxmlformats.org/officeDocument/2006/relationships/tags" Target="../tags/tag5.xml"/><Relationship Id="rId10" Type="http://schemas.openxmlformats.org/officeDocument/2006/relationships/image" Target="../media/image2.jpeg"/><Relationship Id="rId4" Type="http://schemas.openxmlformats.org/officeDocument/2006/relationships/tags" Target="../tags/tag4.xml"/><Relationship Id="rId9"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201712" y="1117600"/>
            <a:ext cx="3551601" cy="5131539"/>
          </a:xfrm>
          <a:prstGeom prst="rect">
            <a:avLst/>
          </a:prstGeom>
          <a:solidFill>
            <a:srgbClr val="30B593">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9372" y="691244"/>
            <a:ext cx="3551600" cy="5326892"/>
          </a:xfrm>
          <a:prstGeom prst="rect">
            <a:avLst/>
          </a:prstGeom>
        </p:spPr>
      </p:pic>
      <p:sp>
        <p:nvSpPr>
          <p:cNvPr id="25" name="文本框 24"/>
          <p:cNvSpPr txBox="1"/>
          <p:nvPr/>
        </p:nvSpPr>
        <p:spPr>
          <a:xfrm>
            <a:off x="1093292" y="4298661"/>
            <a:ext cx="5184001"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85000"/>
                    <a:lumOff val="15000"/>
                  </a:prstClr>
                </a:solidFill>
                <a:effectLst/>
                <a:uLnTx/>
                <a:uFillTx/>
                <a:latin typeface="阿里巴巴普惠体 R" panose="00020600040101010101" charset="-122"/>
                <a:ea typeface="阿里巴巴普惠体 R" panose="00020600040101010101" charset="-122"/>
                <a:cs typeface="阿里巴巴普惠体 R" panose="00020600040101010101" charset="-122"/>
              </a:rPr>
              <a:t>READING EXPERIENCE OF BOOK SHARING MEETING</a:t>
            </a:r>
            <a:endParaRPr kumimoji="0" lang="zh-CN" altLang="en-US" sz="1100" b="0" i="0" u="none" strike="noStrike" kern="1200" cap="none" spc="0" normalizeH="0" baseline="0" noProof="0" dirty="0">
              <a:ln>
                <a:noFill/>
              </a:ln>
              <a:solidFill>
                <a:prstClr val="black">
                  <a:lumMod val="85000"/>
                  <a:lumOff val="15000"/>
                </a:prstClr>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7" name="文本框 26"/>
          <p:cNvSpPr txBox="1"/>
          <p:nvPr/>
        </p:nvSpPr>
        <p:spPr>
          <a:xfrm>
            <a:off x="879475" y="1700530"/>
            <a:ext cx="5612765" cy="1198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0" i="0" u="none" strike="noStrike" kern="1200" cap="none" spc="0" normalizeH="0" baseline="0" noProof="0" dirty="0">
                <a:ln>
                  <a:noFill/>
                </a:ln>
                <a:solidFill>
                  <a:srgbClr val="30B593"/>
                </a:solidFill>
                <a:effectLst/>
                <a:uLnTx/>
                <a:uFillTx/>
                <a:latin typeface="阿里巴巴普惠体 R" panose="00020600040101010101" charset="-122"/>
                <a:ea typeface="阿里巴巴普惠体 R" panose="00020600040101010101" charset="-122"/>
                <a:cs typeface="阿里巴巴普惠体 R" panose="00020600040101010101" charset="-122"/>
              </a:rPr>
              <a:t>读书分享会</a:t>
            </a:r>
          </a:p>
        </p:txBody>
      </p:sp>
      <p:sp>
        <p:nvSpPr>
          <p:cNvPr id="28" name="文本框 27"/>
          <p:cNvSpPr txBox="1"/>
          <p:nvPr/>
        </p:nvSpPr>
        <p:spPr>
          <a:xfrm>
            <a:off x="725805" y="2899410"/>
            <a:ext cx="8144510" cy="9220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srgbClr val="30B593"/>
                </a:solidFill>
                <a:effectLst/>
                <a:uLnTx/>
                <a:uFillTx/>
                <a:latin typeface="阿里巴巴普惠体 R" panose="00020600040101010101" charset="-122"/>
                <a:ea typeface="阿里巴巴普惠体 R" panose="00020600040101010101" charset="-122"/>
                <a:cs typeface="阿里巴巴普惠体 R" panose="00020600040101010101" charset="-122"/>
              </a:rPr>
              <a:t>《</a:t>
            </a:r>
            <a:r>
              <a:rPr kumimoji="0" lang="zh-CN" altLang="en-US" sz="5400" b="0" i="0" u="none" strike="noStrike" kern="1200" cap="none" spc="0" normalizeH="0" baseline="0" noProof="0" dirty="0">
                <a:ln>
                  <a:noFill/>
                </a:ln>
                <a:solidFill>
                  <a:srgbClr val="30B593"/>
                </a:solidFill>
                <a:effectLst/>
                <a:uLnTx/>
                <a:uFillTx/>
                <a:latin typeface="阿里巴巴普惠体 R" panose="00020600040101010101" charset="-122"/>
                <a:ea typeface="阿里巴巴普惠体 R" panose="00020600040101010101" charset="-122"/>
                <a:cs typeface="阿里巴巴普惠体 R" panose="00020600040101010101" charset="-122"/>
              </a:rPr>
              <a:t>某某书籍</a:t>
            </a:r>
            <a:r>
              <a:rPr kumimoji="0" lang="en-US" altLang="zh-CN" sz="5400" b="0" i="0" u="none" strike="noStrike" kern="1200" cap="none" spc="0" normalizeH="0" baseline="0" noProof="0" dirty="0">
                <a:ln>
                  <a:noFill/>
                </a:ln>
                <a:solidFill>
                  <a:srgbClr val="30B593"/>
                </a:solidFill>
                <a:effectLst/>
                <a:uLnTx/>
                <a:uFillTx/>
                <a:latin typeface="阿里巴巴普惠体 R" panose="00020600040101010101" charset="-122"/>
                <a:ea typeface="阿里巴巴普惠体 R" panose="00020600040101010101" charset="-122"/>
                <a:cs typeface="阿里巴巴普惠体 R" panose="00020600040101010101" charset="-122"/>
              </a:rPr>
              <a:t>》</a:t>
            </a:r>
            <a:r>
              <a:rPr kumimoji="0" lang="zh-CN" altLang="en-US" sz="5400" b="0" i="0" u="none" strike="noStrike" kern="1200" cap="none" spc="0" normalizeH="0" baseline="0" noProof="0" dirty="0">
                <a:ln>
                  <a:noFill/>
                </a:ln>
                <a:solidFill>
                  <a:srgbClr val="30B593"/>
                </a:solidFill>
                <a:effectLst/>
                <a:uLnTx/>
                <a:uFillTx/>
                <a:latin typeface="阿里巴巴普惠体 R" panose="00020600040101010101" charset="-122"/>
                <a:ea typeface="阿里巴巴普惠体 R" panose="00020600040101010101" charset="-122"/>
                <a:cs typeface="阿里巴巴普惠体 R" panose="00020600040101010101" charset="-122"/>
              </a:rPr>
              <a:t>读后感</a:t>
            </a:r>
          </a:p>
        </p:txBody>
      </p:sp>
      <p:grpSp>
        <p:nvGrpSpPr>
          <p:cNvPr id="31" name="组合 30"/>
          <p:cNvGrpSpPr/>
          <p:nvPr/>
        </p:nvGrpSpPr>
        <p:grpSpPr>
          <a:xfrm>
            <a:off x="1176645" y="4855963"/>
            <a:ext cx="3792052" cy="307975"/>
            <a:chOff x="1018050" y="5460800"/>
            <a:chExt cx="3792052" cy="307975"/>
          </a:xfrm>
        </p:grpSpPr>
        <p:sp>
          <p:nvSpPr>
            <p:cNvPr id="32" name="矩形 31"/>
            <p:cNvSpPr/>
            <p:nvPr/>
          </p:nvSpPr>
          <p:spPr>
            <a:xfrm>
              <a:off x="1018050" y="5462070"/>
              <a:ext cx="1845945" cy="306705"/>
            </a:xfrm>
            <a:prstGeom prst="rect">
              <a:avLst/>
            </a:prstGeom>
            <a:ln w="6350">
              <a:solidFill>
                <a:schemeClr val="tx1">
                  <a:lumMod val="95000"/>
                  <a:lumOff val="5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85000"/>
                      <a:lumOff val="15000"/>
                    </a:prstClr>
                  </a:solidFill>
                  <a:effectLst/>
                  <a:uLnTx/>
                  <a:uFillTx/>
                  <a:latin typeface="阿里巴巴普惠体 R" panose="00020600040101010101" charset="-122"/>
                  <a:ea typeface="阿里巴巴普惠体 R" panose="00020600040101010101" charset="-122"/>
                  <a:cs typeface="阿里巴巴普惠体 R" panose="00020600040101010101" charset="-122"/>
                </a:rPr>
                <a:t>主讲人：</a:t>
              </a:r>
              <a:r>
                <a:rPr kumimoji="0" lang="en-US" altLang="zh-CN" sz="1400" b="0" i="0" u="none" strike="noStrike" kern="1200" cap="none" spc="0" normalizeH="0" baseline="0" noProof="0">
                  <a:ln>
                    <a:noFill/>
                  </a:ln>
                  <a:solidFill>
                    <a:prstClr val="black">
                      <a:lumMod val="85000"/>
                      <a:lumOff val="15000"/>
                    </a:prstClr>
                  </a:solidFill>
                  <a:effectLst/>
                  <a:uLnTx/>
                  <a:uFillTx/>
                  <a:latin typeface="阿里巴巴普惠体 R" panose="00020600040101010101" charset="-122"/>
                  <a:ea typeface="阿里巴巴普惠体 R" panose="00020600040101010101" charset="-122"/>
                  <a:cs typeface="阿里巴巴普惠体 R" panose="00020600040101010101" charset="-122"/>
                </a:rPr>
                <a:t>xiazaii</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33" name="文本框 32"/>
            <p:cNvSpPr txBox="1"/>
            <p:nvPr/>
          </p:nvSpPr>
          <p:spPr>
            <a:xfrm>
              <a:off x="3103855" y="5460800"/>
              <a:ext cx="1706247" cy="307777"/>
            </a:xfrm>
            <a:prstGeom prst="rect">
              <a:avLst/>
            </a:prstGeom>
            <a:noFill/>
            <a:ln w="6350">
              <a:solidFill>
                <a:schemeClr val="tx1">
                  <a:lumMod val="95000"/>
                  <a:lumOff val="5000"/>
                </a:schemeClr>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阿里巴巴普惠体 R" panose="00020600040101010101" charset="-122"/>
                  <a:ea typeface="阿里巴巴普惠体 R" panose="00020600040101010101" charset="-122"/>
                  <a:cs typeface="阿里巴巴普惠体 R" panose="00020600040101010101" charset="-122"/>
                </a:rPr>
                <a:t>演讲时间：</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阿里巴巴普惠体 R" panose="00020600040101010101" charset="-122"/>
                  <a:ea typeface="阿里巴巴普惠体 R" panose="00020600040101010101" charset="-122"/>
                  <a:cs typeface="阿里巴巴普惠体 R" panose="00020600040101010101" charset="-122"/>
                </a:rPr>
                <a:t>20XX</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grpSp>
      <p:cxnSp>
        <p:nvCxnSpPr>
          <p:cNvPr id="34" name="直接连接符 33"/>
          <p:cNvCxnSpPr/>
          <p:nvPr/>
        </p:nvCxnSpPr>
        <p:spPr>
          <a:xfrm>
            <a:off x="1176645" y="4121418"/>
            <a:ext cx="587877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35" name="椭圆 34"/>
          <p:cNvSpPr/>
          <p:nvPr/>
        </p:nvSpPr>
        <p:spPr>
          <a:xfrm>
            <a:off x="7038485" y="4048895"/>
            <a:ext cx="135903" cy="13590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anim calcmode="lin" valueType="num">
                                      <p:cBhvr>
                                        <p:cTn id="14" dur="500" fill="hold"/>
                                        <p:tgtEl>
                                          <p:spTgt spid="28"/>
                                        </p:tgtEl>
                                        <p:attrNameLst>
                                          <p:attrName>ppt_x</p:attrName>
                                        </p:attrNameLst>
                                      </p:cBhvr>
                                      <p:tavLst>
                                        <p:tav tm="0">
                                          <p:val>
                                            <p:strVal val="#ppt_x"/>
                                          </p:val>
                                        </p:tav>
                                        <p:tav tm="100000">
                                          <p:val>
                                            <p:strVal val="#ppt_x"/>
                                          </p:val>
                                        </p:tav>
                                      </p:tavLst>
                                    </p:anim>
                                    <p:anim calcmode="lin" valueType="num">
                                      <p:cBhvr>
                                        <p:cTn id="15" dur="50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strVal val="#ppt_x"/>
                                          </p:val>
                                        </p:tav>
                                        <p:tav tm="100000">
                                          <p:val>
                                            <p:strVal val="#ppt_x"/>
                                          </p:val>
                                        </p:tav>
                                      </p:tavLst>
                                    </p:anim>
                                    <p:anim calcmode="lin" valueType="num">
                                      <p:cBhvr>
                                        <p:cTn id="21" dur="5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anim calcmode="lin" valueType="num">
                                      <p:cBhvr>
                                        <p:cTn id="26" dur="500" fill="hold"/>
                                        <p:tgtEl>
                                          <p:spTgt spid="25"/>
                                        </p:tgtEl>
                                        <p:attrNameLst>
                                          <p:attrName>ppt_x</p:attrName>
                                        </p:attrNameLst>
                                      </p:cBhvr>
                                      <p:tavLst>
                                        <p:tav tm="0">
                                          <p:val>
                                            <p:strVal val="#ppt_x"/>
                                          </p:val>
                                        </p:tav>
                                        <p:tav tm="100000">
                                          <p:val>
                                            <p:strVal val="#ppt_x"/>
                                          </p:val>
                                        </p:tav>
                                      </p:tavLst>
                                    </p:anim>
                                    <p:anim calcmode="lin" valueType="num">
                                      <p:cBhvr>
                                        <p:cTn id="27" dur="5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anim calcmode="lin" valueType="num">
                                      <p:cBhvr>
                                        <p:cTn id="32" dur="500" fill="hold"/>
                                        <p:tgtEl>
                                          <p:spTgt spid="31"/>
                                        </p:tgtEl>
                                        <p:attrNameLst>
                                          <p:attrName>ppt_x</p:attrName>
                                        </p:attrNameLst>
                                      </p:cBhvr>
                                      <p:tavLst>
                                        <p:tav tm="0">
                                          <p:val>
                                            <p:strVal val="#ppt_x"/>
                                          </p:val>
                                        </p:tav>
                                        <p:tav tm="100000">
                                          <p:val>
                                            <p:strVal val="#ppt_x"/>
                                          </p:val>
                                        </p:tav>
                                      </p:tavLst>
                                    </p:anim>
                                    <p:anim calcmode="lin" valueType="num">
                                      <p:cBhvr>
                                        <p:cTn id="33"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2895" y="277866"/>
            <a:ext cx="2112875" cy="429834"/>
            <a:chOff x="262895" y="277866"/>
            <a:chExt cx="2112875" cy="429834"/>
          </a:xfrm>
        </p:grpSpPr>
        <p:grpSp>
          <p:nvGrpSpPr>
            <p:cNvPr id="3" name="组合 2"/>
            <p:cNvGrpSpPr/>
            <p:nvPr/>
          </p:nvGrpSpPr>
          <p:grpSpPr>
            <a:xfrm>
              <a:off x="262895" y="277866"/>
              <a:ext cx="563827" cy="429834"/>
              <a:chOff x="262895" y="271870"/>
              <a:chExt cx="563827" cy="429834"/>
            </a:xfrm>
          </p:grpSpPr>
          <p:sp>
            <p:nvSpPr>
              <p:cNvPr id="7" name="椭圆 6"/>
              <p:cNvSpPr/>
              <p:nvPr/>
            </p:nvSpPr>
            <p:spPr>
              <a:xfrm>
                <a:off x="327547" y="271870"/>
                <a:ext cx="429835" cy="429834"/>
              </a:xfrm>
              <a:prstGeom prst="ellipse">
                <a:avLst/>
              </a:prstGeom>
              <a:solidFill>
                <a:srgbClr val="30B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阿里巴巴普惠体 R" panose="00020600040101010101" charset="-122"/>
                </a:endParaRPr>
              </a:p>
            </p:txBody>
          </p:sp>
          <p:sp>
            <p:nvSpPr>
              <p:cNvPr id="8" name="框 38"/>
              <p:cNvSpPr txBox="1"/>
              <p:nvPr>
                <p:custDataLst>
                  <p:tags r:id="rId2"/>
                </p:custDataLst>
              </p:nvPr>
            </p:nvSpPr>
            <p:spPr>
              <a:xfrm>
                <a:off x="262895" y="293345"/>
                <a:ext cx="563827" cy="369332"/>
              </a:xfrm>
              <a:prstGeom prst="rect">
                <a:avLst/>
              </a:prstGeom>
              <a:noFill/>
            </p:spPr>
            <p:txBody>
              <a:bodyPr wrap="square" rtlCol="0">
                <a:spAutoFit/>
              </a:bodyPr>
              <a:lstStyle/>
              <a:p>
                <a:pPr lvl="0" algn="ct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02</a:t>
                </a:r>
                <a:endPar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4" name="组合 3"/>
            <p:cNvGrpSpPr/>
            <p:nvPr/>
          </p:nvGrpSpPr>
          <p:grpSpPr>
            <a:xfrm>
              <a:off x="834692" y="282607"/>
              <a:ext cx="1541078" cy="420352"/>
              <a:chOff x="1061048" y="281352"/>
              <a:chExt cx="1541078" cy="420352"/>
            </a:xfrm>
          </p:grpSpPr>
          <p:sp>
            <p:nvSpPr>
              <p:cNvPr id="5" name="文本框 4"/>
              <p:cNvSpPr txBox="1"/>
              <p:nvPr>
                <p:custDataLst>
                  <p:tags r:id="rId1"/>
                </p:custDataLst>
              </p:nvPr>
            </p:nvSpPr>
            <p:spPr>
              <a:xfrm>
                <a:off x="1061048" y="281352"/>
                <a:ext cx="1163650" cy="307777"/>
              </a:xfrm>
              <a:prstGeom prst="rect">
                <a:avLst/>
              </a:prstGeom>
              <a:noFill/>
            </p:spPr>
            <p:txBody>
              <a:bodyPr wrap="square" rtlCol="0">
                <a:spAutoFit/>
              </a:bodyPr>
              <a:lstStyle/>
              <a:p>
                <a:pPr lvl="0" algn="dist"/>
                <a:r>
                  <a:rPr lang="zh-CN" altLang="en-US" sz="14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读书内容</a:t>
                </a:r>
              </a:p>
            </p:txBody>
          </p:sp>
          <p:sp>
            <p:nvSpPr>
              <p:cNvPr id="6" name="矩形 5"/>
              <p:cNvSpPr/>
              <p:nvPr/>
            </p:nvSpPr>
            <p:spPr>
              <a:xfrm>
                <a:off x="1080786" y="532427"/>
                <a:ext cx="1521340" cy="169277"/>
              </a:xfrm>
              <a:prstGeom prst="rect">
                <a:avLst/>
              </a:prstGeom>
            </p:spPr>
            <p:txBody>
              <a:bodyPr wrap="square">
                <a:spAutoFit/>
              </a:bodyPr>
              <a:lstStyle/>
              <a:p>
                <a:pPr algn="dist"/>
                <a:r>
                  <a:rPr lang="en-US" altLang="zh-CN" sz="5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READING CONTENTS</a:t>
                </a:r>
              </a:p>
            </p:txBody>
          </p:sp>
        </p:grpSp>
      </p:grpSp>
      <p:grpSp>
        <p:nvGrpSpPr>
          <p:cNvPr id="9" name="组合 8"/>
          <p:cNvGrpSpPr/>
          <p:nvPr/>
        </p:nvGrpSpPr>
        <p:grpSpPr>
          <a:xfrm>
            <a:off x="2226051" y="3179603"/>
            <a:ext cx="7739898" cy="697332"/>
            <a:chOff x="1695920" y="3078500"/>
            <a:chExt cx="8787178" cy="791688"/>
          </a:xfrm>
        </p:grpSpPr>
        <p:sp>
          <p:nvSpPr>
            <p:cNvPr id="10" name="形状"/>
            <p:cNvSpPr/>
            <p:nvPr/>
          </p:nvSpPr>
          <p:spPr>
            <a:xfrm rot="5400000" flipV="1">
              <a:off x="4153171" y="3409130"/>
              <a:ext cx="130727" cy="130727"/>
            </a:xfrm>
            <a:prstGeom prst="ellipse">
              <a:avLst/>
            </a:prstGeom>
            <a:noFill/>
            <a:ln w="38100" cap="flat" cmpd="sng" algn="ctr">
              <a:solidFill>
                <a:srgbClr val="B3E3C5"/>
              </a:solidFill>
              <a:prstDash val="solid"/>
              <a:miter lim="800000"/>
            </a:ln>
            <a:effectLst/>
          </p:spPr>
          <p:txBody>
            <a:bodyPr wrap="square" lIns="91440" tIns="45720" rIns="91440" bIns="45720" rtlCol="0" anchor="ctr">
              <a:normAutofit fontScale="25000" lnSpcReduction="20000"/>
            </a:bodyP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cxnSp>
          <p:nvCxnSpPr>
            <p:cNvPr id="11" name="直接连接符 10"/>
            <p:cNvCxnSpPr>
              <a:stCxn id="10" idx="0"/>
            </p:cNvCxnSpPr>
            <p:nvPr/>
          </p:nvCxnSpPr>
          <p:spPr>
            <a:xfrm flipH="1" flipV="1">
              <a:off x="2503662" y="3474197"/>
              <a:ext cx="1649509" cy="297"/>
            </a:xfrm>
            <a:prstGeom prst="line">
              <a:avLst/>
            </a:prstGeom>
            <a:noFill/>
            <a:ln w="38100" cap="flat" cmpd="sng" algn="ctr">
              <a:solidFill>
                <a:srgbClr val="B3E3C5"/>
              </a:solidFill>
              <a:prstDash val="solid"/>
              <a:miter lim="800000"/>
            </a:ln>
            <a:effectLst/>
          </p:spPr>
        </p:cxnSp>
        <p:sp>
          <p:nvSpPr>
            <p:cNvPr id="12" name="形状"/>
            <p:cNvSpPr/>
            <p:nvPr/>
          </p:nvSpPr>
          <p:spPr>
            <a:xfrm rot="16200000">
              <a:off x="1695921" y="3078798"/>
              <a:ext cx="791389" cy="791392"/>
            </a:xfrm>
            <a:prstGeom prst="arc">
              <a:avLst>
                <a:gd name="adj1" fmla="val 2657162"/>
                <a:gd name="adj2" fmla="val 8176062"/>
              </a:avLst>
            </a:prstGeom>
            <a:noFill/>
            <a:ln w="38100" cap="flat" cmpd="sng" algn="ctr">
              <a:solidFill>
                <a:srgbClr val="B3E3C5"/>
              </a:solidFill>
              <a:prstDash val="solid"/>
              <a:miter lim="800000"/>
            </a:ln>
            <a:effectLst/>
          </p:spPr>
          <p:txBody>
            <a:bodyPr wrap="square" lIns="91440" tIns="45720" rIns="91440" bIns="45720" rtlCol="0" anchor="ctr">
              <a:normAutofit fontScale="25000" lnSpcReduction="20000"/>
            </a:bodyP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3" name="形状"/>
            <p:cNvSpPr/>
            <p:nvPr/>
          </p:nvSpPr>
          <p:spPr>
            <a:xfrm rot="10800000" flipV="1">
              <a:off x="1745663" y="3128261"/>
              <a:ext cx="692468" cy="692465"/>
            </a:xfrm>
            <a:prstGeom prst="ellipse">
              <a:avLst/>
            </a:prstGeom>
            <a:solidFill>
              <a:schemeClr val="tx1">
                <a:lumMod val="75000"/>
                <a:lumOff val="25000"/>
                <a:alpha val="85000"/>
              </a:schemeClr>
            </a:solidFill>
            <a:ln w="12700" cap="flat" cmpd="sng" algn="ctr">
              <a:noFill/>
              <a:prstDash val="solid"/>
              <a:miter lim="800000"/>
            </a:ln>
            <a:effectLst/>
          </p:spPr>
          <p:txBody>
            <a:bodyPr wrap="square" lIns="91440" tIns="45720" rIns="91440" bIns="45720" rtlCol="0" anchor="ctr">
              <a:norm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rPr>
                <a:t>S</a:t>
              </a:r>
              <a:endParaRPr kumimoji="0" lang="zh-CN" altLang="en-US" sz="2000" b="1" i="0" u="none" strike="noStrike" kern="0" cap="none" spc="0" normalizeH="0" baseline="0" noProof="0" dirty="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cxnSp>
          <p:nvCxnSpPr>
            <p:cNvPr id="14" name="直接连接符 13"/>
            <p:cNvCxnSpPr>
              <a:stCxn id="22" idx="0"/>
            </p:cNvCxnSpPr>
            <p:nvPr/>
          </p:nvCxnSpPr>
          <p:spPr>
            <a:xfrm rot="16200000" flipV="1">
              <a:off x="5993530" y="2649293"/>
              <a:ext cx="297" cy="1649509"/>
            </a:xfrm>
            <a:prstGeom prst="line">
              <a:avLst/>
            </a:prstGeom>
            <a:noFill/>
            <a:ln w="38100" cap="flat" cmpd="sng" algn="ctr">
              <a:solidFill>
                <a:srgbClr val="B3E3C5"/>
              </a:solidFill>
              <a:prstDash val="solid"/>
              <a:miter lim="800000"/>
            </a:ln>
            <a:effectLst/>
          </p:spPr>
        </p:cxnSp>
        <p:sp>
          <p:nvSpPr>
            <p:cNvPr id="15" name="形状"/>
            <p:cNvSpPr/>
            <p:nvPr/>
          </p:nvSpPr>
          <p:spPr>
            <a:xfrm rot="16200000">
              <a:off x="4361182" y="3078500"/>
              <a:ext cx="791389" cy="791392"/>
            </a:xfrm>
            <a:prstGeom prst="arc">
              <a:avLst>
                <a:gd name="adj1" fmla="val 2657162"/>
                <a:gd name="adj2" fmla="val 8176062"/>
              </a:avLst>
            </a:prstGeom>
            <a:noFill/>
            <a:ln w="38100" cap="flat" cmpd="sng" algn="ctr">
              <a:solidFill>
                <a:srgbClr val="B3E3C5"/>
              </a:solidFill>
              <a:prstDash val="solid"/>
              <a:miter lim="800000"/>
            </a:ln>
            <a:effectLst/>
          </p:spPr>
          <p:txBody>
            <a:bodyPr wrap="square" lIns="91440" tIns="45720" rIns="91440" bIns="45720" rtlCol="0" anchor="ctr">
              <a:normAutofit fontScale="25000" lnSpcReduction="20000"/>
            </a:bodyP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6" name="形状"/>
            <p:cNvSpPr/>
            <p:nvPr/>
          </p:nvSpPr>
          <p:spPr>
            <a:xfrm rot="10800000" flipV="1">
              <a:off x="4410925" y="3127964"/>
              <a:ext cx="692468" cy="692465"/>
            </a:xfrm>
            <a:prstGeom prst="ellipse">
              <a:avLst/>
            </a:prstGeom>
            <a:solidFill>
              <a:srgbClr val="30B593"/>
            </a:solidFill>
            <a:ln w="12700" cap="flat" cmpd="sng" algn="ctr">
              <a:noFill/>
              <a:prstDash val="solid"/>
              <a:miter lim="800000"/>
            </a:ln>
            <a:effectLst/>
          </p:spPr>
          <p:txBody>
            <a:bodyPr wrap="square" lIns="91440" tIns="45720" rIns="91440" bIns="45720" rtlCol="0" anchor="ctr">
              <a:norm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rPr>
                <a:t>W</a:t>
              </a:r>
              <a:endParaRPr kumimoji="0" lang="zh-CN" altLang="en-US" sz="2000" b="1" i="0" u="none" strike="noStrike" kern="0" cap="none" spc="0" normalizeH="0" baseline="0" noProof="0" dirty="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cxnSp>
          <p:nvCxnSpPr>
            <p:cNvPr id="17" name="直接连接符 16"/>
            <p:cNvCxnSpPr>
              <a:stCxn id="23" idx="0"/>
            </p:cNvCxnSpPr>
            <p:nvPr/>
          </p:nvCxnSpPr>
          <p:spPr>
            <a:xfrm rot="16200000" flipV="1">
              <a:off x="8658793" y="2649292"/>
              <a:ext cx="297" cy="1649509"/>
            </a:xfrm>
            <a:prstGeom prst="line">
              <a:avLst/>
            </a:prstGeom>
            <a:noFill/>
            <a:ln w="38100" cap="flat" cmpd="sng" algn="ctr">
              <a:solidFill>
                <a:srgbClr val="B3E3C5"/>
              </a:solidFill>
              <a:prstDash val="solid"/>
              <a:miter lim="800000"/>
            </a:ln>
            <a:effectLst/>
          </p:spPr>
        </p:cxnSp>
        <p:sp>
          <p:nvSpPr>
            <p:cNvPr id="18" name="形状"/>
            <p:cNvSpPr/>
            <p:nvPr/>
          </p:nvSpPr>
          <p:spPr>
            <a:xfrm rot="16200000">
              <a:off x="7026446" y="3078499"/>
              <a:ext cx="791389" cy="791392"/>
            </a:xfrm>
            <a:prstGeom prst="arc">
              <a:avLst>
                <a:gd name="adj1" fmla="val 2657162"/>
                <a:gd name="adj2" fmla="val 8176062"/>
              </a:avLst>
            </a:prstGeom>
            <a:noFill/>
            <a:ln w="38100" cap="flat" cmpd="sng" algn="ctr">
              <a:solidFill>
                <a:srgbClr val="B3E3C5"/>
              </a:solidFill>
              <a:prstDash val="solid"/>
              <a:miter lim="800000"/>
            </a:ln>
            <a:effectLst/>
          </p:spPr>
          <p:txBody>
            <a:bodyPr wrap="square" lIns="91440" tIns="45720" rIns="91440" bIns="45720" rtlCol="0" anchor="ctr">
              <a:normAutofit fontScale="25000" lnSpcReduction="20000"/>
            </a:bodyP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9" name="形状"/>
            <p:cNvSpPr/>
            <p:nvPr/>
          </p:nvSpPr>
          <p:spPr>
            <a:xfrm rot="10800000" flipV="1">
              <a:off x="7076188" y="3127963"/>
              <a:ext cx="692468" cy="692465"/>
            </a:xfrm>
            <a:prstGeom prst="ellipse">
              <a:avLst/>
            </a:prstGeom>
            <a:solidFill>
              <a:schemeClr val="tx1">
                <a:lumMod val="75000"/>
                <a:lumOff val="25000"/>
                <a:alpha val="85000"/>
              </a:schemeClr>
            </a:solidFill>
            <a:ln w="12700" cap="flat" cmpd="sng" algn="ctr">
              <a:noFill/>
              <a:prstDash val="solid"/>
              <a:miter lim="800000"/>
            </a:ln>
            <a:effectLst/>
          </p:spPr>
          <p:txBody>
            <a:bodyPr wrap="square" lIns="91440" tIns="45720" rIns="91440" bIns="45720" rtlCol="0" anchor="ctr">
              <a:norm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rPr>
                <a:t>O</a:t>
              </a:r>
              <a:endParaRPr kumimoji="0" lang="zh-CN" altLang="en-US" sz="2000" b="1" i="0" u="none" strike="noStrike" kern="0" cap="none" spc="0" normalizeH="0" baseline="0" noProof="0" dirty="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0" name="形状"/>
            <p:cNvSpPr/>
            <p:nvPr/>
          </p:nvSpPr>
          <p:spPr>
            <a:xfrm rot="16200000">
              <a:off x="9691707" y="3078499"/>
              <a:ext cx="791389" cy="791392"/>
            </a:xfrm>
            <a:prstGeom prst="arc">
              <a:avLst>
                <a:gd name="adj1" fmla="val 2657162"/>
                <a:gd name="adj2" fmla="val 8176062"/>
              </a:avLst>
            </a:prstGeom>
            <a:noFill/>
            <a:ln w="38100" cap="flat" cmpd="sng" algn="ctr">
              <a:solidFill>
                <a:srgbClr val="B3E3C5"/>
              </a:solidFill>
              <a:prstDash val="solid"/>
              <a:miter lim="800000"/>
            </a:ln>
            <a:effectLst/>
          </p:spPr>
          <p:txBody>
            <a:bodyPr wrap="square" lIns="91440" tIns="45720" rIns="91440" bIns="45720" rtlCol="0" anchor="ctr">
              <a:normAutofit fontScale="25000" lnSpcReduction="20000"/>
            </a:bodyP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1" name="形状"/>
            <p:cNvSpPr/>
            <p:nvPr/>
          </p:nvSpPr>
          <p:spPr>
            <a:xfrm rot="10800000" flipV="1">
              <a:off x="9741451" y="3127962"/>
              <a:ext cx="692468" cy="692465"/>
            </a:xfrm>
            <a:prstGeom prst="ellipse">
              <a:avLst/>
            </a:prstGeom>
            <a:solidFill>
              <a:srgbClr val="30B593">
                <a:alpha val="85000"/>
              </a:srgbClr>
            </a:solidFill>
            <a:ln w="12700" cap="flat" cmpd="sng" algn="ctr">
              <a:noFill/>
              <a:prstDash val="solid"/>
              <a:miter lim="800000"/>
            </a:ln>
            <a:effectLst/>
          </p:spPr>
          <p:txBody>
            <a:bodyPr wrap="square" lIns="91440" tIns="45720" rIns="91440" bIns="45720" rtlCol="0" anchor="ctr">
              <a:normAutofit/>
            </a:bodyPr>
            <a:lstStyle/>
            <a:p>
              <a:pPr marL="0" marR="0" lvl="0" indent="0" algn="ctr" defTabSz="913765"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rPr>
                <a:t>T</a:t>
              </a:r>
              <a:endParaRPr kumimoji="0" lang="zh-CN" altLang="en-US" sz="2000" b="1" i="0" u="none" strike="noStrike" kern="0" cap="none" spc="0" normalizeH="0" baseline="0" noProof="0" dirty="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2" name="形状"/>
            <p:cNvSpPr/>
            <p:nvPr/>
          </p:nvSpPr>
          <p:spPr>
            <a:xfrm rot="16200000">
              <a:off x="6818432" y="3408833"/>
              <a:ext cx="130727" cy="130727"/>
            </a:xfrm>
            <a:prstGeom prst="ellipse">
              <a:avLst/>
            </a:prstGeom>
            <a:noFill/>
            <a:ln w="38100" cap="flat" cmpd="sng" algn="ctr">
              <a:solidFill>
                <a:srgbClr val="B3E3C5"/>
              </a:solidFill>
              <a:prstDash val="solid"/>
              <a:miter lim="800000"/>
            </a:ln>
            <a:effectLst/>
          </p:spPr>
          <p:txBody>
            <a:bodyPr wrap="square" lIns="91440" tIns="45720" rIns="91440" bIns="45720" rtlCol="0" anchor="ctr">
              <a:normAutofit fontScale="25000" lnSpcReduction="20000"/>
            </a:bodyP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3" name="形状"/>
            <p:cNvSpPr/>
            <p:nvPr/>
          </p:nvSpPr>
          <p:spPr>
            <a:xfrm rot="16200000">
              <a:off x="9483696" y="3408832"/>
              <a:ext cx="130727" cy="130727"/>
            </a:xfrm>
            <a:prstGeom prst="ellipse">
              <a:avLst/>
            </a:prstGeom>
            <a:noFill/>
            <a:ln w="38100" cap="flat" cmpd="sng" algn="ctr">
              <a:solidFill>
                <a:srgbClr val="B3E3C5"/>
              </a:solidFill>
              <a:prstDash val="solid"/>
              <a:miter lim="800000"/>
            </a:ln>
            <a:effectLst/>
          </p:spPr>
          <p:txBody>
            <a:bodyPr wrap="square" lIns="91440" tIns="45720" rIns="91440" bIns="45720" rtlCol="0" anchor="ctr">
              <a:normAutofit fontScale="25000" lnSpcReduction="20000"/>
            </a:bodyP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24" name="组合 23"/>
          <p:cNvGrpSpPr/>
          <p:nvPr/>
        </p:nvGrpSpPr>
        <p:grpSpPr>
          <a:xfrm>
            <a:off x="1599324" y="4184152"/>
            <a:ext cx="1958698" cy="1301903"/>
            <a:chOff x="1093542" y="4083049"/>
            <a:chExt cx="1958698" cy="1301903"/>
          </a:xfrm>
        </p:grpSpPr>
        <p:sp>
          <p:nvSpPr>
            <p:cNvPr id="25" name="文本框 24"/>
            <p:cNvSpPr txBox="1"/>
            <p:nvPr/>
          </p:nvSpPr>
          <p:spPr>
            <a:xfrm>
              <a:off x="1138239" y="4083049"/>
              <a:ext cx="1869304" cy="400110"/>
            </a:xfrm>
            <a:prstGeom prst="rect">
              <a:avLst/>
            </a:prstGeom>
            <a:noFill/>
          </p:spPr>
          <p:txBody>
            <a:bodyPr wrap="square" rtlCol="0">
              <a:spAutoFit/>
            </a:bodyPr>
            <a:lstStyle/>
            <a:p>
              <a:pPr algn="ctr">
                <a:defRPr/>
              </a:pPr>
              <a:r>
                <a:rPr lang="zh-CN" altLang="en-US" sz="2000" b="1"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单击添加标题</a:t>
              </a:r>
            </a:p>
          </p:txBody>
        </p:sp>
        <p:sp>
          <p:nvSpPr>
            <p:cNvPr id="26" name="矩形 25"/>
            <p:cNvSpPr/>
            <p:nvPr/>
          </p:nvSpPr>
          <p:spPr>
            <a:xfrm>
              <a:off x="1093542" y="4557225"/>
              <a:ext cx="1958698" cy="827727"/>
            </a:xfrm>
            <a:prstGeom prst="rect">
              <a:avLst/>
            </a:prstGeom>
          </p:spPr>
          <p:txBody>
            <a:bodyPr wrap="square">
              <a:spAutoFit/>
            </a:bodyPr>
            <a:lstStyle/>
            <a:p>
              <a:pPr algn="ctr">
                <a:lnSpc>
                  <a:spcPct val="150000"/>
                </a:lnSpc>
                <a:defRPr/>
              </a:pPr>
              <a:r>
                <a:rPr lang="zh-CN" altLang="en-US"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rPr>
                <a:t>点击此处文本内容</a:t>
              </a:r>
              <a:endParaRPr lang="en-US" altLang="zh-CN"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endParaRPr>
            </a:p>
            <a:p>
              <a:pPr algn="ctr">
                <a:lnSpc>
                  <a:spcPct val="150000"/>
                </a:lnSpc>
                <a:defRPr/>
              </a:pPr>
              <a:r>
                <a:rPr lang="zh-CN" altLang="en-US"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rPr>
                <a:t>点击此处加入文本内容字体</a:t>
              </a:r>
              <a:endParaRPr lang="en-US" altLang="zh-CN"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endParaRPr>
            </a:p>
            <a:p>
              <a:pPr algn="ctr">
                <a:lnSpc>
                  <a:spcPct val="150000"/>
                </a:lnSpc>
                <a:defRPr/>
              </a:pPr>
              <a:r>
                <a:rPr lang="zh-CN" altLang="en-US"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rPr>
                <a:t>此处可以编辑文本</a:t>
              </a:r>
            </a:p>
          </p:txBody>
        </p:sp>
      </p:grpSp>
      <p:grpSp>
        <p:nvGrpSpPr>
          <p:cNvPr id="27" name="组合 26"/>
          <p:cNvGrpSpPr/>
          <p:nvPr/>
        </p:nvGrpSpPr>
        <p:grpSpPr>
          <a:xfrm>
            <a:off x="6290456" y="4184152"/>
            <a:ext cx="1958698" cy="1301903"/>
            <a:chOff x="1093542" y="4083049"/>
            <a:chExt cx="1958698" cy="1301903"/>
          </a:xfrm>
        </p:grpSpPr>
        <p:sp>
          <p:nvSpPr>
            <p:cNvPr id="28" name="文本框 27"/>
            <p:cNvSpPr txBox="1"/>
            <p:nvPr/>
          </p:nvSpPr>
          <p:spPr>
            <a:xfrm>
              <a:off x="1138239" y="4083049"/>
              <a:ext cx="1869304" cy="400110"/>
            </a:xfrm>
            <a:prstGeom prst="rect">
              <a:avLst/>
            </a:prstGeom>
            <a:noFill/>
          </p:spPr>
          <p:txBody>
            <a:bodyPr wrap="square" rtlCol="0">
              <a:spAutoFit/>
            </a:bodyPr>
            <a:lstStyle/>
            <a:p>
              <a:pPr algn="ctr">
                <a:defRPr/>
              </a:pPr>
              <a:r>
                <a:rPr lang="zh-CN" altLang="en-US" sz="2000" b="1"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单击添加标题</a:t>
              </a:r>
            </a:p>
          </p:txBody>
        </p:sp>
        <p:sp>
          <p:nvSpPr>
            <p:cNvPr id="29" name="矩形 28"/>
            <p:cNvSpPr/>
            <p:nvPr/>
          </p:nvSpPr>
          <p:spPr>
            <a:xfrm>
              <a:off x="1093542" y="4557225"/>
              <a:ext cx="1958698" cy="827727"/>
            </a:xfrm>
            <a:prstGeom prst="rect">
              <a:avLst/>
            </a:prstGeom>
          </p:spPr>
          <p:txBody>
            <a:bodyPr wrap="square">
              <a:spAutoFit/>
            </a:bodyPr>
            <a:lstStyle/>
            <a:p>
              <a:pPr algn="ctr">
                <a:lnSpc>
                  <a:spcPct val="150000"/>
                </a:lnSpc>
                <a:defRPr/>
              </a:pPr>
              <a:r>
                <a:rPr lang="zh-CN" altLang="en-US"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rPr>
                <a:t>点击此处文本内容</a:t>
              </a:r>
              <a:endParaRPr lang="en-US" altLang="zh-CN"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endParaRPr>
            </a:p>
            <a:p>
              <a:pPr algn="ctr">
                <a:lnSpc>
                  <a:spcPct val="150000"/>
                </a:lnSpc>
                <a:defRPr/>
              </a:pPr>
              <a:r>
                <a:rPr lang="zh-CN" altLang="en-US"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rPr>
                <a:t>点击此处加入文本内容字体</a:t>
              </a:r>
              <a:endParaRPr lang="en-US" altLang="zh-CN"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endParaRPr>
            </a:p>
            <a:p>
              <a:pPr algn="ctr">
                <a:lnSpc>
                  <a:spcPct val="150000"/>
                </a:lnSpc>
                <a:defRPr/>
              </a:pPr>
              <a:r>
                <a:rPr lang="zh-CN" altLang="en-US"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rPr>
                <a:t>此处可以编辑文本</a:t>
              </a:r>
            </a:p>
          </p:txBody>
        </p:sp>
      </p:grpSp>
      <p:grpSp>
        <p:nvGrpSpPr>
          <p:cNvPr id="30" name="组合 29"/>
          <p:cNvGrpSpPr/>
          <p:nvPr/>
        </p:nvGrpSpPr>
        <p:grpSpPr>
          <a:xfrm>
            <a:off x="3909905" y="1725612"/>
            <a:ext cx="1958698" cy="1301903"/>
            <a:chOff x="1093542" y="4083049"/>
            <a:chExt cx="1958698" cy="1301903"/>
          </a:xfrm>
        </p:grpSpPr>
        <p:sp>
          <p:nvSpPr>
            <p:cNvPr id="31" name="文本框 30"/>
            <p:cNvSpPr txBox="1"/>
            <p:nvPr/>
          </p:nvSpPr>
          <p:spPr>
            <a:xfrm>
              <a:off x="1138239" y="4083049"/>
              <a:ext cx="1869304" cy="400110"/>
            </a:xfrm>
            <a:prstGeom prst="rect">
              <a:avLst/>
            </a:prstGeom>
            <a:noFill/>
          </p:spPr>
          <p:txBody>
            <a:bodyPr wrap="square" rtlCol="0">
              <a:spAutoFit/>
            </a:bodyPr>
            <a:lstStyle/>
            <a:p>
              <a:pPr algn="ctr">
                <a:defRPr/>
              </a:pPr>
              <a:r>
                <a:rPr lang="zh-CN" altLang="en-US" sz="2000" b="1"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单击添加标题</a:t>
              </a:r>
            </a:p>
          </p:txBody>
        </p:sp>
        <p:sp>
          <p:nvSpPr>
            <p:cNvPr id="32" name="矩形 31"/>
            <p:cNvSpPr/>
            <p:nvPr/>
          </p:nvSpPr>
          <p:spPr>
            <a:xfrm>
              <a:off x="1093542" y="4557225"/>
              <a:ext cx="1958698" cy="827727"/>
            </a:xfrm>
            <a:prstGeom prst="rect">
              <a:avLst/>
            </a:prstGeom>
          </p:spPr>
          <p:txBody>
            <a:bodyPr wrap="square">
              <a:spAutoFit/>
            </a:bodyPr>
            <a:lstStyle/>
            <a:p>
              <a:pPr algn="ctr">
                <a:lnSpc>
                  <a:spcPct val="150000"/>
                </a:lnSpc>
                <a:defRPr/>
              </a:pPr>
              <a:r>
                <a:rPr lang="zh-CN" altLang="en-US"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rPr>
                <a:t>点击此处文本内容</a:t>
              </a:r>
              <a:endParaRPr lang="en-US" altLang="zh-CN"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endParaRPr>
            </a:p>
            <a:p>
              <a:pPr algn="ctr">
                <a:lnSpc>
                  <a:spcPct val="150000"/>
                </a:lnSpc>
                <a:defRPr/>
              </a:pPr>
              <a:r>
                <a:rPr lang="zh-CN" altLang="en-US"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rPr>
                <a:t>点击此处加入文本内容字体</a:t>
              </a:r>
              <a:endParaRPr lang="en-US" altLang="zh-CN"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endParaRPr>
            </a:p>
            <a:p>
              <a:pPr algn="ctr">
                <a:lnSpc>
                  <a:spcPct val="150000"/>
                </a:lnSpc>
                <a:defRPr/>
              </a:pPr>
              <a:r>
                <a:rPr lang="zh-CN" altLang="en-US"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rPr>
                <a:t>此处可以编辑文本</a:t>
              </a:r>
            </a:p>
          </p:txBody>
        </p:sp>
      </p:grpSp>
      <p:grpSp>
        <p:nvGrpSpPr>
          <p:cNvPr id="33" name="组合 32"/>
          <p:cNvGrpSpPr/>
          <p:nvPr/>
        </p:nvGrpSpPr>
        <p:grpSpPr>
          <a:xfrm>
            <a:off x="8601037" y="1725612"/>
            <a:ext cx="1958698" cy="1301903"/>
            <a:chOff x="1093542" y="4083049"/>
            <a:chExt cx="1958698" cy="1301903"/>
          </a:xfrm>
        </p:grpSpPr>
        <p:sp>
          <p:nvSpPr>
            <p:cNvPr id="34" name="文本框 33"/>
            <p:cNvSpPr txBox="1"/>
            <p:nvPr/>
          </p:nvSpPr>
          <p:spPr>
            <a:xfrm>
              <a:off x="1138239" y="4083049"/>
              <a:ext cx="1869304" cy="400110"/>
            </a:xfrm>
            <a:prstGeom prst="rect">
              <a:avLst/>
            </a:prstGeom>
            <a:noFill/>
          </p:spPr>
          <p:txBody>
            <a:bodyPr wrap="square" rtlCol="0">
              <a:spAutoFit/>
            </a:bodyPr>
            <a:lstStyle/>
            <a:p>
              <a:pPr algn="ctr">
                <a:defRPr/>
              </a:pPr>
              <a:r>
                <a:rPr lang="zh-CN" altLang="en-US" sz="2000" b="1"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单击添加标题</a:t>
              </a:r>
            </a:p>
          </p:txBody>
        </p:sp>
        <p:sp>
          <p:nvSpPr>
            <p:cNvPr id="35" name="矩形 34"/>
            <p:cNvSpPr/>
            <p:nvPr/>
          </p:nvSpPr>
          <p:spPr>
            <a:xfrm>
              <a:off x="1093542" y="4557225"/>
              <a:ext cx="1958698" cy="827727"/>
            </a:xfrm>
            <a:prstGeom prst="rect">
              <a:avLst/>
            </a:prstGeom>
          </p:spPr>
          <p:txBody>
            <a:bodyPr wrap="square">
              <a:spAutoFit/>
            </a:bodyPr>
            <a:lstStyle/>
            <a:p>
              <a:pPr algn="ctr">
                <a:lnSpc>
                  <a:spcPct val="150000"/>
                </a:lnSpc>
                <a:defRPr/>
              </a:pPr>
              <a:r>
                <a:rPr lang="zh-CN" altLang="en-US"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rPr>
                <a:t>点击此处文本内容</a:t>
              </a:r>
              <a:endParaRPr lang="en-US" altLang="zh-CN"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endParaRPr>
            </a:p>
            <a:p>
              <a:pPr algn="ctr">
                <a:lnSpc>
                  <a:spcPct val="150000"/>
                </a:lnSpc>
                <a:defRPr/>
              </a:pPr>
              <a:r>
                <a:rPr lang="zh-CN" altLang="en-US"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rPr>
                <a:t>点击此处加入文本内容字体</a:t>
              </a:r>
              <a:endParaRPr lang="en-US" altLang="zh-CN"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endParaRPr>
            </a:p>
            <a:p>
              <a:pPr algn="ctr">
                <a:lnSpc>
                  <a:spcPct val="150000"/>
                </a:lnSpc>
                <a:defRPr/>
              </a:pPr>
              <a:r>
                <a:rPr lang="zh-CN" altLang="en-US"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rPr>
                <a:t>此处可以编辑文本</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anim calcmode="lin" valueType="num">
                                      <p:cBhvr>
                                        <p:cTn id="14" dur="500" fill="hold"/>
                                        <p:tgtEl>
                                          <p:spTgt spid="24"/>
                                        </p:tgtEl>
                                        <p:attrNameLst>
                                          <p:attrName>ppt_x</p:attrName>
                                        </p:attrNameLst>
                                      </p:cBhvr>
                                      <p:tavLst>
                                        <p:tav tm="0">
                                          <p:val>
                                            <p:strVal val="#ppt_x"/>
                                          </p:val>
                                        </p:tav>
                                        <p:tav tm="100000">
                                          <p:val>
                                            <p:strVal val="#ppt_x"/>
                                          </p:val>
                                        </p:tav>
                                      </p:tavLst>
                                    </p:anim>
                                    <p:anim calcmode="lin" valueType="num">
                                      <p:cBhvr>
                                        <p:cTn id="15" dur="5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anim calcmode="lin" valueType="num">
                                      <p:cBhvr>
                                        <p:cTn id="20" dur="500" fill="hold"/>
                                        <p:tgtEl>
                                          <p:spTgt spid="30"/>
                                        </p:tgtEl>
                                        <p:attrNameLst>
                                          <p:attrName>ppt_x</p:attrName>
                                        </p:attrNameLst>
                                      </p:cBhvr>
                                      <p:tavLst>
                                        <p:tav tm="0">
                                          <p:val>
                                            <p:strVal val="#ppt_x"/>
                                          </p:val>
                                        </p:tav>
                                        <p:tav tm="100000">
                                          <p:val>
                                            <p:strVal val="#ppt_x"/>
                                          </p:val>
                                        </p:tav>
                                      </p:tavLst>
                                    </p:anim>
                                    <p:anim calcmode="lin" valueType="num">
                                      <p:cBhvr>
                                        <p:cTn id="21" dur="500" fill="hold"/>
                                        <p:tgtEl>
                                          <p:spTgt spid="3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strVal val="#ppt_x"/>
                                          </p:val>
                                        </p:tav>
                                        <p:tav tm="100000">
                                          <p:val>
                                            <p:strVal val="#ppt_x"/>
                                          </p:val>
                                        </p:tav>
                                      </p:tavLst>
                                    </p:anim>
                                    <p:anim calcmode="lin" valueType="num">
                                      <p:cBhvr>
                                        <p:cTn id="27" dur="50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strVal val="#ppt_x"/>
                                          </p:val>
                                        </p:tav>
                                        <p:tav tm="100000">
                                          <p:val>
                                            <p:strVal val="#ppt_x"/>
                                          </p:val>
                                        </p:tav>
                                      </p:tavLst>
                                    </p:anim>
                                    <p:anim calcmode="lin" valueType="num">
                                      <p:cBhvr>
                                        <p:cTn id="33"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91173" y="650052"/>
            <a:ext cx="3793941" cy="5557895"/>
            <a:chOff x="1230955" y="670302"/>
            <a:chExt cx="3793941" cy="5557895"/>
          </a:xfrm>
        </p:grpSpPr>
        <p:sp>
          <p:nvSpPr>
            <p:cNvPr id="18" name="矩形 17"/>
            <p:cNvSpPr/>
            <p:nvPr/>
          </p:nvSpPr>
          <p:spPr>
            <a:xfrm>
              <a:off x="1473295" y="1096658"/>
              <a:ext cx="3551601" cy="5131539"/>
            </a:xfrm>
            <a:prstGeom prst="rect">
              <a:avLst/>
            </a:prstGeom>
            <a:solidFill>
              <a:srgbClr val="30B593">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0955" y="670302"/>
              <a:ext cx="3551600" cy="5326892"/>
            </a:xfrm>
            <a:prstGeom prst="rect">
              <a:avLst/>
            </a:prstGeom>
          </p:spPr>
        </p:pic>
      </p:grpSp>
      <p:grpSp>
        <p:nvGrpSpPr>
          <p:cNvPr id="4" name="组合 3"/>
          <p:cNvGrpSpPr/>
          <p:nvPr/>
        </p:nvGrpSpPr>
        <p:grpSpPr>
          <a:xfrm>
            <a:off x="4935700" y="1745056"/>
            <a:ext cx="6666103" cy="1817822"/>
            <a:chOff x="4935700" y="1745056"/>
            <a:chExt cx="6666103" cy="1817822"/>
          </a:xfrm>
        </p:grpSpPr>
        <p:grpSp>
          <p:nvGrpSpPr>
            <p:cNvPr id="3" name="组合 2"/>
            <p:cNvGrpSpPr/>
            <p:nvPr/>
          </p:nvGrpSpPr>
          <p:grpSpPr>
            <a:xfrm>
              <a:off x="6554928" y="1745056"/>
              <a:ext cx="847725" cy="847725"/>
              <a:chOff x="8095096" y="1410388"/>
              <a:chExt cx="847725" cy="847725"/>
            </a:xfrm>
            <a:noFill/>
          </p:grpSpPr>
          <p:sp>
            <p:nvSpPr>
              <p:cNvPr id="6" name="文本框 5"/>
              <p:cNvSpPr txBox="1"/>
              <p:nvPr/>
            </p:nvSpPr>
            <p:spPr>
              <a:xfrm>
                <a:off x="8142143" y="1449529"/>
                <a:ext cx="748923" cy="769441"/>
              </a:xfrm>
              <a:prstGeom prst="rect">
                <a:avLst/>
              </a:prstGeom>
              <a:grpFill/>
            </p:spPr>
            <p:txBody>
              <a:bodyPr wrap="none" rtlCol="0">
                <a:spAutoFit/>
              </a:bodyPr>
              <a:lstStyle/>
              <a:p>
                <a:r>
                  <a:rPr lang="zh-CN" altLang="en-US" sz="44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读</a:t>
                </a:r>
              </a:p>
            </p:txBody>
          </p:sp>
          <p:sp>
            <p:nvSpPr>
              <p:cNvPr id="8" name="椭圆 7"/>
              <p:cNvSpPr/>
              <p:nvPr/>
            </p:nvSpPr>
            <p:spPr>
              <a:xfrm>
                <a:off x="8095096" y="1410388"/>
                <a:ext cx="847725" cy="847725"/>
              </a:xfrm>
              <a:prstGeom prst="ellipse">
                <a:avLst/>
              </a:prstGeom>
              <a:grpFill/>
              <a:ln w="38100">
                <a:solidFill>
                  <a:srgbClr val="156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grpSp>
          <p:nvGrpSpPr>
            <p:cNvPr id="7" name="组合 6"/>
            <p:cNvGrpSpPr/>
            <p:nvPr/>
          </p:nvGrpSpPr>
          <p:grpSpPr>
            <a:xfrm>
              <a:off x="7749066" y="1745056"/>
              <a:ext cx="847725" cy="847725"/>
              <a:chOff x="8095096" y="2391463"/>
              <a:chExt cx="847725" cy="847725"/>
            </a:xfrm>
          </p:grpSpPr>
          <p:sp>
            <p:nvSpPr>
              <p:cNvPr id="9" name="文本框 8"/>
              <p:cNvSpPr txBox="1"/>
              <p:nvPr/>
            </p:nvSpPr>
            <p:spPr>
              <a:xfrm>
                <a:off x="8142143" y="2430604"/>
                <a:ext cx="748923" cy="769441"/>
              </a:xfrm>
              <a:prstGeom prst="rect">
                <a:avLst/>
              </a:prstGeom>
              <a:noFill/>
            </p:spPr>
            <p:txBody>
              <a:bodyPr wrap="none" rtlCol="0">
                <a:spAutoFit/>
              </a:bodyPr>
              <a:lstStyle/>
              <a:p>
                <a:r>
                  <a:rPr lang="zh-CN" altLang="en-US" sz="44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书</a:t>
                </a:r>
              </a:p>
            </p:txBody>
          </p:sp>
          <p:sp>
            <p:nvSpPr>
              <p:cNvPr id="10" name="椭圆 9"/>
              <p:cNvSpPr/>
              <p:nvPr/>
            </p:nvSpPr>
            <p:spPr>
              <a:xfrm>
                <a:off x="8095096" y="2391463"/>
                <a:ext cx="847725" cy="847725"/>
              </a:xfrm>
              <a:prstGeom prst="ellipse">
                <a:avLst/>
              </a:prstGeom>
              <a:noFill/>
              <a:ln w="38100">
                <a:solidFill>
                  <a:srgbClr val="156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grpSp>
          <p:nvGrpSpPr>
            <p:cNvPr id="20" name="组合 19"/>
            <p:cNvGrpSpPr/>
            <p:nvPr/>
          </p:nvGrpSpPr>
          <p:grpSpPr>
            <a:xfrm>
              <a:off x="8943204" y="1745056"/>
              <a:ext cx="847725" cy="847725"/>
              <a:chOff x="8095096" y="3391586"/>
              <a:chExt cx="847725" cy="847725"/>
            </a:xfrm>
          </p:grpSpPr>
          <p:sp>
            <p:nvSpPr>
              <p:cNvPr id="13" name="文本框 12"/>
              <p:cNvSpPr txBox="1"/>
              <p:nvPr/>
            </p:nvSpPr>
            <p:spPr>
              <a:xfrm>
                <a:off x="8142143" y="3430727"/>
                <a:ext cx="748923" cy="769441"/>
              </a:xfrm>
              <a:prstGeom prst="rect">
                <a:avLst/>
              </a:prstGeom>
              <a:noFill/>
            </p:spPr>
            <p:txBody>
              <a:bodyPr wrap="none" rtlCol="0">
                <a:spAutoFit/>
              </a:bodyPr>
              <a:lstStyle/>
              <a:p>
                <a:r>
                  <a:rPr lang="zh-CN" altLang="en-US" sz="44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疑</a:t>
                </a:r>
              </a:p>
            </p:txBody>
          </p:sp>
          <p:sp>
            <p:nvSpPr>
              <p:cNvPr id="14" name="椭圆 13"/>
              <p:cNvSpPr/>
              <p:nvPr/>
            </p:nvSpPr>
            <p:spPr>
              <a:xfrm>
                <a:off x="8095096" y="3391586"/>
                <a:ext cx="847725" cy="847725"/>
              </a:xfrm>
              <a:prstGeom prst="ellipse">
                <a:avLst/>
              </a:prstGeom>
              <a:noFill/>
              <a:ln w="38100">
                <a:solidFill>
                  <a:srgbClr val="156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grpSp>
          <p:nvGrpSpPr>
            <p:cNvPr id="21" name="组合 20"/>
            <p:cNvGrpSpPr/>
            <p:nvPr/>
          </p:nvGrpSpPr>
          <p:grpSpPr>
            <a:xfrm>
              <a:off x="10137343" y="1745056"/>
              <a:ext cx="847725" cy="847725"/>
              <a:chOff x="8095096" y="4372661"/>
              <a:chExt cx="847725" cy="847725"/>
            </a:xfrm>
          </p:grpSpPr>
          <p:sp>
            <p:nvSpPr>
              <p:cNvPr id="15" name="文本框 14"/>
              <p:cNvSpPr txBox="1"/>
              <p:nvPr/>
            </p:nvSpPr>
            <p:spPr>
              <a:xfrm>
                <a:off x="8142143" y="4450945"/>
                <a:ext cx="748923" cy="769441"/>
              </a:xfrm>
              <a:prstGeom prst="rect">
                <a:avLst/>
              </a:prstGeom>
              <a:noFill/>
            </p:spPr>
            <p:txBody>
              <a:bodyPr wrap="none" rtlCol="0">
                <a:spAutoFit/>
              </a:bodyPr>
              <a:lstStyle/>
              <a:p>
                <a:r>
                  <a:rPr lang="zh-CN" altLang="en-US" sz="44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问</a:t>
                </a:r>
              </a:p>
            </p:txBody>
          </p:sp>
          <p:sp>
            <p:nvSpPr>
              <p:cNvPr id="16" name="椭圆 15"/>
              <p:cNvSpPr/>
              <p:nvPr/>
            </p:nvSpPr>
            <p:spPr>
              <a:xfrm>
                <a:off x="8095096" y="4372661"/>
                <a:ext cx="847725" cy="847725"/>
              </a:xfrm>
              <a:prstGeom prst="ellipse">
                <a:avLst/>
              </a:prstGeom>
              <a:noFill/>
              <a:ln w="38100">
                <a:solidFill>
                  <a:srgbClr val="156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sp>
          <p:nvSpPr>
            <p:cNvPr id="22" name="TextBox 13"/>
            <p:cNvSpPr txBox="1"/>
            <p:nvPr/>
          </p:nvSpPr>
          <p:spPr>
            <a:xfrm>
              <a:off x="6554928" y="2802029"/>
              <a:ext cx="5046875" cy="760849"/>
            </a:xfrm>
            <a:prstGeom prst="rect">
              <a:avLst/>
            </a:prstGeom>
            <a:noFill/>
          </p:spPr>
          <p:txBody>
            <a:bodyPr vert="horz" wrap="square" rtlCol="0">
              <a:spAutoFit/>
            </a:bodyPr>
            <a:lstStyle/>
            <a:p>
              <a:pPr>
                <a:lnSpc>
                  <a:spcPct val="150000"/>
                </a:lnSpc>
              </a:pPr>
              <a:r>
                <a:rPr 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Click here to add text</a:t>
              </a:r>
              <a:r>
                <a:rPr lang="zh-CN" alt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a:t>
              </a:r>
              <a:r>
                <a:rPr 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Click here to add text</a:t>
              </a:r>
              <a:r>
                <a:rPr lang="zh-CN" alt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a:t>
              </a:r>
              <a:r>
                <a:rPr lang="en-US" altLang="zh-CN"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Click here to add text</a:t>
              </a:r>
              <a:r>
                <a:rPr lang="zh-CN" alt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a:t>
              </a:r>
              <a:r>
                <a:rPr lang="en-US" altLang="zh-CN"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Click here to add text</a:t>
              </a:r>
              <a:r>
                <a:rPr lang="zh-CN" alt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a:t>
              </a:r>
              <a:r>
                <a:rPr lang="en-US" altLang="zh-CN"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Click here to add text</a:t>
              </a:r>
              <a:r>
                <a:rPr lang="zh-CN" alt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a:t>
              </a:r>
              <a:r>
                <a:rPr lang="en-US" altLang="zh-CN"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Click here to add text</a:t>
              </a:r>
              <a:endParaRPr 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26" name="组合 25"/>
            <p:cNvGrpSpPr/>
            <p:nvPr/>
          </p:nvGrpSpPr>
          <p:grpSpPr>
            <a:xfrm>
              <a:off x="4935700" y="2653533"/>
              <a:ext cx="6049368" cy="135903"/>
              <a:chOff x="646996" y="2576288"/>
              <a:chExt cx="6049368" cy="135903"/>
            </a:xfrm>
          </p:grpSpPr>
          <p:cxnSp>
            <p:nvCxnSpPr>
              <p:cNvPr id="27" name="直接连接符 26"/>
              <p:cNvCxnSpPr/>
              <p:nvPr/>
            </p:nvCxnSpPr>
            <p:spPr>
              <a:xfrm>
                <a:off x="774928" y="2650836"/>
                <a:ext cx="5921436" cy="0"/>
              </a:xfrm>
              <a:prstGeom prst="line">
                <a:avLst/>
              </a:prstGeom>
            </p:spPr>
            <p:style>
              <a:lnRef idx="1">
                <a:schemeClr val="dk1"/>
              </a:lnRef>
              <a:fillRef idx="0">
                <a:schemeClr val="dk1"/>
              </a:fillRef>
              <a:effectRef idx="0">
                <a:schemeClr val="dk1"/>
              </a:effectRef>
              <a:fontRef idx="minor">
                <a:schemeClr val="tx1"/>
              </a:fontRef>
            </p:style>
          </p:cxnSp>
          <p:sp>
            <p:nvSpPr>
              <p:cNvPr id="28" name="椭圆 27"/>
              <p:cNvSpPr/>
              <p:nvPr/>
            </p:nvSpPr>
            <p:spPr>
              <a:xfrm>
                <a:off x="646996" y="2576288"/>
                <a:ext cx="135903" cy="1359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grpSp>
      </p:grpSp>
      <p:grpSp>
        <p:nvGrpSpPr>
          <p:cNvPr id="29" name="组合 28"/>
          <p:cNvGrpSpPr/>
          <p:nvPr/>
        </p:nvGrpSpPr>
        <p:grpSpPr>
          <a:xfrm flipH="1">
            <a:off x="9896186" y="4690949"/>
            <a:ext cx="1194139" cy="1091586"/>
            <a:chOff x="1033706" y="4707564"/>
            <a:chExt cx="1194139" cy="1091586"/>
          </a:xfrm>
        </p:grpSpPr>
        <p:sp>
          <p:nvSpPr>
            <p:cNvPr id="30" name="文本框 29"/>
            <p:cNvSpPr txBox="1"/>
            <p:nvPr/>
          </p:nvSpPr>
          <p:spPr>
            <a:xfrm>
              <a:off x="1033706" y="4845043"/>
              <a:ext cx="1194139" cy="954107"/>
            </a:xfrm>
            <a:prstGeom prst="rect">
              <a:avLst/>
            </a:prstGeom>
            <a:noFill/>
          </p:spPr>
          <p:txBody>
            <a:bodyPr vert="horz" wrap="square" rtlCol="0">
              <a:spAutoFit/>
            </a:bodyPr>
            <a:lstStyle/>
            <a:p>
              <a:pPr algn="r"/>
              <a:r>
                <a:rPr lang="en-US" altLang="zh-CN" sz="2800" dirty="0">
                  <a:solidFill>
                    <a:srgbClr val="B3E3C5"/>
                  </a:solidFill>
                  <a:latin typeface="阿里巴巴普惠体 R" panose="00020600040101010101" charset="-122"/>
                  <a:ea typeface="阿里巴巴普惠体 R" panose="00020600040101010101" charset="-122"/>
                  <a:cs typeface="阿里巴巴普惠体 R" panose="00020600040101010101" charset="-122"/>
                </a:rPr>
                <a:t>PART</a:t>
              </a:r>
            </a:p>
            <a:p>
              <a:pPr algn="r"/>
              <a:r>
                <a:rPr lang="en-US" altLang="zh-CN" sz="2800" dirty="0">
                  <a:solidFill>
                    <a:srgbClr val="B3E3C5"/>
                  </a:solidFill>
                  <a:latin typeface="阿里巴巴普惠体 R" panose="00020600040101010101" charset="-122"/>
                  <a:ea typeface="阿里巴巴普惠体 R" panose="00020600040101010101" charset="-122"/>
                  <a:cs typeface="阿里巴巴普惠体 R" panose="00020600040101010101" charset="-122"/>
                </a:rPr>
                <a:t>THR</a:t>
              </a:r>
              <a:endParaRPr lang="zh-CN" altLang="en-US" sz="2800" dirty="0">
                <a:solidFill>
                  <a:srgbClr val="B3E3C5"/>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1" name="矩形 30"/>
            <p:cNvSpPr/>
            <p:nvPr/>
          </p:nvSpPr>
          <p:spPr>
            <a:xfrm>
              <a:off x="1135137" y="4707564"/>
              <a:ext cx="985213" cy="9660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sp>
        <p:nvSpPr>
          <p:cNvPr id="32" name="文本框 31"/>
          <p:cNvSpPr txBox="1"/>
          <p:nvPr/>
        </p:nvSpPr>
        <p:spPr>
          <a:xfrm flipH="1">
            <a:off x="10215735" y="3313606"/>
            <a:ext cx="1037199" cy="1360052"/>
          </a:xfrm>
          <a:prstGeom prst="rect">
            <a:avLst/>
          </a:prstGeom>
          <a:noFill/>
        </p:spPr>
        <p:txBody>
          <a:bodyPr vert="horz" wrap="square" rtlCol="0">
            <a:spAutoFit/>
          </a:bodyPr>
          <a:lstStyle/>
          <a:p>
            <a:pPr>
              <a:lnSpc>
                <a:spcPct val="200000"/>
              </a:lnSpc>
            </a:pPr>
            <a:r>
              <a:rPr lang="en-US" altLang="zh-CN" sz="4800" dirty="0">
                <a:latin typeface="阿里巴巴普惠体 R" panose="00020600040101010101" charset="-122"/>
                <a:ea typeface="阿里巴巴普惠体 R" panose="00020600040101010101" charset="-122"/>
                <a:cs typeface="阿里巴巴普惠体 R" panose="00020600040101010101" charset="-122"/>
              </a:rPr>
              <a:t>03</a:t>
            </a:r>
            <a:endParaRPr lang="zh-CN" altLang="en-US" sz="4800" dirty="0">
              <a:latin typeface="阿里巴巴普惠体 R" panose="00020600040101010101" charset="-122"/>
              <a:ea typeface="阿里巴巴普惠体 R" panose="00020600040101010101" charset="-122"/>
              <a:cs typeface="阿里巴巴普惠体 R" panose="0002060004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2895" y="277866"/>
            <a:ext cx="2112875" cy="440482"/>
            <a:chOff x="262895" y="277866"/>
            <a:chExt cx="2112875" cy="440482"/>
          </a:xfrm>
        </p:grpSpPr>
        <p:grpSp>
          <p:nvGrpSpPr>
            <p:cNvPr id="3" name="组合 2"/>
            <p:cNvGrpSpPr/>
            <p:nvPr/>
          </p:nvGrpSpPr>
          <p:grpSpPr>
            <a:xfrm>
              <a:off x="262895" y="277866"/>
              <a:ext cx="563827" cy="429834"/>
              <a:chOff x="262895" y="271870"/>
              <a:chExt cx="563827" cy="429834"/>
            </a:xfrm>
          </p:grpSpPr>
          <p:sp>
            <p:nvSpPr>
              <p:cNvPr id="7" name="椭圆 6"/>
              <p:cNvSpPr/>
              <p:nvPr/>
            </p:nvSpPr>
            <p:spPr>
              <a:xfrm>
                <a:off x="327547" y="271870"/>
                <a:ext cx="429835" cy="429834"/>
              </a:xfrm>
              <a:prstGeom prst="ellipse">
                <a:avLst/>
              </a:prstGeom>
              <a:solidFill>
                <a:srgbClr val="30B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阿里巴巴普惠体 R" panose="00020600040101010101" charset="-122"/>
                </a:endParaRPr>
              </a:p>
            </p:txBody>
          </p:sp>
          <p:sp>
            <p:nvSpPr>
              <p:cNvPr id="8" name="框 38"/>
              <p:cNvSpPr txBox="1"/>
              <p:nvPr>
                <p:custDataLst>
                  <p:tags r:id="rId2"/>
                </p:custDataLst>
              </p:nvPr>
            </p:nvSpPr>
            <p:spPr>
              <a:xfrm>
                <a:off x="262895" y="293345"/>
                <a:ext cx="563827" cy="369332"/>
              </a:xfrm>
              <a:prstGeom prst="rect">
                <a:avLst/>
              </a:prstGeom>
              <a:noFill/>
            </p:spPr>
            <p:txBody>
              <a:bodyPr wrap="square" rtlCol="0">
                <a:spAutoFit/>
              </a:bodyPr>
              <a:lstStyle/>
              <a:p>
                <a:pPr lvl="0" algn="ct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03</a:t>
                </a:r>
                <a:endPar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4" name="组合 3"/>
            <p:cNvGrpSpPr/>
            <p:nvPr/>
          </p:nvGrpSpPr>
          <p:grpSpPr>
            <a:xfrm>
              <a:off x="834692" y="282607"/>
              <a:ext cx="1541078" cy="435741"/>
              <a:chOff x="1061048" y="281352"/>
              <a:chExt cx="1541078" cy="435741"/>
            </a:xfrm>
          </p:grpSpPr>
          <p:sp>
            <p:nvSpPr>
              <p:cNvPr id="5" name="文本框 4"/>
              <p:cNvSpPr txBox="1"/>
              <p:nvPr>
                <p:custDataLst>
                  <p:tags r:id="rId1"/>
                </p:custDataLst>
              </p:nvPr>
            </p:nvSpPr>
            <p:spPr>
              <a:xfrm>
                <a:off x="1061048" y="281352"/>
                <a:ext cx="1163650" cy="307777"/>
              </a:xfrm>
              <a:prstGeom prst="rect">
                <a:avLst/>
              </a:prstGeom>
              <a:noFill/>
            </p:spPr>
            <p:txBody>
              <a:bodyPr wrap="square" rtlCol="0">
                <a:spAutoFit/>
              </a:bodyPr>
              <a:lstStyle/>
              <a:p>
                <a:pPr lvl="0" algn="dist"/>
                <a:r>
                  <a:rPr lang="zh-CN" altLang="en-US" sz="14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读书疑问</a:t>
                </a:r>
              </a:p>
            </p:txBody>
          </p:sp>
          <p:sp>
            <p:nvSpPr>
              <p:cNvPr id="6" name="矩形 5"/>
              <p:cNvSpPr/>
              <p:nvPr/>
            </p:nvSpPr>
            <p:spPr>
              <a:xfrm>
                <a:off x="1080786" y="532427"/>
                <a:ext cx="1521340" cy="184666"/>
              </a:xfrm>
              <a:prstGeom prst="rect">
                <a:avLst/>
              </a:prstGeom>
            </p:spPr>
            <p:txBody>
              <a:bodyPr wrap="square">
                <a:spAutoFit/>
              </a:bodyPr>
              <a:lstStyle/>
              <a:p>
                <a:pPr algn="dist"/>
                <a:r>
                  <a:rPr lang="en-US" altLang="zh-CN" sz="5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READING </a:t>
                </a:r>
                <a:r>
                  <a:rPr lang="en-US" altLang="zh-CN" sz="6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QUESTIONS</a:t>
                </a:r>
              </a:p>
            </p:txBody>
          </p:sp>
        </p:grpSp>
      </p:grpSp>
      <p:grpSp>
        <p:nvGrpSpPr>
          <p:cNvPr id="9" name="组合 8"/>
          <p:cNvGrpSpPr/>
          <p:nvPr/>
        </p:nvGrpSpPr>
        <p:grpSpPr>
          <a:xfrm>
            <a:off x="4547087" y="2052267"/>
            <a:ext cx="3145228" cy="3180686"/>
            <a:chOff x="4696656" y="2145673"/>
            <a:chExt cx="2846090" cy="2878176"/>
          </a:xfrm>
        </p:grpSpPr>
        <p:sp>
          <p:nvSpPr>
            <p:cNvPr id="10" name="形状"/>
            <p:cNvSpPr/>
            <p:nvPr/>
          </p:nvSpPr>
          <p:spPr bwMode="auto">
            <a:xfrm>
              <a:off x="4785429" y="2269741"/>
              <a:ext cx="2757317" cy="2754108"/>
            </a:xfrm>
            <a:custGeom>
              <a:avLst/>
              <a:gdLst>
                <a:gd name="T0" fmla="*/ 428 w 1089"/>
                <a:gd name="T1" fmla="*/ 503 h 1087"/>
                <a:gd name="T2" fmla="*/ 464 w 1089"/>
                <a:gd name="T3" fmla="*/ 156 h 1087"/>
                <a:gd name="T4" fmla="*/ 481 w 1089"/>
                <a:gd name="T5" fmla="*/ 113 h 1087"/>
                <a:gd name="T6" fmla="*/ 547 w 1089"/>
                <a:gd name="T7" fmla="*/ 75 h 1087"/>
                <a:gd name="T8" fmla="*/ 610 w 1089"/>
                <a:gd name="T9" fmla="*/ 112 h 1087"/>
                <a:gd name="T10" fmla="*/ 605 w 1089"/>
                <a:gd name="T11" fmla="*/ 188 h 1087"/>
                <a:gd name="T12" fmla="*/ 772 w 1089"/>
                <a:gd name="T13" fmla="*/ 536 h 1087"/>
                <a:gd name="T14" fmla="*/ 933 w 1089"/>
                <a:gd name="T15" fmla="*/ 463 h 1087"/>
                <a:gd name="T16" fmla="*/ 976 w 1089"/>
                <a:gd name="T17" fmla="*/ 480 h 1087"/>
                <a:gd name="T18" fmla="*/ 1014 w 1089"/>
                <a:gd name="T19" fmla="*/ 555 h 1087"/>
                <a:gd name="T20" fmla="*/ 977 w 1089"/>
                <a:gd name="T21" fmla="*/ 609 h 1087"/>
                <a:gd name="T22" fmla="*/ 902 w 1089"/>
                <a:gd name="T23" fmla="*/ 604 h 1087"/>
                <a:gd name="T24" fmla="*/ 662 w 1089"/>
                <a:gd name="T25" fmla="*/ 584 h 1087"/>
                <a:gd name="T26" fmla="*/ 626 w 1089"/>
                <a:gd name="T27" fmla="*/ 932 h 1087"/>
                <a:gd name="T28" fmla="*/ 609 w 1089"/>
                <a:gd name="T29" fmla="*/ 975 h 1087"/>
                <a:gd name="T30" fmla="*/ 542 w 1089"/>
                <a:gd name="T31" fmla="*/ 1013 h 1087"/>
                <a:gd name="T32" fmla="*/ 480 w 1089"/>
                <a:gd name="T33" fmla="*/ 976 h 1087"/>
                <a:gd name="T34" fmla="*/ 485 w 1089"/>
                <a:gd name="T35" fmla="*/ 900 h 1087"/>
                <a:gd name="T36" fmla="*/ 318 w 1089"/>
                <a:gd name="T37" fmla="*/ 551 h 1087"/>
                <a:gd name="T38" fmla="*/ 156 w 1089"/>
                <a:gd name="T39" fmla="*/ 625 h 1087"/>
                <a:gd name="T40" fmla="*/ 113 w 1089"/>
                <a:gd name="T41" fmla="*/ 608 h 1087"/>
                <a:gd name="T42" fmla="*/ 76 w 1089"/>
                <a:gd name="T43" fmla="*/ 533 h 1087"/>
                <a:gd name="T44" fmla="*/ 112 w 1089"/>
                <a:gd name="T45" fmla="*/ 479 h 1087"/>
                <a:gd name="T46" fmla="*/ 188 w 1089"/>
                <a:gd name="T47" fmla="*/ 484 h 1087"/>
                <a:gd name="T48" fmla="*/ 546 w 1089"/>
                <a:gd name="T49" fmla="*/ 0 h 1087"/>
                <a:gd name="T50" fmla="*/ 418 w 1089"/>
                <a:gd name="T51" fmla="*/ 74 h 1087"/>
                <a:gd name="T52" fmla="*/ 388 w 1089"/>
                <a:gd name="T53" fmla="*/ 113 h 1087"/>
                <a:gd name="T54" fmla="*/ 224 w 1089"/>
                <a:gd name="T55" fmla="*/ 127 h 1087"/>
                <a:gd name="T56" fmla="*/ 77 w 1089"/>
                <a:gd name="T57" fmla="*/ 413 h 1087"/>
                <a:gd name="T58" fmla="*/ 0 w 1089"/>
                <a:gd name="T59" fmla="*/ 543 h 1087"/>
                <a:gd name="T60" fmla="*/ 91 w 1089"/>
                <a:gd name="T61" fmla="*/ 681 h 1087"/>
                <a:gd name="T62" fmla="*/ 127 w 1089"/>
                <a:gd name="T63" fmla="*/ 864 h 1087"/>
                <a:gd name="T64" fmla="*/ 347 w 1089"/>
                <a:gd name="T65" fmla="*/ 978 h 1087"/>
                <a:gd name="T66" fmla="*/ 414 w 1089"/>
                <a:gd name="T67" fmla="*/ 1011 h 1087"/>
                <a:gd name="T68" fmla="*/ 544 w 1089"/>
                <a:gd name="T69" fmla="*/ 1087 h 1087"/>
                <a:gd name="T70" fmla="*/ 672 w 1089"/>
                <a:gd name="T71" fmla="*/ 1013 h 1087"/>
                <a:gd name="T72" fmla="*/ 702 w 1089"/>
                <a:gd name="T73" fmla="*/ 975 h 1087"/>
                <a:gd name="T74" fmla="*/ 866 w 1089"/>
                <a:gd name="T75" fmla="*/ 961 h 1087"/>
                <a:gd name="T76" fmla="*/ 1013 w 1089"/>
                <a:gd name="T77" fmla="*/ 674 h 1087"/>
                <a:gd name="T78" fmla="*/ 1089 w 1089"/>
                <a:gd name="T79" fmla="*/ 545 h 1087"/>
                <a:gd name="T80" fmla="*/ 999 w 1089"/>
                <a:gd name="T81" fmla="*/ 407 h 1087"/>
                <a:gd name="T82" fmla="*/ 962 w 1089"/>
                <a:gd name="T83" fmla="*/ 224 h 1087"/>
                <a:gd name="T84" fmla="*/ 743 w 1089"/>
                <a:gd name="T85" fmla="*/ 110 h 1087"/>
                <a:gd name="T86" fmla="*/ 676 w 1089"/>
                <a:gd name="T87" fmla="*/ 76 h 1087"/>
                <a:gd name="T88" fmla="*/ 546 w 1089"/>
                <a:gd name="T89" fmla="*/ 0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9" h="1087">
                  <a:moveTo>
                    <a:pt x="323" y="531"/>
                  </a:moveTo>
                  <a:cubicBezTo>
                    <a:pt x="358" y="531"/>
                    <a:pt x="394" y="522"/>
                    <a:pt x="428" y="503"/>
                  </a:cubicBezTo>
                  <a:cubicBezTo>
                    <a:pt x="532" y="445"/>
                    <a:pt x="568" y="312"/>
                    <a:pt x="507" y="209"/>
                  </a:cubicBezTo>
                  <a:cubicBezTo>
                    <a:pt x="496" y="188"/>
                    <a:pt x="481" y="171"/>
                    <a:pt x="464" y="156"/>
                  </a:cubicBezTo>
                  <a:cubicBezTo>
                    <a:pt x="465" y="146"/>
                    <a:pt x="468" y="136"/>
                    <a:pt x="473" y="127"/>
                  </a:cubicBezTo>
                  <a:cubicBezTo>
                    <a:pt x="481" y="113"/>
                    <a:pt x="481" y="113"/>
                    <a:pt x="481" y="113"/>
                  </a:cubicBezTo>
                  <a:cubicBezTo>
                    <a:pt x="495" y="90"/>
                    <a:pt x="519" y="75"/>
                    <a:pt x="546" y="75"/>
                  </a:cubicBezTo>
                  <a:cubicBezTo>
                    <a:pt x="546" y="75"/>
                    <a:pt x="547" y="75"/>
                    <a:pt x="547" y="75"/>
                  </a:cubicBezTo>
                  <a:cubicBezTo>
                    <a:pt x="550" y="75"/>
                    <a:pt x="553" y="75"/>
                    <a:pt x="556" y="75"/>
                  </a:cubicBezTo>
                  <a:cubicBezTo>
                    <a:pt x="579" y="78"/>
                    <a:pt x="598" y="91"/>
                    <a:pt x="610" y="112"/>
                  </a:cubicBezTo>
                  <a:cubicBezTo>
                    <a:pt x="610" y="112"/>
                    <a:pt x="610" y="112"/>
                    <a:pt x="610" y="112"/>
                  </a:cubicBezTo>
                  <a:cubicBezTo>
                    <a:pt x="624" y="136"/>
                    <a:pt x="622" y="166"/>
                    <a:pt x="605" y="188"/>
                  </a:cubicBezTo>
                  <a:cubicBezTo>
                    <a:pt x="552" y="254"/>
                    <a:pt x="541" y="349"/>
                    <a:pt x="585" y="427"/>
                  </a:cubicBezTo>
                  <a:cubicBezTo>
                    <a:pt x="625" y="497"/>
                    <a:pt x="697" y="536"/>
                    <a:pt x="772" y="536"/>
                  </a:cubicBezTo>
                  <a:cubicBezTo>
                    <a:pt x="809" y="536"/>
                    <a:pt x="846" y="527"/>
                    <a:pt x="880" y="507"/>
                  </a:cubicBezTo>
                  <a:cubicBezTo>
                    <a:pt x="901" y="495"/>
                    <a:pt x="919" y="480"/>
                    <a:pt x="933" y="463"/>
                  </a:cubicBezTo>
                  <a:cubicBezTo>
                    <a:pt x="943" y="464"/>
                    <a:pt x="953" y="467"/>
                    <a:pt x="962" y="472"/>
                  </a:cubicBezTo>
                  <a:cubicBezTo>
                    <a:pt x="976" y="480"/>
                    <a:pt x="976" y="480"/>
                    <a:pt x="976" y="480"/>
                  </a:cubicBezTo>
                  <a:cubicBezTo>
                    <a:pt x="1000" y="494"/>
                    <a:pt x="1015" y="519"/>
                    <a:pt x="1015" y="546"/>
                  </a:cubicBezTo>
                  <a:cubicBezTo>
                    <a:pt x="1015" y="549"/>
                    <a:pt x="1015" y="552"/>
                    <a:pt x="1014" y="555"/>
                  </a:cubicBezTo>
                  <a:cubicBezTo>
                    <a:pt x="1011" y="578"/>
                    <a:pt x="998" y="597"/>
                    <a:pt x="978" y="609"/>
                  </a:cubicBezTo>
                  <a:cubicBezTo>
                    <a:pt x="977" y="609"/>
                    <a:pt x="977" y="609"/>
                    <a:pt x="977" y="609"/>
                  </a:cubicBezTo>
                  <a:cubicBezTo>
                    <a:pt x="967" y="615"/>
                    <a:pt x="955" y="618"/>
                    <a:pt x="943" y="618"/>
                  </a:cubicBezTo>
                  <a:cubicBezTo>
                    <a:pt x="928" y="618"/>
                    <a:pt x="914" y="613"/>
                    <a:pt x="902" y="604"/>
                  </a:cubicBezTo>
                  <a:cubicBezTo>
                    <a:pt x="863" y="573"/>
                    <a:pt x="816" y="557"/>
                    <a:pt x="767" y="557"/>
                  </a:cubicBezTo>
                  <a:cubicBezTo>
                    <a:pt x="731" y="557"/>
                    <a:pt x="695" y="565"/>
                    <a:pt x="662" y="584"/>
                  </a:cubicBezTo>
                  <a:cubicBezTo>
                    <a:pt x="558" y="643"/>
                    <a:pt x="522" y="776"/>
                    <a:pt x="582" y="879"/>
                  </a:cubicBezTo>
                  <a:cubicBezTo>
                    <a:pt x="594" y="899"/>
                    <a:pt x="609" y="917"/>
                    <a:pt x="626" y="932"/>
                  </a:cubicBezTo>
                  <a:cubicBezTo>
                    <a:pt x="625" y="942"/>
                    <a:pt x="622" y="951"/>
                    <a:pt x="617" y="960"/>
                  </a:cubicBezTo>
                  <a:cubicBezTo>
                    <a:pt x="609" y="975"/>
                    <a:pt x="609" y="975"/>
                    <a:pt x="609" y="975"/>
                  </a:cubicBezTo>
                  <a:cubicBezTo>
                    <a:pt x="595" y="998"/>
                    <a:pt x="571" y="1013"/>
                    <a:pt x="544" y="1013"/>
                  </a:cubicBezTo>
                  <a:cubicBezTo>
                    <a:pt x="543" y="1013"/>
                    <a:pt x="543" y="1013"/>
                    <a:pt x="542" y="1013"/>
                  </a:cubicBezTo>
                  <a:cubicBezTo>
                    <a:pt x="539" y="1013"/>
                    <a:pt x="537" y="1013"/>
                    <a:pt x="534" y="1012"/>
                  </a:cubicBezTo>
                  <a:cubicBezTo>
                    <a:pt x="511" y="1009"/>
                    <a:pt x="492" y="996"/>
                    <a:pt x="480" y="976"/>
                  </a:cubicBezTo>
                  <a:cubicBezTo>
                    <a:pt x="480" y="976"/>
                    <a:pt x="480" y="976"/>
                    <a:pt x="480" y="976"/>
                  </a:cubicBezTo>
                  <a:cubicBezTo>
                    <a:pt x="466" y="952"/>
                    <a:pt x="467" y="921"/>
                    <a:pt x="485" y="900"/>
                  </a:cubicBezTo>
                  <a:cubicBezTo>
                    <a:pt x="538" y="833"/>
                    <a:pt x="549" y="739"/>
                    <a:pt x="504" y="660"/>
                  </a:cubicBezTo>
                  <a:cubicBezTo>
                    <a:pt x="465" y="590"/>
                    <a:pt x="392" y="551"/>
                    <a:pt x="318" y="551"/>
                  </a:cubicBezTo>
                  <a:cubicBezTo>
                    <a:pt x="281" y="551"/>
                    <a:pt x="244" y="561"/>
                    <a:pt x="210" y="581"/>
                  </a:cubicBezTo>
                  <a:cubicBezTo>
                    <a:pt x="189" y="593"/>
                    <a:pt x="171" y="608"/>
                    <a:pt x="156" y="625"/>
                  </a:cubicBezTo>
                  <a:cubicBezTo>
                    <a:pt x="146" y="624"/>
                    <a:pt x="136" y="621"/>
                    <a:pt x="128" y="616"/>
                  </a:cubicBezTo>
                  <a:cubicBezTo>
                    <a:pt x="113" y="608"/>
                    <a:pt x="113" y="608"/>
                    <a:pt x="113" y="608"/>
                  </a:cubicBezTo>
                  <a:cubicBezTo>
                    <a:pt x="90" y="594"/>
                    <a:pt x="74" y="569"/>
                    <a:pt x="75" y="541"/>
                  </a:cubicBezTo>
                  <a:cubicBezTo>
                    <a:pt x="75" y="538"/>
                    <a:pt x="75" y="536"/>
                    <a:pt x="76" y="533"/>
                  </a:cubicBezTo>
                  <a:cubicBezTo>
                    <a:pt x="79" y="510"/>
                    <a:pt x="92" y="491"/>
                    <a:pt x="112" y="479"/>
                  </a:cubicBezTo>
                  <a:cubicBezTo>
                    <a:pt x="112" y="479"/>
                    <a:pt x="112" y="479"/>
                    <a:pt x="112" y="479"/>
                  </a:cubicBezTo>
                  <a:cubicBezTo>
                    <a:pt x="123" y="472"/>
                    <a:pt x="135" y="469"/>
                    <a:pt x="147" y="469"/>
                  </a:cubicBezTo>
                  <a:cubicBezTo>
                    <a:pt x="161" y="469"/>
                    <a:pt x="176" y="474"/>
                    <a:pt x="188" y="484"/>
                  </a:cubicBezTo>
                  <a:cubicBezTo>
                    <a:pt x="226" y="515"/>
                    <a:pt x="274" y="531"/>
                    <a:pt x="323" y="531"/>
                  </a:cubicBezTo>
                  <a:moveTo>
                    <a:pt x="546" y="0"/>
                  </a:moveTo>
                  <a:cubicBezTo>
                    <a:pt x="546" y="0"/>
                    <a:pt x="546" y="0"/>
                    <a:pt x="546" y="0"/>
                  </a:cubicBezTo>
                  <a:cubicBezTo>
                    <a:pt x="492" y="0"/>
                    <a:pt x="444" y="28"/>
                    <a:pt x="418" y="74"/>
                  </a:cubicBezTo>
                  <a:cubicBezTo>
                    <a:pt x="408" y="91"/>
                    <a:pt x="408" y="91"/>
                    <a:pt x="408" y="91"/>
                  </a:cubicBezTo>
                  <a:cubicBezTo>
                    <a:pt x="403" y="100"/>
                    <a:pt x="396" y="107"/>
                    <a:pt x="388" y="113"/>
                  </a:cubicBezTo>
                  <a:cubicBezTo>
                    <a:pt x="366" y="106"/>
                    <a:pt x="344" y="103"/>
                    <a:pt x="322" y="103"/>
                  </a:cubicBezTo>
                  <a:cubicBezTo>
                    <a:pt x="288" y="103"/>
                    <a:pt x="255" y="110"/>
                    <a:pt x="224" y="127"/>
                  </a:cubicBezTo>
                  <a:cubicBezTo>
                    <a:pt x="141" y="170"/>
                    <a:pt x="98" y="259"/>
                    <a:pt x="110" y="346"/>
                  </a:cubicBezTo>
                  <a:cubicBezTo>
                    <a:pt x="114" y="373"/>
                    <a:pt x="100" y="400"/>
                    <a:pt x="77" y="413"/>
                  </a:cubicBezTo>
                  <a:cubicBezTo>
                    <a:pt x="35" y="437"/>
                    <a:pt x="7" y="480"/>
                    <a:pt x="1" y="527"/>
                  </a:cubicBezTo>
                  <a:cubicBezTo>
                    <a:pt x="1" y="532"/>
                    <a:pt x="0" y="538"/>
                    <a:pt x="0" y="543"/>
                  </a:cubicBezTo>
                  <a:cubicBezTo>
                    <a:pt x="1" y="597"/>
                    <a:pt x="28" y="644"/>
                    <a:pt x="75" y="671"/>
                  </a:cubicBezTo>
                  <a:cubicBezTo>
                    <a:pt x="91" y="681"/>
                    <a:pt x="91" y="681"/>
                    <a:pt x="91" y="681"/>
                  </a:cubicBezTo>
                  <a:cubicBezTo>
                    <a:pt x="100" y="686"/>
                    <a:pt x="108" y="693"/>
                    <a:pt x="114" y="702"/>
                  </a:cubicBezTo>
                  <a:cubicBezTo>
                    <a:pt x="97" y="754"/>
                    <a:pt x="101" y="812"/>
                    <a:pt x="127" y="864"/>
                  </a:cubicBezTo>
                  <a:cubicBezTo>
                    <a:pt x="166" y="938"/>
                    <a:pt x="241" y="980"/>
                    <a:pt x="318" y="980"/>
                  </a:cubicBezTo>
                  <a:cubicBezTo>
                    <a:pt x="328" y="980"/>
                    <a:pt x="337" y="979"/>
                    <a:pt x="347" y="978"/>
                  </a:cubicBezTo>
                  <a:cubicBezTo>
                    <a:pt x="350" y="977"/>
                    <a:pt x="353" y="977"/>
                    <a:pt x="356" y="977"/>
                  </a:cubicBezTo>
                  <a:cubicBezTo>
                    <a:pt x="380" y="977"/>
                    <a:pt x="402" y="990"/>
                    <a:pt x="414" y="1011"/>
                  </a:cubicBezTo>
                  <a:cubicBezTo>
                    <a:pt x="438" y="1053"/>
                    <a:pt x="480" y="1081"/>
                    <a:pt x="528" y="1086"/>
                  </a:cubicBezTo>
                  <a:cubicBezTo>
                    <a:pt x="533" y="1087"/>
                    <a:pt x="538" y="1087"/>
                    <a:pt x="544" y="1087"/>
                  </a:cubicBezTo>
                  <a:cubicBezTo>
                    <a:pt x="544" y="1087"/>
                    <a:pt x="544" y="1087"/>
                    <a:pt x="544" y="1087"/>
                  </a:cubicBezTo>
                  <a:cubicBezTo>
                    <a:pt x="598" y="1087"/>
                    <a:pt x="645" y="1060"/>
                    <a:pt x="672" y="1013"/>
                  </a:cubicBezTo>
                  <a:cubicBezTo>
                    <a:pt x="682" y="997"/>
                    <a:pt x="682" y="997"/>
                    <a:pt x="682" y="997"/>
                  </a:cubicBezTo>
                  <a:cubicBezTo>
                    <a:pt x="687" y="988"/>
                    <a:pt x="694" y="980"/>
                    <a:pt x="702" y="975"/>
                  </a:cubicBezTo>
                  <a:cubicBezTo>
                    <a:pt x="723" y="981"/>
                    <a:pt x="746" y="985"/>
                    <a:pt x="768" y="985"/>
                  </a:cubicBezTo>
                  <a:cubicBezTo>
                    <a:pt x="801" y="985"/>
                    <a:pt x="835" y="977"/>
                    <a:pt x="866" y="961"/>
                  </a:cubicBezTo>
                  <a:cubicBezTo>
                    <a:pt x="949" y="918"/>
                    <a:pt x="992" y="829"/>
                    <a:pt x="980" y="742"/>
                  </a:cubicBezTo>
                  <a:cubicBezTo>
                    <a:pt x="976" y="715"/>
                    <a:pt x="989" y="688"/>
                    <a:pt x="1013" y="674"/>
                  </a:cubicBezTo>
                  <a:cubicBezTo>
                    <a:pt x="1055" y="650"/>
                    <a:pt x="1083" y="608"/>
                    <a:pt x="1088" y="561"/>
                  </a:cubicBezTo>
                  <a:cubicBezTo>
                    <a:pt x="1089" y="556"/>
                    <a:pt x="1089" y="550"/>
                    <a:pt x="1089" y="545"/>
                  </a:cubicBezTo>
                  <a:cubicBezTo>
                    <a:pt x="1089" y="491"/>
                    <a:pt x="1062" y="443"/>
                    <a:pt x="1015" y="416"/>
                  </a:cubicBezTo>
                  <a:cubicBezTo>
                    <a:pt x="999" y="407"/>
                    <a:pt x="999" y="407"/>
                    <a:pt x="999" y="407"/>
                  </a:cubicBezTo>
                  <a:cubicBezTo>
                    <a:pt x="989" y="402"/>
                    <a:pt x="982" y="394"/>
                    <a:pt x="976" y="386"/>
                  </a:cubicBezTo>
                  <a:cubicBezTo>
                    <a:pt x="993" y="334"/>
                    <a:pt x="989" y="275"/>
                    <a:pt x="962" y="224"/>
                  </a:cubicBezTo>
                  <a:cubicBezTo>
                    <a:pt x="924" y="150"/>
                    <a:pt x="849" y="108"/>
                    <a:pt x="772" y="108"/>
                  </a:cubicBezTo>
                  <a:cubicBezTo>
                    <a:pt x="762" y="108"/>
                    <a:pt x="753" y="109"/>
                    <a:pt x="743" y="110"/>
                  </a:cubicBezTo>
                  <a:cubicBezTo>
                    <a:pt x="740" y="110"/>
                    <a:pt x="737" y="110"/>
                    <a:pt x="734" y="110"/>
                  </a:cubicBezTo>
                  <a:cubicBezTo>
                    <a:pt x="710" y="110"/>
                    <a:pt x="688" y="98"/>
                    <a:pt x="676" y="76"/>
                  </a:cubicBezTo>
                  <a:cubicBezTo>
                    <a:pt x="651" y="35"/>
                    <a:pt x="609" y="7"/>
                    <a:pt x="562" y="1"/>
                  </a:cubicBezTo>
                  <a:cubicBezTo>
                    <a:pt x="557" y="1"/>
                    <a:pt x="551" y="0"/>
                    <a:pt x="546" y="0"/>
                  </a:cubicBezTo>
                </a:path>
              </a:pathLst>
            </a:custGeom>
            <a:solidFill>
              <a:srgbClr val="B3E3C5"/>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200"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1" name="形状"/>
            <p:cNvSpPr txBox="1"/>
            <p:nvPr/>
          </p:nvSpPr>
          <p:spPr>
            <a:xfrm>
              <a:off x="6401238" y="3638378"/>
              <a:ext cx="546697" cy="891649"/>
            </a:xfrm>
            <a:prstGeom prst="rect">
              <a:avLst/>
            </a:prstGeom>
            <a:noFill/>
          </p:spPr>
          <p:txBody>
            <a:bodyPr wrap="square" lIns="91440" tIns="45720" rIns="91440" bIns="45720">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6000" b="1" i="0" u="none" strike="noStrike" kern="0" cap="none" spc="0" normalizeH="0" baseline="0" noProof="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rPr>
                <a:t>T</a:t>
              </a:r>
            </a:p>
          </p:txBody>
        </p:sp>
        <p:sp>
          <p:nvSpPr>
            <p:cNvPr id="12" name="形状"/>
            <p:cNvSpPr/>
            <p:nvPr/>
          </p:nvSpPr>
          <p:spPr bwMode="auto">
            <a:xfrm>
              <a:off x="4883828" y="3463366"/>
              <a:ext cx="1200043" cy="1433206"/>
            </a:xfrm>
            <a:custGeom>
              <a:avLst/>
              <a:gdLst>
                <a:gd name="T0" fmla="*/ 405 w 474"/>
                <a:gd name="T1" fmla="*/ 456 h 566"/>
                <a:gd name="T2" fmla="*/ 405 w 474"/>
                <a:gd name="T3" fmla="*/ 455 h 566"/>
                <a:gd name="T4" fmla="*/ 410 w 474"/>
                <a:gd name="T5" fmla="*/ 379 h 566"/>
                <a:gd name="T6" fmla="*/ 430 w 474"/>
                <a:gd name="T7" fmla="*/ 140 h 566"/>
                <a:gd name="T8" fmla="*/ 135 w 474"/>
                <a:gd name="T9" fmla="*/ 60 h 566"/>
                <a:gd name="T10" fmla="*/ 53 w 474"/>
                <a:gd name="T11" fmla="*/ 344 h 566"/>
                <a:gd name="T12" fmla="*/ 272 w 474"/>
                <a:gd name="T13" fmla="*/ 458 h 566"/>
                <a:gd name="T14" fmla="*/ 339 w 474"/>
                <a:gd name="T15" fmla="*/ 491 h 566"/>
                <a:gd name="T16" fmla="*/ 453 w 474"/>
                <a:gd name="T17" fmla="*/ 566 h 566"/>
                <a:gd name="T18" fmla="*/ 459 w 474"/>
                <a:gd name="T19" fmla="*/ 492 h 566"/>
                <a:gd name="T20" fmla="*/ 405 w 474"/>
                <a:gd name="T21" fmla="*/ 45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4" h="566">
                  <a:moveTo>
                    <a:pt x="405" y="456"/>
                  </a:moveTo>
                  <a:cubicBezTo>
                    <a:pt x="405" y="455"/>
                    <a:pt x="405" y="455"/>
                    <a:pt x="405" y="455"/>
                  </a:cubicBezTo>
                  <a:cubicBezTo>
                    <a:pt x="391" y="431"/>
                    <a:pt x="393" y="401"/>
                    <a:pt x="410" y="379"/>
                  </a:cubicBezTo>
                  <a:cubicBezTo>
                    <a:pt x="463" y="313"/>
                    <a:pt x="474" y="219"/>
                    <a:pt x="430" y="140"/>
                  </a:cubicBezTo>
                  <a:cubicBezTo>
                    <a:pt x="371" y="36"/>
                    <a:pt x="238" y="0"/>
                    <a:pt x="135" y="60"/>
                  </a:cubicBezTo>
                  <a:cubicBezTo>
                    <a:pt x="37" y="118"/>
                    <a:pt x="0" y="243"/>
                    <a:pt x="53" y="344"/>
                  </a:cubicBezTo>
                  <a:cubicBezTo>
                    <a:pt x="96" y="427"/>
                    <a:pt x="185" y="469"/>
                    <a:pt x="272" y="458"/>
                  </a:cubicBezTo>
                  <a:cubicBezTo>
                    <a:pt x="299" y="454"/>
                    <a:pt x="326" y="467"/>
                    <a:pt x="339" y="491"/>
                  </a:cubicBezTo>
                  <a:cubicBezTo>
                    <a:pt x="364" y="533"/>
                    <a:pt x="406" y="561"/>
                    <a:pt x="453" y="566"/>
                  </a:cubicBezTo>
                  <a:cubicBezTo>
                    <a:pt x="459" y="492"/>
                    <a:pt x="459" y="492"/>
                    <a:pt x="459" y="492"/>
                  </a:cubicBezTo>
                  <a:cubicBezTo>
                    <a:pt x="436" y="489"/>
                    <a:pt x="417" y="476"/>
                    <a:pt x="405" y="456"/>
                  </a:cubicBezTo>
                  <a:close/>
                </a:path>
              </a:pathLst>
            </a:custGeom>
            <a:solidFill>
              <a:schemeClr val="tx1">
                <a:lumMod val="75000"/>
                <a:lumOff val="25000"/>
              </a:schemeClr>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200"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3" name="形状"/>
            <p:cNvSpPr/>
            <p:nvPr/>
          </p:nvSpPr>
          <p:spPr bwMode="auto">
            <a:xfrm>
              <a:off x="4696656" y="2404418"/>
              <a:ext cx="1356959" cy="2170277"/>
            </a:xfrm>
            <a:custGeom>
              <a:avLst/>
              <a:gdLst>
                <a:gd name="connsiteX0" fmla="*/ 1133805 w 2014079"/>
                <a:gd name="connsiteY0" fmla="*/ 3228 h 3221255"/>
                <a:gd name="connsiteX1" fmla="*/ 1904922 w 2014079"/>
                <a:gd name="connsiteY1" fmla="*/ 397921 h 3221255"/>
                <a:gd name="connsiteX2" fmla="*/ 1604250 w 2014079"/>
                <a:gd name="connsiteY2" fmla="*/ 1507812 h 3221255"/>
                <a:gd name="connsiteX3" fmla="*/ 702236 w 2014079"/>
                <a:gd name="connsiteY3" fmla="*/ 1436327 h 3221255"/>
                <a:gd name="connsiteX4" fmla="*/ 420357 w 2014079"/>
                <a:gd name="connsiteY4" fmla="*/ 1413753 h 3221255"/>
                <a:gd name="connsiteX5" fmla="*/ 416598 w 2014079"/>
                <a:gd name="connsiteY5" fmla="*/ 1417516 h 3221255"/>
                <a:gd name="connsiteX6" fmla="*/ 296623 w 2014079"/>
                <a:gd name="connsiteY6" fmla="*/ 1556664 h 3221255"/>
                <a:gd name="connsiteX7" fmla="*/ 281406 w 2014079"/>
                <a:gd name="connsiteY7" fmla="*/ 1616487 h 3221255"/>
                <a:gd name="connsiteX8" fmla="*/ 281944 w 2014079"/>
                <a:gd name="connsiteY8" fmla="*/ 1616531 h 3221255"/>
                <a:gd name="connsiteX9" fmla="*/ 278185 w 2014079"/>
                <a:gd name="connsiteY9" fmla="*/ 1650358 h 3221255"/>
                <a:gd name="connsiteX10" fmla="*/ 424795 w 2014079"/>
                <a:gd name="connsiteY10" fmla="*/ 1898425 h 3221255"/>
                <a:gd name="connsiteX11" fmla="*/ 477425 w 2014079"/>
                <a:gd name="connsiteY11" fmla="*/ 1932252 h 3221255"/>
                <a:gd name="connsiteX12" fmla="*/ 755609 w 2014079"/>
                <a:gd name="connsiteY12" fmla="*/ 1917218 h 3221255"/>
                <a:gd name="connsiteX13" fmla="*/ 1571366 w 2014079"/>
                <a:gd name="connsiteY13" fmla="*/ 1879632 h 3221255"/>
                <a:gd name="connsiteX14" fmla="*/ 1789402 w 2014079"/>
                <a:gd name="connsiteY14" fmla="*/ 2905727 h 3221255"/>
                <a:gd name="connsiteX15" fmla="*/ 830794 w 2014079"/>
                <a:gd name="connsiteY15" fmla="*/ 3127483 h 3221255"/>
                <a:gd name="connsiteX16" fmla="*/ 466147 w 2014079"/>
                <a:gd name="connsiteY16" fmla="*/ 2420869 h 3221255"/>
                <a:gd name="connsiteX17" fmla="*/ 338332 w 2014079"/>
                <a:gd name="connsiteY17" fmla="*/ 2176560 h 3221255"/>
                <a:gd name="connsiteX18" fmla="*/ 278185 w 2014079"/>
                <a:gd name="connsiteY18" fmla="*/ 2138975 h 3221255"/>
                <a:gd name="connsiteX19" fmla="*/ 0 w 2014079"/>
                <a:gd name="connsiteY19" fmla="*/ 1657875 h 3221255"/>
                <a:gd name="connsiteX20" fmla="*/ 3735 w 2014079"/>
                <a:gd name="connsiteY20" fmla="*/ 1594391 h 3221255"/>
                <a:gd name="connsiteX21" fmla="*/ 3175 w 2014079"/>
                <a:gd name="connsiteY21" fmla="*/ 1594346 h 3221255"/>
                <a:gd name="connsiteX22" fmla="*/ 285055 w 2014079"/>
                <a:gd name="connsiteY22" fmla="*/ 1169201 h 3221255"/>
                <a:gd name="connsiteX23" fmla="*/ 409082 w 2014079"/>
                <a:gd name="connsiteY23" fmla="*/ 913362 h 3221255"/>
                <a:gd name="connsiteX24" fmla="*/ 837538 w 2014079"/>
                <a:gd name="connsiteY24" fmla="*/ 89409 h 3221255"/>
                <a:gd name="connsiteX25" fmla="*/ 1133805 w 2014079"/>
                <a:gd name="connsiteY25" fmla="*/ 3228 h 322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4079" h="3221255">
                  <a:moveTo>
                    <a:pt x="1133805" y="3228"/>
                  </a:moveTo>
                  <a:cubicBezTo>
                    <a:pt x="1436297" y="-23932"/>
                    <a:pt x="1741432" y="121389"/>
                    <a:pt x="1904922" y="397921"/>
                  </a:cubicBezTo>
                  <a:cubicBezTo>
                    <a:pt x="2130425" y="789204"/>
                    <a:pt x="1995123" y="1285834"/>
                    <a:pt x="1604250" y="1507812"/>
                  </a:cubicBezTo>
                  <a:cubicBezTo>
                    <a:pt x="1307337" y="1673355"/>
                    <a:pt x="954048" y="1635732"/>
                    <a:pt x="702236" y="1436327"/>
                  </a:cubicBezTo>
                  <a:cubicBezTo>
                    <a:pt x="623310" y="1368605"/>
                    <a:pt x="510558" y="1361080"/>
                    <a:pt x="420357" y="1413753"/>
                  </a:cubicBezTo>
                  <a:cubicBezTo>
                    <a:pt x="420357" y="1413753"/>
                    <a:pt x="420357" y="1413753"/>
                    <a:pt x="416598" y="1417516"/>
                  </a:cubicBezTo>
                  <a:cubicBezTo>
                    <a:pt x="360223" y="1448555"/>
                    <a:pt x="318645" y="1498641"/>
                    <a:pt x="296623" y="1556664"/>
                  </a:cubicBezTo>
                  <a:lnTo>
                    <a:pt x="281406" y="1616487"/>
                  </a:lnTo>
                  <a:lnTo>
                    <a:pt x="281944" y="1616531"/>
                  </a:lnTo>
                  <a:cubicBezTo>
                    <a:pt x="278185" y="1627806"/>
                    <a:pt x="278185" y="1639082"/>
                    <a:pt x="278185" y="1650358"/>
                  </a:cubicBezTo>
                  <a:cubicBezTo>
                    <a:pt x="278185" y="1751840"/>
                    <a:pt x="334573" y="1849563"/>
                    <a:pt x="424795" y="1898425"/>
                  </a:cubicBezTo>
                  <a:cubicBezTo>
                    <a:pt x="424795" y="1898425"/>
                    <a:pt x="424795" y="1898425"/>
                    <a:pt x="477425" y="1932252"/>
                  </a:cubicBezTo>
                  <a:cubicBezTo>
                    <a:pt x="563887" y="1981114"/>
                    <a:pt x="672905" y="1977355"/>
                    <a:pt x="755609" y="1917218"/>
                  </a:cubicBezTo>
                  <a:cubicBezTo>
                    <a:pt x="984923" y="1744323"/>
                    <a:pt x="1308218" y="1718013"/>
                    <a:pt x="1571366" y="1879632"/>
                  </a:cubicBezTo>
                  <a:cubicBezTo>
                    <a:pt x="1920976" y="2097630"/>
                    <a:pt x="2022475" y="2563695"/>
                    <a:pt x="1789402" y="2905727"/>
                  </a:cubicBezTo>
                  <a:cubicBezTo>
                    <a:pt x="1575125" y="3217689"/>
                    <a:pt x="1157848" y="3311654"/>
                    <a:pt x="830794" y="3127483"/>
                  </a:cubicBezTo>
                  <a:cubicBezTo>
                    <a:pt x="571406" y="2980898"/>
                    <a:pt x="436073" y="2699004"/>
                    <a:pt x="466147" y="2420869"/>
                  </a:cubicBezTo>
                  <a:cubicBezTo>
                    <a:pt x="477425" y="2319387"/>
                    <a:pt x="424795" y="2225422"/>
                    <a:pt x="338332" y="2176560"/>
                  </a:cubicBezTo>
                  <a:cubicBezTo>
                    <a:pt x="338332" y="2176560"/>
                    <a:pt x="338332" y="2176560"/>
                    <a:pt x="278185" y="2138975"/>
                  </a:cubicBezTo>
                  <a:cubicBezTo>
                    <a:pt x="101500" y="2037493"/>
                    <a:pt x="0" y="1857080"/>
                    <a:pt x="0" y="1657875"/>
                  </a:cubicBezTo>
                  <a:lnTo>
                    <a:pt x="3735" y="1594391"/>
                  </a:lnTo>
                  <a:lnTo>
                    <a:pt x="3175" y="1594346"/>
                  </a:lnTo>
                  <a:cubicBezTo>
                    <a:pt x="21967" y="1417516"/>
                    <a:pt x="127202" y="1259497"/>
                    <a:pt x="285055" y="1169201"/>
                  </a:cubicBezTo>
                  <a:cubicBezTo>
                    <a:pt x="375256" y="1116528"/>
                    <a:pt x="424115" y="1018707"/>
                    <a:pt x="409082" y="913362"/>
                  </a:cubicBezTo>
                  <a:cubicBezTo>
                    <a:pt x="363981" y="589800"/>
                    <a:pt x="525592" y="251189"/>
                    <a:pt x="837538" y="89409"/>
                  </a:cubicBezTo>
                  <a:cubicBezTo>
                    <a:pt x="932438" y="40498"/>
                    <a:pt x="1032975" y="12281"/>
                    <a:pt x="1133805" y="3228"/>
                  </a:cubicBezTo>
                  <a:close/>
                </a:path>
              </a:pathLst>
            </a:custGeom>
            <a:solidFill>
              <a:srgbClr val="5FC6AC">
                <a:alpha val="85000"/>
              </a:srgbClr>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200"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4" name="形状"/>
            <p:cNvSpPr txBox="1"/>
            <p:nvPr/>
          </p:nvSpPr>
          <p:spPr>
            <a:xfrm>
              <a:off x="5281636" y="3703704"/>
              <a:ext cx="688177" cy="891649"/>
            </a:xfrm>
            <a:prstGeom prst="rect">
              <a:avLst/>
            </a:prstGeom>
            <a:noFill/>
            <a:effectLst/>
          </p:spPr>
          <p:txBody>
            <a:bodyPr wrap="square" lIns="91440" tIns="45720" rIns="91440" bIns="45720">
              <a:noAutofit/>
            </a:bodyPr>
            <a:lstStyle/>
            <a:p>
              <a:pPr marL="0" marR="0" lvl="0" indent="0" defTabSz="914400" eaLnBrk="1" fontAlgn="auto" latinLnBrk="0" hangingPunct="1">
                <a:lnSpc>
                  <a:spcPct val="100000"/>
                </a:lnSpc>
                <a:spcBef>
                  <a:spcPts val="0"/>
                </a:spcBef>
                <a:spcAft>
                  <a:spcPts val="0"/>
                </a:spcAft>
                <a:buClrTx/>
                <a:buSzTx/>
                <a:buFontTx/>
                <a:buNone/>
                <a:defRPr/>
              </a:pPr>
              <a:r>
                <a:rPr lang="en-US" sz="4800" kern="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2</a:t>
              </a:r>
              <a:endParaRPr kumimoji="0" lang="en-US" sz="4800" i="0" u="none" strike="noStrike" kern="0" cap="none" spc="0" normalizeH="0" baseline="0" noProof="0" dirty="0">
                <a:ln>
                  <a:noFill/>
                </a:ln>
                <a:solidFill>
                  <a:prstClr val="white"/>
                </a:solidFill>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5" name="形状"/>
            <p:cNvSpPr/>
            <p:nvPr/>
          </p:nvSpPr>
          <p:spPr bwMode="auto">
            <a:xfrm>
              <a:off x="5021259" y="2145673"/>
              <a:ext cx="2170441" cy="1358028"/>
            </a:xfrm>
            <a:custGeom>
              <a:avLst/>
              <a:gdLst>
                <a:gd name="connsiteX0" fmla="*/ 1566268 w 3221498"/>
                <a:gd name="connsiteY0" fmla="*/ 0 h 2015667"/>
                <a:gd name="connsiteX1" fmla="*/ 1626405 w 3221498"/>
                <a:gd name="connsiteY1" fmla="*/ 3759 h 2015667"/>
                <a:gd name="connsiteX2" fmla="*/ 1626320 w 3221498"/>
                <a:gd name="connsiteY2" fmla="*/ 4815 h 2015667"/>
                <a:gd name="connsiteX3" fmla="*/ 1691487 w 3221498"/>
                <a:gd name="connsiteY3" fmla="*/ 15796 h 2015667"/>
                <a:gd name="connsiteX4" fmla="*/ 2054779 w 3221498"/>
                <a:gd name="connsiteY4" fmla="*/ 286642 h 2015667"/>
                <a:gd name="connsiteX5" fmla="*/ 2306773 w 3221498"/>
                <a:gd name="connsiteY5" fmla="*/ 410669 h 2015667"/>
                <a:gd name="connsiteX6" fmla="*/ 3130454 w 3221498"/>
                <a:gd name="connsiteY6" fmla="*/ 839126 h 2015667"/>
                <a:gd name="connsiteX7" fmla="*/ 2822044 w 3221498"/>
                <a:gd name="connsiteY7" fmla="*/ 1906510 h 2015667"/>
                <a:gd name="connsiteX8" fmla="*/ 1716280 w 3221498"/>
                <a:gd name="connsiteY8" fmla="*/ 1605838 h 2015667"/>
                <a:gd name="connsiteX9" fmla="*/ 1787741 w 3221498"/>
                <a:gd name="connsiteY9" fmla="*/ 707583 h 2015667"/>
                <a:gd name="connsiteX10" fmla="*/ 1806546 w 3221498"/>
                <a:gd name="connsiteY10" fmla="*/ 421945 h 2015667"/>
                <a:gd name="connsiteX11" fmla="*/ 1806546 w 3221498"/>
                <a:gd name="connsiteY11" fmla="*/ 418186 h 2015667"/>
                <a:gd name="connsiteX12" fmla="*/ 1603447 w 3221498"/>
                <a:gd name="connsiteY12" fmla="*/ 282884 h 2015667"/>
                <a:gd name="connsiteX13" fmla="*/ 1603526 w 3221498"/>
                <a:gd name="connsiteY13" fmla="*/ 281903 h 2015667"/>
                <a:gd name="connsiteX14" fmla="*/ 1573785 w 3221498"/>
                <a:gd name="connsiteY14" fmla="*/ 278184 h 2015667"/>
                <a:gd name="connsiteX15" fmla="*/ 1321959 w 3221498"/>
                <a:gd name="connsiteY15" fmla="*/ 424795 h 2015667"/>
                <a:gd name="connsiteX16" fmla="*/ 1291890 w 3221498"/>
                <a:gd name="connsiteY16" fmla="*/ 477425 h 2015667"/>
                <a:gd name="connsiteX17" fmla="*/ 1306925 w 3221498"/>
                <a:gd name="connsiteY17" fmla="*/ 755609 h 2015667"/>
                <a:gd name="connsiteX18" fmla="*/ 1344511 w 3221498"/>
                <a:gd name="connsiteY18" fmla="*/ 1571366 h 2015667"/>
                <a:gd name="connsiteX19" fmla="*/ 314657 w 3221498"/>
                <a:gd name="connsiteY19" fmla="*/ 1789402 h 2015667"/>
                <a:gd name="connsiteX20" fmla="*/ 92901 w 3221498"/>
                <a:gd name="connsiteY20" fmla="*/ 834553 h 2015667"/>
                <a:gd name="connsiteX21" fmla="*/ 803274 w 3221498"/>
                <a:gd name="connsiteY21" fmla="*/ 469906 h 2015667"/>
                <a:gd name="connsiteX22" fmla="*/ 1047582 w 3221498"/>
                <a:gd name="connsiteY22" fmla="*/ 342092 h 2015667"/>
                <a:gd name="connsiteX23" fmla="*/ 1085168 w 3221498"/>
                <a:gd name="connsiteY23" fmla="*/ 278184 h 2015667"/>
                <a:gd name="connsiteX24" fmla="*/ 1566268 w 3221498"/>
                <a:gd name="connsiteY24" fmla="*/ 0 h 201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21498" h="2015667">
                  <a:moveTo>
                    <a:pt x="1566268" y="0"/>
                  </a:moveTo>
                  <a:cubicBezTo>
                    <a:pt x="1585061" y="0"/>
                    <a:pt x="1607612" y="0"/>
                    <a:pt x="1626405" y="3759"/>
                  </a:cubicBezTo>
                  <a:lnTo>
                    <a:pt x="1626320" y="4815"/>
                  </a:lnTo>
                  <a:lnTo>
                    <a:pt x="1691487" y="15796"/>
                  </a:lnTo>
                  <a:cubicBezTo>
                    <a:pt x="1842100" y="50686"/>
                    <a:pt x="1975796" y="148522"/>
                    <a:pt x="2054779" y="286642"/>
                  </a:cubicBezTo>
                  <a:cubicBezTo>
                    <a:pt x="2103673" y="376844"/>
                    <a:pt x="2205223" y="425703"/>
                    <a:pt x="2306773" y="410669"/>
                  </a:cubicBezTo>
                  <a:cubicBezTo>
                    <a:pt x="2633988" y="369327"/>
                    <a:pt x="2968726" y="527180"/>
                    <a:pt x="3130454" y="839126"/>
                  </a:cubicBezTo>
                  <a:cubicBezTo>
                    <a:pt x="3329792" y="1218724"/>
                    <a:pt x="3190631" y="1688523"/>
                    <a:pt x="2822044" y="1906510"/>
                  </a:cubicBezTo>
                  <a:cubicBezTo>
                    <a:pt x="2434650" y="2132013"/>
                    <a:pt x="1934424" y="1996711"/>
                    <a:pt x="1716280" y="1605838"/>
                  </a:cubicBezTo>
                  <a:cubicBezTo>
                    <a:pt x="1547030" y="1308925"/>
                    <a:pt x="1588402" y="955636"/>
                    <a:pt x="1787741" y="707583"/>
                  </a:cubicBezTo>
                  <a:cubicBezTo>
                    <a:pt x="1851679" y="624898"/>
                    <a:pt x="1859202" y="512146"/>
                    <a:pt x="1806546" y="421945"/>
                  </a:cubicBezTo>
                  <a:cubicBezTo>
                    <a:pt x="1806546" y="421945"/>
                    <a:pt x="1806546" y="421945"/>
                    <a:pt x="1806546" y="418186"/>
                  </a:cubicBezTo>
                  <a:cubicBezTo>
                    <a:pt x="1761413" y="343018"/>
                    <a:pt x="1689952" y="294159"/>
                    <a:pt x="1603447" y="282884"/>
                  </a:cubicBezTo>
                  <a:lnTo>
                    <a:pt x="1603526" y="281903"/>
                  </a:lnTo>
                  <a:lnTo>
                    <a:pt x="1573785" y="278184"/>
                  </a:lnTo>
                  <a:cubicBezTo>
                    <a:pt x="1468544" y="278184"/>
                    <a:pt x="1374579" y="334573"/>
                    <a:pt x="1321959" y="424795"/>
                  </a:cubicBezTo>
                  <a:cubicBezTo>
                    <a:pt x="1321959" y="424795"/>
                    <a:pt x="1321959" y="424795"/>
                    <a:pt x="1291890" y="477425"/>
                  </a:cubicBezTo>
                  <a:cubicBezTo>
                    <a:pt x="1243029" y="563887"/>
                    <a:pt x="1246787" y="672905"/>
                    <a:pt x="1306925" y="755609"/>
                  </a:cubicBezTo>
                  <a:cubicBezTo>
                    <a:pt x="1479820" y="984923"/>
                    <a:pt x="1506130" y="1308218"/>
                    <a:pt x="1344511" y="1571366"/>
                  </a:cubicBezTo>
                  <a:cubicBezTo>
                    <a:pt x="1126513" y="1920976"/>
                    <a:pt x="660448" y="2022475"/>
                    <a:pt x="314657" y="1789402"/>
                  </a:cubicBezTo>
                  <a:cubicBezTo>
                    <a:pt x="6453" y="1578884"/>
                    <a:pt x="-91270" y="1157848"/>
                    <a:pt x="92901" y="834553"/>
                  </a:cubicBezTo>
                  <a:cubicBezTo>
                    <a:pt x="243244" y="571406"/>
                    <a:pt x="525138" y="439832"/>
                    <a:pt x="803274" y="469906"/>
                  </a:cubicBezTo>
                  <a:cubicBezTo>
                    <a:pt x="900997" y="477425"/>
                    <a:pt x="998721" y="428554"/>
                    <a:pt x="1047582" y="342092"/>
                  </a:cubicBezTo>
                  <a:cubicBezTo>
                    <a:pt x="1047582" y="342092"/>
                    <a:pt x="1047582" y="342092"/>
                    <a:pt x="1085168" y="278184"/>
                  </a:cubicBezTo>
                  <a:cubicBezTo>
                    <a:pt x="1186650" y="105259"/>
                    <a:pt x="1363304" y="0"/>
                    <a:pt x="1566268" y="0"/>
                  </a:cubicBezTo>
                  <a:close/>
                </a:path>
              </a:pathLst>
            </a:custGeom>
            <a:solidFill>
              <a:schemeClr val="tx1">
                <a:lumMod val="75000"/>
                <a:lumOff val="25000"/>
              </a:schemeClr>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200" b="0" i="0" u="none" strike="noStrike" kern="0" cap="none" spc="0" normalizeH="0" baseline="0" noProof="0" dirty="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6" name="形状"/>
            <p:cNvSpPr txBox="1"/>
            <p:nvPr/>
          </p:nvSpPr>
          <p:spPr>
            <a:xfrm>
              <a:off x="5234522" y="2572344"/>
              <a:ext cx="585577" cy="891649"/>
            </a:xfrm>
            <a:prstGeom prst="rect">
              <a:avLst/>
            </a:prstGeom>
            <a:noFill/>
            <a:effectLst/>
          </p:spPr>
          <p:txBody>
            <a:bodyPr wrap="square" lIns="91440" tIns="45720" rIns="91440" bIns="45720">
              <a:noAutofit/>
            </a:bodyPr>
            <a:lstStyle/>
            <a:p>
              <a:pPr marL="0" marR="0" lvl="0" indent="0" defTabSz="914400" eaLnBrk="1" fontAlgn="auto" latinLnBrk="0" hangingPunct="1">
                <a:lnSpc>
                  <a:spcPct val="100000"/>
                </a:lnSpc>
                <a:spcBef>
                  <a:spcPts val="0"/>
                </a:spcBef>
                <a:spcAft>
                  <a:spcPts val="0"/>
                </a:spcAft>
                <a:buClrTx/>
                <a:buSzTx/>
                <a:buFontTx/>
                <a:buNone/>
                <a:defRPr/>
              </a:pPr>
              <a:r>
                <a:rPr lang="en-US" sz="4800" kern="0" dirty="0">
                  <a:solidFill>
                    <a:prstClr val="white"/>
                  </a:solidFill>
                  <a:latin typeface="阿里巴巴普惠体 R" panose="00020600040101010101" charset="-122"/>
                  <a:ea typeface="阿里巴巴普惠体 R" panose="00020600040101010101" charset="-122"/>
                  <a:cs typeface="阿里巴巴普惠体 R" panose="00020600040101010101" charset="-122"/>
                </a:rPr>
                <a:t>1</a:t>
              </a:r>
              <a:endParaRPr kumimoji="0" lang="en-US" sz="4800" i="0" u="none" strike="noStrike" kern="0" cap="none" spc="0" normalizeH="0" baseline="0" noProof="0" dirty="0">
                <a:ln>
                  <a:noFill/>
                </a:ln>
                <a:solidFill>
                  <a:prstClr val="white"/>
                </a:solidFill>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7" name="形状"/>
            <p:cNvSpPr/>
            <p:nvPr/>
          </p:nvSpPr>
          <p:spPr bwMode="auto">
            <a:xfrm>
              <a:off x="6094627" y="2469744"/>
              <a:ext cx="1357207" cy="2170285"/>
            </a:xfrm>
            <a:custGeom>
              <a:avLst/>
              <a:gdLst>
                <a:gd name="connsiteX0" fmla="*/ 793317 w 2014448"/>
                <a:gd name="connsiteY0" fmla="*/ 748 h 3221268"/>
                <a:gd name="connsiteX1" fmla="*/ 1183655 w 2014448"/>
                <a:gd name="connsiteY1" fmla="*/ 93859 h 3221268"/>
                <a:gd name="connsiteX2" fmla="*/ 1548302 w 2014448"/>
                <a:gd name="connsiteY2" fmla="*/ 801127 h 3221268"/>
                <a:gd name="connsiteX3" fmla="*/ 1676116 w 2014448"/>
                <a:gd name="connsiteY3" fmla="*/ 1045661 h 3221268"/>
                <a:gd name="connsiteX4" fmla="*/ 1736264 w 2014448"/>
                <a:gd name="connsiteY4" fmla="*/ 1083282 h 3221268"/>
                <a:gd name="connsiteX5" fmla="*/ 2014448 w 2014448"/>
                <a:gd name="connsiteY5" fmla="*/ 1564826 h 3221268"/>
                <a:gd name="connsiteX6" fmla="*/ 2010718 w 2014448"/>
                <a:gd name="connsiteY6" fmla="*/ 1628300 h 3221268"/>
                <a:gd name="connsiteX7" fmla="*/ 2011272 w 2014448"/>
                <a:gd name="connsiteY7" fmla="*/ 1628345 h 3221268"/>
                <a:gd name="connsiteX8" fmla="*/ 1729182 w 2014448"/>
                <a:gd name="connsiteY8" fmla="*/ 2053110 h 3221268"/>
                <a:gd name="connsiteX9" fmla="*/ 1605063 w 2014448"/>
                <a:gd name="connsiteY9" fmla="*/ 2308721 h 3221268"/>
                <a:gd name="connsiteX10" fmla="*/ 1176287 w 2014448"/>
                <a:gd name="connsiteY10" fmla="*/ 3131939 h 3221268"/>
                <a:gd name="connsiteX11" fmla="*/ 111868 w 2014448"/>
                <a:gd name="connsiteY11" fmla="*/ 2823702 h 3221268"/>
                <a:gd name="connsiteX12" fmla="*/ 409003 w 2014448"/>
                <a:gd name="connsiteY12" fmla="*/ 1714801 h 3221268"/>
                <a:gd name="connsiteX13" fmla="*/ 1311690 w 2014448"/>
                <a:gd name="connsiteY13" fmla="*/ 1786222 h 3221268"/>
                <a:gd name="connsiteX14" fmla="*/ 1597541 w 2014448"/>
                <a:gd name="connsiteY14" fmla="*/ 1808776 h 3221268"/>
                <a:gd name="connsiteX15" fmla="*/ 1597541 w 2014448"/>
                <a:gd name="connsiteY15" fmla="*/ 1805017 h 3221268"/>
                <a:gd name="connsiteX16" fmla="*/ 1717605 w 2014448"/>
                <a:gd name="connsiteY16" fmla="*/ 1665993 h 3221268"/>
                <a:gd name="connsiteX17" fmla="*/ 1732831 w 2014448"/>
                <a:gd name="connsiteY17" fmla="*/ 1606235 h 3221268"/>
                <a:gd name="connsiteX18" fmla="*/ 1732505 w 2014448"/>
                <a:gd name="connsiteY18" fmla="*/ 1606209 h 3221268"/>
                <a:gd name="connsiteX19" fmla="*/ 1736264 w 2014448"/>
                <a:gd name="connsiteY19" fmla="*/ 1572350 h 3221268"/>
                <a:gd name="connsiteX20" fmla="*/ 1593412 w 2014448"/>
                <a:gd name="connsiteY20" fmla="*/ 1324054 h 3221268"/>
                <a:gd name="connsiteX21" fmla="*/ 1537024 w 2014448"/>
                <a:gd name="connsiteY21" fmla="*/ 1290195 h 3221268"/>
                <a:gd name="connsiteX22" fmla="*/ 1262599 w 2014448"/>
                <a:gd name="connsiteY22" fmla="*/ 1305244 h 3221268"/>
                <a:gd name="connsiteX23" fmla="*/ 443083 w 2014448"/>
                <a:gd name="connsiteY23" fmla="*/ 1342864 h 3221268"/>
                <a:gd name="connsiteX24" fmla="*/ 228806 w 2014448"/>
                <a:gd name="connsiteY24" fmla="*/ 315821 h 3221268"/>
                <a:gd name="connsiteX25" fmla="*/ 793317 w 2014448"/>
                <a:gd name="connsiteY25" fmla="*/ 748 h 32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4448" h="3221268">
                  <a:moveTo>
                    <a:pt x="793317" y="748"/>
                  </a:moveTo>
                  <a:cubicBezTo>
                    <a:pt x="925676" y="-5248"/>
                    <a:pt x="1061009" y="24731"/>
                    <a:pt x="1183655" y="93859"/>
                  </a:cubicBezTo>
                  <a:cubicBezTo>
                    <a:pt x="1443043" y="240580"/>
                    <a:pt x="1578376" y="522734"/>
                    <a:pt x="1548302" y="801127"/>
                  </a:cubicBezTo>
                  <a:cubicBezTo>
                    <a:pt x="1537024" y="902703"/>
                    <a:pt x="1589653" y="996755"/>
                    <a:pt x="1676116" y="1045661"/>
                  </a:cubicBezTo>
                  <a:cubicBezTo>
                    <a:pt x="1676116" y="1045661"/>
                    <a:pt x="1676116" y="1045661"/>
                    <a:pt x="1736264" y="1083282"/>
                  </a:cubicBezTo>
                  <a:cubicBezTo>
                    <a:pt x="1912949" y="1184858"/>
                    <a:pt x="2014448" y="1365437"/>
                    <a:pt x="2014448" y="1564826"/>
                  </a:cubicBezTo>
                  <a:lnTo>
                    <a:pt x="2010718" y="1628300"/>
                  </a:lnTo>
                  <a:lnTo>
                    <a:pt x="2011272" y="1628345"/>
                  </a:lnTo>
                  <a:cubicBezTo>
                    <a:pt x="1992466" y="1805017"/>
                    <a:pt x="1887153" y="1962895"/>
                    <a:pt x="1729182" y="2053110"/>
                  </a:cubicBezTo>
                  <a:cubicBezTo>
                    <a:pt x="1642675" y="2105736"/>
                    <a:pt x="1590018" y="2203470"/>
                    <a:pt x="1605063" y="2308721"/>
                  </a:cubicBezTo>
                  <a:cubicBezTo>
                    <a:pt x="1650197" y="2631994"/>
                    <a:pt x="1488466" y="2970303"/>
                    <a:pt x="1176287" y="3131939"/>
                  </a:cubicBezTo>
                  <a:cubicBezTo>
                    <a:pt x="796406" y="3327406"/>
                    <a:pt x="326256" y="3192083"/>
                    <a:pt x="111868" y="2823702"/>
                  </a:cubicBezTo>
                  <a:cubicBezTo>
                    <a:pt x="-117565" y="2432768"/>
                    <a:pt x="17838" y="1936582"/>
                    <a:pt x="409003" y="1714801"/>
                  </a:cubicBezTo>
                  <a:cubicBezTo>
                    <a:pt x="706137" y="1549406"/>
                    <a:pt x="1063451" y="1586996"/>
                    <a:pt x="1311690" y="1786222"/>
                  </a:cubicBezTo>
                  <a:cubicBezTo>
                    <a:pt x="1390675" y="1853884"/>
                    <a:pt x="1507272" y="1861402"/>
                    <a:pt x="1597541" y="1808776"/>
                  </a:cubicBezTo>
                  <a:cubicBezTo>
                    <a:pt x="1597541" y="1808776"/>
                    <a:pt x="1597541" y="1808776"/>
                    <a:pt x="1597541" y="1805017"/>
                  </a:cubicBezTo>
                  <a:cubicBezTo>
                    <a:pt x="1653959" y="1774006"/>
                    <a:pt x="1695567" y="1723964"/>
                    <a:pt x="1717605" y="1665993"/>
                  </a:cubicBezTo>
                  <a:lnTo>
                    <a:pt x="1732831" y="1606235"/>
                  </a:lnTo>
                  <a:lnTo>
                    <a:pt x="1732505" y="1606209"/>
                  </a:lnTo>
                  <a:cubicBezTo>
                    <a:pt x="1736264" y="1594923"/>
                    <a:pt x="1736264" y="1583636"/>
                    <a:pt x="1736264" y="1572350"/>
                  </a:cubicBezTo>
                  <a:cubicBezTo>
                    <a:pt x="1740023" y="1470775"/>
                    <a:pt x="1679875" y="1372961"/>
                    <a:pt x="1593412" y="1324054"/>
                  </a:cubicBezTo>
                  <a:cubicBezTo>
                    <a:pt x="1593412" y="1324054"/>
                    <a:pt x="1593412" y="1324054"/>
                    <a:pt x="1537024" y="1290195"/>
                  </a:cubicBezTo>
                  <a:cubicBezTo>
                    <a:pt x="1450561" y="1241289"/>
                    <a:pt x="1341543" y="1245051"/>
                    <a:pt x="1262599" y="1305244"/>
                  </a:cubicBezTo>
                  <a:cubicBezTo>
                    <a:pt x="1029525" y="1478299"/>
                    <a:pt x="706230" y="1504633"/>
                    <a:pt x="443083" y="1342864"/>
                  </a:cubicBezTo>
                  <a:cubicBezTo>
                    <a:pt x="93473" y="1124665"/>
                    <a:pt x="-8027" y="658169"/>
                    <a:pt x="228806" y="315821"/>
                  </a:cubicBezTo>
                  <a:cubicBezTo>
                    <a:pt x="360380" y="120664"/>
                    <a:pt x="572718" y="10741"/>
                    <a:pt x="793317" y="748"/>
                  </a:cubicBezTo>
                  <a:close/>
                </a:path>
              </a:pathLst>
            </a:custGeom>
            <a:solidFill>
              <a:srgbClr val="5FC6AC">
                <a:alpha val="85000"/>
              </a:srgbClr>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200" b="0" i="0" u="none" strike="noStrike" kern="0" cap="none" spc="0" normalizeH="0" baseline="0" noProof="0" dirty="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8" name="形状"/>
            <p:cNvSpPr txBox="1"/>
            <p:nvPr/>
          </p:nvSpPr>
          <p:spPr>
            <a:xfrm>
              <a:off x="6426504" y="2592468"/>
              <a:ext cx="776737" cy="891649"/>
            </a:xfrm>
            <a:prstGeom prst="rect">
              <a:avLst/>
            </a:prstGeom>
            <a:noFill/>
            <a:effectLst/>
          </p:spPr>
          <p:txBody>
            <a:bodyPr wrap="square" lIns="91440" tIns="45720" rIns="91440" bIns="45720">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4800" i="0" u="none" strike="noStrike" kern="0" cap="none" spc="0" normalizeH="0" baseline="0" noProof="0" dirty="0">
                  <a:ln>
                    <a:noFill/>
                  </a:ln>
                  <a:solidFill>
                    <a:prstClr val="white"/>
                  </a:solidFill>
                  <a:uLnTx/>
                  <a:uFillTx/>
                  <a:latin typeface="阿里巴巴普惠体 R" panose="00020600040101010101" charset="-122"/>
                  <a:ea typeface="阿里巴巴普惠体 R" panose="00020600040101010101" charset="-122"/>
                  <a:cs typeface="阿里巴巴普惠体 R" panose="00020600040101010101" charset="-122"/>
                </a:rPr>
                <a:t>3</a:t>
              </a:r>
            </a:p>
          </p:txBody>
        </p:sp>
        <p:sp>
          <p:nvSpPr>
            <p:cNvPr id="19" name="形状"/>
            <p:cNvSpPr/>
            <p:nvPr/>
          </p:nvSpPr>
          <p:spPr bwMode="auto">
            <a:xfrm>
              <a:off x="6012657" y="3536096"/>
              <a:ext cx="1157260" cy="1363685"/>
            </a:xfrm>
            <a:custGeom>
              <a:avLst/>
              <a:gdLst>
                <a:gd name="T0" fmla="*/ 75 w 457"/>
                <a:gd name="T1" fmla="*/ 120 h 538"/>
                <a:gd name="T2" fmla="*/ 85 w 457"/>
                <a:gd name="T3" fmla="*/ 337 h 538"/>
                <a:gd name="T4" fmla="*/ 89 w 457"/>
                <a:gd name="T5" fmla="*/ 411 h 538"/>
                <a:gd name="T6" fmla="*/ 81 w 457"/>
                <a:gd name="T7" fmla="*/ 425 h 538"/>
                <a:gd name="T8" fmla="*/ 15 w 457"/>
                <a:gd name="T9" fmla="*/ 464 h 538"/>
                <a:gd name="T10" fmla="*/ 6 w 457"/>
                <a:gd name="T11" fmla="*/ 463 h 538"/>
                <a:gd name="T12" fmla="*/ 0 w 457"/>
                <a:gd name="T13" fmla="*/ 537 h 538"/>
                <a:gd name="T14" fmla="*/ 16 w 457"/>
                <a:gd name="T15" fmla="*/ 538 h 538"/>
                <a:gd name="T16" fmla="*/ 144 w 457"/>
                <a:gd name="T17" fmla="*/ 464 h 538"/>
                <a:gd name="T18" fmla="*/ 154 w 457"/>
                <a:gd name="T19" fmla="*/ 447 h 538"/>
                <a:gd name="T20" fmla="*/ 219 w 457"/>
                <a:gd name="T21" fmla="*/ 413 h 538"/>
                <a:gd name="T22" fmla="*/ 408 w 457"/>
                <a:gd name="T23" fmla="*/ 316 h 538"/>
                <a:gd name="T24" fmla="*/ 349 w 457"/>
                <a:gd name="T25" fmla="*/ 62 h 538"/>
                <a:gd name="T26" fmla="*/ 75 w 457"/>
                <a:gd name="T27" fmla="*/ 1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7" h="538">
                  <a:moveTo>
                    <a:pt x="75" y="120"/>
                  </a:moveTo>
                  <a:cubicBezTo>
                    <a:pt x="33" y="190"/>
                    <a:pt x="39" y="276"/>
                    <a:pt x="85" y="337"/>
                  </a:cubicBezTo>
                  <a:cubicBezTo>
                    <a:pt x="101" y="359"/>
                    <a:pt x="102" y="388"/>
                    <a:pt x="89" y="411"/>
                  </a:cubicBezTo>
                  <a:cubicBezTo>
                    <a:pt x="81" y="425"/>
                    <a:pt x="81" y="425"/>
                    <a:pt x="81" y="425"/>
                  </a:cubicBezTo>
                  <a:cubicBezTo>
                    <a:pt x="67" y="449"/>
                    <a:pt x="42" y="464"/>
                    <a:pt x="15" y="464"/>
                  </a:cubicBezTo>
                  <a:cubicBezTo>
                    <a:pt x="12" y="464"/>
                    <a:pt x="9" y="463"/>
                    <a:pt x="6" y="463"/>
                  </a:cubicBezTo>
                  <a:cubicBezTo>
                    <a:pt x="0" y="537"/>
                    <a:pt x="0" y="537"/>
                    <a:pt x="0" y="537"/>
                  </a:cubicBezTo>
                  <a:cubicBezTo>
                    <a:pt x="5" y="538"/>
                    <a:pt x="11" y="538"/>
                    <a:pt x="16" y="538"/>
                  </a:cubicBezTo>
                  <a:cubicBezTo>
                    <a:pt x="70" y="538"/>
                    <a:pt x="118" y="510"/>
                    <a:pt x="144" y="464"/>
                  </a:cubicBezTo>
                  <a:cubicBezTo>
                    <a:pt x="154" y="447"/>
                    <a:pt x="154" y="447"/>
                    <a:pt x="154" y="447"/>
                  </a:cubicBezTo>
                  <a:cubicBezTo>
                    <a:pt x="167" y="424"/>
                    <a:pt x="193" y="411"/>
                    <a:pt x="219" y="413"/>
                  </a:cubicBezTo>
                  <a:cubicBezTo>
                    <a:pt x="293" y="421"/>
                    <a:pt x="368" y="386"/>
                    <a:pt x="408" y="316"/>
                  </a:cubicBezTo>
                  <a:cubicBezTo>
                    <a:pt x="457" y="230"/>
                    <a:pt x="431" y="118"/>
                    <a:pt x="349" y="62"/>
                  </a:cubicBezTo>
                  <a:cubicBezTo>
                    <a:pt x="257" y="0"/>
                    <a:pt x="133" y="27"/>
                    <a:pt x="75" y="120"/>
                  </a:cubicBezTo>
                  <a:close/>
                </a:path>
              </a:pathLst>
            </a:custGeom>
            <a:solidFill>
              <a:schemeClr val="tx1">
                <a:lumMod val="75000"/>
                <a:lumOff val="25000"/>
              </a:schemeClr>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200" b="0" i="0" u="none" strike="noStrike" kern="0" cap="none" spc="0" normalizeH="0" baseline="0" noProof="0" dirty="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0" name="形状"/>
            <p:cNvSpPr txBox="1"/>
            <p:nvPr/>
          </p:nvSpPr>
          <p:spPr>
            <a:xfrm>
              <a:off x="6381205" y="3722333"/>
              <a:ext cx="556417" cy="891649"/>
            </a:xfrm>
            <a:prstGeom prst="rect">
              <a:avLst/>
            </a:prstGeom>
            <a:noFill/>
            <a:effectLst/>
          </p:spPr>
          <p:txBody>
            <a:bodyPr wrap="square" lIns="91440" tIns="45720" rIns="91440" bIns="45720">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4800" i="0" u="none" strike="noStrike" kern="0" cap="none" spc="0" normalizeH="0" baseline="0" noProof="0" dirty="0">
                  <a:ln>
                    <a:noFill/>
                  </a:ln>
                  <a:solidFill>
                    <a:prstClr val="white"/>
                  </a:solidFill>
                  <a:uLnTx/>
                  <a:uFillTx/>
                  <a:latin typeface="阿里巴巴普惠体 R" panose="00020600040101010101" charset="-122"/>
                  <a:ea typeface="阿里巴巴普惠体 R" panose="00020600040101010101" charset="-122"/>
                  <a:cs typeface="阿里巴巴普惠体 R" panose="00020600040101010101" charset="-122"/>
                </a:rPr>
                <a:t>4</a:t>
              </a:r>
            </a:p>
          </p:txBody>
        </p:sp>
      </p:grpSp>
      <p:grpSp>
        <p:nvGrpSpPr>
          <p:cNvPr id="21" name="组合 20"/>
          <p:cNvGrpSpPr/>
          <p:nvPr/>
        </p:nvGrpSpPr>
        <p:grpSpPr>
          <a:xfrm>
            <a:off x="1658355" y="3983970"/>
            <a:ext cx="2694147" cy="1204476"/>
            <a:chOff x="1658355" y="3983970"/>
            <a:chExt cx="2694147" cy="1204476"/>
          </a:xfrm>
        </p:grpSpPr>
        <p:sp>
          <p:nvSpPr>
            <p:cNvPr id="22" name="文本框 21"/>
            <p:cNvSpPr txBox="1"/>
            <p:nvPr/>
          </p:nvSpPr>
          <p:spPr>
            <a:xfrm>
              <a:off x="2483198" y="3983970"/>
              <a:ext cx="1869304" cy="400110"/>
            </a:xfrm>
            <a:prstGeom prst="rect">
              <a:avLst/>
            </a:prstGeom>
            <a:noFill/>
          </p:spPr>
          <p:txBody>
            <a:bodyPr wrap="square" rtlCol="0">
              <a:spAutoFit/>
            </a:bodyPr>
            <a:lstStyle/>
            <a:p>
              <a:pPr algn="r">
                <a:defRPr/>
              </a:pPr>
              <a:r>
                <a:rPr lang="zh-CN" altLang="en-US" sz="2000" b="1"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单击添加标题</a:t>
              </a:r>
            </a:p>
          </p:txBody>
        </p:sp>
        <p:sp>
          <p:nvSpPr>
            <p:cNvPr id="23" name="矩形 22"/>
            <p:cNvSpPr/>
            <p:nvPr/>
          </p:nvSpPr>
          <p:spPr>
            <a:xfrm>
              <a:off x="1658355" y="4360719"/>
              <a:ext cx="2694147" cy="827727"/>
            </a:xfrm>
            <a:prstGeom prst="rect">
              <a:avLst/>
            </a:prstGeom>
          </p:spPr>
          <p:txBody>
            <a:bodyPr wrap="square">
              <a:spAutoFit/>
            </a:bodyPr>
            <a:lstStyle/>
            <a:p>
              <a:pPr algn="r">
                <a:lnSpc>
                  <a:spcPct val="150000"/>
                </a:lnSpc>
                <a:defRPr/>
              </a:pPr>
              <a:r>
                <a:rPr lang="zh-CN" altLang="en-US"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rPr>
                <a:t>点击此处加入文本内容</a:t>
              </a:r>
              <a:endParaRPr lang="en-US" altLang="zh-CN"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endParaRPr>
            </a:p>
            <a:p>
              <a:pPr algn="r">
                <a:lnSpc>
                  <a:spcPct val="150000"/>
                </a:lnSpc>
                <a:defRPr/>
              </a:pPr>
              <a:r>
                <a:rPr lang="zh-CN" altLang="en-US"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rPr>
                <a:t>点击此处加入文本内容字体大小。点击</a:t>
              </a:r>
              <a:endParaRPr lang="en-US" altLang="zh-CN"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endParaRPr>
            </a:p>
            <a:p>
              <a:pPr algn="r">
                <a:lnSpc>
                  <a:spcPct val="150000"/>
                </a:lnSpc>
                <a:defRPr/>
              </a:pPr>
              <a:r>
                <a:rPr lang="zh-CN" altLang="en-US"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rPr>
                <a:t>此处可以编辑文本内容字体大小</a:t>
              </a:r>
            </a:p>
          </p:txBody>
        </p:sp>
      </p:grpSp>
      <p:grpSp>
        <p:nvGrpSpPr>
          <p:cNvPr id="24" name="组合 23"/>
          <p:cNvGrpSpPr/>
          <p:nvPr/>
        </p:nvGrpSpPr>
        <p:grpSpPr>
          <a:xfrm>
            <a:off x="7742229" y="3983970"/>
            <a:ext cx="2694147" cy="1204476"/>
            <a:chOff x="7742229" y="3983970"/>
            <a:chExt cx="2694147" cy="1204476"/>
          </a:xfrm>
        </p:grpSpPr>
        <p:sp>
          <p:nvSpPr>
            <p:cNvPr id="25" name="文本框 24"/>
            <p:cNvSpPr txBox="1"/>
            <p:nvPr/>
          </p:nvSpPr>
          <p:spPr>
            <a:xfrm>
              <a:off x="7742229" y="3983970"/>
              <a:ext cx="1869304" cy="400110"/>
            </a:xfrm>
            <a:prstGeom prst="rect">
              <a:avLst/>
            </a:prstGeom>
            <a:noFill/>
          </p:spPr>
          <p:txBody>
            <a:bodyPr wrap="square" rtlCol="0">
              <a:spAutoFit/>
            </a:bodyPr>
            <a:lstStyle/>
            <a:p>
              <a:pPr>
                <a:defRPr/>
              </a:pPr>
              <a:r>
                <a:rPr lang="zh-CN" altLang="en-US" sz="2000" b="1"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单击添加标题</a:t>
              </a:r>
            </a:p>
          </p:txBody>
        </p:sp>
        <p:sp>
          <p:nvSpPr>
            <p:cNvPr id="26" name="矩形 25"/>
            <p:cNvSpPr/>
            <p:nvPr/>
          </p:nvSpPr>
          <p:spPr>
            <a:xfrm>
              <a:off x="7742229" y="4360719"/>
              <a:ext cx="2694147" cy="827727"/>
            </a:xfrm>
            <a:prstGeom prst="rect">
              <a:avLst/>
            </a:prstGeom>
          </p:spPr>
          <p:txBody>
            <a:bodyPr wrap="square">
              <a:spAutoFit/>
            </a:bodyPr>
            <a:lstStyle/>
            <a:p>
              <a:pPr>
                <a:lnSpc>
                  <a:spcPct val="150000"/>
                </a:lnSpc>
                <a:defRPr/>
              </a:pPr>
              <a:r>
                <a:rPr lang="zh-CN" altLang="en-US"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rPr>
                <a:t>点击此处加入文本内容</a:t>
              </a:r>
              <a:endParaRPr lang="en-US" altLang="zh-CN"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defRPr/>
              </a:pPr>
              <a:r>
                <a:rPr lang="zh-CN" altLang="en-US"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rPr>
                <a:t>点击此处加入文本内容字体大小。点击</a:t>
              </a:r>
              <a:endParaRPr lang="en-US" altLang="zh-CN"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defRPr/>
              </a:pPr>
              <a:r>
                <a:rPr lang="zh-CN" altLang="en-US"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rPr>
                <a:t>此处可以编辑文本内容字体大小</a:t>
              </a:r>
            </a:p>
          </p:txBody>
        </p:sp>
      </p:grpSp>
      <p:grpSp>
        <p:nvGrpSpPr>
          <p:cNvPr id="27" name="组合 26"/>
          <p:cNvGrpSpPr/>
          <p:nvPr/>
        </p:nvGrpSpPr>
        <p:grpSpPr>
          <a:xfrm>
            <a:off x="1658355" y="2103255"/>
            <a:ext cx="2694147" cy="1470270"/>
            <a:chOff x="1658355" y="2103255"/>
            <a:chExt cx="2694147" cy="1470270"/>
          </a:xfrm>
        </p:grpSpPr>
        <p:sp>
          <p:nvSpPr>
            <p:cNvPr id="28" name="文本框 27"/>
            <p:cNvSpPr txBox="1"/>
            <p:nvPr/>
          </p:nvSpPr>
          <p:spPr>
            <a:xfrm>
              <a:off x="2483198" y="2103255"/>
              <a:ext cx="1869304" cy="400110"/>
            </a:xfrm>
            <a:prstGeom prst="rect">
              <a:avLst/>
            </a:prstGeom>
            <a:noFill/>
          </p:spPr>
          <p:txBody>
            <a:bodyPr wrap="square" rtlCol="0">
              <a:spAutoFit/>
            </a:bodyPr>
            <a:lstStyle/>
            <a:p>
              <a:pPr algn="r">
                <a:defRPr/>
              </a:pPr>
              <a:r>
                <a:rPr lang="zh-CN" altLang="en-US" sz="2000" b="1"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单击添加标题</a:t>
              </a:r>
            </a:p>
          </p:txBody>
        </p:sp>
        <p:sp>
          <p:nvSpPr>
            <p:cNvPr id="29" name="矩形 28"/>
            <p:cNvSpPr/>
            <p:nvPr/>
          </p:nvSpPr>
          <p:spPr>
            <a:xfrm>
              <a:off x="1658355" y="2480004"/>
              <a:ext cx="2694147" cy="827727"/>
            </a:xfrm>
            <a:prstGeom prst="rect">
              <a:avLst/>
            </a:prstGeom>
          </p:spPr>
          <p:txBody>
            <a:bodyPr wrap="square">
              <a:spAutoFit/>
            </a:bodyPr>
            <a:lstStyle/>
            <a:p>
              <a:pPr algn="r">
                <a:lnSpc>
                  <a:spcPct val="150000"/>
                </a:lnSpc>
                <a:defRPr/>
              </a:pPr>
              <a:r>
                <a:rPr lang="zh-CN" altLang="en-US"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rPr>
                <a:t>点击此处加入文本内容</a:t>
              </a:r>
              <a:endParaRPr lang="en-US" altLang="zh-CN"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endParaRPr>
            </a:p>
            <a:p>
              <a:pPr algn="r">
                <a:lnSpc>
                  <a:spcPct val="150000"/>
                </a:lnSpc>
                <a:defRPr/>
              </a:pPr>
              <a:r>
                <a:rPr lang="zh-CN" altLang="en-US"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rPr>
                <a:t>点击此处加入文本内容字体大小。点击</a:t>
              </a:r>
              <a:endParaRPr lang="en-US" altLang="zh-CN"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endParaRPr>
            </a:p>
            <a:p>
              <a:pPr algn="r">
                <a:lnSpc>
                  <a:spcPct val="150000"/>
                </a:lnSpc>
                <a:defRPr/>
              </a:pPr>
              <a:r>
                <a:rPr lang="zh-CN" altLang="en-US"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rPr>
                <a:t>此处可以编辑文本内容字体大小</a:t>
              </a:r>
            </a:p>
          </p:txBody>
        </p:sp>
        <p:cxnSp>
          <p:nvCxnSpPr>
            <p:cNvPr id="30" name="直接连接符 29"/>
            <p:cNvCxnSpPr/>
            <p:nvPr/>
          </p:nvCxnSpPr>
          <p:spPr>
            <a:xfrm>
              <a:off x="1658355" y="3573525"/>
              <a:ext cx="2596774" cy="0"/>
            </a:xfrm>
            <a:prstGeom prst="line">
              <a:avLst/>
            </a:prstGeom>
            <a:noFill/>
            <a:ln w="6350" cap="flat" cmpd="sng" algn="ctr">
              <a:solidFill>
                <a:srgbClr val="71998D"/>
              </a:solidFill>
              <a:prstDash val="solid"/>
              <a:miter lim="800000"/>
            </a:ln>
            <a:effectLst/>
          </p:spPr>
        </p:cxnSp>
      </p:grpSp>
      <p:grpSp>
        <p:nvGrpSpPr>
          <p:cNvPr id="31" name="组合 30"/>
          <p:cNvGrpSpPr/>
          <p:nvPr/>
        </p:nvGrpSpPr>
        <p:grpSpPr>
          <a:xfrm>
            <a:off x="7742229" y="2103255"/>
            <a:ext cx="2694147" cy="1470270"/>
            <a:chOff x="7742229" y="2103255"/>
            <a:chExt cx="2694147" cy="1470270"/>
          </a:xfrm>
        </p:grpSpPr>
        <p:sp>
          <p:nvSpPr>
            <p:cNvPr id="32" name="文本框 31"/>
            <p:cNvSpPr txBox="1"/>
            <p:nvPr/>
          </p:nvSpPr>
          <p:spPr>
            <a:xfrm>
              <a:off x="7742229" y="2103255"/>
              <a:ext cx="1869304" cy="400110"/>
            </a:xfrm>
            <a:prstGeom prst="rect">
              <a:avLst/>
            </a:prstGeom>
            <a:noFill/>
          </p:spPr>
          <p:txBody>
            <a:bodyPr wrap="square" rtlCol="0">
              <a:spAutoFit/>
            </a:bodyPr>
            <a:lstStyle/>
            <a:p>
              <a:pPr>
                <a:defRPr/>
              </a:pPr>
              <a:r>
                <a:rPr lang="zh-CN" altLang="en-US" sz="2000" b="1"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单击添加标题</a:t>
              </a:r>
            </a:p>
          </p:txBody>
        </p:sp>
        <p:sp>
          <p:nvSpPr>
            <p:cNvPr id="33" name="矩形 32"/>
            <p:cNvSpPr/>
            <p:nvPr/>
          </p:nvSpPr>
          <p:spPr>
            <a:xfrm>
              <a:off x="7742229" y="2480004"/>
              <a:ext cx="2694147" cy="827727"/>
            </a:xfrm>
            <a:prstGeom prst="rect">
              <a:avLst/>
            </a:prstGeom>
          </p:spPr>
          <p:txBody>
            <a:bodyPr wrap="square">
              <a:spAutoFit/>
            </a:bodyPr>
            <a:lstStyle/>
            <a:p>
              <a:pPr>
                <a:lnSpc>
                  <a:spcPct val="150000"/>
                </a:lnSpc>
                <a:defRPr/>
              </a:pPr>
              <a:r>
                <a:rPr lang="zh-CN" altLang="en-US"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rPr>
                <a:t>点击此处加入文本内容</a:t>
              </a:r>
              <a:endParaRPr lang="en-US" altLang="zh-CN"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defRPr/>
              </a:pPr>
              <a:r>
                <a:rPr lang="zh-CN" altLang="en-US"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rPr>
                <a:t>点击此处加入文本内容字体大小。点击</a:t>
              </a:r>
              <a:endParaRPr lang="en-US" altLang="zh-CN"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endParaRPr>
            </a:p>
            <a:p>
              <a:pPr>
                <a:lnSpc>
                  <a:spcPct val="150000"/>
                </a:lnSpc>
                <a:defRPr/>
              </a:pPr>
              <a:r>
                <a:rPr lang="zh-CN" altLang="en-US" sz="1100" dirty="0">
                  <a:solidFill>
                    <a:prstClr val="black"/>
                  </a:solidFill>
                  <a:latin typeface="阿里巴巴普惠体 R" panose="00020600040101010101" charset="-122"/>
                  <a:ea typeface="阿里巴巴普惠体 R" panose="00020600040101010101" charset="-122"/>
                  <a:cs typeface="阿里巴巴普惠体 R" panose="00020600040101010101" charset="-122"/>
                </a:rPr>
                <a:t>此处可以编辑文本内容字体大小</a:t>
              </a:r>
            </a:p>
          </p:txBody>
        </p:sp>
        <p:cxnSp>
          <p:nvCxnSpPr>
            <p:cNvPr id="34" name="直接连接符 33"/>
            <p:cNvCxnSpPr/>
            <p:nvPr/>
          </p:nvCxnSpPr>
          <p:spPr>
            <a:xfrm>
              <a:off x="7839602" y="3573525"/>
              <a:ext cx="2596774" cy="0"/>
            </a:xfrm>
            <a:prstGeom prst="line">
              <a:avLst/>
            </a:prstGeom>
            <a:noFill/>
            <a:ln w="6350" cap="flat" cmpd="sng" algn="ctr">
              <a:solidFill>
                <a:srgbClr val="71998D"/>
              </a:solidFill>
              <a:prstDash val="solid"/>
              <a:miter lim="800000"/>
            </a:ln>
            <a:effectLst/>
          </p:spPr>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anim calcmode="lin" valueType="num">
                                      <p:cBhvr>
                                        <p:cTn id="14" dur="500" fill="hold"/>
                                        <p:tgtEl>
                                          <p:spTgt spid="27"/>
                                        </p:tgtEl>
                                        <p:attrNameLst>
                                          <p:attrName>ppt_x</p:attrName>
                                        </p:attrNameLst>
                                      </p:cBhvr>
                                      <p:tavLst>
                                        <p:tav tm="0">
                                          <p:val>
                                            <p:strVal val="#ppt_x"/>
                                          </p:val>
                                        </p:tav>
                                        <p:tav tm="100000">
                                          <p:val>
                                            <p:strVal val="#ppt_x"/>
                                          </p:val>
                                        </p:tav>
                                      </p:tavLst>
                                    </p:anim>
                                    <p:anim calcmode="lin" valueType="num">
                                      <p:cBhvr>
                                        <p:cTn id="15" dur="5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500" fill="hold"/>
                                        <p:tgtEl>
                                          <p:spTgt spid="3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anim calcmode="lin" valueType="num">
                                      <p:cBhvr>
                                        <p:cTn id="26" dur="500" fill="hold"/>
                                        <p:tgtEl>
                                          <p:spTgt spid="21"/>
                                        </p:tgtEl>
                                        <p:attrNameLst>
                                          <p:attrName>ppt_x</p:attrName>
                                        </p:attrNameLst>
                                      </p:cBhvr>
                                      <p:tavLst>
                                        <p:tav tm="0">
                                          <p:val>
                                            <p:strVal val="#ppt_x"/>
                                          </p:val>
                                        </p:tav>
                                        <p:tav tm="100000">
                                          <p:val>
                                            <p:strVal val="#ppt_x"/>
                                          </p:val>
                                        </p:tav>
                                      </p:tavLst>
                                    </p:anim>
                                    <p:anim calcmode="lin" valueType="num">
                                      <p:cBhvr>
                                        <p:cTn id="27" dur="5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anim calcmode="lin" valueType="num">
                                      <p:cBhvr>
                                        <p:cTn id="32" dur="500" fill="hold"/>
                                        <p:tgtEl>
                                          <p:spTgt spid="24"/>
                                        </p:tgtEl>
                                        <p:attrNameLst>
                                          <p:attrName>ppt_x</p:attrName>
                                        </p:attrNameLst>
                                      </p:cBhvr>
                                      <p:tavLst>
                                        <p:tav tm="0">
                                          <p:val>
                                            <p:strVal val="#ppt_x"/>
                                          </p:val>
                                        </p:tav>
                                        <p:tav tm="100000">
                                          <p:val>
                                            <p:strVal val="#ppt_x"/>
                                          </p:val>
                                        </p:tav>
                                      </p:tavLst>
                                    </p:anim>
                                    <p:anim calcmode="lin" valueType="num">
                                      <p:cBhvr>
                                        <p:cTn id="33"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2895" y="277866"/>
            <a:ext cx="2112875" cy="440482"/>
            <a:chOff x="262895" y="277866"/>
            <a:chExt cx="2112875" cy="440482"/>
          </a:xfrm>
        </p:grpSpPr>
        <p:grpSp>
          <p:nvGrpSpPr>
            <p:cNvPr id="3" name="组合 2"/>
            <p:cNvGrpSpPr/>
            <p:nvPr/>
          </p:nvGrpSpPr>
          <p:grpSpPr>
            <a:xfrm>
              <a:off x="262895" y="277866"/>
              <a:ext cx="563827" cy="429834"/>
              <a:chOff x="262895" y="271870"/>
              <a:chExt cx="563827" cy="429834"/>
            </a:xfrm>
          </p:grpSpPr>
          <p:sp>
            <p:nvSpPr>
              <p:cNvPr id="7" name="椭圆 6"/>
              <p:cNvSpPr/>
              <p:nvPr/>
            </p:nvSpPr>
            <p:spPr>
              <a:xfrm>
                <a:off x="327547" y="271870"/>
                <a:ext cx="429835" cy="429834"/>
              </a:xfrm>
              <a:prstGeom prst="ellipse">
                <a:avLst/>
              </a:prstGeom>
              <a:solidFill>
                <a:srgbClr val="30B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阿里巴巴普惠体 R" panose="00020600040101010101" charset="-122"/>
                </a:endParaRPr>
              </a:p>
            </p:txBody>
          </p:sp>
          <p:sp>
            <p:nvSpPr>
              <p:cNvPr id="8" name="框 38"/>
              <p:cNvSpPr txBox="1"/>
              <p:nvPr>
                <p:custDataLst>
                  <p:tags r:id="rId2"/>
                </p:custDataLst>
              </p:nvPr>
            </p:nvSpPr>
            <p:spPr>
              <a:xfrm>
                <a:off x="262895" y="293345"/>
                <a:ext cx="563827" cy="369332"/>
              </a:xfrm>
              <a:prstGeom prst="rect">
                <a:avLst/>
              </a:prstGeom>
              <a:noFill/>
            </p:spPr>
            <p:txBody>
              <a:bodyPr wrap="square" rtlCol="0">
                <a:spAutoFit/>
              </a:bodyPr>
              <a:lstStyle/>
              <a:p>
                <a:pPr lvl="0" algn="ct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03</a:t>
                </a:r>
                <a:endPar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4" name="组合 3"/>
            <p:cNvGrpSpPr/>
            <p:nvPr/>
          </p:nvGrpSpPr>
          <p:grpSpPr>
            <a:xfrm>
              <a:off x="834692" y="282607"/>
              <a:ext cx="1541078" cy="435741"/>
              <a:chOff x="1061048" y="281352"/>
              <a:chExt cx="1541078" cy="435741"/>
            </a:xfrm>
          </p:grpSpPr>
          <p:sp>
            <p:nvSpPr>
              <p:cNvPr id="5" name="文本框 4"/>
              <p:cNvSpPr txBox="1"/>
              <p:nvPr>
                <p:custDataLst>
                  <p:tags r:id="rId1"/>
                </p:custDataLst>
              </p:nvPr>
            </p:nvSpPr>
            <p:spPr>
              <a:xfrm>
                <a:off x="1061048" y="281352"/>
                <a:ext cx="1163650" cy="307777"/>
              </a:xfrm>
              <a:prstGeom prst="rect">
                <a:avLst/>
              </a:prstGeom>
              <a:noFill/>
            </p:spPr>
            <p:txBody>
              <a:bodyPr wrap="square" rtlCol="0">
                <a:spAutoFit/>
              </a:bodyPr>
              <a:lstStyle/>
              <a:p>
                <a:pPr lvl="0" algn="dist"/>
                <a:r>
                  <a:rPr lang="zh-CN" altLang="en-US" sz="14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读书疑问</a:t>
                </a:r>
              </a:p>
            </p:txBody>
          </p:sp>
          <p:sp>
            <p:nvSpPr>
              <p:cNvPr id="6" name="矩形 5"/>
              <p:cNvSpPr/>
              <p:nvPr/>
            </p:nvSpPr>
            <p:spPr>
              <a:xfrm>
                <a:off x="1080786" y="532427"/>
                <a:ext cx="1521340" cy="184666"/>
              </a:xfrm>
              <a:prstGeom prst="rect">
                <a:avLst/>
              </a:prstGeom>
            </p:spPr>
            <p:txBody>
              <a:bodyPr wrap="square">
                <a:spAutoFit/>
              </a:bodyPr>
              <a:lstStyle/>
              <a:p>
                <a:pPr algn="dist"/>
                <a:r>
                  <a:rPr lang="en-US" altLang="zh-CN" sz="5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READING </a:t>
                </a:r>
                <a:r>
                  <a:rPr lang="en-US" altLang="zh-CN" sz="6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QUESTIONS</a:t>
                </a:r>
              </a:p>
            </p:txBody>
          </p:sp>
        </p:grpSp>
      </p:grpSp>
      <p:grpSp>
        <p:nvGrpSpPr>
          <p:cNvPr id="9" name="组合 8"/>
          <p:cNvGrpSpPr/>
          <p:nvPr/>
        </p:nvGrpSpPr>
        <p:grpSpPr>
          <a:xfrm>
            <a:off x="4591985" y="2174240"/>
            <a:ext cx="3008030" cy="3008028"/>
            <a:chOff x="4591985" y="2174240"/>
            <a:chExt cx="3008030" cy="3008028"/>
          </a:xfrm>
        </p:grpSpPr>
        <p:sp>
          <p:nvSpPr>
            <p:cNvPr id="10" name="Freeform 5"/>
            <p:cNvSpPr/>
            <p:nvPr/>
          </p:nvSpPr>
          <p:spPr bwMode="auto">
            <a:xfrm>
              <a:off x="4758393" y="2341268"/>
              <a:ext cx="1336366" cy="1337606"/>
            </a:xfrm>
            <a:custGeom>
              <a:avLst/>
              <a:gdLst/>
              <a:ahLst/>
              <a:cxnLst>
                <a:cxn ang="0">
                  <a:pos x="546" y="546"/>
                </a:cxn>
                <a:cxn ang="0">
                  <a:pos x="160" y="546"/>
                </a:cxn>
                <a:cxn ang="0">
                  <a:pos x="105" y="412"/>
                </a:cxn>
                <a:cxn ang="0">
                  <a:pos x="0" y="358"/>
                </a:cxn>
                <a:cxn ang="0">
                  <a:pos x="139" y="139"/>
                </a:cxn>
                <a:cxn ang="0">
                  <a:pos x="356" y="0"/>
                </a:cxn>
                <a:cxn ang="0">
                  <a:pos x="412" y="122"/>
                </a:cxn>
                <a:cxn ang="0">
                  <a:pos x="546" y="178"/>
                </a:cxn>
                <a:cxn ang="0">
                  <a:pos x="546" y="546"/>
                </a:cxn>
              </a:cxnLst>
              <a:rect l="0" t="0" r="r" b="b"/>
              <a:pathLst>
                <a:path w="546" h="546">
                  <a:moveTo>
                    <a:pt x="546" y="546"/>
                  </a:moveTo>
                  <a:cubicBezTo>
                    <a:pt x="160" y="546"/>
                    <a:pt x="160" y="546"/>
                    <a:pt x="160" y="546"/>
                  </a:cubicBezTo>
                  <a:cubicBezTo>
                    <a:pt x="160" y="493"/>
                    <a:pt x="142" y="449"/>
                    <a:pt x="105" y="412"/>
                  </a:cubicBezTo>
                  <a:cubicBezTo>
                    <a:pt x="75" y="382"/>
                    <a:pt x="40" y="364"/>
                    <a:pt x="0" y="358"/>
                  </a:cubicBezTo>
                  <a:cubicBezTo>
                    <a:pt x="27" y="277"/>
                    <a:pt x="73" y="204"/>
                    <a:pt x="139" y="139"/>
                  </a:cubicBezTo>
                  <a:cubicBezTo>
                    <a:pt x="203" y="74"/>
                    <a:pt x="276" y="28"/>
                    <a:pt x="356" y="0"/>
                  </a:cubicBezTo>
                  <a:cubicBezTo>
                    <a:pt x="359" y="48"/>
                    <a:pt x="377" y="88"/>
                    <a:pt x="412" y="122"/>
                  </a:cubicBezTo>
                  <a:cubicBezTo>
                    <a:pt x="449" y="159"/>
                    <a:pt x="493" y="178"/>
                    <a:pt x="546" y="178"/>
                  </a:cubicBezTo>
                  <a:lnTo>
                    <a:pt x="546" y="546"/>
                  </a:lnTo>
                  <a:close/>
                </a:path>
              </a:pathLst>
            </a:custGeom>
            <a:solidFill>
              <a:schemeClr val="tx1">
                <a:lumMod val="75000"/>
                <a:lumOff val="25000"/>
                <a:alpha val="85000"/>
              </a:schemeClr>
            </a:solidFill>
            <a:ln w="9525">
              <a:noFill/>
              <a:round/>
            </a:ln>
          </p:spPr>
          <p:txBody>
            <a:bodyPr vert="horz" wrap="square" lIns="91440" tIns="45720" rIns="91440" bIns="45720" numCol="1" anchor="t" anchorCtr="0" compatLnSpc="1"/>
            <a:lstStyle/>
            <a:p>
              <a:endParaRPr lang="en-US" dirty="0">
                <a:solidFill>
                  <a:prstClr val="black"/>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1" name="Freeform 6"/>
            <p:cNvSpPr/>
            <p:nvPr/>
          </p:nvSpPr>
          <p:spPr bwMode="auto">
            <a:xfrm>
              <a:off x="4758393" y="3678874"/>
              <a:ext cx="1336366" cy="1336365"/>
            </a:xfrm>
            <a:custGeom>
              <a:avLst/>
              <a:gdLst/>
              <a:ahLst/>
              <a:cxnLst>
                <a:cxn ang="0">
                  <a:pos x="546" y="0"/>
                </a:cxn>
                <a:cxn ang="0">
                  <a:pos x="546" y="388"/>
                </a:cxn>
                <a:cxn ang="0">
                  <a:pos x="412" y="444"/>
                </a:cxn>
                <a:cxn ang="0">
                  <a:pos x="358" y="546"/>
                </a:cxn>
                <a:cxn ang="0">
                  <a:pos x="139" y="407"/>
                </a:cxn>
                <a:cxn ang="0">
                  <a:pos x="0" y="188"/>
                </a:cxn>
                <a:cxn ang="0">
                  <a:pos x="105" y="134"/>
                </a:cxn>
                <a:cxn ang="0">
                  <a:pos x="160" y="0"/>
                </a:cxn>
                <a:cxn ang="0">
                  <a:pos x="546" y="0"/>
                </a:cxn>
              </a:cxnLst>
              <a:rect l="0" t="0" r="r" b="b"/>
              <a:pathLst>
                <a:path w="546" h="546">
                  <a:moveTo>
                    <a:pt x="546" y="0"/>
                  </a:moveTo>
                  <a:cubicBezTo>
                    <a:pt x="546" y="388"/>
                    <a:pt x="546" y="388"/>
                    <a:pt x="546" y="388"/>
                  </a:cubicBezTo>
                  <a:cubicBezTo>
                    <a:pt x="493" y="388"/>
                    <a:pt x="449" y="407"/>
                    <a:pt x="412" y="444"/>
                  </a:cubicBezTo>
                  <a:cubicBezTo>
                    <a:pt x="382" y="473"/>
                    <a:pt x="364" y="507"/>
                    <a:pt x="358" y="546"/>
                  </a:cubicBezTo>
                  <a:cubicBezTo>
                    <a:pt x="277" y="519"/>
                    <a:pt x="204" y="473"/>
                    <a:pt x="139" y="407"/>
                  </a:cubicBezTo>
                  <a:cubicBezTo>
                    <a:pt x="73" y="342"/>
                    <a:pt x="27" y="269"/>
                    <a:pt x="0" y="188"/>
                  </a:cubicBezTo>
                  <a:cubicBezTo>
                    <a:pt x="40" y="182"/>
                    <a:pt x="75" y="164"/>
                    <a:pt x="105" y="134"/>
                  </a:cubicBezTo>
                  <a:cubicBezTo>
                    <a:pt x="142" y="97"/>
                    <a:pt x="160" y="53"/>
                    <a:pt x="160" y="0"/>
                  </a:cubicBezTo>
                  <a:lnTo>
                    <a:pt x="546" y="0"/>
                  </a:lnTo>
                  <a:close/>
                </a:path>
              </a:pathLst>
            </a:custGeom>
            <a:solidFill>
              <a:srgbClr val="30B593"/>
            </a:solidFill>
            <a:ln>
              <a:noFill/>
            </a:ln>
          </p:spPr>
          <p:txBody>
            <a:bodyPr vert="horz" wrap="square" lIns="91440" tIns="45720" rIns="91440" bIns="45720" numCol="1" anchor="t" anchorCtr="0" compatLnSpc="1"/>
            <a:lstStyle/>
            <a:p>
              <a:endParaRPr lang="en-US" dirty="0">
                <a:solidFill>
                  <a:prstClr val="black"/>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2" name="Freeform 7"/>
            <p:cNvSpPr/>
            <p:nvPr/>
          </p:nvSpPr>
          <p:spPr bwMode="auto">
            <a:xfrm>
              <a:off x="6094759" y="2341268"/>
              <a:ext cx="1338846" cy="1337606"/>
            </a:xfrm>
            <a:custGeom>
              <a:avLst/>
              <a:gdLst/>
              <a:ahLst/>
              <a:cxnLst>
                <a:cxn ang="0">
                  <a:pos x="394" y="546"/>
                </a:cxn>
                <a:cxn ang="0">
                  <a:pos x="0" y="546"/>
                </a:cxn>
                <a:cxn ang="0">
                  <a:pos x="0" y="178"/>
                </a:cxn>
                <a:cxn ang="0">
                  <a:pos x="134" y="122"/>
                </a:cxn>
                <a:cxn ang="0">
                  <a:pos x="190" y="0"/>
                </a:cxn>
                <a:cxn ang="0">
                  <a:pos x="407" y="139"/>
                </a:cxn>
                <a:cxn ang="0">
                  <a:pos x="547" y="359"/>
                </a:cxn>
                <a:cxn ang="0">
                  <a:pos x="450" y="412"/>
                </a:cxn>
                <a:cxn ang="0">
                  <a:pos x="394" y="546"/>
                </a:cxn>
              </a:cxnLst>
              <a:rect l="0" t="0" r="r" b="b"/>
              <a:pathLst>
                <a:path w="547" h="546">
                  <a:moveTo>
                    <a:pt x="394" y="546"/>
                  </a:moveTo>
                  <a:cubicBezTo>
                    <a:pt x="0" y="546"/>
                    <a:pt x="0" y="546"/>
                    <a:pt x="0" y="546"/>
                  </a:cubicBezTo>
                  <a:cubicBezTo>
                    <a:pt x="0" y="178"/>
                    <a:pt x="0" y="178"/>
                    <a:pt x="0" y="178"/>
                  </a:cubicBezTo>
                  <a:cubicBezTo>
                    <a:pt x="53" y="178"/>
                    <a:pt x="97" y="159"/>
                    <a:pt x="134" y="122"/>
                  </a:cubicBezTo>
                  <a:cubicBezTo>
                    <a:pt x="169" y="88"/>
                    <a:pt x="187" y="48"/>
                    <a:pt x="190" y="0"/>
                  </a:cubicBezTo>
                  <a:cubicBezTo>
                    <a:pt x="270" y="28"/>
                    <a:pt x="342" y="74"/>
                    <a:pt x="407" y="139"/>
                  </a:cubicBezTo>
                  <a:cubicBezTo>
                    <a:pt x="473" y="204"/>
                    <a:pt x="519" y="278"/>
                    <a:pt x="547" y="359"/>
                  </a:cubicBezTo>
                  <a:cubicBezTo>
                    <a:pt x="510" y="366"/>
                    <a:pt x="478" y="384"/>
                    <a:pt x="450" y="412"/>
                  </a:cubicBezTo>
                  <a:cubicBezTo>
                    <a:pt x="413" y="449"/>
                    <a:pt x="394" y="493"/>
                    <a:pt x="394" y="546"/>
                  </a:cubicBezTo>
                  <a:close/>
                </a:path>
              </a:pathLst>
            </a:custGeom>
            <a:solidFill>
              <a:srgbClr val="30B593"/>
            </a:solidFill>
            <a:ln>
              <a:noFill/>
            </a:ln>
          </p:spPr>
          <p:txBody>
            <a:bodyPr vert="horz" wrap="square" lIns="91440" tIns="45720" rIns="91440" bIns="45720" numCol="1" anchor="t" anchorCtr="0" compatLnSpc="1"/>
            <a:lstStyle/>
            <a:p>
              <a:endParaRPr lang="en-US" dirty="0">
                <a:solidFill>
                  <a:prstClr val="black"/>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3" name="Freeform 8"/>
            <p:cNvSpPr/>
            <p:nvPr/>
          </p:nvSpPr>
          <p:spPr bwMode="auto">
            <a:xfrm>
              <a:off x="6094759" y="3678874"/>
              <a:ext cx="1338846" cy="1336365"/>
            </a:xfrm>
            <a:custGeom>
              <a:avLst/>
              <a:gdLst/>
              <a:ahLst/>
              <a:cxnLst>
                <a:cxn ang="0">
                  <a:pos x="0" y="388"/>
                </a:cxn>
                <a:cxn ang="0">
                  <a:pos x="0" y="0"/>
                </a:cxn>
                <a:cxn ang="0">
                  <a:pos x="394" y="0"/>
                </a:cxn>
                <a:cxn ang="0">
                  <a:pos x="450" y="134"/>
                </a:cxn>
                <a:cxn ang="0">
                  <a:pos x="547" y="187"/>
                </a:cxn>
                <a:cxn ang="0">
                  <a:pos x="407" y="407"/>
                </a:cxn>
                <a:cxn ang="0">
                  <a:pos x="188" y="546"/>
                </a:cxn>
                <a:cxn ang="0">
                  <a:pos x="134" y="444"/>
                </a:cxn>
                <a:cxn ang="0">
                  <a:pos x="0" y="388"/>
                </a:cxn>
              </a:cxnLst>
              <a:rect l="0" t="0" r="r" b="b"/>
              <a:pathLst>
                <a:path w="547" h="546">
                  <a:moveTo>
                    <a:pt x="0" y="388"/>
                  </a:moveTo>
                  <a:cubicBezTo>
                    <a:pt x="0" y="0"/>
                    <a:pt x="0" y="0"/>
                    <a:pt x="0" y="0"/>
                  </a:cubicBezTo>
                  <a:cubicBezTo>
                    <a:pt x="394" y="0"/>
                    <a:pt x="394" y="0"/>
                    <a:pt x="394" y="0"/>
                  </a:cubicBezTo>
                  <a:cubicBezTo>
                    <a:pt x="394" y="53"/>
                    <a:pt x="413" y="97"/>
                    <a:pt x="450" y="134"/>
                  </a:cubicBezTo>
                  <a:cubicBezTo>
                    <a:pt x="478" y="162"/>
                    <a:pt x="510" y="180"/>
                    <a:pt x="547" y="187"/>
                  </a:cubicBezTo>
                  <a:cubicBezTo>
                    <a:pt x="519" y="268"/>
                    <a:pt x="473" y="342"/>
                    <a:pt x="407" y="407"/>
                  </a:cubicBezTo>
                  <a:cubicBezTo>
                    <a:pt x="342" y="473"/>
                    <a:pt x="269" y="519"/>
                    <a:pt x="188" y="546"/>
                  </a:cubicBezTo>
                  <a:cubicBezTo>
                    <a:pt x="182" y="507"/>
                    <a:pt x="164" y="473"/>
                    <a:pt x="134" y="444"/>
                  </a:cubicBezTo>
                  <a:cubicBezTo>
                    <a:pt x="97" y="407"/>
                    <a:pt x="53" y="388"/>
                    <a:pt x="0" y="388"/>
                  </a:cubicBezTo>
                  <a:close/>
                </a:path>
              </a:pathLst>
            </a:custGeom>
            <a:solidFill>
              <a:schemeClr val="tx1">
                <a:lumMod val="75000"/>
                <a:lumOff val="25000"/>
                <a:alpha val="85000"/>
              </a:schemeClr>
            </a:solidFill>
            <a:ln w="9525">
              <a:noFill/>
              <a:round/>
            </a:ln>
          </p:spPr>
          <p:txBody>
            <a:bodyPr vert="horz" wrap="square" lIns="91440" tIns="45720" rIns="91440" bIns="45720" numCol="1" anchor="t" anchorCtr="0" compatLnSpc="1"/>
            <a:lstStyle/>
            <a:p>
              <a:endParaRPr lang="en-US" dirty="0">
                <a:solidFill>
                  <a:prstClr val="black"/>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4" name="Arc 8"/>
            <p:cNvSpPr/>
            <p:nvPr/>
          </p:nvSpPr>
          <p:spPr>
            <a:xfrm rot="10800000">
              <a:off x="4591985" y="2174240"/>
              <a:ext cx="3008030" cy="3008028"/>
            </a:xfrm>
            <a:prstGeom prst="arc">
              <a:avLst>
                <a:gd name="adj1" fmla="val 16200000"/>
                <a:gd name="adj2" fmla="val 16185280"/>
              </a:avLst>
            </a:prstGeom>
            <a:noFill/>
            <a:ln w="19050" cap="flat" cmpd="sng" algn="ctr">
              <a:solidFill>
                <a:srgbClr val="B3E3C5"/>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5" name="Freeform 50"/>
            <p:cNvSpPr/>
            <p:nvPr/>
          </p:nvSpPr>
          <p:spPr bwMode="auto">
            <a:xfrm>
              <a:off x="7271957" y="3513115"/>
              <a:ext cx="203759" cy="314441"/>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30B593"/>
            </a:solidFill>
            <a:ln>
              <a:noFill/>
            </a:ln>
          </p:spPr>
          <p:txBody>
            <a:bodyPr vert="horz" wrap="square" lIns="91440" tIns="45720" rIns="91440" bIns="45720" numCol="1" anchor="t" anchorCtr="0" compatLnSpc="1"/>
            <a:lstStyle/>
            <a:p>
              <a:endParaRPr lang="en-US" dirty="0">
                <a:solidFill>
                  <a:prstClr val="black"/>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6" name="Freeform 50"/>
            <p:cNvSpPr/>
            <p:nvPr/>
          </p:nvSpPr>
          <p:spPr bwMode="auto">
            <a:xfrm flipH="1">
              <a:off x="4751149" y="3513115"/>
              <a:ext cx="203759" cy="314441"/>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30B593"/>
            </a:solidFill>
            <a:ln>
              <a:noFill/>
            </a:ln>
          </p:spPr>
          <p:txBody>
            <a:bodyPr vert="horz" wrap="square" lIns="91440" tIns="45720" rIns="91440" bIns="45720" numCol="1" anchor="t" anchorCtr="0" compatLnSpc="1"/>
            <a:lstStyle/>
            <a:p>
              <a:endParaRPr lang="en-US" dirty="0">
                <a:solidFill>
                  <a:prstClr val="black"/>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7" name="Freeform 50"/>
            <p:cNvSpPr/>
            <p:nvPr/>
          </p:nvSpPr>
          <p:spPr bwMode="auto">
            <a:xfrm rot="5400000" flipH="1">
              <a:off x="5992880" y="2287222"/>
              <a:ext cx="203759" cy="314441"/>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30B593"/>
            </a:solidFill>
            <a:ln w="9525">
              <a:noFill/>
              <a:round/>
            </a:ln>
          </p:spPr>
          <p:txBody>
            <a:bodyPr vert="horz" wrap="square" lIns="91440" tIns="45720" rIns="91440" bIns="45720" numCol="1" anchor="t" anchorCtr="0" compatLnSpc="1"/>
            <a:lstStyle/>
            <a:p>
              <a:endParaRPr lang="en-US" dirty="0">
                <a:solidFill>
                  <a:prstClr val="black"/>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8" name="Freeform 50"/>
            <p:cNvSpPr/>
            <p:nvPr/>
          </p:nvSpPr>
          <p:spPr bwMode="auto">
            <a:xfrm rot="16200000" flipH="1" flipV="1">
              <a:off x="5992880" y="4763384"/>
              <a:ext cx="203759" cy="314441"/>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rgbClr val="30B593"/>
            </a:solidFill>
            <a:ln w="9525">
              <a:noFill/>
              <a:round/>
            </a:ln>
          </p:spPr>
          <p:txBody>
            <a:bodyPr vert="horz" wrap="square" lIns="91440" tIns="45720" rIns="91440" bIns="45720" numCol="1" anchor="t" anchorCtr="0" compatLnSpc="1"/>
            <a:lstStyle/>
            <a:p>
              <a:endParaRPr lang="en-US" dirty="0">
                <a:solidFill>
                  <a:prstClr val="black"/>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9" name="Freeform 61"/>
            <p:cNvSpPr>
              <a:spLocks noEditPoints="1"/>
            </p:cNvSpPr>
            <p:nvPr/>
          </p:nvSpPr>
          <p:spPr bwMode="auto">
            <a:xfrm>
              <a:off x="5267055" y="4058106"/>
              <a:ext cx="485928" cy="381385"/>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0" name="Shape 2671"/>
            <p:cNvSpPr/>
            <p:nvPr/>
          </p:nvSpPr>
          <p:spPr>
            <a:xfrm>
              <a:off x="5339193" y="2923947"/>
              <a:ext cx="341651" cy="481346"/>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ysClr val="window" lastClr="FFFFFF"/>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21" name="Freeform 51"/>
            <p:cNvSpPr>
              <a:spLocks noEditPoints="1"/>
            </p:cNvSpPr>
            <p:nvPr/>
          </p:nvSpPr>
          <p:spPr bwMode="auto">
            <a:xfrm>
              <a:off x="6393104" y="2980330"/>
              <a:ext cx="482889" cy="398909"/>
            </a:xfrm>
            <a:custGeom>
              <a:avLst/>
              <a:gdLst>
                <a:gd name="T0" fmla="*/ 83 w 107"/>
                <a:gd name="T1" fmla="*/ 63 h 88"/>
                <a:gd name="T2" fmla="*/ 83 w 107"/>
                <a:gd name="T3" fmla="*/ 7 h 88"/>
                <a:gd name="T4" fmla="*/ 83 w 107"/>
                <a:gd name="T5" fmla="*/ 3 h 88"/>
                <a:gd name="T6" fmla="*/ 85 w 107"/>
                <a:gd name="T7" fmla="*/ 0 h 88"/>
                <a:gd name="T8" fmla="*/ 87 w 107"/>
                <a:gd name="T9" fmla="*/ 0 h 88"/>
                <a:gd name="T10" fmla="*/ 89 w 107"/>
                <a:gd name="T11" fmla="*/ 0 h 88"/>
                <a:gd name="T12" fmla="*/ 89 w 107"/>
                <a:gd name="T13" fmla="*/ 69 h 88"/>
                <a:gd name="T14" fmla="*/ 87 w 107"/>
                <a:gd name="T15" fmla="*/ 70 h 88"/>
                <a:gd name="T16" fmla="*/ 85 w 107"/>
                <a:gd name="T17" fmla="*/ 69 h 88"/>
                <a:gd name="T18" fmla="*/ 83 w 107"/>
                <a:gd name="T19" fmla="*/ 67 h 88"/>
                <a:gd name="T20" fmla="*/ 83 w 107"/>
                <a:gd name="T21" fmla="*/ 63 h 88"/>
                <a:gd name="T22" fmla="*/ 24 w 107"/>
                <a:gd name="T23" fmla="*/ 63 h 88"/>
                <a:gd name="T24" fmla="*/ 24 w 107"/>
                <a:gd name="T25" fmla="*/ 7 h 88"/>
                <a:gd name="T26" fmla="*/ 24 w 107"/>
                <a:gd name="T27" fmla="*/ 3 h 88"/>
                <a:gd name="T28" fmla="*/ 22 w 107"/>
                <a:gd name="T29" fmla="*/ 0 h 88"/>
                <a:gd name="T30" fmla="*/ 20 w 107"/>
                <a:gd name="T31" fmla="*/ 0 h 88"/>
                <a:gd name="T32" fmla="*/ 18 w 107"/>
                <a:gd name="T33" fmla="*/ 0 h 88"/>
                <a:gd name="T34" fmla="*/ 18 w 107"/>
                <a:gd name="T35" fmla="*/ 69 h 88"/>
                <a:gd name="T36" fmla="*/ 20 w 107"/>
                <a:gd name="T37" fmla="*/ 70 h 88"/>
                <a:gd name="T38" fmla="*/ 22 w 107"/>
                <a:gd name="T39" fmla="*/ 69 h 88"/>
                <a:gd name="T40" fmla="*/ 24 w 107"/>
                <a:gd name="T41" fmla="*/ 67 h 88"/>
                <a:gd name="T42" fmla="*/ 24 w 107"/>
                <a:gd name="T43" fmla="*/ 63 h 88"/>
                <a:gd name="T44" fmla="*/ 36 w 107"/>
                <a:gd name="T45" fmla="*/ 51 h 88"/>
                <a:gd name="T46" fmla="*/ 36 w 107"/>
                <a:gd name="T47" fmla="*/ 55 h 88"/>
                <a:gd name="T48" fmla="*/ 33 w 107"/>
                <a:gd name="T49" fmla="*/ 58 h 88"/>
                <a:gd name="T50" fmla="*/ 31 w 107"/>
                <a:gd name="T51" fmla="*/ 59 h 88"/>
                <a:gd name="T52" fmla="*/ 29 w 107"/>
                <a:gd name="T53" fmla="*/ 58 h 88"/>
                <a:gd name="T54" fmla="*/ 29 w 107"/>
                <a:gd name="T55" fmla="*/ 12 h 88"/>
                <a:gd name="T56" fmla="*/ 31 w 107"/>
                <a:gd name="T57" fmla="*/ 11 h 88"/>
                <a:gd name="T58" fmla="*/ 33 w 107"/>
                <a:gd name="T59" fmla="*/ 12 h 88"/>
                <a:gd name="T60" fmla="*/ 36 w 107"/>
                <a:gd name="T61" fmla="*/ 14 h 88"/>
                <a:gd name="T62" fmla="*/ 36 w 107"/>
                <a:gd name="T63" fmla="*/ 18 h 88"/>
                <a:gd name="T64" fmla="*/ 36 w 107"/>
                <a:gd name="T65" fmla="*/ 51 h 88"/>
                <a:gd name="T66" fmla="*/ 61 w 107"/>
                <a:gd name="T67" fmla="*/ 80 h 88"/>
                <a:gd name="T68" fmla="*/ 54 w 107"/>
                <a:gd name="T69" fmla="*/ 88 h 88"/>
                <a:gd name="T70" fmla="*/ 46 w 107"/>
                <a:gd name="T71" fmla="*/ 80 h 88"/>
                <a:gd name="T72" fmla="*/ 46 w 107"/>
                <a:gd name="T73" fmla="*/ 24 h 88"/>
                <a:gd name="T74" fmla="*/ 54 w 107"/>
                <a:gd name="T75" fmla="*/ 16 h 88"/>
                <a:gd name="T76" fmla="*/ 61 w 107"/>
                <a:gd name="T77" fmla="*/ 24 h 88"/>
                <a:gd name="T78" fmla="*/ 61 w 107"/>
                <a:gd name="T79" fmla="*/ 80 h 88"/>
                <a:gd name="T80" fmla="*/ 71 w 107"/>
                <a:gd name="T81" fmla="*/ 51 h 88"/>
                <a:gd name="T82" fmla="*/ 71 w 107"/>
                <a:gd name="T83" fmla="*/ 55 h 88"/>
                <a:gd name="T84" fmla="*/ 74 w 107"/>
                <a:gd name="T85" fmla="*/ 58 h 88"/>
                <a:gd name="T86" fmla="*/ 76 w 107"/>
                <a:gd name="T87" fmla="*/ 59 h 88"/>
                <a:gd name="T88" fmla="*/ 78 w 107"/>
                <a:gd name="T89" fmla="*/ 58 h 88"/>
                <a:gd name="T90" fmla="*/ 78 w 107"/>
                <a:gd name="T91" fmla="*/ 12 h 88"/>
                <a:gd name="T92" fmla="*/ 76 w 107"/>
                <a:gd name="T93" fmla="*/ 11 h 88"/>
                <a:gd name="T94" fmla="*/ 74 w 107"/>
                <a:gd name="T95" fmla="*/ 12 h 88"/>
                <a:gd name="T96" fmla="*/ 71 w 107"/>
                <a:gd name="T97" fmla="*/ 14 h 88"/>
                <a:gd name="T98" fmla="*/ 71 w 107"/>
                <a:gd name="T99" fmla="*/ 18 h 88"/>
                <a:gd name="T100" fmla="*/ 71 w 107"/>
                <a:gd name="T101"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2" name="Freeform 103"/>
            <p:cNvSpPr/>
            <p:nvPr/>
          </p:nvSpPr>
          <p:spPr bwMode="auto">
            <a:xfrm>
              <a:off x="6507531" y="4168283"/>
              <a:ext cx="290796" cy="261896"/>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3" name="Freeform 104"/>
            <p:cNvSpPr/>
            <p:nvPr/>
          </p:nvSpPr>
          <p:spPr bwMode="auto">
            <a:xfrm>
              <a:off x="6431672" y="4058106"/>
              <a:ext cx="444321" cy="222160"/>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24" name="组合 23"/>
          <p:cNvGrpSpPr/>
          <p:nvPr/>
        </p:nvGrpSpPr>
        <p:grpSpPr>
          <a:xfrm>
            <a:off x="8053732" y="3241515"/>
            <a:ext cx="2573250" cy="864545"/>
            <a:chOff x="8053732" y="3241515"/>
            <a:chExt cx="2573250" cy="864545"/>
          </a:xfrm>
        </p:grpSpPr>
        <p:sp>
          <p:nvSpPr>
            <p:cNvPr id="25" name="Text Placeholder 2"/>
            <p:cNvSpPr txBox="1"/>
            <p:nvPr/>
          </p:nvSpPr>
          <p:spPr>
            <a:xfrm>
              <a:off x="8053732" y="3241515"/>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dirty="0">
                  <a:solidFill>
                    <a:srgbClr val="262626"/>
                  </a:solidFill>
                  <a:latin typeface="阿里巴巴普惠体 R" panose="00020600040101010101" charset="-122"/>
                  <a:ea typeface="阿里巴巴普惠体 R" panose="00020600040101010101" charset="-122"/>
                  <a:cs typeface="阿里巴巴普惠体 R" panose="00020600040101010101" charset="-122"/>
                </a:rPr>
                <a:t>单击添加标题</a:t>
              </a:r>
              <a:endParaRPr lang="en-US" altLang="zh-CN" sz="1800" dirty="0">
                <a:solidFill>
                  <a:srgbClr val="262626"/>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6" name="TextBox 37"/>
            <p:cNvSpPr txBox="1"/>
            <p:nvPr/>
          </p:nvSpPr>
          <p:spPr>
            <a:xfrm>
              <a:off x="8129200" y="3580788"/>
              <a:ext cx="2497782" cy="525272"/>
            </a:xfrm>
            <a:prstGeom prst="rect">
              <a:avLst/>
            </a:prstGeom>
            <a:noFill/>
          </p:spPr>
          <p:txBody>
            <a:bodyPr wrap="square" lIns="0" tIns="0" rIns="0" bIns="0" rtlCol="0">
              <a:spAutoFit/>
            </a:bodyPr>
            <a:lstStyle/>
            <a:p>
              <a:pPr>
                <a:lnSpc>
                  <a:spcPct val="15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rPr>
                <a:t>单击此处键入文本单击此处键入文本单击此处键入文本单击此处</a:t>
              </a:r>
              <a:endParaRPr lang="en-US" sz="1200"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endParaRPr>
            </a:p>
          </p:txBody>
        </p:sp>
      </p:grpSp>
      <p:grpSp>
        <p:nvGrpSpPr>
          <p:cNvPr id="27" name="组合 26"/>
          <p:cNvGrpSpPr/>
          <p:nvPr/>
        </p:nvGrpSpPr>
        <p:grpSpPr>
          <a:xfrm>
            <a:off x="1544959" y="3241515"/>
            <a:ext cx="2588578" cy="864545"/>
            <a:chOff x="1544959" y="3241515"/>
            <a:chExt cx="2588578" cy="864545"/>
          </a:xfrm>
        </p:grpSpPr>
        <p:sp>
          <p:nvSpPr>
            <p:cNvPr id="28" name="Text Placeholder 2"/>
            <p:cNvSpPr txBox="1"/>
            <p:nvPr/>
          </p:nvSpPr>
          <p:spPr>
            <a:xfrm>
              <a:off x="2120077" y="3241515"/>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dirty="0">
                  <a:solidFill>
                    <a:srgbClr val="262626"/>
                  </a:solidFill>
                  <a:latin typeface="阿里巴巴普惠体 R" panose="00020600040101010101" charset="-122"/>
                  <a:ea typeface="阿里巴巴普惠体 R" panose="00020600040101010101" charset="-122"/>
                  <a:cs typeface="阿里巴巴普惠体 R" panose="00020600040101010101" charset="-122"/>
                </a:rPr>
                <a:t>单击添加标题</a:t>
              </a:r>
              <a:endParaRPr lang="en-US" altLang="zh-CN" sz="1800" dirty="0">
                <a:solidFill>
                  <a:srgbClr val="262626"/>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9" name="TextBox 43"/>
            <p:cNvSpPr txBox="1"/>
            <p:nvPr/>
          </p:nvSpPr>
          <p:spPr>
            <a:xfrm>
              <a:off x="1544959" y="3580788"/>
              <a:ext cx="2508320" cy="525272"/>
            </a:xfrm>
            <a:prstGeom prst="rect">
              <a:avLst/>
            </a:prstGeom>
            <a:noFill/>
          </p:spPr>
          <p:txBody>
            <a:bodyPr wrap="square" lIns="0" tIns="0" rIns="0" bIns="0" rtlCol="0">
              <a:spAutoFit/>
            </a:bodyPr>
            <a:lstStyle/>
            <a:p>
              <a:pPr algn="r">
                <a:lnSpc>
                  <a:spcPct val="15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rPr>
                <a:t>单击此处键入文本单击此处键入文本单击此处键入文本单击此处</a:t>
              </a:r>
              <a:endParaRPr lang="en-US" sz="1200"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endParaRPr>
            </a:p>
          </p:txBody>
        </p:sp>
      </p:grpSp>
      <p:grpSp>
        <p:nvGrpSpPr>
          <p:cNvPr id="30" name="组合 29"/>
          <p:cNvGrpSpPr/>
          <p:nvPr/>
        </p:nvGrpSpPr>
        <p:grpSpPr>
          <a:xfrm>
            <a:off x="4752103" y="1291457"/>
            <a:ext cx="2724854" cy="842140"/>
            <a:chOff x="4752103" y="1291457"/>
            <a:chExt cx="2724854" cy="842140"/>
          </a:xfrm>
        </p:grpSpPr>
        <p:sp>
          <p:nvSpPr>
            <p:cNvPr id="31" name="Text Placeholder 2"/>
            <p:cNvSpPr txBox="1"/>
            <p:nvPr/>
          </p:nvSpPr>
          <p:spPr>
            <a:xfrm>
              <a:off x="5089270" y="1291457"/>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262626"/>
                  </a:solidFill>
                  <a:latin typeface="阿里巴巴普惠体 R" panose="00020600040101010101" charset="-122"/>
                  <a:ea typeface="阿里巴巴普惠体 R" panose="00020600040101010101" charset="-122"/>
                  <a:cs typeface="阿里巴巴普惠体 R" panose="00020600040101010101" charset="-122"/>
                </a:rPr>
                <a:t>单击添加标题</a:t>
              </a:r>
              <a:endParaRPr lang="en-US" altLang="zh-CN" sz="1800" dirty="0">
                <a:solidFill>
                  <a:srgbClr val="262626"/>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2" name="TextBox 37"/>
            <p:cNvSpPr txBox="1"/>
            <p:nvPr/>
          </p:nvSpPr>
          <p:spPr>
            <a:xfrm>
              <a:off x="4752103" y="1608325"/>
              <a:ext cx="2724854" cy="525272"/>
            </a:xfrm>
            <a:prstGeom prst="rect">
              <a:avLst/>
            </a:prstGeom>
            <a:noFill/>
          </p:spPr>
          <p:txBody>
            <a:bodyPr wrap="square" lIns="0" tIns="0" rIns="0" bIns="0" rtlCol="0">
              <a:spAutoFit/>
            </a:bodyPr>
            <a:lstStyle/>
            <a:p>
              <a:pPr algn="ctr">
                <a:lnSpc>
                  <a:spcPct val="15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rPr>
                <a:t>单击此处键入文本单击此处键入文本单击此处键入文本单击此处</a:t>
              </a:r>
              <a:endParaRPr lang="en-US" sz="1200"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endParaRPr>
            </a:p>
          </p:txBody>
        </p:sp>
      </p:grpSp>
      <p:grpSp>
        <p:nvGrpSpPr>
          <p:cNvPr id="33" name="组合 32"/>
          <p:cNvGrpSpPr/>
          <p:nvPr/>
        </p:nvGrpSpPr>
        <p:grpSpPr>
          <a:xfrm>
            <a:off x="4750862" y="5329082"/>
            <a:ext cx="2724854" cy="842140"/>
            <a:chOff x="4750862" y="5329082"/>
            <a:chExt cx="2724854" cy="842140"/>
          </a:xfrm>
        </p:grpSpPr>
        <p:sp>
          <p:nvSpPr>
            <p:cNvPr id="34" name="Text Placeholder 2"/>
            <p:cNvSpPr txBox="1"/>
            <p:nvPr/>
          </p:nvSpPr>
          <p:spPr>
            <a:xfrm>
              <a:off x="5088029" y="5329082"/>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rgbClr val="262626"/>
                  </a:solidFill>
                  <a:latin typeface="阿里巴巴普惠体 R" panose="00020600040101010101" charset="-122"/>
                  <a:ea typeface="阿里巴巴普惠体 R" panose="00020600040101010101" charset="-122"/>
                  <a:cs typeface="阿里巴巴普惠体 R" panose="00020600040101010101" charset="-122"/>
                </a:rPr>
                <a:t>单击添加标题</a:t>
              </a:r>
              <a:endParaRPr lang="en-US" altLang="zh-CN" sz="1800" dirty="0">
                <a:solidFill>
                  <a:srgbClr val="262626"/>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5" name="TextBox 37"/>
            <p:cNvSpPr txBox="1"/>
            <p:nvPr/>
          </p:nvSpPr>
          <p:spPr>
            <a:xfrm>
              <a:off x="4750862" y="5645950"/>
              <a:ext cx="2724854" cy="525272"/>
            </a:xfrm>
            <a:prstGeom prst="rect">
              <a:avLst/>
            </a:prstGeom>
            <a:noFill/>
          </p:spPr>
          <p:txBody>
            <a:bodyPr wrap="square" lIns="0" tIns="0" rIns="0" bIns="0" rtlCol="0">
              <a:spAutoFit/>
            </a:bodyPr>
            <a:lstStyle/>
            <a:p>
              <a:pPr algn="ctr">
                <a:lnSpc>
                  <a:spcPct val="150000"/>
                </a:lnSpc>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rPr>
                <a:t>单击此处键入文本单击此处键入文本单击此处键入文本单击此处</a:t>
              </a:r>
              <a:endParaRPr lang="en-US" sz="1200" dirty="0">
                <a:solidFill>
                  <a:schemeClr val="tx1">
                    <a:lumMod val="75000"/>
                    <a:lumOff val="25000"/>
                  </a:schemeClr>
                </a:solidFill>
                <a:latin typeface="阿里巴巴普惠体 R" panose="00020600040101010101" charset="-122"/>
                <a:ea typeface="阿里巴巴普惠体 R" panose="00020600040101010101" charset="-122"/>
                <a:cs typeface="Arial" panose="020B0604020202020204" pitchFamily="34"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500" fill="hold"/>
                                        <p:tgtEl>
                                          <p:spTgt spid="3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anim calcmode="lin" valueType="num">
                                      <p:cBhvr>
                                        <p:cTn id="20" dur="500" fill="hold"/>
                                        <p:tgtEl>
                                          <p:spTgt spid="24"/>
                                        </p:tgtEl>
                                        <p:attrNameLst>
                                          <p:attrName>ppt_x</p:attrName>
                                        </p:attrNameLst>
                                      </p:cBhvr>
                                      <p:tavLst>
                                        <p:tav tm="0">
                                          <p:val>
                                            <p:strVal val="#ppt_x"/>
                                          </p:val>
                                        </p:tav>
                                        <p:tav tm="100000">
                                          <p:val>
                                            <p:strVal val="#ppt_x"/>
                                          </p:val>
                                        </p:tav>
                                      </p:tavLst>
                                    </p:anim>
                                    <p:anim calcmode="lin" valueType="num">
                                      <p:cBhvr>
                                        <p:cTn id="21" dur="5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anim calcmode="lin" valueType="num">
                                      <p:cBhvr>
                                        <p:cTn id="26" dur="500" fill="hold"/>
                                        <p:tgtEl>
                                          <p:spTgt spid="33"/>
                                        </p:tgtEl>
                                        <p:attrNameLst>
                                          <p:attrName>ppt_x</p:attrName>
                                        </p:attrNameLst>
                                      </p:cBhvr>
                                      <p:tavLst>
                                        <p:tav tm="0">
                                          <p:val>
                                            <p:strVal val="#ppt_x"/>
                                          </p:val>
                                        </p:tav>
                                        <p:tav tm="100000">
                                          <p:val>
                                            <p:strVal val="#ppt_x"/>
                                          </p:val>
                                        </p:tav>
                                      </p:tavLst>
                                    </p:anim>
                                    <p:anim calcmode="lin" valueType="num">
                                      <p:cBhvr>
                                        <p:cTn id="27" dur="500" fill="hold"/>
                                        <p:tgtEl>
                                          <p:spTgt spid="3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anim calcmode="lin" valueType="num">
                                      <p:cBhvr>
                                        <p:cTn id="32" dur="500" fill="hold"/>
                                        <p:tgtEl>
                                          <p:spTgt spid="27"/>
                                        </p:tgtEl>
                                        <p:attrNameLst>
                                          <p:attrName>ppt_x</p:attrName>
                                        </p:attrNameLst>
                                      </p:cBhvr>
                                      <p:tavLst>
                                        <p:tav tm="0">
                                          <p:val>
                                            <p:strVal val="#ppt_x"/>
                                          </p:val>
                                        </p:tav>
                                        <p:tav tm="100000">
                                          <p:val>
                                            <p:strVal val="#ppt_x"/>
                                          </p:val>
                                        </p:tav>
                                      </p:tavLst>
                                    </p:anim>
                                    <p:anim calcmode="lin" valueType="num">
                                      <p:cBhvr>
                                        <p:cTn id="3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91173" y="650052"/>
            <a:ext cx="3793941" cy="5557895"/>
            <a:chOff x="1230955" y="670302"/>
            <a:chExt cx="3793941" cy="5557895"/>
          </a:xfrm>
        </p:grpSpPr>
        <p:sp>
          <p:nvSpPr>
            <p:cNvPr id="18" name="矩形 17"/>
            <p:cNvSpPr/>
            <p:nvPr/>
          </p:nvSpPr>
          <p:spPr>
            <a:xfrm>
              <a:off x="1473295" y="1096658"/>
              <a:ext cx="3551601" cy="5131539"/>
            </a:xfrm>
            <a:prstGeom prst="rect">
              <a:avLst/>
            </a:prstGeom>
            <a:solidFill>
              <a:srgbClr val="30B593">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0955" y="670302"/>
              <a:ext cx="3551600" cy="5326892"/>
            </a:xfrm>
            <a:prstGeom prst="rect">
              <a:avLst/>
            </a:prstGeom>
          </p:spPr>
        </p:pic>
      </p:grpSp>
      <p:grpSp>
        <p:nvGrpSpPr>
          <p:cNvPr id="4" name="组合 3"/>
          <p:cNvGrpSpPr/>
          <p:nvPr/>
        </p:nvGrpSpPr>
        <p:grpSpPr>
          <a:xfrm>
            <a:off x="4935700" y="1745056"/>
            <a:ext cx="6666103" cy="1817822"/>
            <a:chOff x="4935700" y="1745056"/>
            <a:chExt cx="6666103" cy="1817822"/>
          </a:xfrm>
        </p:grpSpPr>
        <p:grpSp>
          <p:nvGrpSpPr>
            <p:cNvPr id="3" name="组合 2"/>
            <p:cNvGrpSpPr/>
            <p:nvPr/>
          </p:nvGrpSpPr>
          <p:grpSpPr>
            <a:xfrm>
              <a:off x="6554928" y="1745056"/>
              <a:ext cx="847725" cy="847725"/>
              <a:chOff x="8095096" y="1410388"/>
              <a:chExt cx="847725" cy="847725"/>
            </a:xfrm>
            <a:noFill/>
          </p:grpSpPr>
          <p:sp>
            <p:nvSpPr>
              <p:cNvPr id="6" name="文本框 5"/>
              <p:cNvSpPr txBox="1"/>
              <p:nvPr/>
            </p:nvSpPr>
            <p:spPr>
              <a:xfrm>
                <a:off x="8142143" y="1449529"/>
                <a:ext cx="748923" cy="769441"/>
              </a:xfrm>
              <a:prstGeom prst="rect">
                <a:avLst/>
              </a:prstGeom>
              <a:grpFill/>
            </p:spPr>
            <p:txBody>
              <a:bodyPr wrap="none" rtlCol="0">
                <a:spAutoFit/>
              </a:bodyPr>
              <a:lstStyle/>
              <a:p>
                <a:r>
                  <a:rPr lang="zh-CN" altLang="en-US" sz="44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读</a:t>
                </a:r>
              </a:p>
            </p:txBody>
          </p:sp>
          <p:sp>
            <p:nvSpPr>
              <p:cNvPr id="8" name="椭圆 7"/>
              <p:cNvSpPr/>
              <p:nvPr/>
            </p:nvSpPr>
            <p:spPr>
              <a:xfrm>
                <a:off x="8095096" y="1410388"/>
                <a:ext cx="847725" cy="847725"/>
              </a:xfrm>
              <a:prstGeom prst="ellipse">
                <a:avLst/>
              </a:prstGeom>
              <a:grpFill/>
              <a:ln w="38100">
                <a:solidFill>
                  <a:srgbClr val="156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grpSp>
          <p:nvGrpSpPr>
            <p:cNvPr id="7" name="组合 6"/>
            <p:cNvGrpSpPr/>
            <p:nvPr/>
          </p:nvGrpSpPr>
          <p:grpSpPr>
            <a:xfrm>
              <a:off x="7749066" y="1745056"/>
              <a:ext cx="847725" cy="847725"/>
              <a:chOff x="8095096" y="2391463"/>
              <a:chExt cx="847725" cy="847725"/>
            </a:xfrm>
          </p:grpSpPr>
          <p:sp>
            <p:nvSpPr>
              <p:cNvPr id="9" name="文本框 8"/>
              <p:cNvSpPr txBox="1"/>
              <p:nvPr/>
            </p:nvSpPr>
            <p:spPr>
              <a:xfrm>
                <a:off x="8142143" y="2430604"/>
                <a:ext cx="748923" cy="769441"/>
              </a:xfrm>
              <a:prstGeom prst="rect">
                <a:avLst/>
              </a:prstGeom>
              <a:noFill/>
            </p:spPr>
            <p:txBody>
              <a:bodyPr wrap="none" rtlCol="0">
                <a:spAutoFit/>
              </a:bodyPr>
              <a:lstStyle/>
              <a:p>
                <a:r>
                  <a:rPr lang="zh-CN" altLang="en-US" sz="44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书</a:t>
                </a:r>
              </a:p>
            </p:txBody>
          </p:sp>
          <p:sp>
            <p:nvSpPr>
              <p:cNvPr id="10" name="椭圆 9"/>
              <p:cNvSpPr/>
              <p:nvPr/>
            </p:nvSpPr>
            <p:spPr>
              <a:xfrm>
                <a:off x="8095096" y="2391463"/>
                <a:ext cx="847725" cy="847725"/>
              </a:xfrm>
              <a:prstGeom prst="ellipse">
                <a:avLst/>
              </a:prstGeom>
              <a:noFill/>
              <a:ln w="38100">
                <a:solidFill>
                  <a:srgbClr val="156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grpSp>
          <p:nvGrpSpPr>
            <p:cNvPr id="20" name="组合 19"/>
            <p:cNvGrpSpPr/>
            <p:nvPr/>
          </p:nvGrpSpPr>
          <p:grpSpPr>
            <a:xfrm>
              <a:off x="8943204" y="1745056"/>
              <a:ext cx="847725" cy="847725"/>
              <a:chOff x="8095096" y="3391586"/>
              <a:chExt cx="847725" cy="847725"/>
            </a:xfrm>
          </p:grpSpPr>
          <p:sp>
            <p:nvSpPr>
              <p:cNvPr id="13" name="文本框 12"/>
              <p:cNvSpPr txBox="1"/>
              <p:nvPr/>
            </p:nvSpPr>
            <p:spPr>
              <a:xfrm>
                <a:off x="8142143" y="3430727"/>
                <a:ext cx="748923" cy="769441"/>
              </a:xfrm>
              <a:prstGeom prst="rect">
                <a:avLst/>
              </a:prstGeom>
              <a:noFill/>
            </p:spPr>
            <p:txBody>
              <a:bodyPr wrap="none" rtlCol="0">
                <a:spAutoFit/>
              </a:bodyPr>
              <a:lstStyle/>
              <a:p>
                <a:r>
                  <a:rPr lang="zh-CN" altLang="en-US" sz="44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收</a:t>
                </a:r>
              </a:p>
            </p:txBody>
          </p:sp>
          <p:sp>
            <p:nvSpPr>
              <p:cNvPr id="14" name="椭圆 13"/>
              <p:cNvSpPr/>
              <p:nvPr/>
            </p:nvSpPr>
            <p:spPr>
              <a:xfrm>
                <a:off x="8095096" y="3391586"/>
                <a:ext cx="847725" cy="847725"/>
              </a:xfrm>
              <a:prstGeom prst="ellipse">
                <a:avLst/>
              </a:prstGeom>
              <a:noFill/>
              <a:ln w="38100">
                <a:solidFill>
                  <a:srgbClr val="156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grpSp>
          <p:nvGrpSpPr>
            <p:cNvPr id="21" name="组合 20"/>
            <p:cNvGrpSpPr/>
            <p:nvPr/>
          </p:nvGrpSpPr>
          <p:grpSpPr>
            <a:xfrm>
              <a:off x="10137343" y="1745056"/>
              <a:ext cx="847725" cy="847725"/>
              <a:chOff x="8095096" y="4372661"/>
              <a:chExt cx="847725" cy="847725"/>
            </a:xfrm>
          </p:grpSpPr>
          <p:sp>
            <p:nvSpPr>
              <p:cNvPr id="15" name="文本框 14"/>
              <p:cNvSpPr txBox="1"/>
              <p:nvPr/>
            </p:nvSpPr>
            <p:spPr>
              <a:xfrm>
                <a:off x="8142143" y="4450945"/>
                <a:ext cx="748923" cy="769441"/>
              </a:xfrm>
              <a:prstGeom prst="rect">
                <a:avLst/>
              </a:prstGeom>
              <a:noFill/>
            </p:spPr>
            <p:txBody>
              <a:bodyPr wrap="none" rtlCol="0">
                <a:spAutoFit/>
              </a:bodyPr>
              <a:lstStyle/>
              <a:p>
                <a:r>
                  <a:rPr lang="zh-CN" altLang="en-US" sz="44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获</a:t>
                </a:r>
              </a:p>
            </p:txBody>
          </p:sp>
          <p:sp>
            <p:nvSpPr>
              <p:cNvPr id="16" name="椭圆 15"/>
              <p:cNvSpPr/>
              <p:nvPr/>
            </p:nvSpPr>
            <p:spPr>
              <a:xfrm>
                <a:off x="8095096" y="4372661"/>
                <a:ext cx="847725" cy="847725"/>
              </a:xfrm>
              <a:prstGeom prst="ellipse">
                <a:avLst/>
              </a:prstGeom>
              <a:noFill/>
              <a:ln w="38100">
                <a:solidFill>
                  <a:srgbClr val="156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sp>
          <p:nvSpPr>
            <p:cNvPr id="22" name="TextBox 13"/>
            <p:cNvSpPr txBox="1"/>
            <p:nvPr/>
          </p:nvSpPr>
          <p:spPr>
            <a:xfrm>
              <a:off x="6554928" y="2802029"/>
              <a:ext cx="5046875" cy="760849"/>
            </a:xfrm>
            <a:prstGeom prst="rect">
              <a:avLst/>
            </a:prstGeom>
            <a:noFill/>
          </p:spPr>
          <p:txBody>
            <a:bodyPr vert="horz" wrap="square" rtlCol="0">
              <a:spAutoFit/>
            </a:bodyPr>
            <a:lstStyle/>
            <a:p>
              <a:pPr>
                <a:lnSpc>
                  <a:spcPct val="150000"/>
                </a:lnSpc>
              </a:pPr>
              <a:r>
                <a:rPr 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Click here to add text</a:t>
              </a:r>
              <a:r>
                <a:rPr lang="zh-CN" alt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a:t>
              </a:r>
              <a:r>
                <a:rPr 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Click here to add text</a:t>
              </a:r>
              <a:r>
                <a:rPr lang="zh-CN" alt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a:t>
              </a:r>
              <a:r>
                <a:rPr lang="en-US" altLang="zh-CN"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Click here to add text</a:t>
              </a:r>
              <a:r>
                <a:rPr lang="zh-CN" alt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a:t>
              </a:r>
              <a:r>
                <a:rPr lang="en-US" altLang="zh-CN"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Click here to add text</a:t>
              </a:r>
              <a:r>
                <a:rPr lang="zh-CN" alt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a:t>
              </a:r>
              <a:r>
                <a:rPr lang="en-US" altLang="zh-CN"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Click here to add text</a:t>
              </a:r>
              <a:r>
                <a:rPr lang="zh-CN" alt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a:t>
              </a:r>
              <a:r>
                <a:rPr lang="en-US" altLang="zh-CN"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Click here to add text</a:t>
              </a:r>
              <a:endParaRPr 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26" name="组合 25"/>
            <p:cNvGrpSpPr/>
            <p:nvPr/>
          </p:nvGrpSpPr>
          <p:grpSpPr>
            <a:xfrm>
              <a:off x="4935700" y="2653533"/>
              <a:ext cx="6049368" cy="135903"/>
              <a:chOff x="646996" y="2576288"/>
              <a:chExt cx="6049368" cy="135903"/>
            </a:xfrm>
          </p:grpSpPr>
          <p:cxnSp>
            <p:nvCxnSpPr>
              <p:cNvPr id="27" name="直接连接符 26"/>
              <p:cNvCxnSpPr/>
              <p:nvPr/>
            </p:nvCxnSpPr>
            <p:spPr>
              <a:xfrm>
                <a:off x="774928" y="2650836"/>
                <a:ext cx="5921436" cy="0"/>
              </a:xfrm>
              <a:prstGeom prst="line">
                <a:avLst/>
              </a:prstGeom>
            </p:spPr>
            <p:style>
              <a:lnRef idx="1">
                <a:schemeClr val="dk1"/>
              </a:lnRef>
              <a:fillRef idx="0">
                <a:schemeClr val="dk1"/>
              </a:fillRef>
              <a:effectRef idx="0">
                <a:schemeClr val="dk1"/>
              </a:effectRef>
              <a:fontRef idx="minor">
                <a:schemeClr val="tx1"/>
              </a:fontRef>
            </p:style>
          </p:cxnSp>
          <p:sp>
            <p:nvSpPr>
              <p:cNvPr id="28" name="椭圆 27"/>
              <p:cNvSpPr/>
              <p:nvPr/>
            </p:nvSpPr>
            <p:spPr>
              <a:xfrm>
                <a:off x="646996" y="2576288"/>
                <a:ext cx="135903" cy="1359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grpSp>
      </p:grpSp>
      <p:grpSp>
        <p:nvGrpSpPr>
          <p:cNvPr id="29" name="组合 28"/>
          <p:cNvGrpSpPr/>
          <p:nvPr/>
        </p:nvGrpSpPr>
        <p:grpSpPr>
          <a:xfrm flipH="1">
            <a:off x="9896186" y="4690949"/>
            <a:ext cx="1194139" cy="1091586"/>
            <a:chOff x="1033706" y="4707564"/>
            <a:chExt cx="1194139" cy="1091586"/>
          </a:xfrm>
        </p:grpSpPr>
        <p:sp>
          <p:nvSpPr>
            <p:cNvPr id="30" name="文本框 29"/>
            <p:cNvSpPr txBox="1"/>
            <p:nvPr/>
          </p:nvSpPr>
          <p:spPr>
            <a:xfrm>
              <a:off x="1033706" y="4845043"/>
              <a:ext cx="1194139" cy="954107"/>
            </a:xfrm>
            <a:prstGeom prst="rect">
              <a:avLst/>
            </a:prstGeom>
            <a:noFill/>
          </p:spPr>
          <p:txBody>
            <a:bodyPr vert="horz" wrap="square" rtlCol="0">
              <a:spAutoFit/>
            </a:bodyPr>
            <a:lstStyle/>
            <a:p>
              <a:pPr algn="r"/>
              <a:r>
                <a:rPr lang="en-US" altLang="zh-CN" sz="2800" dirty="0">
                  <a:solidFill>
                    <a:srgbClr val="B3E3C5"/>
                  </a:solidFill>
                  <a:latin typeface="阿里巴巴普惠体 R" panose="00020600040101010101" charset="-122"/>
                  <a:ea typeface="阿里巴巴普惠体 R" panose="00020600040101010101" charset="-122"/>
                  <a:cs typeface="阿里巴巴普惠体 R" panose="00020600040101010101" charset="-122"/>
                </a:rPr>
                <a:t>PART</a:t>
              </a:r>
            </a:p>
            <a:p>
              <a:pPr algn="r"/>
              <a:r>
                <a:rPr lang="en-US" altLang="zh-CN" sz="2800" dirty="0">
                  <a:solidFill>
                    <a:srgbClr val="B3E3C5"/>
                  </a:solidFill>
                  <a:latin typeface="阿里巴巴普惠体 R" panose="00020600040101010101" charset="-122"/>
                  <a:ea typeface="阿里巴巴普惠体 R" panose="00020600040101010101" charset="-122"/>
                  <a:cs typeface="阿里巴巴普惠体 R" panose="00020600040101010101" charset="-122"/>
                </a:rPr>
                <a:t>FOUR</a:t>
              </a:r>
              <a:endParaRPr lang="zh-CN" altLang="en-US" sz="2800" dirty="0">
                <a:solidFill>
                  <a:srgbClr val="B3E3C5"/>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1" name="矩形 30"/>
            <p:cNvSpPr/>
            <p:nvPr/>
          </p:nvSpPr>
          <p:spPr>
            <a:xfrm>
              <a:off x="1135137" y="4707564"/>
              <a:ext cx="985213" cy="9660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sp>
        <p:nvSpPr>
          <p:cNvPr id="32" name="文本框 31"/>
          <p:cNvSpPr txBox="1"/>
          <p:nvPr/>
        </p:nvSpPr>
        <p:spPr>
          <a:xfrm flipH="1">
            <a:off x="10215735" y="3313606"/>
            <a:ext cx="1037199" cy="1360052"/>
          </a:xfrm>
          <a:prstGeom prst="rect">
            <a:avLst/>
          </a:prstGeom>
          <a:noFill/>
        </p:spPr>
        <p:txBody>
          <a:bodyPr vert="horz" wrap="square" rtlCol="0">
            <a:spAutoFit/>
          </a:bodyPr>
          <a:lstStyle/>
          <a:p>
            <a:pPr>
              <a:lnSpc>
                <a:spcPct val="200000"/>
              </a:lnSpc>
            </a:pPr>
            <a:r>
              <a:rPr lang="en-US" altLang="zh-CN" sz="4800" dirty="0">
                <a:latin typeface="阿里巴巴普惠体 R" panose="00020600040101010101" charset="-122"/>
                <a:ea typeface="阿里巴巴普惠体 R" panose="00020600040101010101" charset="-122"/>
                <a:cs typeface="阿里巴巴普惠体 R" panose="00020600040101010101" charset="-122"/>
              </a:rPr>
              <a:t>04</a:t>
            </a:r>
            <a:endParaRPr lang="zh-CN" altLang="en-US" sz="4800" dirty="0">
              <a:latin typeface="阿里巴巴普惠体 R" panose="00020600040101010101" charset="-122"/>
              <a:ea typeface="阿里巴巴普惠体 R" panose="00020600040101010101" charset="-122"/>
              <a:cs typeface="阿里巴巴普惠体 R" panose="0002060004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2895" y="277866"/>
            <a:ext cx="2112875" cy="440482"/>
            <a:chOff x="262895" y="277866"/>
            <a:chExt cx="2112875" cy="440482"/>
          </a:xfrm>
        </p:grpSpPr>
        <p:grpSp>
          <p:nvGrpSpPr>
            <p:cNvPr id="3" name="组合 2"/>
            <p:cNvGrpSpPr/>
            <p:nvPr/>
          </p:nvGrpSpPr>
          <p:grpSpPr>
            <a:xfrm>
              <a:off x="262895" y="277866"/>
              <a:ext cx="563827" cy="429834"/>
              <a:chOff x="262895" y="271870"/>
              <a:chExt cx="563827" cy="429834"/>
            </a:xfrm>
          </p:grpSpPr>
          <p:sp>
            <p:nvSpPr>
              <p:cNvPr id="7" name="椭圆 6"/>
              <p:cNvSpPr/>
              <p:nvPr/>
            </p:nvSpPr>
            <p:spPr>
              <a:xfrm>
                <a:off x="327547" y="271870"/>
                <a:ext cx="429835" cy="429834"/>
              </a:xfrm>
              <a:prstGeom prst="ellipse">
                <a:avLst/>
              </a:prstGeom>
              <a:solidFill>
                <a:srgbClr val="30B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阿里巴巴普惠体 R" panose="00020600040101010101" charset="-122"/>
                </a:endParaRPr>
              </a:p>
            </p:txBody>
          </p:sp>
          <p:sp>
            <p:nvSpPr>
              <p:cNvPr id="8" name="框 38"/>
              <p:cNvSpPr txBox="1"/>
              <p:nvPr>
                <p:custDataLst>
                  <p:tags r:id="rId2"/>
                </p:custDataLst>
              </p:nvPr>
            </p:nvSpPr>
            <p:spPr>
              <a:xfrm>
                <a:off x="262895" y="293345"/>
                <a:ext cx="563827" cy="369332"/>
              </a:xfrm>
              <a:prstGeom prst="rect">
                <a:avLst/>
              </a:prstGeom>
              <a:noFill/>
            </p:spPr>
            <p:txBody>
              <a:bodyPr wrap="square" rtlCol="0">
                <a:spAutoFit/>
              </a:bodyPr>
              <a:lstStyle/>
              <a:p>
                <a:pPr lvl="0" algn="ct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04</a:t>
                </a:r>
                <a:endPar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4" name="组合 3"/>
            <p:cNvGrpSpPr/>
            <p:nvPr/>
          </p:nvGrpSpPr>
          <p:grpSpPr>
            <a:xfrm>
              <a:off x="834692" y="282607"/>
              <a:ext cx="1541078" cy="435741"/>
              <a:chOff x="1061048" y="281352"/>
              <a:chExt cx="1541078" cy="435741"/>
            </a:xfrm>
          </p:grpSpPr>
          <p:sp>
            <p:nvSpPr>
              <p:cNvPr id="5" name="文本框 4"/>
              <p:cNvSpPr txBox="1"/>
              <p:nvPr>
                <p:custDataLst>
                  <p:tags r:id="rId1"/>
                </p:custDataLst>
              </p:nvPr>
            </p:nvSpPr>
            <p:spPr>
              <a:xfrm>
                <a:off x="1061048" y="281352"/>
                <a:ext cx="1163650" cy="307777"/>
              </a:xfrm>
              <a:prstGeom prst="rect">
                <a:avLst/>
              </a:prstGeom>
              <a:noFill/>
            </p:spPr>
            <p:txBody>
              <a:bodyPr wrap="square" rtlCol="0">
                <a:spAutoFit/>
              </a:bodyPr>
              <a:lstStyle/>
              <a:p>
                <a:pPr lvl="0" algn="dist"/>
                <a:r>
                  <a:rPr lang="zh-CN" altLang="en-US" sz="14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读书收获</a:t>
                </a:r>
              </a:p>
            </p:txBody>
          </p:sp>
          <p:sp>
            <p:nvSpPr>
              <p:cNvPr id="6" name="矩形 5"/>
              <p:cNvSpPr/>
              <p:nvPr/>
            </p:nvSpPr>
            <p:spPr>
              <a:xfrm>
                <a:off x="1080786" y="532427"/>
                <a:ext cx="1521340" cy="184666"/>
              </a:xfrm>
              <a:prstGeom prst="rect">
                <a:avLst/>
              </a:prstGeom>
            </p:spPr>
            <p:txBody>
              <a:bodyPr wrap="square">
                <a:spAutoFit/>
              </a:bodyPr>
              <a:lstStyle/>
              <a:p>
                <a:pPr algn="dist"/>
                <a:r>
                  <a:rPr lang="en-US" altLang="zh-CN" sz="5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READING </a:t>
                </a:r>
                <a:r>
                  <a:rPr lang="en-US" altLang="zh-CN" sz="6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HARVEST</a:t>
                </a:r>
              </a:p>
            </p:txBody>
          </p:sp>
        </p:grpSp>
      </p:grpSp>
      <p:grpSp>
        <p:nvGrpSpPr>
          <p:cNvPr id="108" name="组合 107"/>
          <p:cNvGrpSpPr/>
          <p:nvPr/>
        </p:nvGrpSpPr>
        <p:grpSpPr>
          <a:xfrm>
            <a:off x="924911" y="1931650"/>
            <a:ext cx="3034954" cy="3621714"/>
            <a:chOff x="924911" y="1931650"/>
            <a:chExt cx="3034954" cy="3621714"/>
          </a:xfrm>
        </p:grpSpPr>
        <p:sp>
          <p:nvSpPr>
            <p:cNvPr id="45" name="同侧圆角矩形 68"/>
            <p:cNvSpPr/>
            <p:nvPr/>
          </p:nvSpPr>
          <p:spPr>
            <a:xfrm>
              <a:off x="924911" y="1931650"/>
              <a:ext cx="3034954" cy="2387497"/>
            </a:xfrm>
            <a:prstGeom prst="round2SameRect">
              <a:avLst>
                <a:gd name="adj1" fmla="val 4881"/>
                <a:gd name="adj2" fmla="val 0"/>
              </a:avLst>
            </a:prstGeom>
            <a:solidFill>
              <a:srgbClr val="5FC6AC">
                <a:alpha val="85000"/>
              </a:srgbClr>
            </a:solidFill>
            <a:ln w="25400" cap="flat" cmpd="sng" algn="ctr">
              <a:noFill/>
              <a:prstDash val="solid"/>
            </a:ln>
            <a:effectLst/>
          </p:spPr>
          <p:txBody>
            <a:bodyPr lIns="91424" tIns="45712" rIns="91424" bIns="45712"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uLnTx/>
                <a:uFillTx/>
                <a:cs typeface="阿里巴巴普惠体 R" panose="00020600040101010101" charset="-122"/>
              </a:endParaRPr>
            </a:p>
          </p:txBody>
        </p:sp>
        <p:sp>
          <p:nvSpPr>
            <p:cNvPr id="46" name="同侧圆角矩形 69"/>
            <p:cNvSpPr/>
            <p:nvPr/>
          </p:nvSpPr>
          <p:spPr>
            <a:xfrm>
              <a:off x="924911" y="4359615"/>
              <a:ext cx="3034954" cy="1193749"/>
            </a:xfrm>
            <a:prstGeom prst="round2SameRect">
              <a:avLst>
                <a:gd name="adj1" fmla="val 0"/>
                <a:gd name="adj2" fmla="val 6149"/>
              </a:avLst>
            </a:prstGeom>
            <a:solidFill>
              <a:sysClr val="window" lastClr="FFFFFF">
                <a:lumMod val="95000"/>
              </a:sysClr>
            </a:solidFill>
            <a:ln w="25400" cap="flat" cmpd="sng" algn="ctr">
              <a:noFill/>
              <a:prstDash val="solid"/>
            </a:ln>
            <a:effectLst>
              <a:outerShdw blurRad="165100" dist="38100" dir="5400000" algn="t" rotWithShape="0">
                <a:prstClr val="black">
                  <a:alpha val="20000"/>
                </a:prstClr>
              </a:outerShdw>
            </a:effectLst>
          </p:spPr>
          <p:txBody>
            <a:bodyPr lIns="91424" tIns="45712" rIns="91424" bIns="45712"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uLnTx/>
                <a:uFillTx/>
                <a:cs typeface="阿里巴巴普惠体 R" panose="00020600040101010101" charset="-122"/>
              </a:endParaRPr>
            </a:p>
          </p:txBody>
        </p:sp>
        <p:sp>
          <p:nvSpPr>
            <p:cNvPr id="47" name="矩形 46"/>
            <p:cNvSpPr/>
            <p:nvPr/>
          </p:nvSpPr>
          <p:spPr>
            <a:xfrm>
              <a:off x="1103440" y="3174297"/>
              <a:ext cx="2721914" cy="672604"/>
            </a:xfrm>
            <a:prstGeom prst="rect">
              <a:avLst/>
            </a:prstGeom>
            <a:noFill/>
          </p:spPr>
          <p:txBody>
            <a:bodyPr wrap="square" lIns="91424" tIns="45712" rIns="91424" bIns="45712">
              <a:spAutoFit/>
            </a:bodyPr>
            <a:lstStyle/>
            <a:p>
              <a:pPr>
                <a:lnSpc>
                  <a:spcPct val="130000"/>
                </a:lnSpc>
                <a:defRPr/>
              </a:pPr>
              <a:r>
                <a:rPr lang="zh-CN" altLang="en-US" sz="1000" kern="0" dirty="0">
                  <a:solidFill>
                    <a:srgbClr val="FFFFFF"/>
                  </a:solidFill>
                  <a:latin typeface="阿里巴巴普惠体 R" panose="00020600040101010101" charset="-122"/>
                  <a:ea typeface="阿里巴巴普惠体 R" panose="00020600040101010101" charset="-122"/>
                  <a:cs typeface="阿里巴巴普惠体 R" panose="00020600040101010101" charset="-122"/>
                </a:rPr>
                <a:t>点击此处添加文本内容，如关键词、部分简单介绍等。点击此处添加文本内容，如关键词、部分简单介绍等。</a:t>
              </a:r>
            </a:p>
          </p:txBody>
        </p:sp>
        <p:sp>
          <p:nvSpPr>
            <p:cNvPr id="48" name="TextBox 79"/>
            <p:cNvSpPr txBox="1"/>
            <p:nvPr/>
          </p:nvSpPr>
          <p:spPr>
            <a:xfrm>
              <a:off x="1103440" y="2725222"/>
              <a:ext cx="2721914" cy="461649"/>
            </a:xfrm>
            <a:prstGeom prst="rect">
              <a:avLst/>
            </a:prstGeom>
            <a:noFill/>
            <a:effectLst/>
          </p:spPr>
          <p:txBody>
            <a:bodyPr wrap="square" lIns="91424" tIns="45712" rIns="91424" bIns="45712" rtlCol="0">
              <a:spAutoFit/>
            </a:bodyPr>
            <a:lstStyle/>
            <a:p>
              <a:pPr>
                <a:defRPr/>
              </a:pPr>
              <a:r>
                <a:rPr lang="zh-CN" altLang="en-US" sz="2400" kern="0" dirty="0">
                  <a:solidFill>
                    <a:sysClr val="window" lastClr="FFFFFF"/>
                  </a:solidFill>
                  <a:latin typeface="阿里巴巴普惠体 R" panose="00020600040101010101" charset="-122"/>
                  <a:ea typeface="阿里巴巴普惠体 R" panose="00020600040101010101" charset="-122"/>
                  <a:cs typeface="阿里巴巴普惠体 R" panose="00020600040101010101" charset="-122"/>
                </a:rPr>
                <a:t>添加文本标题</a:t>
              </a:r>
            </a:p>
          </p:txBody>
        </p:sp>
        <p:cxnSp>
          <p:nvCxnSpPr>
            <p:cNvPr id="49" name="直接连接符 83"/>
            <p:cNvCxnSpPr/>
            <p:nvPr/>
          </p:nvCxnSpPr>
          <p:spPr>
            <a:xfrm>
              <a:off x="1211162" y="3989862"/>
              <a:ext cx="2465450" cy="0"/>
            </a:xfrm>
            <a:prstGeom prst="line">
              <a:avLst/>
            </a:prstGeom>
            <a:noFill/>
            <a:ln w="34925" cap="rnd" cmpd="sng" algn="ctr">
              <a:solidFill>
                <a:sysClr val="windowText" lastClr="000000">
                  <a:lumMod val="75000"/>
                  <a:lumOff val="25000"/>
                </a:sysClr>
              </a:solidFill>
              <a:prstDash val="solid"/>
            </a:ln>
            <a:effectLst/>
          </p:spPr>
        </p:cxnSp>
        <p:cxnSp>
          <p:nvCxnSpPr>
            <p:cNvPr id="50" name="直接连接符 84"/>
            <p:cNvCxnSpPr/>
            <p:nvPr/>
          </p:nvCxnSpPr>
          <p:spPr>
            <a:xfrm>
              <a:off x="1211162" y="3987843"/>
              <a:ext cx="1615663" cy="0"/>
            </a:xfrm>
            <a:prstGeom prst="line">
              <a:avLst/>
            </a:prstGeom>
            <a:noFill/>
            <a:ln w="57150" cap="rnd" cmpd="sng" algn="ctr">
              <a:solidFill>
                <a:sysClr val="window" lastClr="FFFFFF"/>
              </a:solidFill>
              <a:prstDash val="solid"/>
              <a:tailEnd type="oval" w="sm" len="sm"/>
            </a:ln>
            <a:effectLst>
              <a:outerShdw blurRad="50800" dist="38100" algn="l" rotWithShape="0">
                <a:prstClr val="black">
                  <a:alpha val="40000"/>
                </a:prstClr>
              </a:outerShdw>
            </a:effectLst>
          </p:spPr>
        </p:cxnSp>
        <p:sp>
          <p:nvSpPr>
            <p:cNvPr id="51" name="矩形 50"/>
            <p:cNvSpPr/>
            <p:nvPr/>
          </p:nvSpPr>
          <p:spPr>
            <a:xfrm>
              <a:off x="1103439" y="2025194"/>
              <a:ext cx="1723385" cy="769425"/>
            </a:xfrm>
            <a:prstGeom prst="rect">
              <a:avLst/>
            </a:prstGeom>
          </p:spPr>
          <p:txBody>
            <a:bodyPr wrap="square" lIns="91424" tIns="45712" rIns="91424" bIns="45712">
              <a:spAutoFit/>
            </a:bodyPr>
            <a:lstStyle/>
            <a:p>
              <a:pPr>
                <a:defRPr/>
              </a:pPr>
              <a:r>
                <a:rPr lang="en-US" altLang="zh-CN" sz="4400" b="1" kern="0" dirty="0">
                  <a:solidFill>
                    <a:sysClr val="window" lastClr="FFFFFF"/>
                  </a:solidFill>
                  <a:latin typeface="阿里巴巴普惠体 R" panose="00020600040101010101" charset="-122"/>
                  <a:ea typeface="阿里巴巴普惠体 R" panose="00020600040101010101" charset="-122"/>
                  <a:cs typeface="阿里巴巴普惠体 R" panose="00020600040101010101" charset="-122"/>
                </a:rPr>
                <a:t>70</a:t>
              </a:r>
              <a:r>
                <a:rPr lang="en-US" altLang="zh-CN" sz="3200" b="1" kern="0" dirty="0">
                  <a:solidFill>
                    <a:sysClr val="window" lastClr="FFFFFF"/>
                  </a:solidFill>
                  <a:latin typeface="阿里巴巴普惠体 R" panose="00020600040101010101" charset="-122"/>
                  <a:ea typeface="阿里巴巴普惠体 R" panose="00020600040101010101" charset="-122"/>
                  <a:cs typeface="阿里巴巴普惠体 R" panose="00020600040101010101" charset="-122"/>
                </a:rPr>
                <a:t>%</a:t>
              </a:r>
              <a:endParaRPr lang="zh-CN" altLang="en-US" sz="3200" b="1" kern="0" dirty="0">
                <a:solidFill>
                  <a:sysClr val="window" lastClr="FFFFFF"/>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98" name="组合 97"/>
            <p:cNvGrpSpPr/>
            <p:nvPr/>
          </p:nvGrpSpPr>
          <p:grpSpPr>
            <a:xfrm>
              <a:off x="1138143" y="4683343"/>
              <a:ext cx="602570" cy="508678"/>
              <a:chOff x="1138143" y="4683343"/>
              <a:chExt cx="602570" cy="508678"/>
            </a:xfrm>
          </p:grpSpPr>
          <p:sp>
            <p:nvSpPr>
              <p:cNvPr id="53" name="六边形 52"/>
              <p:cNvSpPr/>
              <p:nvPr/>
            </p:nvSpPr>
            <p:spPr>
              <a:xfrm>
                <a:off x="1138143" y="4683343"/>
                <a:ext cx="602570" cy="508678"/>
              </a:xfrm>
              <a:prstGeom prst="hexagon">
                <a:avLst/>
              </a:prstGeom>
              <a:noFill/>
              <a:ln w="19050" cap="flat" cmpd="sng" algn="ctr">
                <a:solidFill>
                  <a:srgbClr val="B3E3C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cs typeface="阿里巴巴普惠体 R" panose="00020600040101010101" charset="-122"/>
                </a:endParaRPr>
              </a:p>
            </p:txBody>
          </p:sp>
          <p:grpSp>
            <p:nvGrpSpPr>
              <p:cNvPr id="54" name="组合 91"/>
              <p:cNvGrpSpPr/>
              <p:nvPr/>
            </p:nvGrpSpPr>
            <p:grpSpPr>
              <a:xfrm>
                <a:off x="1311102" y="4779971"/>
                <a:ext cx="256651" cy="293592"/>
                <a:chOff x="10856093" y="315913"/>
                <a:chExt cx="419100" cy="479425"/>
              </a:xfrm>
              <a:gradFill>
                <a:gsLst>
                  <a:gs pos="0">
                    <a:srgbClr val="00B0F0"/>
                  </a:gs>
                  <a:gs pos="100000">
                    <a:srgbClr val="1C46F2"/>
                  </a:gs>
                </a:gsLst>
                <a:lin ang="5400000" scaled="1"/>
              </a:gradFill>
            </p:grpSpPr>
            <p:sp>
              <p:nvSpPr>
                <p:cNvPr id="56"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solidFill>
                  <a:srgbClr val="B3E3C5"/>
                </a:solidFill>
                <a:ln>
                  <a:solidFill>
                    <a:srgbClr val="B3E3C5"/>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阿里巴巴普惠体 R" panose="00020600040101010101" charset="-122"/>
                    <a:cs typeface="阿里巴巴普惠体 R" panose="00020600040101010101" charset="-122"/>
                  </a:endParaRPr>
                </a:p>
              </p:txBody>
            </p:sp>
            <p:sp>
              <p:nvSpPr>
                <p:cNvPr id="57" name="Rectangle 8"/>
                <p:cNvSpPr>
                  <a:spLocks noChangeArrowheads="1"/>
                </p:cNvSpPr>
                <p:nvPr/>
              </p:nvSpPr>
              <p:spPr bwMode="auto">
                <a:xfrm>
                  <a:off x="10930706" y="495301"/>
                  <a:ext cx="179388" cy="30163"/>
                </a:xfrm>
                <a:prstGeom prst="rect">
                  <a:avLst/>
                </a:prstGeom>
                <a:solidFill>
                  <a:srgbClr val="B3E3C5"/>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阿里巴巴普惠体 R" panose="00020600040101010101" charset="-122"/>
                    <a:cs typeface="阿里巴巴普惠体 R" panose="00020600040101010101" charset="-122"/>
                  </a:endParaRPr>
                </a:p>
              </p:txBody>
            </p:sp>
            <p:sp>
              <p:nvSpPr>
                <p:cNvPr id="58" name="Rectangle 9"/>
                <p:cNvSpPr>
                  <a:spLocks noChangeArrowheads="1"/>
                </p:cNvSpPr>
                <p:nvPr/>
              </p:nvSpPr>
              <p:spPr bwMode="auto">
                <a:xfrm>
                  <a:off x="10930706" y="555626"/>
                  <a:ext cx="179388" cy="30163"/>
                </a:xfrm>
                <a:prstGeom prst="rect">
                  <a:avLst/>
                </a:prstGeom>
                <a:solidFill>
                  <a:srgbClr val="B3E3C5"/>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阿里巴巴普惠体 R" panose="00020600040101010101" charset="-122"/>
                    <a:cs typeface="阿里巴巴普惠体 R" panose="00020600040101010101" charset="-122"/>
                  </a:endParaRPr>
                </a:p>
              </p:txBody>
            </p:sp>
            <p:sp>
              <p:nvSpPr>
                <p:cNvPr id="59" name="Rectangle 10"/>
                <p:cNvSpPr>
                  <a:spLocks noChangeArrowheads="1"/>
                </p:cNvSpPr>
                <p:nvPr/>
              </p:nvSpPr>
              <p:spPr bwMode="auto">
                <a:xfrm>
                  <a:off x="10930706" y="615951"/>
                  <a:ext cx="179388" cy="28575"/>
                </a:xfrm>
                <a:prstGeom prst="rect">
                  <a:avLst/>
                </a:prstGeom>
                <a:solidFill>
                  <a:srgbClr val="B3E3C5"/>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阿里巴巴普惠体 R" panose="00020600040101010101" charset="-122"/>
                    <a:cs typeface="阿里巴巴普惠体 R" panose="00020600040101010101" charset="-122"/>
                  </a:endParaRPr>
                </a:p>
              </p:txBody>
            </p:sp>
            <p:sp>
              <p:nvSpPr>
                <p:cNvPr id="60" name="Rectangle 11"/>
                <p:cNvSpPr>
                  <a:spLocks noChangeArrowheads="1"/>
                </p:cNvSpPr>
                <p:nvPr/>
              </p:nvSpPr>
              <p:spPr bwMode="auto">
                <a:xfrm>
                  <a:off x="10930706" y="434975"/>
                  <a:ext cx="90488" cy="30163"/>
                </a:xfrm>
                <a:prstGeom prst="rect">
                  <a:avLst/>
                </a:prstGeom>
                <a:solidFill>
                  <a:srgbClr val="B3E3C5"/>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阿里巴巴普惠体 R" panose="00020600040101010101" charset="-122"/>
                    <a:cs typeface="阿里巴巴普惠体 R" panose="00020600040101010101" charset="-122"/>
                  </a:endParaRPr>
                </a:p>
              </p:txBody>
            </p:sp>
            <p:sp>
              <p:nvSpPr>
                <p:cNvPr id="61" name="Freeform 12"/>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solidFill>
                  <a:srgbClr val="B3E3C5"/>
                </a:solidFill>
                <a:ln>
                  <a:solidFill>
                    <a:srgbClr val="B3E3C5"/>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阿里巴巴普惠体 R" panose="00020600040101010101" charset="-122"/>
                    <a:cs typeface="阿里巴巴普惠体 R" panose="00020600040101010101" charset="-122"/>
                  </a:endParaRPr>
                </a:p>
              </p:txBody>
            </p:sp>
          </p:grpSp>
        </p:grpSp>
        <p:sp>
          <p:nvSpPr>
            <p:cNvPr id="55" name="矩形 54"/>
            <p:cNvSpPr/>
            <p:nvPr/>
          </p:nvSpPr>
          <p:spPr>
            <a:xfrm>
              <a:off x="1949862" y="4562159"/>
              <a:ext cx="1861438" cy="788661"/>
            </a:xfrm>
            <a:prstGeom prst="rect">
              <a:avLst/>
            </a:prstGeom>
          </p:spPr>
          <p:txBody>
            <a:bodyPr wrap="square" lIns="91424" tIns="45712" rIns="91424" bIns="45712">
              <a:spAutoFit/>
            </a:bodyPr>
            <a:lstStyle/>
            <a:p>
              <a:pPr>
                <a:lnSpc>
                  <a:spcPct val="130000"/>
                </a:lnSpc>
                <a:spcBef>
                  <a:spcPts val="600"/>
                </a:spcBef>
                <a:defRPr/>
              </a:pPr>
              <a:r>
                <a:rPr lang="zh-CN" altLang="en-US" sz="1200" kern="0" dirty="0">
                  <a:solidFill>
                    <a:sysClr val="windowText" lastClr="000000">
                      <a:lumMod val="50000"/>
                      <a:lumOff val="50000"/>
                    </a:sysClr>
                  </a:solidFill>
                  <a:latin typeface="阿里巴巴普惠体 R" panose="00020600040101010101" charset="-122"/>
                  <a:ea typeface="阿里巴巴普惠体 R" panose="00020600040101010101" charset="-122"/>
                  <a:cs typeface="阿里巴巴普惠体 R" panose="00020600040101010101" charset="-122"/>
                </a:rPr>
                <a:t>点击此处添加文本内容，如关键词、部分简单介绍等。</a:t>
              </a:r>
            </a:p>
          </p:txBody>
        </p:sp>
      </p:grpSp>
      <p:grpSp>
        <p:nvGrpSpPr>
          <p:cNvPr id="110" name="组合 109"/>
          <p:cNvGrpSpPr/>
          <p:nvPr/>
        </p:nvGrpSpPr>
        <p:grpSpPr>
          <a:xfrm>
            <a:off x="4578524" y="1931650"/>
            <a:ext cx="3069372" cy="3608296"/>
            <a:chOff x="4578524" y="1931650"/>
            <a:chExt cx="3069372" cy="3608296"/>
          </a:xfrm>
        </p:grpSpPr>
        <p:sp>
          <p:nvSpPr>
            <p:cNvPr id="63" name="同侧圆角矩形 85"/>
            <p:cNvSpPr/>
            <p:nvPr/>
          </p:nvSpPr>
          <p:spPr>
            <a:xfrm>
              <a:off x="4578524" y="1931650"/>
              <a:ext cx="3034954" cy="2387497"/>
            </a:xfrm>
            <a:prstGeom prst="round2SameRect">
              <a:avLst>
                <a:gd name="adj1" fmla="val 4881"/>
                <a:gd name="adj2" fmla="val 0"/>
              </a:avLst>
            </a:prstGeom>
            <a:solidFill>
              <a:srgbClr val="30B593"/>
            </a:solidFill>
            <a:ln w="25400" cap="flat" cmpd="sng" algn="ctr">
              <a:noFill/>
              <a:prstDash val="solid"/>
            </a:ln>
            <a:effectLst/>
          </p:spPr>
          <p:txBody>
            <a:bodyPr lIns="91424" tIns="45712" rIns="91424" bIns="45712"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uLnTx/>
                <a:uFillTx/>
                <a:cs typeface="阿里巴巴普惠体 R" panose="00020600040101010101" charset="-122"/>
              </a:endParaRPr>
            </a:p>
          </p:txBody>
        </p:sp>
        <p:sp>
          <p:nvSpPr>
            <p:cNvPr id="64" name="同侧圆角矩形 86"/>
            <p:cNvSpPr/>
            <p:nvPr/>
          </p:nvSpPr>
          <p:spPr>
            <a:xfrm>
              <a:off x="4612942" y="4346197"/>
              <a:ext cx="3034954" cy="1193749"/>
            </a:xfrm>
            <a:prstGeom prst="round2SameRect">
              <a:avLst>
                <a:gd name="adj1" fmla="val 0"/>
                <a:gd name="adj2" fmla="val 6149"/>
              </a:avLst>
            </a:prstGeom>
            <a:solidFill>
              <a:sysClr val="window" lastClr="FFFFFF">
                <a:lumMod val="95000"/>
              </a:sysClr>
            </a:solidFill>
            <a:ln w="25400" cap="flat" cmpd="sng" algn="ctr">
              <a:noFill/>
              <a:prstDash val="solid"/>
            </a:ln>
            <a:effectLst>
              <a:outerShdw blurRad="165100" dist="38100" dir="5400000" algn="t" rotWithShape="0">
                <a:prstClr val="black">
                  <a:alpha val="20000"/>
                </a:prstClr>
              </a:outerShdw>
            </a:effectLst>
          </p:spPr>
          <p:txBody>
            <a:bodyPr lIns="91424" tIns="45712" rIns="91424" bIns="45712"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uLnTx/>
                <a:uFillTx/>
                <a:cs typeface="阿里巴巴普惠体 R" panose="00020600040101010101" charset="-122"/>
              </a:endParaRPr>
            </a:p>
          </p:txBody>
        </p:sp>
        <p:sp>
          <p:nvSpPr>
            <p:cNvPr id="65" name="矩形 64"/>
            <p:cNvSpPr/>
            <p:nvPr/>
          </p:nvSpPr>
          <p:spPr>
            <a:xfrm>
              <a:off x="4769462" y="3174297"/>
              <a:ext cx="2721914" cy="672604"/>
            </a:xfrm>
            <a:prstGeom prst="rect">
              <a:avLst/>
            </a:prstGeom>
            <a:noFill/>
          </p:spPr>
          <p:txBody>
            <a:bodyPr wrap="square" lIns="91424" tIns="45712" rIns="91424" bIns="45712">
              <a:spAutoFit/>
            </a:bodyPr>
            <a:lstStyle/>
            <a:p>
              <a:pPr>
                <a:lnSpc>
                  <a:spcPct val="130000"/>
                </a:lnSpc>
                <a:defRPr/>
              </a:pPr>
              <a:r>
                <a:rPr lang="zh-CN" altLang="en-US" sz="1000" kern="0" dirty="0">
                  <a:solidFill>
                    <a:srgbClr val="FFFFFF"/>
                  </a:solidFill>
                  <a:latin typeface="阿里巴巴普惠体 R" panose="00020600040101010101" charset="-122"/>
                  <a:ea typeface="阿里巴巴普惠体 R" panose="00020600040101010101" charset="-122"/>
                  <a:cs typeface="阿里巴巴普惠体 R" panose="00020600040101010101" charset="-122"/>
                </a:rPr>
                <a:t>点击此处添加文本内容，如关键词、部分简单介绍等。点击此处添加文本内容，如关键词、部分简单介绍等。</a:t>
              </a:r>
            </a:p>
          </p:txBody>
        </p:sp>
        <p:sp>
          <p:nvSpPr>
            <p:cNvPr id="66" name="TextBox 102"/>
            <p:cNvSpPr txBox="1"/>
            <p:nvPr/>
          </p:nvSpPr>
          <p:spPr>
            <a:xfrm>
              <a:off x="4769462" y="2725222"/>
              <a:ext cx="2721914" cy="461649"/>
            </a:xfrm>
            <a:prstGeom prst="rect">
              <a:avLst/>
            </a:prstGeom>
            <a:noFill/>
            <a:effectLst/>
          </p:spPr>
          <p:txBody>
            <a:bodyPr wrap="square" lIns="91424" tIns="45712" rIns="91424" bIns="45712" rtlCol="0">
              <a:spAutoFit/>
            </a:bodyPr>
            <a:lstStyle/>
            <a:p>
              <a:pPr>
                <a:defRPr/>
              </a:pPr>
              <a:r>
                <a:rPr lang="zh-CN" altLang="en-US" sz="2400" kern="0" dirty="0">
                  <a:solidFill>
                    <a:sysClr val="window" lastClr="FFFFFF"/>
                  </a:solidFill>
                  <a:latin typeface="阿里巴巴普惠体 R" panose="00020600040101010101" charset="-122"/>
                  <a:ea typeface="阿里巴巴普惠体 R" panose="00020600040101010101" charset="-122"/>
                  <a:cs typeface="阿里巴巴普惠体 R" panose="00020600040101010101" charset="-122"/>
                </a:rPr>
                <a:t>添加文本标题</a:t>
              </a:r>
            </a:p>
          </p:txBody>
        </p:sp>
        <p:cxnSp>
          <p:nvCxnSpPr>
            <p:cNvPr id="67" name="直接连接符 103"/>
            <p:cNvCxnSpPr/>
            <p:nvPr/>
          </p:nvCxnSpPr>
          <p:spPr>
            <a:xfrm>
              <a:off x="4864775" y="3989862"/>
              <a:ext cx="2465450" cy="0"/>
            </a:xfrm>
            <a:prstGeom prst="line">
              <a:avLst/>
            </a:prstGeom>
            <a:noFill/>
            <a:ln w="34925" cap="rnd" cmpd="sng" algn="ctr">
              <a:solidFill>
                <a:sysClr val="windowText" lastClr="000000">
                  <a:lumMod val="75000"/>
                  <a:lumOff val="25000"/>
                </a:sysClr>
              </a:solidFill>
              <a:prstDash val="solid"/>
            </a:ln>
            <a:effectLst/>
          </p:spPr>
        </p:cxnSp>
        <p:cxnSp>
          <p:nvCxnSpPr>
            <p:cNvPr id="68" name="直接连接符 104"/>
            <p:cNvCxnSpPr/>
            <p:nvPr/>
          </p:nvCxnSpPr>
          <p:spPr>
            <a:xfrm>
              <a:off x="4864768" y="3987843"/>
              <a:ext cx="1232724" cy="0"/>
            </a:xfrm>
            <a:prstGeom prst="line">
              <a:avLst/>
            </a:prstGeom>
            <a:noFill/>
            <a:ln w="57150" cap="rnd" cmpd="sng" algn="ctr">
              <a:solidFill>
                <a:sysClr val="window" lastClr="FFFFFF"/>
              </a:solidFill>
              <a:prstDash val="solid"/>
              <a:tailEnd type="oval" w="sm" len="sm"/>
            </a:ln>
            <a:effectLst>
              <a:outerShdw blurRad="50800" dist="38100" algn="l" rotWithShape="0">
                <a:prstClr val="black">
                  <a:alpha val="40000"/>
                </a:prstClr>
              </a:outerShdw>
            </a:effectLst>
          </p:spPr>
        </p:cxnSp>
        <p:sp>
          <p:nvSpPr>
            <p:cNvPr id="69" name="矩形 68"/>
            <p:cNvSpPr/>
            <p:nvPr/>
          </p:nvSpPr>
          <p:spPr>
            <a:xfrm>
              <a:off x="4769461" y="2025194"/>
              <a:ext cx="1808876" cy="769425"/>
            </a:xfrm>
            <a:prstGeom prst="rect">
              <a:avLst/>
            </a:prstGeom>
          </p:spPr>
          <p:txBody>
            <a:bodyPr wrap="square" lIns="91424" tIns="45712" rIns="91424" bIns="45712">
              <a:spAutoFit/>
            </a:bodyPr>
            <a:lstStyle/>
            <a:p>
              <a:pPr>
                <a:defRPr/>
              </a:pPr>
              <a:r>
                <a:rPr lang="en-US" altLang="zh-CN" sz="4400" b="1" kern="0" dirty="0">
                  <a:solidFill>
                    <a:sysClr val="window" lastClr="FFFFFF"/>
                  </a:solidFill>
                  <a:latin typeface="阿里巴巴普惠体 R" panose="00020600040101010101" charset="-122"/>
                  <a:ea typeface="阿里巴巴普惠体 R" panose="00020600040101010101" charset="-122"/>
                  <a:cs typeface="阿里巴巴普惠体 R" panose="00020600040101010101" charset="-122"/>
                </a:rPr>
                <a:t>50</a:t>
              </a:r>
              <a:r>
                <a:rPr lang="en-US" altLang="zh-CN" sz="3200" b="1" kern="0" dirty="0">
                  <a:solidFill>
                    <a:sysClr val="window" lastClr="FFFFFF"/>
                  </a:solidFill>
                  <a:latin typeface="阿里巴巴普惠体 R" panose="00020600040101010101" charset="-122"/>
                  <a:ea typeface="阿里巴巴普惠体 R" panose="00020600040101010101" charset="-122"/>
                  <a:cs typeface="阿里巴巴普惠体 R" panose="00020600040101010101" charset="-122"/>
                </a:rPr>
                <a:t>%</a:t>
              </a:r>
              <a:endParaRPr lang="zh-CN" altLang="en-US" sz="3200" b="1" kern="0" dirty="0">
                <a:solidFill>
                  <a:sysClr val="window" lastClr="FFFFFF"/>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1" name="六边形 70"/>
            <p:cNvSpPr/>
            <p:nvPr/>
          </p:nvSpPr>
          <p:spPr>
            <a:xfrm>
              <a:off x="4791755" y="4683343"/>
              <a:ext cx="602570" cy="508678"/>
            </a:xfrm>
            <a:prstGeom prst="hexagon">
              <a:avLst/>
            </a:prstGeom>
            <a:noFill/>
            <a:ln w="19050" cap="flat" cmpd="sng" algn="ctr">
              <a:solidFill>
                <a:srgbClr val="30B59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cs typeface="阿里巴巴普惠体 R" panose="00020600040101010101" charset="-122"/>
              </a:endParaRPr>
            </a:p>
          </p:txBody>
        </p:sp>
        <p:grpSp>
          <p:nvGrpSpPr>
            <p:cNvPr id="72" name="组合 136"/>
            <p:cNvGrpSpPr/>
            <p:nvPr/>
          </p:nvGrpSpPr>
          <p:grpSpPr>
            <a:xfrm>
              <a:off x="4964714" y="4779971"/>
              <a:ext cx="256651" cy="293592"/>
              <a:chOff x="10856093" y="315913"/>
              <a:chExt cx="419100" cy="479425"/>
            </a:xfrm>
            <a:solidFill>
              <a:srgbClr val="30B593"/>
            </a:solidFill>
          </p:grpSpPr>
          <p:sp>
            <p:nvSpPr>
              <p:cNvPr id="74"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阿里巴巴普惠体 R" panose="00020600040101010101" charset="-122"/>
                  <a:cs typeface="阿里巴巴普惠体 R" panose="00020600040101010101" charset="-122"/>
                </a:endParaRPr>
              </a:p>
            </p:txBody>
          </p:sp>
          <p:sp>
            <p:nvSpPr>
              <p:cNvPr id="75" name="Rectangle 8"/>
              <p:cNvSpPr>
                <a:spLocks noChangeArrowheads="1"/>
              </p:cNvSpPr>
              <p:nvPr/>
            </p:nvSpPr>
            <p:spPr bwMode="auto">
              <a:xfrm>
                <a:off x="10930706" y="495301"/>
                <a:ext cx="179388" cy="30163"/>
              </a:xfrm>
              <a:prstGeom prst="rect">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阿里巴巴普惠体 R" panose="00020600040101010101" charset="-122"/>
                  <a:cs typeface="阿里巴巴普惠体 R" panose="00020600040101010101" charset="-122"/>
                </a:endParaRPr>
              </a:p>
            </p:txBody>
          </p:sp>
          <p:sp>
            <p:nvSpPr>
              <p:cNvPr id="76" name="Rectangle 9"/>
              <p:cNvSpPr>
                <a:spLocks noChangeArrowheads="1"/>
              </p:cNvSpPr>
              <p:nvPr/>
            </p:nvSpPr>
            <p:spPr bwMode="auto">
              <a:xfrm>
                <a:off x="10930706" y="555626"/>
                <a:ext cx="179388" cy="30163"/>
              </a:xfrm>
              <a:prstGeom prst="rect">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阿里巴巴普惠体 R" panose="00020600040101010101" charset="-122"/>
                  <a:cs typeface="阿里巴巴普惠体 R" panose="00020600040101010101" charset="-122"/>
                </a:endParaRPr>
              </a:p>
            </p:txBody>
          </p:sp>
          <p:sp>
            <p:nvSpPr>
              <p:cNvPr id="77" name="Rectangle 10"/>
              <p:cNvSpPr>
                <a:spLocks noChangeArrowheads="1"/>
              </p:cNvSpPr>
              <p:nvPr/>
            </p:nvSpPr>
            <p:spPr bwMode="auto">
              <a:xfrm>
                <a:off x="10930706" y="615951"/>
                <a:ext cx="179388" cy="28575"/>
              </a:xfrm>
              <a:prstGeom prst="rect">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阿里巴巴普惠体 R" panose="00020600040101010101" charset="-122"/>
                  <a:cs typeface="阿里巴巴普惠体 R" panose="00020600040101010101" charset="-122"/>
                </a:endParaRPr>
              </a:p>
            </p:txBody>
          </p:sp>
          <p:sp>
            <p:nvSpPr>
              <p:cNvPr id="78" name="Rectangle 11"/>
              <p:cNvSpPr>
                <a:spLocks noChangeArrowheads="1"/>
              </p:cNvSpPr>
              <p:nvPr/>
            </p:nvSpPr>
            <p:spPr bwMode="auto">
              <a:xfrm>
                <a:off x="10930706" y="434975"/>
                <a:ext cx="90488" cy="30163"/>
              </a:xfrm>
              <a:prstGeom prst="rect">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阿里巴巴普惠体 R" panose="00020600040101010101" charset="-122"/>
                  <a:cs typeface="阿里巴巴普惠体 R" panose="00020600040101010101" charset="-122"/>
                </a:endParaRPr>
              </a:p>
            </p:txBody>
          </p:sp>
          <p:sp>
            <p:nvSpPr>
              <p:cNvPr id="79" name="Freeform 12"/>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阿里巴巴普惠体 R" panose="00020600040101010101" charset="-122"/>
                  <a:cs typeface="阿里巴巴普惠体 R" panose="00020600040101010101" charset="-122"/>
                </a:endParaRPr>
              </a:p>
            </p:txBody>
          </p:sp>
        </p:grpSp>
        <p:sp>
          <p:nvSpPr>
            <p:cNvPr id="73" name="矩形 72"/>
            <p:cNvSpPr/>
            <p:nvPr/>
          </p:nvSpPr>
          <p:spPr>
            <a:xfrm>
              <a:off x="5603474" y="4562159"/>
              <a:ext cx="1861438" cy="788661"/>
            </a:xfrm>
            <a:prstGeom prst="rect">
              <a:avLst/>
            </a:prstGeom>
          </p:spPr>
          <p:txBody>
            <a:bodyPr wrap="square" lIns="91424" tIns="45712" rIns="91424" bIns="45712">
              <a:spAutoFit/>
            </a:bodyPr>
            <a:lstStyle/>
            <a:p>
              <a:pPr>
                <a:lnSpc>
                  <a:spcPct val="130000"/>
                </a:lnSpc>
                <a:spcBef>
                  <a:spcPts val="600"/>
                </a:spcBef>
                <a:defRPr/>
              </a:pPr>
              <a:r>
                <a:rPr lang="zh-CN" altLang="en-US" sz="1200" kern="0" dirty="0">
                  <a:solidFill>
                    <a:sysClr val="windowText" lastClr="000000">
                      <a:lumMod val="50000"/>
                      <a:lumOff val="50000"/>
                    </a:sysClr>
                  </a:solidFill>
                  <a:latin typeface="阿里巴巴普惠体 R" panose="00020600040101010101" charset="-122"/>
                  <a:ea typeface="阿里巴巴普惠体 R" panose="00020600040101010101" charset="-122"/>
                  <a:cs typeface="阿里巴巴普惠体 R" panose="00020600040101010101" charset="-122"/>
                </a:rPr>
                <a:t>点击此处添加文本内容，如关键词、部分简单介绍等。</a:t>
              </a:r>
            </a:p>
          </p:txBody>
        </p:sp>
      </p:grpSp>
      <p:grpSp>
        <p:nvGrpSpPr>
          <p:cNvPr id="109" name="组合 108"/>
          <p:cNvGrpSpPr/>
          <p:nvPr/>
        </p:nvGrpSpPr>
        <p:grpSpPr>
          <a:xfrm>
            <a:off x="8232136" y="1931650"/>
            <a:ext cx="3034954" cy="3621714"/>
            <a:chOff x="8232136" y="1931650"/>
            <a:chExt cx="3034954" cy="3621714"/>
          </a:xfrm>
        </p:grpSpPr>
        <p:sp>
          <p:nvSpPr>
            <p:cNvPr id="81" name="同侧圆角矩形 102"/>
            <p:cNvSpPr/>
            <p:nvPr/>
          </p:nvSpPr>
          <p:spPr>
            <a:xfrm>
              <a:off x="8232136" y="1931650"/>
              <a:ext cx="3034954" cy="2387497"/>
            </a:xfrm>
            <a:prstGeom prst="round2SameRect">
              <a:avLst>
                <a:gd name="adj1" fmla="val 4881"/>
                <a:gd name="adj2" fmla="val 0"/>
              </a:avLst>
            </a:prstGeom>
            <a:solidFill>
              <a:srgbClr val="5FC6AC">
                <a:alpha val="85000"/>
              </a:srgbClr>
            </a:solidFill>
            <a:ln w="25400" cap="flat" cmpd="sng" algn="ctr">
              <a:noFill/>
              <a:prstDash val="solid"/>
            </a:ln>
            <a:effectLst/>
          </p:spPr>
          <p:txBody>
            <a:bodyPr lIns="91424" tIns="45712" rIns="91424" bIns="45712"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uLnTx/>
                <a:uFillTx/>
                <a:cs typeface="阿里巴巴普惠体 R" panose="00020600040101010101" charset="-122"/>
              </a:endParaRPr>
            </a:p>
          </p:txBody>
        </p:sp>
        <p:sp>
          <p:nvSpPr>
            <p:cNvPr id="82" name="同侧圆角矩形 103"/>
            <p:cNvSpPr/>
            <p:nvPr/>
          </p:nvSpPr>
          <p:spPr>
            <a:xfrm>
              <a:off x="8232136" y="4359615"/>
              <a:ext cx="3034954" cy="1193749"/>
            </a:xfrm>
            <a:prstGeom prst="round2SameRect">
              <a:avLst>
                <a:gd name="adj1" fmla="val 0"/>
                <a:gd name="adj2" fmla="val 6149"/>
              </a:avLst>
            </a:prstGeom>
            <a:solidFill>
              <a:sysClr val="window" lastClr="FFFFFF">
                <a:lumMod val="95000"/>
              </a:sysClr>
            </a:solidFill>
            <a:ln w="25400" cap="flat" cmpd="sng" algn="ctr">
              <a:noFill/>
              <a:prstDash val="solid"/>
            </a:ln>
            <a:effectLst>
              <a:outerShdw blurRad="165100" dist="38100" dir="5400000" algn="t" rotWithShape="0">
                <a:prstClr val="black">
                  <a:alpha val="20000"/>
                </a:prstClr>
              </a:outerShdw>
            </a:effectLst>
          </p:spPr>
          <p:txBody>
            <a:bodyPr lIns="91424" tIns="45712" rIns="91424" bIns="45712"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uLnTx/>
                <a:uFillTx/>
                <a:cs typeface="阿里巴巴普惠体 R" panose="00020600040101010101" charset="-122"/>
              </a:endParaRPr>
            </a:p>
          </p:txBody>
        </p:sp>
        <p:sp>
          <p:nvSpPr>
            <p:cNvPr id="83" name="矩形 82"/>
            <p:cNvSpPr/>
            <p:nvPr/>
          </p:nvSpPr>
          <p:spPr>
            <a:xfrm>
              <a:off x="8438760" y="3174297"/>
              <a:ext cx="2721914" cy="672604"/>
            </a:xfrm>
            <a:prstGeom prst="rect">
              <a:avLst/>
            </a:prstGeom>
            <a:noFill/>
          </p:spPr>
          <p:txBody>
            <a:bodyPr wrap="square" lIns="91424" tIns="45712" rIns="91424" bIns="45712">
              <a:spAutoFit/>
            </a:bodyPr>
            <a:lstStyle/>
            <a:p>
              <a:pPr>
                <a:lnSpc>
                  <a:spcPct val="130000"/>
                </a:lnSpc>
                <a:defRPr/>
              </a:pPr>
              <a:r>
                <a:rPr lang="zh-CN" altLang="en-US" sz="1000" kern="0" dirty="0">
                  <a:solidFill>
                    <a:srgbClr val="FFFFFF"/>
                  </a:solidFill>
                  <a:latin typeface="阿里巴巴普惠体 R" panose="00020600040101010101" charset="-122"/>
                  <a:ea typeface="阿里巴巴普惠体 R" panose="00020600040101010101" charset="-122"/>
                  <a:cs typeface="阿里巴巴普惠体 R" panose="00020600040101010101" charset="-122"/>
                </a:rPr>
                <a:t>点击此处添加文本内容，如关键词、部分简单介绍等。点击此处添加文本内容，如关键词、部分简单介绍等。</a:t>
              </a:r>
            </a:p>
          </p:txBody>
        </p:sp>
        <p:sp>
          <p:nvSpPr>
            <p:cNvPr id="84" name="TextBox 148"/>
            <p:cNvSpPr txBox="1"/>
            <p:nvPr/>
          </p:nvSpPr>
          <p:spPr>
            <a:xfrm>
              <a:off x="8438760" y="2725222"/>
              <a:ext cx="2721914" cy="461649"/>
            </a:xfrm>
            <a:prstGeom prst="rect">
              <a:avLst/>
            </a:prstGeom>
            <a:noFill/>
            <a:effectLst/>
          </p:spPr>
          <p:txBody>
            <a:bodyPr wrap="square" lIns="91424" tIns="45712" rIns="91424" bIns="45712" rtlCol="0">
              <a:spAutoFit/>
            </a:bodyPr>
            <a:lstStyle/>
            <a:p>
              <a:pPr>
                <a:defRPr/>
              </a:pPr>
              <a:r>
                <a:rPr lang="zh-CN" altLang="en-US" sz="2400" kern="0" dirty="0">
                  <a:solidFill>
                    <a:sysClr val="window" lastClr="FFFFFF"/>
                  </a:solidFill>
                  <a:latin typeface="阿里巴巴普惠体 R" panose="00020600040101010101" charset="-122"/>
                  <a:ea typeface="阿里巴巴普惠体 R" panose="00020600040101010101" charset="-122"/>
                  <a:cs typeface="阿里巴巴普惠体 R" panose="00020600040101010101" charset="-122"/>
                </a:rPr>
                <a:t>添加文本标题</a:t>
              </a:r>
            </a:p>
          </p:txBody>
        </p:sp>
        <p:cxnSp>
          <p:nvCxnSpPr>
            <p:cNvPr id="85" name="直接连接符 150"/>
            <p:cNvCxnSpPr/>
            <p:nvPr/>
          </p:nvCxnSpPr>
          <p:spPr>
            <a:xfrm>
              <a:off x="8518387" y="3989862"/>
              <a:ext cx="2465450" cy="0"/>
            </a:xfrm>
            <a:prstGeom prst="line">
              <a:avLst/>
            </a:prstGeom>
            <a:noFill/>
            <a:ln w="34925" cap="rnd" cmpd="sng" algn="ctr">
              <a:solidFill>
                <a:sysClr val="windowText" lastClr="000000">
                  <a:lumMod val="75000"/>
                  <a:lumOff val="25000"/>
                </a:sysClr>
              </a:solidFill>
              <a:prstDash val="solid"/>
            </a:ln>
            <a:effectLst/>
          </p:spPr>
        </p:cxnSp>
        <p:cxnSp>
          <p:nvCxnSpPr>
            <p:cNvPr id="86" name="直接连接符 151"/>
            <p:cNvCxnSpPr/>
            <p:nvPr/>
          </p:nvCxnSpPr>
          <p:spPr>
            <a:xfrm>
              <a:off x="8518380" y="3987843"/>
              <a:ext cx="2263119" cy="0"/>
            </a:xfrm>
            <a:prstGeom prst="line">
              <a:avLst/>
            </a:prstGeom>
            <a:noFill/>
            <a:ln w="57150" cap="rnd" cmpd="sng" algn="ctr">
              <a:solidFill>
                <a:sysClr val="window" lastClr="FFFFFF"/>
              </a:solidFill>
              <a:prstDash val="solid"/>
              <a:tailEnd type="oval" w="sm" len="sm"/>
            </a:ln>
            <a:effectLst>
              <a:outerShdw blurRad="50800" dist="38100" algn="l" rotWithShape="0">
                <a:prstClr val="black">
                  <a:alpha val="40000"/>
                </a:prstClr>
              </a:outerShdw>
            </a:effectLst>
          </p:spPr>
        </p:cxnSp>
        <p:sp>
          <p:nvSpPr>
            <p:cNvPr id="87" name="矩形 86"/>
            <p:cNvSpPr/>
            <p:nvPr/>
          </p:nvSpPr>
          <p:spPr>
            <a:xfrm>
              <a:off x="8438759" y="2025194"/>
              <a:ext cx="1335383" cy="769425"/>
            </a:xfrm>
            <a:prstGeom prst="rect">
              <a:avLst/>
            </a:prstGeom>
          </p:spPr>
          <p:txBody>
            <a:bodyPr wrap="square" lIns="91424" tIns="45712" rIns="91424" bIns="45712">
              <a:spAutoFit/>
            </a:bodyPr>
            <a:lstStyle/>
            <a:p>
              <a:pPr>
                <a:defRPr/>
              </a:pPr>
              <a:r>
                <a:rPr lang="en-US" altLang="zh-CN" sz="4400" b="1" kern="0" dirty="0">
                  <a:solidFill>
                    <a:sysClr val="window" lastClr="FFFFFF"/>
                  </a:solidFill>
                  <a:latin typeface="阿里巴巴普惠体 R" panose="00020600040101010101" charset="-122"/>
                  <a:ea typeface="阿里巴巴普惠体 R" panose="00020600040101010101" charset="-122"/>
                  <a:cs typeface="阿里巴巴普惠体 R" panose="00020600040101010101" charset="-122"/>
                </a:rPr>
                <a:t>90</a:t>
              </a:r>
              <a:r>
                <a:rPr lang="en-US" altLang="zh-CN" sz="3200" b="1" kern="0" dirty="0">
                  <a:solidFill>
                    <a:sysClr val="window" lastClr="FFFFFF"/>
                  </a:solidFill>
                  <a:latin typeface="阿里巴巴普惠体 R" panose="00020600040101010101" charset="-122"/>
                  <a:ea typeface="阿里巴巴普惠体 R" panose="00020600040101010101" charset="-122"/>
                  <a:cs typeface="阿里巴巴普惠体 R" panose="00020600040101010101" charset="-122"/>
                </a:rPr>
                <a:t>%</a:t>
              </a:r>
              <a:endParaRPr lang="zh-CN" altLang="en-US" sz="3200" b="1" kern="0" dirty="0">
                <a:solidFill>
                  <a:sysClr val="window" lastClr="FFFFFF"/>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91" name="矩形 90"/>
            <p:cNvSpPr/>
            <p:nvPr/>
          </p:nvSpPr>
          <p:spPr>
            <a:xfrm>
              <a:off x="9257088" y="4562159"/>
              <a:ext cx="1861438" cy="788661"/>
            </a:xfrm>
            <a:prstGeom prst="rect">
              <a:avLst/>
            </a:prstGeom>
          </p:spPr>
          <p:txBody>
            <a:bodyPr wrap="square" lIns="91424" tIns="45712" rIns="91424" bIns="45712">
              <a:spAutoFit/>
            </a:bodyPr>
            <a:lstStyle/>
            <a:p>
              <a:pPr>
                <a:lnSpc>
                  <a:spcPct val="130000"/>
                </a:lnSpc>
                <a:spcBef>
                  <a:spcPts val="600"/>
                </a:spcBef>
                <a:defRPr/>
              </a:pPr>
              <a:r>
                <a:rPr lang="zh-CN" altLang="en-US" sz="1200" kern="0" dirty="0">
                  <a:solidFill>
                    <a:sysClr val="windowText" lastClr="000000">
                      <a:lumMod val="50000"/>
                      <a:lumOff val="50000"/>
                    </a:sysClr>
                  </a:solidFill>
                  <a:latin typeface="阿里巴巴普惠体 R" panose="00020600040101010101" charset="-122"/>
                  <a:ea typeface="阿里巴巴普惠体 R" panose="00020600040101010101" charset="-122"/>
                  <a:cs typeface="阿里巴巴普惠体 R" panose="00020600040101010101" charset="-122"/>
                </a:rPr>
                <a:t>点击此处添加文本内容，如关键词、部分简单介绍等。</a:t>
              </a:r>
            </a:p>
          </p:txBody>
        </p:sp>
        <p:grpSp>
          <p:nvGrpSpPr>
            <p:cNvPr id="99" name="组合 98"/>
            <p:cNvGrpSpPr/>
            <p:nvPr/>
          </p:nvGrpSpPr>
          <p:grpSpPr>
            <a:xfrm>
              <a:off x="8438759" y="4681663"/>
              <a:ext cx="602570" cy="508678"/>
              <a:chOff x="1138143" y="4683343"/>
              <a:chExt cx="602570" cy="508678"/>
            </a:xfrm>
          </p:grpSpPr>
          <p:sp>
            <p:nvSpPr>
              <p:cNvPr id="100" name="六边形 99"/>
              <p:cNvSpPr/>
              <p:nvPr/>
            </p:nvSpPr>
            <p:spPr>
              <a:xfrm>
                <a:off x="1138143" y="4683343"/>
                <a:ext cx="602570" cy="508678"/>
              </a:xfrm>
              <a:prstGeom prst="hexagon">
                <a:avLst/>
              </a:prstGeom>
              <a:noFill/>
              <a:ln w="19050" cap="flat" cmpd="sng" algn="ctr">
                <a:solidFill>
                  <a:srgbClr val="B3E3C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cs typeface="阿里巴巴普惠体 R" panose="00020600040101010101" charset="-122"/>
                </a:endParaRPr>
              </a:p>
            </p:txBody>
          </p:sp>
          <p:grpSp>
            <p:nvGrpSpPr>
              <p:cNvPr id="101" name="组合 91"/>
              <p:cNvGrpSpPr/>
              <p:nvPr/>
            </p:nvGrpSpPr>
            <p:grpSpPr>
              <a:xfrm>
                <a:off x="1311102" y="4779971"/>
                <a:ext cx="256651" cy="293592"/>
                <a:chOff x="10856093" y="315913"/>
                <a:chExt cx="419100" cy="479425"/>
              </a:xfrm>
              <a:gradFill>
                <a:gsLst>
                  <a:gs pos="0">
                    <a:srgbClr val="00B0F0"/>
                  </a:gs>
                  <a:gs pos="100000">
                    <a:srgbClr val="1C46F2"/>
                  </a:gs>
                </a:gsLst>
                <a:lin ang="5400000" scaled="1"/>
              </a:gradFill>
            </p:grpSpPr>
            <p:sp>
              <p:nvSpPr>
                <p:cNvPr id="102" name="Freeform 7"/>
                <p:cNvSpPr>
                  <a:spLocks noEditPoints="1"/>
                </p:cNvSpPr>
                <p:nvPr/>
              </p:nvSpPr>
              <p:spPr bwMode="auto">
                <a:xfrm>
                  <a:off x="10856093" y="315913"/>
                  <a:ext cx="330200" cy="419100"/>
                </a:xfrm>
                <a:custGeom>
                  <a:avLst/>
                  <a:gdLst>
                    <a:gd name="T0" fmla="*/ 208 w 208"/>
                    <a:gd name="T1" fmla="*/ 264 h 264"/>
                    <a:gd name="T2" fmla="*/ 0 w 208"/>
                    <a:gd name="T3" fmla="*/ 264 h 264"/>
                    <a:gd name="T4" fmla="*/ 0 w 208"/>
                    <a:gd name="T5" fmla="*/ 0 h 264"/>
                    <a:gd name="T6" fmla="*/ 208 w 208"/>
                    <a:gd name="T7" fmla="*/ 0 h 264"/>
                    <a:gd name="T8" fmla="*/ 208 w 208"/>
                    <a:gd name="T9" fmla="*/ 264 h 264"/>
                    <a:gd name="T10" fmla="*/ 19 w 208"/>
                    <a:gd name="T11" fmla="*/ 245 h 264"/>
                    <a:gd name="T12" fmla="*/ 189 w 208"/>
                    <a:gd name="T13" fmla="*/ 245 h 264"/>
                    <a:gd name="T14" fmla="*/ 189 w 208"/>
                    <a:gd name="T15" fmla="*/ 18 h 264"/>
                    <a:gd name="T16" fmla="*/ 19 w 208"/>
                    <a:gd name="T17" fmla="*/ 18 h 264"/>
                    <a:gd name="T18" fmla="*/ 19 w 208"/>
                    <a:gd name="T19" fmla="*/ 24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64">
                      <a:moveTo>
                        <a:pt x="208" y="264"/>
                      </a:moveTo>
                      <a:lnTo>
                        <a:pt x="0" y="264"/>
                      </a:lnTo>
                      <a:lnTo>
                        <a:pt x="0" y="0"/>
                      </a:lnTo>
                      <a:lnTo>
                        <a:pt x="208" y="0"/>
                      </a:lnTo>
                      <a:lnTo>
                        <a:pt x="208" y="264"/>
                      </a:lnTo>
                      <a:close/>
                      <a:moveTo>
                        <a:pt x="19" y="245"/>
                      </a:moveTo>
                      <a:lnTo>
                        <a:pt x="189" y="245"/>
                      </a:lnTo>
                      <a:lnTo>
                        <a:pt x="189" y="18"/>
                      </a:lnTo>
                      <a:lnTo>
                        <a:pt x="19" y="18"/>
                      </a:lnTo>
                      <a:lnTo>
                        <a:pt x="19" y="245"/>
                      </a:lnTo>
                      <a:close/>
                    </a:path>
                  </a:pathLst>
                </a:custGeom>
                <a:solidFill>
                  <a:srgbClr val="B3E3C5"/>
                </a:solidFill>
                <a:ln>
                  <a:solidFill>
                    <a:srgbClr val="B3E3C5"/>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阿里巴巴普惠体 R" panose="00020600040101010101" charset="-122"/>
                    <a:cs typeface="阿里巴巴普惠体 R" panose="00020600040101010101" charset="-122"/>
                  </a:endParaRPr>
                </a:p>
              </p:txBody>
            </p:sp>
            <p:sp>
              <p:nvSpPr>
                <p:cNvPr id="103" name="Rectangle 8"/>
                <p:cNvSpPr>
                  <a:spLocks noChangeArrowheads="1"/>
                </p:cNvSpPr>
                <p:nvPr/>
              </p:nvSpPr>
              <p:spPr bwMode="auto">
                <a:xfrm>
                  <a:off x="10930706" y="495301"/>
                  <a:ext cx="179388" cy="30163"/>
                </a:xfrm>
                <a:prstGeom prst="rect">
                  <a:avLst/>
                </a:prstGeom>
                <a:solidFill>
                  <a:srgbClr val="B3E3C5"/>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阿里巴巴普惠体 R" panose="00020600040101010101" charset="-122"/>
                    <a:cs typeface="阿里巴巴普惠体 R" panose="00020600040101010101" charset="-122"/>
                  </a:endParaRPr>
                </a:p>
              </p:txBody>
            </p:sp>
            <p:sp>
              <p:nvSpPr>
                <p:cNvPr id="104" name="Rectangle 9"/>
                <p:cNvSpPr>
                  <a:spLocks noChangeArrowheads="1"/>
                </p:cNvSpPr>
                <p:nvPr/>
              </p:nvSpPr>
              <p:spPr bwMode="auto">
                <a:xfrm>
                  <a:off x="10930706" y="555626"/>
                  <a:ext cx="179388" cy="30163"/>
                </a:xfrm>
                <a:prstGeom prst="rect">
                  <a:avLst/>
                </a:prstGeom>
                <a:solidFill>
                  <a:srgbClr val="B3E3C5"/>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阿里巴巴普惠体 R" panose="00020600040101010101" charset="-122"/>
                    <a:cs typeface="阿里巴巴普惠体 R" panose="00020600040101010101" charset="-122"/>
                  </a:endParaRPr>
                </a:p>
              </p:txBody>
            </p:sp>
            <p:sp>
              <p:nvSpPr>
                <p:cNvPr id="105" name="Rectangle 10"/>
                <p:cNvSpPr>
                  <a:spLocks noChangeArrowheads="1"/>
                </p:cNvSpPr>
                <p:nvPr/>
              </p:nvSpPr>
              <p:spPr bwMode="auto">
                <a:xfrm>
                  <a:off x="10930706" y="615951"/>
                  <a:ext cx="179388" cy="28575"/>
                </a:xfrm>
                <a:prstGeom prst="rect">
                  <a:avLst/>
                </a:prstGeom>
                <a:solidFill>
                  <a:srgbClr val="B3E3C5"/>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阿里巴巴普惠体 R" panose="00020600040101010101" charset="-122"/>
                    <a:cs typeface="阿里巴巴普惠体 R" panose="00020600040101010101" charset="-122"/>
                  </a:endParaRPr>
                </a:p>
              </p:txBody>
            </p:sp>
            <p:sp>
              <p:nvSpPr>
                <p:cNvPr id="106" name="Rectangle 11"/>
                <p:cNvSpPr>
                  <a:spLocks noChangeArrowheads="1"/>
                </p:cNvSpPr>
                <p:nvPr/>
              </p:nvSpPr>
              <p:spPr bwMode="auto">
                <a:xfrm>
                  <a:off x="10930706" y="434975"/>
                  <a:ext cx="90488" cy="30163"/>
                </a:xfrm>
                <a:prstGeom prst="rect">
                  <a:avLst/>
                </a:prstGeom>
                <a:solidFill>
                  <a:srgbClr val="B3E3C5"/>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阿里巴巴普惠体 R" panose="00020600040101010101" charset="-122"/>
                    <a:cs typeface="阿里巴巴普惠体 R" panose="00020600040101010101" charset="-122"/>
                  </a:endParaRPr>
                </a:p>
              </p:txBody>
            </p:sp>
            <p:sp>
              <p:nvSpPr>
                <p:cNvPr id="107" name="Freeform 12"/>
                <p:cNvSpPr/>
                <p:nvPr/>
              </p:nvSpPr>
              <p:spPr bwMode="auto">
                <a:xfrm>
                  <a:off x="10960868" y="374650"/>
                  <a:ext cx="314325" cy="420688"/>
                </a:xfrm>
                <a:custGeom>
                  <a:avLst/>
                  <a:gdLst>
                    <a:gd name="T0" fmla="*/ 198 w 198"/>
                    <a:gd name="T1" fmla="*/ 265 h 265"/>
                    <a:gd name="T2" fmla="*/ 0 w 198"/>
                    <a:gd name="T3" fmla="*/ 265 h 265"/>
                    <a:gd name="T4" fmla="*/ 0 w 198"/>
                    <a:gd name="T5" fmla="*/ 246 h 265"/>
                    <a:gd name="T6" fmla="*/ 179 w 198"/>
                    <a:gd name="T7" fmla="*/ 246 h 265"/>
                    <a:gd name="T8" fmla="*/ 179 w 198"/>
                    <a:gd name="T9" fmla="*/ 19 h 265"/>
                    <a:gd name="T10" fmla="*/ 160 w 198"/>
                    <a:gd name="T11" fmla="*/ 19 h 265"/>
                    <a:gd name="T12" fmla="*/ 160 w 198"/>
                    <a:gd name="T13" fmla="*/ 0 h 265"/>
                    <a:gd name="T14" fmla="*/ 198 w 198"/>
                    <a:gd name="T15" fmla="*/ 0 h 265"/>
                    <a:gd name="T16" fmla="*/ 198 w 198"/>
                    <a:gd name="T17"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265">
                      <a:moveTo>
                        <a:pt x="198" y="265"/>
                      </a:moveTo>
                      <a:lnTo>
                        <a:pt x="0" y="265"/>
                      </a:lnTo>
                      <a:lnTo>
                        <a:pt x="0" y="246"/>
                      </a:lnTo>
                      <a:lnTo>
                        <a:pt x="179" y="246"/>
                      </a:lnTo>
                      <a:lnTo>
                        <a:pt x="179" y="19"/>
                      </a:lnTo>
                      <a:lnTo>
                        <a:pt x="160" y="19"/>
                      </a:lnTo>
                      <a:lnTo>
                        <a:pt x="160" y="0"/>
                      </a:lnTo>
                      <a:lnTo>
                        <a:pt x="198" y="0"/>
                      </a:lnTo>
                      <a:lnTo>
                        <a:pt x="198" y="265"/>
                      </a:lnTo>
                      <a:close/>
                    </a:path>
                  </a:pathLst>
                </a:custGeom>
                <a:solidFill>
                  <a:srgbClr val="B3E3C5"/>
                </a:solidFill>
                <a:ln>
                  <a:solidFill>
                    <a:srgbClr val="B3E3C5"/>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阿里巴巴普惠体 R" panose="00020600040101010101" charset="-122"/>
                    <a:cs typeface="阿里巴巴普惠体 R" panose="00020600040101010101" charset="-122"/>
                  </a:endParaRPr>
                </a:p>
              </p:txBody>
            </p:sp>
          </p:gr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ppt_x"/>
                                          </p:val>
                                        </p:tav>
                                        <p:tav tm="100000">
                                          <p:val>
                                            <p:strVal val="#ppt_x"/>
                                          </p:val>
                                        </p:tav>
                                      </p:tavLst>
                                    </p:anim>
                                    <p:anim calcmode="lin" valueType="num">
                                      <p:cBhvr additive="base">
                                        <p:cTn id="8" dur="500" fill="hold"/>
                                        <p:tgtEl>
                                          <p:spTgt spid="10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additive="base">
                                        <p:cTn id="12" dur="500" fill="hold"/>
                                        <p:tgtEl>
                                          <p:spTgt spid="110"/>
                                        </p:tgtEl>
                                        <p:attrNameLst>
                                          <p:attrName>ppt_x</p:attrName>
                                        </p:attrNameLst>
                                      </p:cBhvr>
                                      <p:tavLst>
                                        <p:tav tm="0">
                                          <p:val>
                                            <p:strVal val="#ppt_x"/>
                                          </p:val>
                                        </p:tav>
                                        <p:tav tm="100000">
                                          <p:val>
                                            <p:strVal val="#ppt_x"/>
                                          </p:val>
                                        </p:tav>
                                      </p:tavLst>
                                    </p:anim>
                                    <p:anim calcmode="lin" valueType="num">
                                      <p:cBhvr additive="base">
                                        <p:cTn id="13" dur="500" fill="hold"/>
                                        <p:tgtEl>
                                          <p:spTgt spid="1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9"/>
                                        </p:tgtEl>
                                        <p:attrNameLst>
                                          <p:attrName>style.visibility</p:attrName>
                                        </p:attrNameLst>
                                      </p:cBhvr>
                                      <p:to>
                                        <p:strVal val="visible"/>
                                      </p:to>
                                    </p:set>
                                    <p:anim calcmode="lin" valueType="num">
                                      <p:cBhvr additive="base">
                                        <p:cTn id="17" dur="500" fill="hold"/>
                                        <p:tgtEl>
                                          <p:spTgt spid="109"/>
                                        </p:tgtEl>
                                        <p:attrNameLst>
                                          <p:attrName>ppt_x</p:attrName>
                                        </p:attrNameLst>
                                      </p:cBhvr>
                                      <p:tavLst>
                                        <p:tav tm="0">
                                          <p:val>
                                            <p:strVal val="#ppt_x"/>
                                          </p:val>
                                        </p:tav>
                                        <p:tav tm="100000">
                                          <p:val>
                                            <p:strVal val="#ppt_x"/>
                                          </p:val>
                                        </p:tav>
                                      </p:tavLst>
                                    </p:anim>
                                    <p:anim calcmode="lin" valueType="num">
                                      <p:cBhvr additive="base">
                                        <p:cTn id="18"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2895" y="277866"/>
            <a:ext cx="2112875" cy="440482"/>
            <a:chOff x="262895" y="277866"/>
            <a:chExt cx="2112875" cy="440482"/>
          </a:xfrm>
        </p:grpSpPr>
        <p:grpSp>
          <p:nvGrpSpPr>
            <p:cNvPr id="3" name="组合 2"/>
            <p:cNvGrpSpPr/>
            <p:nvPr/>
          </p:nvGrpSpPr>
          <p:grpSpPr>
            <a:xfrm>
              <a:off x="262895" y="277866"/>
              <a:ext cx="563827" cy="429834"/>
              <a:chOff x="262895" y="271870"/>
              <a:chExt cx="563827" cy="429834"/>
            </a:xfrm>
          </p:grpSpPr>
          <p:sp>
            <p:nvSpPr>
              <p:cNvPr id="7" name="椭圆 6"/>
              <p:cNvSpPr/>
              <p:nvPr/>
            </p:nvSpPr>
            <p:spPr>
              <a:xfrm>
                <a:off x="327547" y="271870"/>
                <a:ext cx="429835" cy="429834"/>
              </a:xfrm>
              <a:prstGeom prst="ellipse">
                <a:avLst/>
              </a:prstGeom>
              <a:solidFill>
                <a:srgbClr val="30B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阿里巴巴普惠体 R" panose="00020600040101010101" charset="-122"/>
                </a:endParaRPr>
              </a:p>
            </p:txBody>
          </p:sp>
          <p:sp>
            <p:nvSpPr>
              <p:cNvPr id="8" name="框 38"/>
              <p:cNvSpPr txBox="1"/>
              <p:nvPr>
                <p:custDataLst>
                  <p:tags r:id="rId2"/>
                </p:custDataLst>
              </p:nvPr>
            </p:nvSpPr>
            <p:spPr>
              <a:xfrm>
                <a:off x="262895" y="293345"/>
                <a:ext cx="563827" cy="369332"/>
              </a:xfrm>
              <a:prstGeom prst="rect">
                <a:avLst/>
              </a:prstGeom>
              <a:noFill/>
            </p:spPr>
            <p:txBody>
              <a:bodyPr wrap="square" rtlCol="0">
                <a:spAutoFit/>
              </a:bodyPr>
              <a:lstStyle/>
              <a:p>
                <a:pPr lvl="0" algn="ct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04</a:t>
                </a:r>
                <a:endPar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4" name="组合 3"/>
            <p:cNvGrpSpPr/>
            <p:nvPr/>
          </p:nvGrpSpPr>
          <p:grpSpPr>
            <a:xfrm>
              <a:off x="834692" y="282607"/>
              <a:ext cx="1541078" cy="435741"/>
              <a:chOff x="1061048" y="281352"/>
              <a:chExt cx="1541078" cy="435741"/>
            </a:xfrm>
          </p:grpSpPr>
          <p:sp>
            <p:nvSpPr>
              <p:cNvPr id="5" name="文本框 4"/>
              <p:cNvSpPr txBox="1"/>
              <p:nvPr>
                <p:custDataLst>
                  <p:tags r:id="rId1"/>
                </p:custDataLst>
              </p:nvPr>
            </p:nvSpPr>
            <p:spPr>
              <a:xfrm>
                <a:off x="1061048" y="281352"/>
                <a:ext cx="1163650" cy="307777"/>
              </a:xfrm>
              <a:prstGeom prst="rect">
                <a:avLst/>
              </a:prstGeom>
              <a:noFill/>
            </p:spPr>
            <p:txBody>
              <a:bodyPr wrap="square" rtlCol="0">
                <a:spAutoFit/>
              </a:bodyPr>
              <a:lstStyle/>
              <a:p>
                <a:pPr lvl="0" algn="dist"/>
                <a:r>
                  <a:rPr lang="zh-CN" altLang="en-US" sz="14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读书收获</a:t>
                </a:r>
              </a:p>
            </p:txBody>
          </p:sp>
          <p:sp>
            <p:nvSpPr>
              <p:cNvPr id="6" name="矩形 5"/>
              <p:cNvSpPr/>
              <p:nvPr/>
            </p:nvSpPr>
            <p:spPr>
              <a:xfrm>
                <a:off x="1080786" y="532427"/>
                <a:ext cx="1521340" cy="184666"/>
              </a:xfrm>
              <a:prstGeom prst="rect">
                <a:avLst/>
              </a:prstGeom>
            </p:spPr>
            <p:txBody>
              <a:bodyPr wrap="square">
                <a:spAutoFit/>
              </a:bodyPr>
              <a:lstStyle/>
              <a:p>
                <a:pPr algn="dist"/>
                <a:r>
                  <a:rPr lang="en-US" altLang="zh-CN" sz="5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READING </a:t>
                </a:r>
                <a:r>
                  <a:rPr lang="en-US" altLang="zh-CN" sz="6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HARVEST</a:t>
                </a:r>
              </a:p>
            </p:txBody>
          </p:sp>
        </p:grpSp>
      </p:grpSp>
      <p:grpSp>
        <p:nvGrpSpPr>
          <p:cNvPr id="9" name="组合 8"/>
          <p:cNvGrpSpPr/>
          <p:nvPr/>
        </p:nvGrpSpPr>
        <p:grpSpPr>
          <a:xfrm>
            <a:off x="1377118" y="2011680"/>
            <a:ext cx="2173605" cy="2834640"/>
            <a:chOff x="1377118" y="2011680"/>
            <a:chExt cx="2173605" cy="2834640"/>
          </a:xfrm>
          <a:solidFill>
            <a:srgbClr val="90BF7C"/>
          </a:solidFill>
        </p:grpSpPr>
        <p:sp>
          <p:nvSpPr>
            <p:cNvPr id="10" name="矩形 9"/>
            <p:cNvSpPr/>
            <p:nvPr/>
          </p:nvSpPr>
          <p:spPr>
            <a:xfrm>
              <a:off x="1377118" y="2011680"/>
              <a:ext cx="2173605" cy="2834640"/>
            </a:xfrm>
            <a:prstGeom prst="rect">
              <a:avLst/>
            </a:prstGeom>
            <a:solidFill>
              <a:srgbClr val="30B593"/>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1" name="任意多边形 50"/>
            <p:cNvSpPr>
              <a:spLocks noChangeAspect="1"/>
            </p:cNvSpPr>
            <p:nvPr/>
          </p:nvSpPr>
          <p:spPr>
            <a:xfrm>
              <a:off x="2238920" y="2318016"/>
              <a:ext cx="450000" cy="360000"/>
            </a:xfrm>
            <a:custGeom>
              <a:avLst/>
              <a:gdLst/>
              <a:ahLst/>
              <a:cxnLst/>
              <a:rect l="l" t="t" r="r" b="b"/>
              <a:pathLst>
                <a:path w="275545" h="220436">
                  <a:moveTo>
                    <a:pt x="22962" y="18370"/>
                  </a:moveTo>
                  <a:cubicBezTo>
                    <a:pt x="21718" y="18370"/>
                    <a:pt x="20642" y="18824"/>
                    <a:pt x="19733" y="19733"/>
                  </a:cubicBezTo>
                  <a:cubicBezTo>
                    <a:pt x="18824" y="20642"/>
                    <a:pt x="18370" y="21718"/>
                    <a:pt x="18370" y="22962"/>
                  </a:cubicBezTo>
                  <a:lnTo>
                    <a:pt x="18370" y="160735"/>
                  </a:lnTo>
                  <a:cubicBezTo>
                    <a:pt x="18370" y="161978"/>
                    <a:pt x="18824" y="163055"/>
                    <a:pt x="19733" y="163964"/>
                  </a:cubicBezTo>
                  <a:cubicBezTo>
                    <a:pt x="20642" y="164872"/>
                    <a:pt x="21718" y="165327"/>
                    <a:pt x="22962" y="165327"/>
                  </a:cubicBezTo>
                  <a:lnTo>
                    <a:pt x="252583" y="165327"/>
                  </a:lnTo>
                  <a:cubicBezTo>
                    <a:pt x="253826" y="165327"/>
                    <a:pt x="254903" y="164872"/>
                    <a:pt x="255812" y="163964"/>
                  </a:cubicBezTo>
                  <a:cubicBezTo>
                    <a:pt x="256721" y="163055"/>
                    <a:pt x="257175" y="161978"/>
                    <a:pt x="257175" y="160735"/>
                  </a:cubicBezTo>
                  <a:lnTo>
                    <a:pt x="257175" y="22962"/>
                  </a:lnTo>
                  <a:cubicBezTo>
                    <a:pt x="257175" y="21718"/>
                    <a:pt x="256721" y="20642"/>
                    <a:pt x="255812" y="19733"/>
                  </a:cubicBezTo>
                  <a:cubicBezTo>
                    <a:pt x="254903" y="18824"/>
                    <a:pt x="253826" y="18370"/>
                    <a:pt x="252583" y="18370"/>
                  </a:cubicBezTo>
                  <a:close/>
                  <a:moveTo>
                    <a:pt x="22962" y="0"/>
                  </a:moveTo>
                  <a:lnTo>
                    <a:pt x="252583" y="0"/>
                  </a:lnTo>
                  <a:cubicBezTo>
                    <a:pt x="258897" y="0"/>
                    <a:pt x="264303" y="2249"/>
                    <a:pt x="268800" y="6745"/>
                  </a:cubicBezTo>
                  <a:cubicBezTo>
                    <a:pt x="273296" y="11242"/>
                    <a:pt x="275545" y="16648"/>
                    <a:pt x="275545" y="22962"/>
                  </a:cubicBezTo>
                  <a:lnTo>
                    <a:pt x="275545" y="160735"/>
                  </a:lnTo>
                  <a:cubicBezTo>
                    <a:pt x="275545" y="167049"/>
                    <a:pt x="273296" y="172455"/>
                    <a:pt x="268800" y="176951"/>
                  </a:cubicBezTo>
                  <a:cubicBezTo>
                    <a:pt x="264303" y="181448"/>
                    <a:pt x="258897" y="183697"/>
                    <a:pt x="252583" y="183697"/>
                  </a:cubicBezTo>
                  <a:lnTo>
                    <a:pt x="146957" y="183697"/>
                  </a:lnTo>
                  <a:lnTo>
                    <a:pt x="146957" y="202066"/>
                  </a:lnTo>
                  <a:lnTo>
                    <a:pt x="197474" y="202066"/>
                  </a:lnTo>
                  <a:cubicBezTo>
                    <a:pt x="198813" y="202066"/>
                    <a:pt x="199913" y="202497"/>
                    <a:pt x="200774" y="203358"/>
                  </a:cubicBezTo>
                  <a:cubicBezTo>
                    <a:pt x="201636" y="204219"/>
                    <a:pt x="202066" y="205319"/>
                    <a:pt x="202066" y="206659"/>
                  </a:cubicBezTo>
                  <a:lnTo>
                    <a:pt x="202066" y="215843"/>
                  </a:lnTo>
                  <a:cubicBezTo>
                    <a:pt x="202066" y="217183"/>
                    <a:pt x="201636" y="218283"/>
                    <a:pt x="200774" y="219144"/>
                  </a:cubicBezTo>
                  <a:cubicBezTo>
                    <a:pt x="199913" y="220005"/>
                    <a:pt x="198813" y="220436"/>
                    <a:pt x="197474" y="220436"/>
                  </a:cubicBezTo>
                  <a:lnTo>
                    <a:pt x="78071" y="220436"/>
                  </a:lnTo>
                  <a:cubicBezTo>
                    <a:pt x="76732" y="220436"/>
                    <a:pt x="75631" y="220005"/>
                    <a:pt x="74770" y="219144"/>
                  </a:cubicBezTo>
                  <a:cubicBezTo>
                    <a:pt x="73909" y="218283"/>
                    <a:pt x="73479" y="217183"/>
                    <a:pt x="73479" y="215843"/>
                  </a:cubicBezTo>
                  <a:lnTo>
                    <a:pt x="73479" y="206659"/>
                  </a:lnTo>
                  <a:cubicBezTo>
                    <a:pt x="73479" y="205319"/>
                    <a:pt x="73909" y="204219"/>
                    <a:pt x="74770" y="203358"/>
                  </a:cubicBezTo>
                  <a:cubicBezTo>
                    <a:pt x="75631" y="202497"/>
                    <a:pt x="76732" y="202066"/>
                    <a:pt x="78071" y="202066"/>
                  </a:cubicBezTo>
                  <a:lnTo>
                    <a:pt x="128588" y="202066"/>
                  </a:lnTo>
                  <a:lnTo>
                    <a:pt x="128588" y="183697"/>
                  </a:lnTo>
                  <a:lnTo>
                    <a:pt x="22962" y="183697"/>
                  </a:lnTo>
                  <a:cubicBezTo>
                    <a:pt x="16647" y="183697"/>
                    <a:pt x="11242" y="181448"/>
                    <a:pt x="6745" y="176951"/>
                  </a:cubicBezTo>
                  <a:cubicBezTo>
                    <a:pt x="2248" y="172455"/>
                    <a:pt x="0" y="167049"/>
                    <a:pt x="0" y="160735"/>
                  </a:cubicBezTo>
                  <a:lnTo>
                    <a:pt x="0" y="22962"/>
                  </a:lnTo>
                  <a:cubicBezTo>
                    <a:pt x="0" y="16648"/>
                    <a:pt x="2248" y="11242"/>
                    <a:pt x="6745" y="6745"/>
                  </a:cubicBezTo>
                  <a:cubicBezTo>
                    <a:pt x="11242" y="2249"/>
                    <a:pt x="16647" y="0"/>
                    <a:pt x="22962" y="0"/>
                  </a:cubicBezTo>
                  <a:close/>
                </a:path>
              </a:pathLst>
            </a:custGeom>
            <a:solidFill>
              <a:schemeClr val="bg1"/>
            </a:solidFill>
            <a:ln>
              <a:solidFill>
                <a:schemeClr val="bg1"/>
              </a:solid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000" b="0" i="0" u="none" strike="noStrike" kern="0" cap="none" spc="0" normalizeH="0" baseline="0" noProof="0" dirty="0">
                <a:ln>
                  <a:noFill/>
                </a:ln>
                <a:solidFill>
                  <a:sysClr val="windowText" lastClr="000000"/>
                </a:solidFill>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2" name="文本框 11"/>
            <p:cNvSpPr txBox="1"/>
            <p:nvPr/>
          </p:nvSpPr>
          <p:spPr>
            <a:xfrm>
              <a:off x="1602146" y="2884647"/>
              <a:ext cx="1723549" cy="436145"/>
            </a:xfrm>
            <a:prstGeom prst="rect">
              <a:avLst/>
            </a:prstGeom>
            <a:noFill/>
            <a:ln>
              <a:noFill/>
            </a:ln>
          </p:spPr>
          <p:txBody>
            <a:bodyPr wrap="none" rtlCol="0">
              <a:spAutoFit/>
            </a:bodyPr>
            <a:lstStyle/>
            <a:p>
              <a:pPr lvl="0" algn="ctr" defTabSz="457200">
                <a:lnSpc>
                  <a:spcPct val="120000"/>
                </a:lnSpc>
              </a:pP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添加文本标题</a:t>
              </a:r>
            </a:p>
          </p:txBody>
        </p:sp>
        <p:cxnSp>
          <p:nvCxnSpPr>
            <p:cNvPr id="13" name="直接连接符 12"/>
            <p:cNvCxnSpPr/>
            <p:nvPr/>
          </p:nvCxnSpPr>
          <p:spPr>
            <a:xfrm>
              <a:off x="2337920" y="3527042"/>
              <a:ext cx="252000" cy="0"/>
            </a:xfrm>
            <a:prstGeom prst="line">
              <a:avLst/>
            </a:prstGeom>
            <a:grpFill/>
            <a:ln w="25400" cap="flat" cmpd="sng" algn="ctr">
              <a:solidFill>
                <a:schemeClr val="bg1"/>
              </a:solidFill>
              <a:prstDash val="solid"/>
              <a:miter lim="800000"/>
            </a:ln>
            <a:effectLst/>
          </p:spPr>
        </p:cxnSp>
        <p:sp>
          <p:nvSpPr>
            <p:cNvPr id="14" name="文本框 13"/>
            <p:cNvSpPr txBox="1"/>
            <p:nvPr/>
          </p:nvSpPr>
          <p:spPr>
            <a:xfrm>
              <a:off x="1386667" y="3625520"/>
              <a:ext cx="2154507" cy="894604"/>
            </a:xfrm>
            <a:prstGeom prst="rect">
              <a:avLst/>
            </a:prstGeom>
            <a:noFill/>
            <a:ln>
              <a:noFill/>
            </a:ln>
          </p:spPr>
          <p:txBody>
            <a:bodyPr wrap="square" rtlCol="0">
              <a:spAutoFit/>
            </a:bodyPr>
            <a:lstStyle/>
            <a:p>
              <a:pPr lvl="0" algn="ctr" defTabSz="457200">
                <a:lnSpc>
                  <a:spcPct val="150000"/>
                </a:lnSpc>
              </a:pP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单击此处键入文本单击此处键入单击此处键入文本单击此处键入文本</a:t>
              </a:r>
            </a:p>
          </p:txBody>
        </p:sp>
      </p:grpSp>
      <p:grpSp>
        <p:nvGrpSpPr>
          <p:cNvPr id="15" name="组合 14"/>
          <p:cNvGrpSpPr/>
          <p:nvPr/>
        </p:nvGrpSpPr>
        <p:grpSpPr>
          <a:xfrm>
            <a:off x="3799099" y="2011680"/>
            <a:ext cx="2173605" cy="2834640"/>
            <a:chOff x="3799099" y="2011680"/>
            <a:chExt cx="2173605" cy="2834640"/>
          </a:xfrm>
          <a:solidFill>
            <a:srgbClr val="90BF7C"/>
          </a:solidFill>
        </p:grpSpPr>
        <p:sp>
          <p:nvSpPr>
            <p:cNvPr id="16" name="矩形 15"/>
            <p:cNvSpPr/>
            <p:nvPr/>
          </p:nvSpPr>
          <p:spPr>
            <a:xfrm>
              <a:off x="3799099" y="2011680"/>
              <a:ext cx="2173605" cy="2834640"/>
            </a:xfrm>
            <a:prstGeom prst="rect">
              <a:avLst/>
            </a:prstGeom>
            <a:solidFill>
              <a:srgbClr val="30B593"/>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uLnTx/>
                <a:uFillTx/>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17" name="组合 16"/>
            <p:cNvGrpSpPr>
              <a:grpSpLocks noChangeAspect="1"/>
            </p:cNvGrpSpPr>
            <p:nvPr/>
          </p:nvGrpSpPr>
          <p:grpSpPr>
            <a:xfrm>
              <a:off x="4743510" y="2318016"/>
              <a:ext cx="284783" cy="360000"/>
              <a:chOff x="4619625" y="3498588"/>
              <a:chExt cx="447905" cy="566206"/>
            </a:xfrm>
            <a:grpFill/>
            <a:effectLst/>
          </p:grpSpPr>
          <p:grpSp>
            <p:nvGrpSpPr>
              <p:cNvPr id="21" name="组合 20"/>
              <p:cNvGrpSpPr/>
              <p:nvPr/>
            </p:nvGrpSpPr>
            <p:grpSpPr>
              <a:xfrm>
                <a:off x="4619625" y="3505200"/>
                <a:ext cx="123825" cy="559594"/>
                <a:chOff x="4619625" y="3505200"/>
                <a:chExt cx="123825" cy="559594"/>
              </a:xfrm>
              <a:grpFill/>
            </p:grpSpPr>
            <p:sp>
              <p:nvSpPr>
                <p:cNvPr id="28" name="圆角矩形 14"/>
                <p:cNvSpPr/>
                <p:nvPr/>
              </p:nvSpPr>
              <p:spPr>
                <a:xfrm>
                  <a:off x="4619625" y="3505200"/>
                  <a:ext cx="123825" cy="559594"/>
                </a:xfrm>
                <a:prstGeom prst="roundRect">
                  <a:avLst/>
                </a:prstGeom>
                <a:solidFill>
                  <a:schemeClr val="bg1"/>
                </a:solidFill>
                <a:ln w="158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uLnTx/>
                    <a:uFillTx/>
                    <a:latin typeface="阿里巴巴普惠体 R" panose="00020600040101010101" charset="-122"/>
                    <a:ea typeface="阿里巴巴普惠体 R" panose="00020600040101010101" charset="-122"/>
                    <a:cs typeface="阿里巴巴普惠体 R" panose="00020600040101010101" charset="-122"/>
                  </a:endParaRPr>
                </a:p>
              </p:txBody>
            </p:sp>
            <p:cxnSp>
              <p:nvCxnSpPr>
                <p:cNvPr id="29" name="直接连接符 28"/>
                <p:cNvCxnSpPr/>
                <p:nvPr/>
              </p:nvCxnSpPr>
              <p:spPr>
                <a:xfrm>
                  <a:off x="4681537" y="3671893"/>
                  <a:ext cx="0" cy="226208"/>
                </a:xfrm>
                <a:prstGeom prst="line">
                  <a:avLst/>
                </a:prstGeom>
                <a:grpFill/>
                <a:ln w="15875" cap="flat" cmpd="sng" algn="ctr">
                  <a:solidFill>
                    <a:schemeClr val="bg1"/>
                  </a:solidFill>
                  <a:prstDash val="solid"/>
                  <a:miter lim="800000"/>
                </a:ln>
                <a:effectLst/>
              </p:spPr>
            </p:cxnSp>
          </p:grpSp>
          <p:grpSp>
            <p:nvGrpSpPr>
              <p:cNvPr id="22" name="组合 21"/>
              <p:cNvGrpSpPr/>
              <p:nvPr/>
            </p:nvGrpSpPr>
            <p:grpSpPr>
              <a:xfrm>
                <a:off x="4744404" y="3505200"/>
                <a:ext cx="123825" cy="559594"/>
                <a:chOff x="4619625" y="3505200"/>
                <a:chExt cx="123825" cy="559594"/>
              </a:xfrm>
              <a:grpFill/>
            </p:grpSpPr>
            <p:sp>
              <p:nvSpPr>
                <p:cNvPr id="26" name="圆角矩形 20"/>
                <p:cNvSpPr/>
                <p:nvPr/>
              </p:nvSpPr>
              <p:spPr>
                <a:xfrm>
                  <a:off x="4619625" y="3505200"/>
                  <a:ext cx="123825" cy="559594"/>
                </a:xfrm>
                <a:prstGeom prst="roundRect">
                  <a:avLst/>
                </a:prstGeom>
                <a:solidFill>
                  <a:schemeClr val="bg1"/>
                </a:solidFill>
                <a:ln w="158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uLnTx/>
                    <a:uFillTx/>
                    <a:latin typeface="阿里巴巴普惠体 R" panose="00020600040101010101" charset="-122"/>
                    <a:ea typeface="阿里巴巴普惠体 R" panose="00020600040101010101" charset="-122"/>
                    <a:cs typeface="阿里巴巴普惠体 R" panose="00020600040101010101" charset="-122"/>
                  </a:endParaRPr>
                </a:p>
              </p:txBody>
            </p:sp>
            <p:cxnSp>
              <p:nvCxnSpPr>
                <p:cNvPr id="27" name="直接连接符 26"/>
                <p:cNvCxnSpPr/>
                <p:nvPr/>
              </p:nvCxnSpPr>
              <p:spPr>
                <a:xfrm>
                  <a:off x="4681537" y="3671893"/>
                  <a:ext cx="0" cy="226208"/>
                </a:xfrm>
                <a:prstGeom prst="line">
                  <a:avLst/>
                </a:prstGeom>
                <a:grpFill/>
                <a:ln w="15875" cap="flat" cmpd="sng" algn="ctr">
                  <a:solidFill>
                    <a:schemeClr val="bg1"/>
                  </a:solidFill>
                  <a:prstDash val="solid"/>
                  <a:miter lim="800000"/>
                </a:ln>
                <a:effectLst/>
              </p:spPr>
            </p:cxnSp>
          </p:grpSp>
          <p:grpSp>
            <p:nvGrpSpPr>
              <p:cNvPr id="23" name="组合 22"/>
              <p:cNvGrpSpPr/>
              <p:nvPr/>
            </p:nvGrpSpPr>
            <p:grpSpPr>
              <a:xfrm rot="20964699">
                <a:off x="4943705" y="3498588"/>
                <a:ext cx="123825" cy="559594"/>
                <a:chOff x="4619625" y="3505200"/>
                <a:chExt cx="123825" cy="559594"/>
              </a:xfrm>
              <a:grpFill/>
            </p:grpSpPr>
            <p:sp>
              <p:nvSpPr>
                <p:cNvPr id="24" name="圆角矩形 27"/>
                <p:cNvSpPr/>
                <p:nvPr/>
              </p:nvSpPr>
              <p:spPr>
                <a:xfrm>
                  <a:off x="4619625" y="3505200"/>
                  <a:ext cx="123825" cy="559594"/>
                </a:xfrm>
                <a:prstGeom prst="roundRect">
                  <a:avLst/>
                </a:prstGeom>
                <a:solidFill>
                  <a:schemeClr val="bg1"/>
                </a:solidFill>
                <a:ln w="15875"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uLnTx/>
                    <a:uFillTx/>
                    <a:latin typeface="阿里巴巴普惠体 R" panose="00020600040101010101" charset="-122"/>
                    <a:ea typeface="阿里巴巴普惠体 R" panose="00020600040101010101" charset="-122"/>
                    <a:cs typeface="阿里巴巴普惠体 R" panose="00020600040101010101" charset="-122"/>
                  </a:endParaRPr>
                </a:p>
              </p:txBody>
            </p:sp>
            <p:cxnSp>
              <p:nvCxnSpPr>
                <p:cNvPr id="25" name="直接连接符 24"/>
                <p:cNvCxnSpPr/>
                <p:nvPr/>
              </p:nvCxnSpPr>
              <p:spPr>
                <a:xfrm>
                  <a:off x="4681544" y="3671897"/>
                  <a:ext cx="0" cy="226209"/>
                </a:xfrm>
                <a:prstGeom prst="line">
                  <a:avLst/>
                </a:prstGeom>
                <a:grpFill/>
                <a:ln w="15875" cap="flat" cmpd="sng" algn="ctr">
                  <a:solidFill>
                    <a:schemeClr val="bg1"/>
                  </a:solidFill>
                  <a:prstDash val="solid"/>
                  <a:miter lim="800000"/>
                </a:ln>
                <a:effectLst/>
              </p:spPr>
            </p:cxnSp>
          </p:grpSp>
        </p:grpSp>
        <p:sp>
          <p:nvSpPr>
            <p:cNvPr id="18" name="文本框 17"/>
            <p:cNvSpPr txBox="1"/>
            <p:nvPr/>
          </p:nvSpPr>
          <p:spPr>
            <a:xfrm>
              <a:off x="4024127" y="2884647"/>
              <a:ext cx="1723549" cy="436145"/>
            </a:xfrm>
            <a:prstGeom prst="rect">
              <a:avLst/>
            </a:prstGeom>
            <a:noFill/>
            <a:ln>
              <a:noFill/>
            </a:ln>
          </p:spPr>
          <p:txBody>
            <a:bodyPr wrap="none" rtlCol="0">
              <a:spAutoFit/>
            </a:bodyPr>
            <a:lstStyle/>
            <a:p>
              <a:pPr lvl="0" algn="ctr" defTabSz="457200">
                <a:lnSpc>
                  <a:spcPct val="120000"/>
                </a:lnSpc>
              </a:pP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添加文本标题</a:t>
              </a:r>
            </a:p>
          </p:txBody>
        </p:sp>
        <p:cxnSp>
          <p:nvCxnSpPr>
            <p:cNvPr id="19" name="直接连接符 18"/>
            <p:cNvCxnSpPr/>
            <p:nvPr/>
          </p:nvCxnSpPr>
          <p:spPr>
            <a:xfrm>
              <a:off x="4759901" y="3527042"/>
              <a:ext cx="252000" cy="0"/>
            </a:xfrm>
            <a:prstGeom prst="line">
              <a:avLst/>
            </a:prstGeom>
            <a:grpFill/>
            <a:ln w="25400" cap="flat" cmpd="sng" algn="ctr">
              <a:solidFill>
                <a:schemeClr val="bg1"/>
              </a:solidFill>
              <a:prstDash val="solid"/>
              <a:miter lim="800000"/>
            </a:ln>
            <a:effectLst/>
          </p:spPr>
        </p:cxnSp>
        <p:sp>
          <p:nvSpPr>
            <p:cNvPr id="20" name="文本框 19"/>
            <p:cNvSpPr txBox="1"/>
            <p:nvPr/>
          </p:nvSpPr>
          <p:spPr>
            <a:xfrm>
              <a:off x="3808648" y="3625520"/>
              <a:ext cx="2154507" cy="894604"/>
            </a:xfrm>
            <a:prstGeom prst="rect">
              <a:avLst/>
            </a:prstGeom>
            <a:noFill/>
            <a:ln>
              <a:noFill/>
            </a:ln>
          </p:spPr>
          <p:txBody>
            <a:bodyPr wrap="square" rtlCol="0">
              <a:spAutoFit/>
            </a:bodyPr>
            <a:lstStyle/>
            <a:p>
              <a:pPr lvl="0" algn="ctr" defTabSz="457200">
                <a:lnSpc>
                  <a:spcPct val="150000"/>
                </a:lnSpc>
              </a:pP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单击此处键入文本单击此处键入单击此处键入文本单击此处键入文本</a:t>
              </a:r>
            </a:p>
          </p:txBody>
        </p:sp>
      </p:grpSp>
      <p:grpSp>
        <p:nvGrpSpPr>
          <p:cNvPr id="30" name="组合 29"/>
          <p:cNvGrpSpPr/>
          <p:nvPr/>
        </p:nvGrpSpPr>
        <p:grpSpPr>
          <a:xfrm>
            <a:off x="6218481" y="1618627"/>
            <a:ext cx="2173605" cy="2834640"/>
            <a:chOff x="6218481" y="1618627"/>
            <a:chExt cx="2173605" cy="2834640"/>
          </a:xfrm>
        </p:grpSpPr>
        <p:sp>
          <p:nvSpPr>
            <p:cNvPr id="31" name="矩形 30"/>
            <p:cNvSpPr/>
            <p:nvPr/>
          </p:nvSpPr>
          <p:spPr>
            <a:xfrm>
              <a:off x="6218481" y="1618627"/>
              <a:ext cx="2173605" cy="2834640"/>
            </a:xfrm>
            <a:prstGeom prst="rect">
              <a:avLst/>
            </a:prstGeom>
            <a:solidFill>
              <a:schemeClr val="bg1"/>
            </a:solidFill>
            <a:ln w="127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uLnTx/>
                <a:uFillTx/>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32" name="组合 31"/>
            <p:cNvGrpSpPr>
              <a:grpSpLocks noChangeAspect="1"/>
            </p:cNvGrpSpPr>
            <p:nvPr/>
          </p:nvGrpSpPr>
          <p:grpSpPr>
            <a:xfrm>
              <a:off x="7180981" y="1868861"/>
              <a:ext cx="249600" cy="468000"/>
              <a:chOff x="7280333" y="3492757"/>
              <a:chExt cx="159675" cy="307631"/>
            </a:xfrm>
            <a:solidFill>
              <a:srgbClr val="12B1B0"/>
            </a:solidFill>
            <a:effectLst/>
          </p:grpSpPr>
          <p:sp>
            <p:nvSpPr>
              <p:cNvPr id="36" name="Freeform 159"/>
              <p:cNvSpPr>
                <a:spLocks noChangeArrowheads="1"/>
              </p:cNvSpPr>
              <p:nvPr/>
            </p:nvSpPr>
            <p:spPr bwMode="auto">
              <a:xfrm>
                <a:off x="7280333" y="3492757"/>
                <a:ext cx="159675" cy="307631"/>
              </a:xfrm>
              <a:custGeom>
                <a:avLst/>
                <a:gdLst>
                  <a:gd name="T0" fmla="*/ 478 w 479"/>
                  <a:gd name="T1" fmla="*/ 239 h 927"/>
                  <a:gd name="T2" fmla="*/ 478 w 479"/>
                  <a:gd name="T3" fmla="*/ 239 h 927"/>
                  <a:gd name="T4" fmla="*/ 239 w 479"/>
                  <a:gd name="T5" fmla="*/ 0 h 927"/>
                  <a:gd name="T6" fmla="*/ 0 w 479"/>
                  <a:gd name="T7" fmla="*/ 239 h 927"/>
                  <a:gd name="T8" fmla="*/ 0 w 479"/>
                  <a:gd name="T9" fmla="*/ 687 h 927"/>
                  <a:gd name="T10" fmla="*/ 239 w 479"/>
                  <a:gd name="T11" fmla="*/ 926 h 927"/>
                  <a:gd name="T12" fmla="*/ 478 w 479"/>
                  <a:gd name="T13" fmla="*/ 687 h 927"/>
                  <a:gd name="T14" fmla="*/ 478 w 479"/>
                  <a:gd name="T15" fmla="*/ 239 h 9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927">
                    <a:moveTo>
                      <a:pt x="478" y="239"/>
                    </a:moveTo>
                    <a:lnTo>
                      <a:pt x="478" y="239"/>
                    </a:lnTo>
                    <a:cubicBezTo>
                      <a:pt x="478" y="104"/>
                      <a:pt x="374" y="0"/>
                      <a:pt x="239" y="0"/>
                    </a:cubicBezTo>
                    <a:cubicBezTo>
                      <a:pt x="105" y="0"/>
                      <a:pt x="0" y="104"/>
                      <a:pt x="0" y="239"/>
                    </a:cubicBezTo>
                    <a:cubicBezTo>
                      <a:pt x="0" y="687"/>
                      <a:pt x="0" y="687"/>
                      <a:pt x="0" y="687"/>
                    </a:cubicBezTo>
                    <a:cubicBezTo>
                      <a:pt x="0" y="821"/>
                      <a:pt x="105" y="926"/>
                      <a:pt x="239" y="926"/>
                    </a:cubicBezTo>
                    <a:cubicBezTo>
                      <a:pt x="374" y="926"/>
                      <a:pt x="478" y="821"/>
                      <a:pt x="478" y="687"/>
                    </a:cubicBezTo>
                    <a:lnTo>
                      <a:pt x="478" y="239"/>
                    </a:lnTo>
                  </a:path>
                </a:pathLst>
              </a:custGeom>
              <a:solidFill>
                <a:srgbClr val="30B593"/>
              </a:solidFill>
              <a:ln w="15875" cap="flat">
                <a:solidFill>
                  <a:sysClr val="window" lastClr="FFFFFF"/>
                </a:solid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37" name="Line 160"/>
              <p:cNvSpPr>
                <a:spLocks noChangeShapeType="1"/>
              </p:cNvSpPr>
              <p:nvPr/>
            </p:nvSpPr>
            <p:spPr bwMode="auto">
              <a:xfrm>
                <a:off x="7359443" y="3536704"/>
                <a:ext cx="1465" cy="39553"/>
              </a:xfrm>
              <a:prstGeom prst="line">
                <a:avLst/>
              </a:prstGeom>
              <a:grpFill/>
              <a:ln w="15875" cap="flat">
                <a:solidFill>
                  <a:sysClr val="window" lastClr="FFFFFF"/>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uLnTx/>
                  <a:uFillTx/>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33" name="文本框 32"/>
            <p:cNvSpPr txBox="1"/>
            <p:nvPr/>
          </p:nvSpPr>
          <p:spPr>
            <a:xfrm>
              <a:off x="6443508" y="2449550"/>
              <a:ext cx="1723549" cy="436145"/>
            </a:xfrm>
            <a:prstGeom prst="rect">
              <a:avLst/>
            </a:prstGeom>
            <a:noFill/>
          </p:spPr>
          <p:txBody>
            <a:bodyPr wrap="none" rtlCol="0">
              <a:spAutoFit/>
            </a:bodyPr>
            <a:lstStyle/>
            <a:p>
              <a:pPr lvl="0" algn="ctr" defTabSz="457200">
                <a:lnSpc>
                  <a:spcPct val="120000"/>
                </a:lnSpc>
              </a:pPr>
              <a:r>
                <a:rPr lang="zh-CN" altLang="en-US" sz="2000" dirty="0">
                  <a:latin typeface="阿里巴巴普惠体 R" panose="00020600040101010101" charset="-122"/>
                  <a:ea typeface="阿里巴巴普惠体 R" panose="00020600040101010101" charset="-122"/>
                  <a:cs typeface="阿里巴巴普惠体 R" panose="00020600040101010101" charset="-122"/>
                </a:rPr>
                <a:t>添加文本标题</a:t>
              </a:r>
            </a:p>
          </p:txBody>
        </p:sp>
        <p:cxnSp>
          <p:nvCxnSpPr>
            <p:cNvPr id="34" name="直接连接符 33"/>
            <p:cNvCxnSpPr/>
            <p:nvPr/>
          </p:nvCxnSpPr>
          <p:spPr>
            <a:xfrm>
              <a:off x="7179781" y="2991114"/>
              <a:ext cx="252000" cy="0"/>
            </a:xfrm>
            <a:prstGeom prst="line">
              <a:avLst/>
            </a:prstGeom>
            <a:noFill/>
            <a:ln w="25400" cap="flat" cmpd="sng" algn="ctr">
              <a:solidFill>
                <a:schemeClr val="tx1"/>
              </a:solidFill>
              <a:prstDash val="solid"/>
              <a:miter lim="800000"/>
            </a:ln>
            <a:effectLst/>
          </p:spPr>
        </p:cxnSp>
        <p:sp>
          <p:nvSpPr>
            <p:cNvPr id="35" name="文本框 34"/>
            <p:cNvSpPr txBox="1"/>
            <p:nvPr/>
          </p:nvSpPr>
          <p:spPr>
            <a:xfrm>
              <a:off x="6228528" y="3054347"/>
              <a:ext cx="2154507" cy="894604"/>
            </a:xfrm>
            <a:prstGeom prst="rect">
              <a:avLst/>
            </a:prstGeom>
            <a:noFill/>
          </p:spPr>
          <p:txBody>
            <a:bodyPr wrap="square" rtlCol="0">
              <a:spAutoFit/>
            </a:bodyPr>
            <a:lstStyle/>
            <a:p>
              <a:pPr lvl="0" algn="ctr" defTabSz="457200">
                <a:lnSpc>
                  <a:spcPct val="150000"/>
                </a:lnSpc>
              </a:pPr>
              <a:r>
                <a:rPr lang="zh-CN" altLang="en-US" sz="12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单击此处键入文本单击此处键入单击此处键入文本单击此处键入文本</a:t>
              </a:r>
            </a:p>
          </p:txBody>
        </p:sp>
      </p:grpSp>
      <p:grpSp>
        <p:nvGrpSpPr>
          <p:cNvPr id="38" name="组合 37"/>
          <p:cNvGrpSpPr/>
          <p:nvPr/>
        </p:nvGrpSpPr>
        <p:grpSpPr>
          <a:xfrm>
            <a:off x="8638858" y="2011680"/>
            <a:ext cx="2173605" cy="2834640"/>
            <a:chOff x="8638858" y="2011680"/>
            <a:chExt cx="2173605" cy="2834640"/>
          </a:xfrm>
          <a:solidFill>
            <a:srgbClr val="90BF7C"/>
          </a:solidFill>
        </p:grpSpPr>
        <p:sp>
          <p:nvSpPr>
            <p:cNvPr id="39" name="矩形 38"/>
            <p:cNvSpPr/>
            <p:nvPr/>
          </p:nvSpPr>
          <p:spPr>
            <a:xfrm>
              <a:off x="8638858" y="2011680"/>
              <a:ext cx="2173605" cy="2834640"/>
            </a:xfrm>
            <a:prstGeom prst="rect">
              <a:avLst/>
            </a:prstGeom>
            <a:solidFill>
              <a:srgbClr val="30B593"/>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ysClr val="windowText" lastClr="000000"/>
                </a:solidFill>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40" name="Shape 2807"/>
            <p:cNvSpPr>
              <a:spLocks noChangeAspect="1"/>
            </p:cNvSpPr>
            <p:nvPr/>
          </p:nvSpPr>
          <p:spPr>
            <a:xfrm>
              <a:off x="9545660" y="2367107"/>
              <a:ext cx="360000" cy="261819"/>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89"/>
                  </a:lnTo>
                  <a:lnTo>
                    <a:pt x="21577" y="4886"/>
                  </a:lnTo>
                  <a:cubicBezTo>
                    <a:pt x="21586" y="4833"/>
                    <a:pt x="21600" y="4782"/>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59"/>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chemeClr val="bg1"/>
            </a:solidFill>
            <a:ln w="12700">
              <a:solidFill>
                <a:schemeClr val="bg1"/>
              </a:solidFill>
              <a:miter lim="400000"/>
            </a:ln>
            <a:effectLst/>
          </p:spPr>
          <p:txBody>
            <a:bodyPr lIns="19045" tIns="19045" rIns="19045" bIns="19045" anchor="ctr"/>
            <a:lstStyle/>
            <a:p>
              <a:pPr marL="0" marR="0" lvl="0" indent="0" defTabSz="22860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ysClr val="windowText" lastClr="000000"/>
                </a:solidFill>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41" name="文本框 40"/>
            <p:cNvSpPr txBox="1"/>
            <p:nvPr/>
          </p:nvSpPr>
          <p:spPr>
            <a:xfrm>
              <a:off x="8863886" y="2884647"/>
              <a:ext cx="1723549" cy="436145"/>
            </a:xfrm>
            <a:prstGeom prst="rect">
              <a:avLst/>
            </a:prstGeom>
            <a:noFill/>
            <a:ln>
              <a:noFill/>
            </a:ln>
          </p:spPr>
          <p:txBody>
            <a:bodyPr wrap="none" rtlCol="0">
              <a:spAutoFit/>
            </a:bodyPr>
            <a:lstStyle/>
            <a:p>
              <a:pPr lvl="0" algn="ctr" defTabSz="457200">
                <a:lnSpc>
                  <a:spcPct val="120000"/>
                </a:lnSpc>
              </a:pPr>
              <a:r>
                <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添加文本标题</a:t>
              </a:r>
            </a:p>
          </p:txBody>
        </p:sp>
        <p:cxnSp>
          <p:nvCxnSpPr>
            <p:cNvPr id="42" name="直接连接符 41"/>
            <p:cNvCxnSpPr/>
            <p:nvPr/>
          </p:nvCxnSpPr>
          <p:spPr>
            <a:xfrm>
              <a:off x="9599660" y="3527042"/>
              <a:ext cx="252000" cy="0"/>
            </a:xfrm>
            <a:prstGeom prst="line">
              <a:avLst/>
            </a:prstGeom>
            <a:grpFill/>
            <a:ln w="25400" cap="flat" cmpd="sng" algn="ctr">
              <a:solidFill>
                <a:schemeClr val="bg1"/>
              </a:solidFill>
              <a:prstDash val="solid"/>
              <a:miter lim="800000"/>
            </a:ln>
            <a:effectLst/>
          </p:spPr>
        </p:cxnSp>
        <p:sp>
          <p:nvSpPr>
            <p:cNvPr id="43" name="文本框 42"/>
            <p:cNvSpPr txBox="1"/>
            <p:nvPr/>
          </p:nvSpPr>
          <p:spPr>
            <a:xfrm>
              <a:off x="8648407" y="3625520"/>
              <a:ext cx="2154507" cy="894604"/>
            </a:xfrm>
            <a:prstGeom prst="rect">
              <a:avLst/>
            </a:prstGeom>
            <a:noFill/>
            <a:ln>
              <a:noFill/>
            </a:ln>
          </p:spPr>
          <p:txBody>
            <a:bodyPr wrap="square" rtlCol="0">
              <a:spAutoFit/>
            </a:bodyPr>
            <a:lstStyle/>
            <a:p>
              <a:pPr lvl="0" algn="ctr" defTabSz="457200">
                <a:lnSpc>
                  <a:spcPct val="150000"/>
                </a:lnSpc>
              </a:pPr>
              <a:r>
                <a:rPr lang="zh-CN" altLang="en-US" sz="1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单击此处键入文本单击此处键入单击此处键入文本单击此处键入文本</a:t>
              </a:r>
            </a:p>
          </p:txBody>
        </p:sp>
      </p:grpSp>
      <p:sp>
        <p:nvSpPr>
          <p:cNvPr id="44" name="矩形 43"/>
          <p:cNvSpPr/>
          <p:nvPr/>
        </p:nvSpPr>
        <p:spPr>
          <a:xfrm>
            <a:off x="1325575" y="5186769"/>
            <a:ext cx="9486887" cy="617605"/>
          </a:xfrm>
          <a:prstGeom prst="rect">
            <a:avLst/>
          </a:prstGeom>
        </p:spPr>
        <p:txBody>
          <a:bodyPr wrap="square">
            <a:spAutoFit/>
          </a:bodyPr>
          <a:lstStyle/>
          <a:p>
            <a:pPr algn="ctr" defTabSz="457200">
              <a:lnSpc>
                <a:spcPct val="150000"/>
              </a:lnSpc>
            </a:pPr>
            <a:r>
              <a:rPr lang="zh-CN" altLang="en-US" sz="12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单击此处键入文本单击此处键入单击此处键入文本单击此处键入文本单击此处键入文本单击此处键入单击此处键入文本单击此处键入文本单击此处键入文本单击此处键入单击此处键入文本单击此处键入文本</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anim calcmode="lin" valueType="num">
                                      <p:cBhvr>
                                        <p:cTn id="26" dur="500" fill="hold"/>
                                        <p:tgtEl>
                                          <p:spTgt spid="30"/>
                                        </p:tgtEl>
                                        <p:attrNameLst>
                                          <p:attrName>ppt_x</p:attrName>
                                        </p:attrNameLst>
                                      </p:cBhvr>
                                      <p:tavLst>
                                        <p:tav tm="0">
                                          <p:val>
                                            <p:strVal val="#ppt_x"/>
                                          </p:val>
                                        </p:tav>
                                        <p:tav tm="100000">
                                          <p:val>
                                            <p:strVal val="#ppt_x"/>
                                          </p:val>
                                        </p:tav>
                                      </p:tavLst>
                                    </p:anim>
                                    <p:anim calcmode="lin" valueType="num">
                                      <p:cBhvr>
                                        <p:cTn id="27" dur="5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anim calcmode="lin" valueType="num">
                                      <p:cBhvr>
                                        <p:cTn id="32" dur="500" fill="hold"/>
                                        <p:tgtEl>
                                          <p:spTgt spid="38"/>
                                        </p:tgtEl>
                                        <p:attrNameLst>
                                          <p:attrName>ppt_x</p:attrName>
                                        </p:attrNameLst>
                                      </p:cBhvr>
                                      <p:tavLst>
                                        <p:tav tm="0">
                                          <p:val>
                                            <p:strVal val="#ppt_x"/>
                                          </p:val>
                                        </p:tav>
                                        <p:tav tm="100000">
                                          <p:val>
                                            <p:strVal val="#ppt_x"/>
                                          </p:val>
                                        </p:tav>
                                      </p:tavLst>
                                    </p:anim>
                                    <p:anim calcmode="lin" valueType="num">
                                      <p:cBhvr>
                                        <p:cTn id="33"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201712" y="1117600"/>
            <a:ext cx="3551601" cy="5131539"/>
          </a:xfrm>
          <a:prstGeom prst="rect">
            <a:avLst/>
          </a:prstGeom>
          <a:solidFill>
            <a:srgbClr val="30B593">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9372" y="691244"/>
            <a:ext cx="3551600" cy="5326892"/>
          </a:xfrm>
          <a:prstGeom prst="rect">
            <a:avLst/>
          </a:prstGeom>
        </p:spPr>
      </p:pic>
      <p:sp>
        <p:nvSpPr>
          <p:cNvPr id="25" name="文本框 24"/>
          <p:cNvSpPr txBox="1"/>
          <p:nvPr/>
        </p:nvSpPr>
        <p:spPr>
          <a:xfrm>
            <a:off x="1093292" y="4298661"/>
            <a:ext cx="5184001" cy="2616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85000"/>
                    <a:lumOff val="15000"/>
                  </a:prstClr>
                </a:solidFill>
                <a:effectLst/>
                <a:uLnTx/>
                <a:uFillTx/>
                <a:latin typeface="阿里巴巴普惠体 R" panose="00020600040101010101" charset="-122"/>
                <a:ea typeface="阿里巴巴普惠体 R" panose="00020600040101010101" charset="-122"/>
                <a:cs typeface="阿里巴巴普惠体 R" panose="00020600040101010101" charset="-122"/>
              </a:rPr>
              <a:t>READING EXPERIENCE OF BOOK SHARING MEETING</a:t>
            </a:r>
            <a:endParaRPr kumimoji="0" lang="zh-CN" altLang="en-US" sz="1100" b="0" i="0" u="none" strike="noStrike" kern="1200" cap="none" spc="0" normalizeH="0" baseline="0" noProof="0" dirty="0">
              <a:ln>
                <a:noFill/>
              </a:ln>
              <a:solidFill>
                <a:prstClr val="black">
                  <a:lumMod val="85000"/>
                  <a:lumOff val="15000"/>
                </a:prstClr>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7" name="文本框 26"/>
          <p:cNvSpPr txBox="1"/>
          <p:nvPr/>
        </p:nvSpPr>
        <p:spPr>
          <a:xfrm>
            <a:off x="879475" y="1700530"/>
            <a:ext cx="5612765" cy="1198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0" i="0" u="none" strike="noStrike" kern="1200" cap="none" spc="0" normalizeH="0" baseline="0" noProof="0" dirty="0">
                <a:ln>
                  <a:noFill/>
                </a:ln>
                <a:solidFill>
                  <a:srgbClr val="30B593"/>
                </a:solidFill>
                <a:effectLst/>
                <a:uLnTx/>
                <a:uFillTx/>
                <a:latin typeface="阿里巴巴普惠体 R" panose="00020600040101010101" charset="-122"/>
                <a:ea typeface="阿里巴巴普惠体 R" panose="00020600040101010101" charset="-122"/>
                <a:cs typeface="阿里巴巴普惠体 R" panose="00020600040101010101" charset="-122"/>
              </a:rPr>
              <a:t>读书分享会</a:t>
            </a:r>
          </a:p>
        </p:txBody>
      </p:sp>
      <p:sp>
        <p:nvSpPr>
          <p:cNvPr id="28" name="文本框 27"/>
          <p:cNvSpPr txBox="1"/>
          <p:nvPr/>
        </p:nvSpPr>
        <p:spPr>
          <a:xfrm>
            <a:off x="725805" y="2899410"/>
            <a:ext cx="8144510" cy="9220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srgbClr val="30B593"/>
                </a:solidFill>
                <a:effectLst/>
                <a:uLnTx/>
                <a:uFillTx/>
                <a:latin typeface="阿里巴巴普惠体 R" panose="00020600040101010101" charset="-122"/>
                <a:ea typeface="阿里巴巴普惠体 R" panose="00020600040101010101" charset="-122"/>
                <a:cs typeface="阿里巴巴普惠体 R" panose="00020600040101010101" charset="-122"/>
              </a:rPr>
              <a:t>《</a:t>
            </a:r>
            <a:r>
              <a:rPr kumimoji="0" lang="zh-CN" altLang="en-US" sz="5400" b="0" i="0" u="none" strike="noStrike" kern="1200" cap="none" spc="0" normalizeH="0" baseline="0" noProof="0" dirty="0">
                <a:ln>
                  <a:noFill/>
                </a:ln>
                <a:solidFill>
                  <a:srgbClr val="30B593"/>
                </a:solidFill>
                <a:effectLst/>
                <a:uLnTx/>
                <a:uFillTx/>
                <a:latin typeface="阿里巴巴普惠体 R" panose="00020600040101010101" charset="-122"/>
                <a:ea typeface="阿里巴巴普惠体 R" panose="00020600040101010101" charset="-122"/>
                <a:cs typeface="阿里巴巴普惠体 R" panose="00020600040101010101" charset="-122"/>
              </a:rPr>
              <a:t>某某书籍</a:t>
            </a:r>
            <a:r>
              <a:rPr kumimoji="0" lang="en-US" altLang="zh-CN" sz="5400" b="0" i="0" u="none" strike="noStrike" kern="1200" cap="none" spc="0" normalizeH="0" baseline="0" noProof="0" dirty="0">
                <a:ln>
                  <a:noFill/>
                </a:ln>
                <a:solidFill>
                  <a:srgbClr val="30B593"/>
                </a:solidFill>
                <a:effectLst/>
                <a:uLnTx/>
                <a:uFillTx/>
                <a:latin typeface="阿里巴巴普惠体 R" panose="00020600040101010101" charset="-122"/>
                <a:ea typeface="阿里巴巴普惠体 R" panose="00020600040101010101" charset="-122"/>
                <a:cs typeface="阿里巴巴普惠体 R" panose="00020600040101010101" charset="-122"/>
              </a:rPr>
              <a:t>》</a:t>
            </a:r>
            <a:r>
              <a:rPr kumimoji="0" lang="zh-CN" altLang="en-US" sz="5400" b="0" i="0" u="none" strike="noStrike" kern="1200" cap="none" spc="0" normalizeH="0" baseline="0" noProof="0" dirty="0">
                <a:ln>
                  <a:noFill/>
                </a:ln>
                <a:solidFill>
                  <a:srgbClr val="30B593"/>
                </a:solidFill>
                <a:effectLst/>
                <a:uLnTx/>
                <a:uFillTx/>
                <a:latin typeface="阿里巴巴普惠体 R" panose="00020600040101010101" charset="-122"/>
                <a:ea typeface="阿里巴巴普惠体 R" panose="00020600040101010101" charset="-122"/>
                <a:cs typeface="阿里巴巴普惠体 R" panose="00020600040101010101" charset="-122"/>
              </a:rPr>
              <a:t>读后感</a:t>
            </a:r>
          </a:p>
        </p:txBody>
      </p:sp>
      <p:grpSp>
        <p:nvGrpSpPr>
          <p:cNvPr id="31" name="组合 30"/>
          <p:cNvGrpSpPr/>
          <p:nvPr/>
        </p:nvGrpSpPr>
        <p:grpSpPr>
          <a:xfrm>
            <a:off x="1176645" y="4855963"/>
            <a:ext cx="3792052" cy="307975"/>
            <a:chOff x="1018050" y="5460800"/>
            <a:chExt cx="3792052" cy="307975"/>
          </a:xfrm>
        </p:grpSpPr>
        <p:sp>
          <p:nvSpPr>
            <p:cNvPr id="32" name="矩形 31"/>
            <p:cNvSpPr/>
            <p:nvPr/>
          </p:nvSpPr>
          <p:spPr>
            <a:xfrm>
              <a:off x="1018050" y="5462070"/>
              <a:ext cx="1845945" cy="306705"/>
            </a:xfrm>
            <a:prstGeom prst="rect">
              <a:avLst/>
            </a:prstGeom>
            <a:ln w="6350">
              <a:solidFill>
                <a:schemeClr val="tx1">
                  <a:lumMod val="95000"/>
                  <a:lumOff val="5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a:ln>
                    <a:noFill/>
                  </a:ln>
                  <a:solidFill>
                    <a:prstClr val="black">
                      <a:lumMod val="85000"/>
                      <a:lumOff val="15000"/>
                    </a:prstClr>
                  </a:solidFill>
                  <a:effectLst/>
                  <a:uLnTx/>
                  <a:uFillTx/>
                  <a:latin typeface="阿里巴巴普惠体 R" panose="00020600040101010101" charset="-122"/>
                  <a:ea typeface="阿里巴巴普惠体 R" panose="00020600040101010101" charset="-122"/>
                  <a:cs typeface="阿里巴巴普惠体 R" panose="00020600040101010101" charset="-122"/>
                </a:rPr>
                <a:t>主讲人：</a:t>
              </a:r>
              <a:r>
                <a:rPr kumimoji="0" lang="en-US" altLang="zh-CN" sz="1400" b="0" i="0" u="none" strike="noStrike" kern="1200" cap="none" spc="0" normalizeH="0" baseline="0" noProof="0">
                  <a:ln>
                    <a:noFill/>
                  </a:ln>
                  <a:solidFill>
                    <a:prstClr val="black">
                      <a:lumMod val="85000"/>
                      <a:lumOff val="15000"/>
                    </a:prstClr>
                  </a:solidFill>
                  <a:effectLst/>
                  <a:uLnTx/>
                  <a:uFillTx/>
                  <a:latin typeface="阿里巴巴普惠体 R" panose="00020600040101010101" charset="-122"/>
                  <a:ea typeface="阿里巴巴普惠体 R" panose="00020600040101010101" charset="-122"/>
                  <a:cs typeface="阿里巴巴普惠体 R" panose="00020600040101010101" charset="-122"/>
                </a:rPr>
                <a:t>xiazaii</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33" name="文本框 32"/>
            <p:cNvSpPr txBox="1"/>
            <p:nvPr/>
          </p:nvSpPr>
          <p:spPr>
            <a:xfrm>
              <a:off x="3103855" y="5460800"/>
              <a:ext cx="1706247" cy="307777"/>
            </a:xfrm>
            <a:prstGeom prst="rect">
              <a:avLst/>
            </a:prstGeom>
            <a:noFill/>
            <a:ln w="6350">
              <a:solidFill>
                <a:schemeClr val="tx1">
                  <a:lumMod val="95000"/>
                  <a:lumOff val="5000"/>
                </a:schemeClr>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阿里巴巴普惠体 R" panose="00020600040101010101" charset="-122"/>
                  <a:ea typeface="阿里巴巴普惠体 R" panose="00020600040101010101" charset="-122"/>
                  <a:cs typeface="阿里巴巴普惠体 R" panose="00020600040101010101" charset="-122"/>
                </a:rPr>
                <a:t>演讲时间：</a:t>
              </a:r>
              <a:r>
                <a:rPr kumimoji="0" lang="en-US" altLang="zh-CN" sz="1400" b="0" i="0" u="none" strike="noStrike" kern="1200" cap="none" spc="0" normalizeH="0" baseline="0" noProof="0" dirty="0">
                  <a:ln>
                    <a:noFill/>
                  </a:ln>
                  <a:solidFill>
                    <a:prstClr val="black">
                      <a:lumMod val="85000"/>
                      <a:lumOff val="15000"/>
                    </a:prstClr>
                  </a:solidFill>
                  <a:effectLst/>
                  <a:uLnTx/>
                  <a:uFillTx/>
                  <a:latin typeface="阿里巴巴普惠体 R" panose="00020600040101010101" charset="-122"/>
                  <a:ea typeface="阿里巴巴普惠体 R" panose="00020600040101010101" charset="-122"/>
                  <a:cs typeface="阿里巴巴普惠体 R" panose="00020600040101010101" charset="-122"/>
                </a:rPr>
                <a:t>20XX</a:t>
              </a:r>
              <a:endParaRPr kumimoji="0" lang="zh-CN" altLang="en-US" sz="1400" b="0" i="0" u="none" strike="noStrike" kern="1200" cap="none" spc="0" normalizeH="0" baseline="0" noProof="0" dirty="0">
                <a:ln>
                  <a:noFill/>
                </a:ln>
                <a:solidFill>
                  <a:prstClr val="black">
                    <a:lumMod val="85000"/>
                    <a:lumOff val="15000"/>
                  </a:prstClr>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grpSp>
      <p:cxnSp>
        <p:nvCxnSpPr>
          <p:cNvPr id="34" name="直接连接符 33"/>
          <p:cNvCxnSpPr/>
          <p:nvPr/>
        </p:nvCxnSpPr>
        <p:spPr>
          <a:xfrm>
            <a:off x="1176645" y="4121418"/>
            <a:ext cx="5878773"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35" name="椭圆 34"/>
          <p:cNvSpPr/>
          <p:nvPr/>
        </p:nvSpPr>
        <p:spPr>
          <a:xfrm>
            <a:off x="7038485" y="4048895"/>
            <a:ext cx="135903" cy="13590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anim calcmode="lin" valueType="num">
                                      <p:cBhvr>
                                        <p:cTn id="14" dur="500" fill="hold"/>
                                        <p:tgtEl>
                                          <p:spTgt spid="28"/>
                                        </p:tgtEl>
                                        <p:attrNameLst>
                                          <p:attrName>ppt_x</p:attrName>
                                        </p:attrNameLst>
                                      </p:cBhvr>
                                      <p:tavLst>
                                        <p:tav tm="0">
                                          <p:val>
                                            <p:strVal val="#ppt_x"/>
                                          </p:val>
                                        </p:tav>
                                        <p:tav tm="100000">
                                          <p:val>
                                            <p:strVal val="#ppt_x"/>
                                          </p:val>
                                        </p:tav>
                                      </p:tavLst>
                                    </p:anim>
                                    <p:anim calcmode="lin" valueType="num">
                                      <p:cBhvr>
                                        <p:cTn id="15" dur="50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strVal val="#ppt_x"/>
                                          </p:val>
                                        </p:tav>
                                        <p:tav tm="100000">
                                          <p:val>
                                            <p:strVal val="#ppt_x"/>
                                          </p:val>
                                        </p:tav>
                                      </p:tavLst>
                                    </p:anim>
                                    <p:anim calcmode="lin" valueType="num">
                                      <p:cBhvr>
                                        <p:cTn id="21" dur="5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anim calcmode="lin" valueType="num">
                                      <p:cBhvr>
                                        <p:cTn id="26" dur="500" fill="hold"/>
                                        <p:tgtEl>
                                          <p:spTgt spid="25"/>
                                        </p:tgtEl>
                                        <p:attrNameLst>
                                          <p:attrName>ppt_x</p:attrName>
                                        </p:attrNameLst>
                                      </p:cBhvr>
                                      <p:tavLst>
                                        <p:tav tm="0">
                                          <p:val>
                                            <p:strVal val="#ppt_x"/>
                                          </p:val>
                                        </p:tav>
                                        <p:tav tm="100000">
                                          <p:val>
                                            <p:strVal val="#ppt_x"/>
                                          </p:val>
                                        </p:tav>
                                      </p:tavLst>
                                    </p:anim>
                                    <p:anim calcmode="lin" valueType="num">
                                      <p:cBhvr>
                                        <p:cTn id="27" dur="5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anim calcmode="lin" valueType="num">
                                      <p:cBhvr>
                                        <p:cTn id="32" dur="500" fill="hold"/>
                                        <p:tgtEl>
                                          <p:spTgt spid="31"/>
                                        </p:tgtEl>
                                        <p:attrNameLst>
                                          <p:attrName>ppt_x</p:attrName>
                                        </p:attrNameLst>
                                      </p:cBhvr>
                                      <p:tavLst>
                                        <p:tav tm="0">
                                          <p:val>
                                            <p:strVal val="#ppt_x"/>
                                          </p:val>
                                        </p:tav>
                                        <p:tav tm="100000">
                                          <p:val>
                                            <p:strVal val="#ppt_x"/>
                                          </p:val>
                                        </p:tav>
                                      </p:tavLst>
                                    </p:anim>
                                    <p:anim calcmode="lin" valueType="num">
                                      <p:cBhvr>
                                        <p:cTn id="33"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1252246" y="1059592"/>
            <a:ext cx="4724875" cy="5295010"/>
          </a:xfrm>
          <a:prstGeom prst="rect">
            <a:avLst/>
          </a:prstGeom>
          <a:solidFill>
            <a:srgbClr val="30B593">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nvGrpSpPr>
          <p:cNvPr id="34" name="组合 33"/>
          <p:cNvGrpSpPr/>
          <p:nvPr/>
        </p:nvGrpSpPr>
        <p:grpSpPr>
          <a:xfrm>
            <a:off x="7513438" y="2216150"/>
            <a:ext cx="2801305" cy="605364"/>
            <a:chOff x="6934426" y="1004890"/>
            <a:chExt cx="3028724" cy="654510"/>
          </a:xfrm>
        </p:grpSpPr>
        <p:sp>
          <p:nvSpPr>
            <p:cNvPr id="35" name="椭圆 34"/>
            <p:cNvSpPr/>
            <p:nvPr/>
          </p:nvSpPr>
          <p:spPr>
            <a:xfrm>
              <a:off x="6934426" y="1049800"/>
              <a:ext cx="609600" cy="609600"/>
            </a:xfrm>
            <a:prstGeom prst="ellipse">
              <a:avLst/>
            </a:prstGeom>
            <a:solidFill>
              <a:srgbClr val="30B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阿里巴巴普惠体 R" panose="00020600040101010101" charset="-122"/>
              </a:endParaRPr>
            </a:p>
          </p:txBody>
        </p:sp>
        <p:sp>
          <p:nvSpPr>
            <p:cNvPr id="36" name="文本框 35"/>
            <p:cNvSpPr txBox="1"/>
            <p:nvPr>
              <p:custDataLst>
                <p:tags r:id="rId7"/>
              </p:custDataLst>
            </p:nvPr>
          </p:nvSpPr>
          <p:spPr>
            <a:xfrm>
              <a:off x="7748815" y="1004890"/>
              <a:ext cx="1577678" cy="499145"/>
            </a:xfrm>
            <a:prstGeom prst="rect">
              <a:avLst/>
            </a:prstGeom>
            <a:noFill/>
          </p:spPr>
          <p:txBody>
            <a:bodyPr wrap="square" rtlCol="0">
              <a:spAutoFit/>
            </a:bodyPr>
            <a:lstStyle/>
            <a:p>
              <a:pPr lvl="0" algn="dist"/>
              <a:r>
                <a:rPr lang="zh-CN" altLang="en-US" sz="24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读书计划</a:t>
              </a:r>
            </a:p>
          </p:txBody>
        </p:sp>
        <p:sp>
          <p:nvSpPr>
            <p:cNvPr id="37" name="框 38"/>
            <p:cNvSpPr txBox="1"/>
            <p:nvPr>
              <p:custDataLst>
                <p:tags r:id="rId8"/>
              </p:custDataLst>
            </p:nvPr>
          </p:nvSpPr>
          <p:spPr>
            <a:xfrm>
              <a:off x="6934426" y="1092990"/>
              <a:ext cx="609600" cy="499145"/>
            </a:xfrm>
            <a:prstGeom prst="rect">
              <a:avLst/>
            </a:prstGeom>
            <a:noFill/>
          </p:spPr>
          <p:txBody>
            <a:bodyPr wrap="square" rtlCol="0">
              <a:spAutoFit/>
            </a:bodyPr>
            <a:lstStyle/>
            <a:p>
              <a:pPr lvl="0" algn="ctr"/>
              <a:r>
                <a:rPr lang="en-US" altLang="zh-CN" sz="2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01</a:t>
              </a:r>
              <a:endParaRPr lang="zh-CN" altLang="en-US" sz="2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8" name="矩形 37"/>
            <p:cNvSpPr/>
            <p:nvPr/>
          </p:nvSpPr>
          <p:spPr>
            <a:xfrm>
              <a:off x="7761535" y="1441724"/>
              <a:ext cx="2201615" cy="215444"/>
            </a:xfrm>
            <a:prstGeom prst="rect">
              <a:avLst/>
            </a:prstGeom>
          </p:spPr>
          <p:txBody>
            <a:bodyPr wrap="square">
              <a:spAutoFit/>
            </a:bodyPr>
            <a:lstStyle/>
            <a:p>
              <a:pPr algn="dist"/>
              <a:r>
                <a:rPr lang="en-US" altLang="zh-CN" sz="7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READING PLAN</a:t>
              </a:r>
            </a:p>
          </p:txBody>
        </p:sp>
      </p:grpSp>
      <p:grpSp>
        <p:nvGrpSpPr>
          <p:cNvPr id="39" name="组合 38"/>
          <p:cNvGrpSpPr/>
          <p:nvPr/>
        </p:nvGrpSpPr>
        <p:grpSpPr>
          <a:xfrm>
            <a:off x="7513438" y="3149352"/>
            <a:ext cx="2801305" cy="605364"/>
            <a:chOff x="6934426" y="2242212"/>
            <a:chExt cx="3028724" cy="654510"/>
          </a:xfrm>
        </p:grpSpPr>
        <p:sp>
          <p:nvSpPr>
            <p:cNvPr id="40" name="椭圆 39"/>
            <p:cNvSpPr/>
            <p:nvPr/>
          </p:nvSpPr>
          <p:spPr>
            <a:xfrm>
              <a:off x="6934426" y="2287122"/>
              <a:ext cx="609600" cy="6096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阿里巴巴普惠体 R" panose="00020600040101010101" charset="-122"/>
              </a:endParaRPr>
            </a:p>
          </p:txBody>
        </p:sp>
        <p:sp>
          <p:nvSpPr>
            <p:cNvPr id="41" name="文本框 38"/>
            <p:cNvSpPr txBox="1"/>
            <p:nvPr>
              <p:custDataLst>
                <p:tags r:id="rId5"/>
              </p:custDataLst>
            </p:nvPr>
          </p:nvSpPr>
          <p:spPr>
            <a:xfrm>
              <a:off x="7748814" y="2242212"/>
              <a:ext cx="1577677" cy="499145"/>
            </a:xfrm>
            <a:prstGeom prst="rect">
              <a:avLst/>
            </a:prstGeom>
            <a:noFill/>
          </p:spPr>
          <p:txBody>
            <a:bodyPr wrap="square" rtlCol="0">
              <a:spAutoFit/>
            </a:bodyPr>
            <a:lstStyle/>
            <a:p>
              <a:pPr lvl="0" algn="dist"/>
              <a:r>
                <a:rPr lang="zh-CN" altLang="en-US" sz="2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读书内容</a:t>
              </a:r>
            </a:p>
          </p:txBody>
        </p:sp>
        <p:sp>
          <p:nvSpPr>
            <p:cNvPr id="42" name="文本框 38"/>
            <p:cNvSpPr txBox="1"/>
            <p:nvPr>
              <p:custDataLst>
                <p:tags r:id="rId6"/>
              </p:custDataLst>
            </p:nvPr>
          </p:nvSpPr>
          <p:spPr>
            <a:xfrm>
              <a:off x="6934426" y="2330312"/>
              <a:ext cx="609600" cy="499145"/>
            </a:xfrm>
            <a:prstGeom prst="rect">
              <a:avLst/>
            </a:prstGeom>
            <a:noFill/>
          </p:spPr>
          <p:txBody>
            <a:bodyPr wrap="square" rtlCol="0">
              <a:spAutoFit/>
            </a:bodyPr>
            <a:lstStyle/>
            <a:p>
              <a:pPr lvl="0" algn="ctr"/>
              <a:r>
                <a:rPr lang="en-US" altLang="zh-CN" sz="2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02</a:t>
              </a:r>
              <a:endParaRPr lang="zh-CN" altLang="en-US" sz="2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3" name="矩形 42"/>
            <p:cNvSpPr/>
            <p:nvPr/>
          </p:nvSpPr>
          <p:spPr>
            <a:xfrm>
              <a:off x="7761535" y="2645707"/>
              <a:ext cx="2201615" cy="215444"/>
            </a:xfrm>
            <a:prstGeom prst="rect">
              <a:avLst/>
            </a:prstGeom>
          </p:spPr>
          <p:txBody>
            <a:bodyPr wrap="square">
              <a:spAutoFit/>
            </a:bodyPr>
            <a:lstStyle/>
            <a:p>
              <a:pPr algn="dist"/>
              <a:r>
                <a:rPr lang="en-US" altLang="zh-CN" sz="7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READING CONTENTS</a:t>
              </a:r>
            </a:p>
          </p:txBody>
        </p:sp>
      </p:grpSp>
      <p:grpSp>
        <p:nvGrpSpPr>
          <p:cNvPr id="44" name="组合 43"/>
          <p:cNvGrpSpPr/>
          <p:nvPr/>
        </p:nvGrpSpPr>
        <p:grpSpPr>
          <a:xfrm>
            <a:off x="7513438" y="4082553"/>
            <a:ext cx="2801305" cy="605364"/>
            <a:chOff x="6934426" y="3479534"/>
            <a:chExt cx="3028724" cy="654510"/>
          </a:xfrm>
        </p:grpSpPr>
        <p:sp>
          <p:nvSpPr>
            <p:cNvPr id="45" name="椭圆 44"/>
            <p:cNvSpPr/>
            <p:nvPr/>
          </p:nvSpPr>
          <p:spPr>
            <a:xfrm>
              <a:off x="6934426" y="3524444"/>
              <a:ext cx="609600" cy="609600"/>
            </a:xfrm>
            <a:prstGeom prst="ellipse">
              <a:avLst/>
            </a:prstGeom>
            <a:solidFill>
              <a:srgbClr val="30B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阿里巴巴普惠体 R" panose="00020600040101010101" charset="-122"/>
              </a:endParaRPr>
            </a:p>
          </p:txBody>
        </p:sp>
        <p:sp>
          <p:nvSpPr>
            <p:cNvPr id="46" name="文本框 38"/>
            <p:cNvSpPr txBox="1"/>
            <p:nvPr>
              <p:custDataLst>
                <p:tags r:id="rId3"/>
              </p:custDataLst>
            </p:nvPr>
          </p:nvSpPr>
          <p:spPr>
            <a:xfrm>
              <a:off x="7748815" y="3479534"/>
              <a:ext cx="1577676" cy="499145"/>
            </a:xfrm>
            <a:prstGeom prst="rect">
              <a:avLst/>
            </a:prstGeom>
            <a:noFill/>
          </p:spPr>
          <p:txBody>
            <a:bodyPr wrap="square" rtlCol="0">
              <a:spAutoFit/>
            </a:bodyPr>
            <a:lstStyle/>
            <a:p>
              <a:pPr lvl="0" algn="dist"/>
              <a:r>
                <a:rPr lang="zh-CN" altLang="en-US" sz="24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读书疑问</a:t>
              </a:r>
            </a:p>
          </p:txBody>
        </p:sp>
        <p:sp>
          <p:nvSpPr>
            <p:cNvPr id="47" name="文本框 38"/>
            <p:cNvSpPr txBox="1"/>
            <p:nvPr>
              <p:custDataLst>
                <p:tags r:id="rId4"/>
              </p:custDataLst>
            </p:nvPr>
          </p:nvSpPr>
          <p:spPr>
            <a:xfrm>
              <a:off x="6934426" y="3567634"/>
              <a:ext cx="609600" cy="499145"/>
            </a:xfrm>
            <a:prstGeom prst="rect">
              <a:avLst/>
            </a:prstGeom>
            <a:noFill/>
          </p:spPr>
          <p:txBody>
            <a:bodyPr wrap="square" rtlCol="0">
              <a:spAutoFit/>
            </a:bodyPr>
            <a:lstStyle/>
            <a:p>
              <a:pPr lvl="0" algn="ctr"/>
              <a:r>
                <a:rPr lang="en-US" altLang="zh-CN" sz="2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03</a:t>
              </a:r>
              <a:endParaRPr lang="zh-CN" altLang="en-US" sz="2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8" name="矩形 47"/>
            <p:cNvSpPr/>
            <p:nvPr/>
          </p:nvSpPr>
          <p:spPr>
            <a:xfrm>
              <a:off x="7761535" y="3883029"/>
              <a:ext cx="2201615" cy="232935"/>
            </a:xfrm>
            <a:prstGeom prst="rect">
              <a:avLst/>
            </a:prstGeom>
          </p:spPr>
          <p:txBody>
            <a:bodyPr wrap="square">
              <a:spAutoFit/>
            </a:bodyPr>
            <a:lstStyle/>
            <a:p>
              <a:pPr algn="dist"/>
              <a:r>
                <a:rPr lang="en-US" altLang="zh-CN" sz="7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READING QUESTIONS</a:t>
              </a:r>
            </a:p>
            <a:p>
              <a:pPr algn="dist"/>
              <a:endParaRPr lang="en-US" altLang="zh-CN" sz="100" dirty="0">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49" name="组合 48"/>
          <p:cNvGrpSpPr/>
          <p:nvPr/>
        </p:nvGrpSpPr>
        <p:grpSpPr>
          <a:xfrm>
            <a:off x="7513438" y="5015755"/>
            <a:ext cx="2801305" cy="605364"/>
            <a:chOff x="6934426" y="4716856"/>
            <a:chExt cx="3028724" cy="654510"/>
          </a:xfrm>
        </p:grpSpPr>
        <p:sp>
          <p:nvSpPr>
            <p:cNvPr id="50" name="椭圆 49"/>
            <p:cNvSpPr/>
            <p:nvPr/>
          </p:nvSpPr>
          <p:spPr>
            <a:xfrm>
              <a:off x="6934426" y="4761766"/>
              <a:ext cx="609600" cy="6096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阿里巴巴普惠体 R" panose="00020600040101010101" charset="-122"/>
              </a:endParaRPr>
            </a:p>
          </p:txBody>
        </p:sp>
        <p:sp>
          <p:nvSpPr>
            <p:cNvPr id="51" name="文本框 38"/>
            <p:cNvSpPr txBox="1"/>
            <p:nvPr>
              <p:custDataLst>
                <p:tags r:id="rId1"/>
              </p:custDataLst>
            </p:nvPr>
          </p:nvSpPr>
          <p:spPr>
            <a:xfrm>
              <a:off x="7748814" y="4716856"/>
              <a:ext cx="1577674" cy="499145"/>
            </a:xfrm>
            <a:prstGeom prst="rect">
              <a:avLst/>
            </a:prstGeom>
            <a:noFill/>
          </p:spPr>
          <p:txBody>
            <a:bodyPr wrap="square" rtlCol="0">
              <a:spAutoFit/>
            </a:bodyPr>
            <a:lstStyle/>
            <a:p>
              <a:pPr lvl="0" algn="dist"/>
              <a:r>
                <a:rPr lang="zh-CN" altLang="en-US" sz="2400" dirty="0">
                  <a:solidFill>
                    <a:schemeClr val="tx1">
                      <a:lumMod val="65000"/>
                      <a:lumOff val="35000"/>
                    </a:schemeClr>
                  </a:solidFill>
                  <a:latin typeface="阿里巴巴普惠体 R" panose="00020600040101010101" charset="-122"/>
                  <a:ea typeface="阿里巴巴普惠体 R" panose="00020600040101010101" charset="-122"/>
                  <a:cs typeface="阿里巴巴普惠体 R" panose="00020600040101010101" charset="-122"/>
                </a:rPr>
                <a:t>读书收获</a:t>
              </a:r>
            </a:p>
          </p:txBody>
        </p:sp>
        <p:sp>
          <p:nvSpPr>
            <p:cNvPr id="52" name="文本框 38"/>
            <p:cNvSpPr txBox="1"/>
            <p:nvPr>
              <p:custDataLst>
                <p:tags r:id="rId2"/>
              </p:custDataLst>
            </p:nvPr>
          </p:nvSpPr>
          <p:spPr>
            <a:xfrm>
              <a:off x="6934426" y="4804956"/>
              <a:ext cx="609600" cy="499145"/>
            </a:xfrm>
            <a:prstGeom prst="rect">
              <a:avLst/>
            </a:prstGeom>
            <a:noFill/>
          </p:spPr>
          <p:txBody>
            <a:bodyPr wrap="square" rtlCol="0">
              <a:spAutoFit/>
            </a:bodyPr>
            <a:lstStyle/>
            <a:p>
              <a:pPr lvl="0" algn="ctr"/>
              <a:r>
                <a:rPr lang="en-US" altLang="zh-CN" sz="2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04</a:t>
              </a:r>
              <a:endParaRPr lang="zh-CN" altLang="en-US" sz="2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53" name="矩形 52"/>
            <p:cNvSpPr/>
            <p:nvPr/>
          </p:nvSpPr>
          <p:spPr>
            <a:xfrm>
              <a:off x="7761535" y="5131302"/>
              <a:ext cx="2201615" cy="216296"/>
            </a:xfrm>
            <a:prstGeom prst="rect">
              <a:avLst/>
            </a:prstGeom>
          </p:spPr>
          <p:txBody>
            <a:bodyPr wrap="square">
              <a:spAutoFit/>
            </a:bodyPr>
            <a:lstStyle/>
            <a:p>
              <a:pPr algn="dist"/>
              <a:r>
                <a:rPr lang="en-US" altLang="zh-CN" sz="7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READING HARVEST</a:t>
              </a:r>
            </a:p>
          </p:txBody>
        </p:sp>
      </p:grpSp>
      <p:grpSp>
        <p:nvGrpSpPr>
          <p:cNvPr id="54" name="组合 53"/>
          <p:cNvGrpSpPr/>
          <p:nvPr/>
        </p:nvGrpSpPr>
        <p:grpSpPr>
          <a:xfrm>
            <a:off x="7344104" y="842188"/>
            <a:ext cx="4847896" cy="927296"/>
            <a:chOff x="7344104" y="535439"/>
            <a:chExt cx="4847896" cy="927296"/>
          </a:xfrm>
        </p:grpSpPr>
        <p:sp>
          <p:nvSpPr>
            <p:cNvPr id="55" name="矩形 54"/>
            <p:cNvSpPr/>
            <p:nvPr/>
          </p:nvSpPr>
          <p:spPr>
            <a:xfrm>
              <a:off x="7344104" y="535439"/>
              <a:ext cx="1485862" cy="830997"/>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solidFill>
                    <a:srgbClr val="30B593"/>
                  </a:solidFill>
                  <a:effectLst/>
                  <a:uLnTx/>
                  <a:uFillTx/>
                  <a:latin typeface="阿里巴巴普惠体 R" panose="00020600040101010101" charset="-122"/>
                  <a:ea typeface="阿里巴巴普惠体 R" panose="00020600040101010101" charset="-122"/>
                  <a:cs typeface="阿里巴巴普惠体 R" panose="00020600040101010101" charset="-122"/>
                </a:rPr>
                <a:t>目录</a:t>
              </a:r>
            </a:p>
          </p:txBody>
        </p:sp>
        <p:sp>
          <p:nvSpPr>
            <p:cNvPr id="56" name="矩形 55"/>
            <p:cNvSpPr/>
            <p:nvPr/>
          </p:nvSpPr>
          <p:spPr>
            <a:xfrm>
              <a:off x="8820252" y="872910"/>
              <a:ext cx="1579893" cy="400110"/>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303131"/>
                  </a:solidFill>
                  <a:effectLst/>
                  <a:uLnTx/>
                  <a:uFillTx/>
                  <a:latin typeface="阿里巴巴普惠体 R" panose="00020600040101010101" charset="-122"/>
                  <a:ea typeface="阿里巴巴普惠体 R" panose="00020600040101010101" charset="-122"/>
                  <a:cs typeface="阿里巴巴普惠体 R" panose="00020600040101010101" charset="-122"/>
                </a:rPr>
                <a:t>CONTENTS</a:t>
              </a:r>
              <a:endParaRPr kumimoji="0" lang="zh-CN" altLang="en-US" sz="2000" b="0" i="0" u="none" strike="noStrike" kern="1200" cap="none" spc="0" normalizeH="0" baseline="0" noProof="0" dirty="0">
                <a:ln>
                  <a:noFill/>
                </a:ln>
                <a:solidFill>
                  <a:srgbClr val="303131"/>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cxnSp>
          <p:nvCxnSpPr>
            <p:cNvPr id="57" name="直接连接符 56"/>
            <p:cNvCxnSpPr/>
            <p:nvPr/>
          </p:nvCxnSpPr>
          <p:spPr>
            <a:xfrm>
              <a:off x="7532964" y="1462735"/>
              <a:ext cx="4659036" cy="0"/>
            </a:xfrm>
            <a:prstGeom prst="line">
              <a:avLst/>
            </a:prstGeom>
            <a:ln>
              <a:solidFill>
                <a:srgbClr val="303131"/>
              </a:solidFill>
            </a:ln>
          </p:spPr>
          <p:style>
            <a:lnRef idx="1">
              <a:schemeClr val="accent1"/>
            </a:lnRef>
            <a:fillRef idx="0">
              <a:schemeClr val="accent1"/>
            </a:fillRef>
            <a:effectRef idx="0">
              <a:schemeClr val="accent1"/>
            </a:effectRef>
            <a:fontRef idx="minor">
              <a:schemeClr val="tx1"/>
            </a:fontRef>
          </p:style>
        </p:cxnSp>
      </p:grpSp>
      <p:pic>
        <p:nvPicPr>
          <p:cNvPr id="66" name="图片 65"/>
          <p:cNvPicPr>
            <a:picLocks noChangeAspect="1"/>
          </p:cNvPicPr>
          <p:nvPr/>
        </p:nvPicPr>
        <p:blipFill rotWithShape="1">
          <a:blip r:embed="rId10" cstate="print">
            <a:extLst>
              <a:ext uri="{28A0092B-C50C-407E-A947-70E740481C1C}">
                <a14:useLocalDpi xmlns:a14="http://schemas.microsoft.com/office/drawing/2010/main" val="0"/>
              </a:ext>
            </a:extLst>
          </a:blip>
          <a:srcRect t="26604" r="70375"/>
          <a:stretch>
            <a:fillRect/>
          </a:stretch>
        </p:blipFill>
        <p:spPr>
          <a:xfrm>
            <a:off x="803849" y="724103"/>
            <a:ext cx="1443114" cy="5362350"/>
          </a:xfrm>
          <a:custGeom>
            <a:avLst/>
            <a:gdLst>
              <a:gd name="connsiteX0" fmla="*/ 0 w 1443114"/>
              <a:gd name="connsiteY0" fmla="*/ 0 h 5362350"/>
              <a:gd name="connsiteX1" fmla="*/ 1443114 w 1443114"/>
              <a:gd name="connsiteY1" fmla="*/ 0 h 5362350"/>
              <a:gd name="connsiteX2" fmla="*/ 1443114 w 1443114"/>
              <a:gd name="connsiteY2" fmla="*/ 5362350 h 5362350"/>
              <a:gd name="connsiteX3" fmla="*/ 0 w 1443114"/>
              <a:gd name="connsiteY3" fmla="*/ 5362350 h 5362350"/>
              <a:gd name="connsiteX4" fmla="*/ 0 w 1443114"/>
              <a:gd name="connsiteY4" fmla="*/ 0 h 536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114" h="5362350">
                <a:moveTo>
                  <a:pt x="0" y="0"/>
                </a:moveTo>
                <a:lnTo>
                  <a:pt x="1443114" y="0"/>
                </a:lnTo>
                <a:lnTo>
                  <a:pt x="1443114" y="5362350"/>
                </a:lnTo>
                <a:lnTo>
                  <a:pt x="0" y="5362350"/>
                </a:lnTo>
                <a:lnTo>
                  <a:pt x="0" y="0"/>
                </a:lnTo>
                <a:close/>
              </a:path>
            </a:pathLst>
          </a:custGeom>
        </p:spPr>
      </p:pic>
      <p:pic>
        <p:nvPicPr>
          <p:cNvPr id="65" name="图片 64"/>
          <p:cNvPicPr>
            <a:picLocks noChangeAspect="1"/>
          </p:cNvPicPr>
          <p:nvPr/>
        </p:nvPicPr>
        <p:blipFill rotWithShape="1">
          <a:blip r:embed="rId11" cstate="print">
            <a:extLst>
              <a:ext uri="{28A0092B-C50C-407E-A947-70E740481C1C}">
                <a14:useLocalDpi xmlns:a14="http://schemas.microsoft.com/office/drawing/2010/main" val="0"/>
              </a:ext>
            </a:extLst>
          </a:blip>
          <a:srcRect l="32516" t="26604" r="37083"/>
          <a:stretch>
            <a:fillRect/>
          </a:stretch>
        </p:blipFill>
        <p:spPr>
          <a:xfrm>
            <a:off x="2341604" y="724103"/>
            <a:ext cx="1480860" cy="5362350"/>
          </a:xfrm>
          <a:custGeom>
            <a:avLst/>
            <a:gdLst>
              <a:gd name="connsiteX0" fmla="*/ 0 w 1480860"/>
              <a:gd name="connsiteY0" fmla="*/ 0 h 5362350"/>
              <a:gd name="connsiteX1" fmla="*/ 1480860 w 1480860"/>
              <a:gd name="connsiteY1" fmla="*/ 0 h 5362350"/>
              <a:gd name="connsiteX2" fmla="*/ 1480860 w 1480860"/>
              <a:gd name="connsiteY2" fmla="*/ 5362350 h 5362350"/>
              <a:gd name="connsiteX3" fmla="*/ 0 w 1480860"/>
              <a:gd name="connsiteY3" fmla="*/ 5362350 h 5362350"/>
              <a:gd name="connsiteX4" fmla="*/ 0 w 1480860"/>
              <a:gd name="connsiteY4" fmla="*/ 0 h 536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860" h="5362350">
                <a:moveTo>
                  <a:pt x="0" y="0"/>
                </a:moveTo>
                <a:lnTo>
                  <a:pt x="1480860" y="0"/>
                </a:lnTo>
                <a:lnTo>
                  <a:pt x="1480860" y="5362350"/>
                </a:lnTo>
                <a:lnTo>
                  <a:pt x="0" y="5362350"/>
                </a:lnTo>
                <a:lnTo>
                  <a:pt x="0" y="0"/>
                </a:lnTo>
                <a:close/>
              </a:path>
            </a:pathLst>
          </a:custGeom>
        </p:spPr>
      </p:pic>
      <p:pic>
        <p:nvPicPr>
          <p:cNvPr id="64" name="图片 63"/>
          <p:cNvPicPr>
            <a:picLocks noChangeAspect="1"/>
          </p:cNvPicPr>
          <p:nvPr/>
        </p:nvPicPr>
        <p:blipFill rotWithShape="1">
          <a:blip r:embed="rId10" cstate="print">
            <a:extLst>
              <a:ext uri="{28A0092B-C50C-407E-A947-70E740481C1C}">
                <a14:useLocalDpi xmlns:a14="http://schemas.microsoft.com/office/drawing/2010/main" val="0"/>
              </a:ext>
            </a:extLst>
          </a:blip>
          <a:srcRect l="65807" t="26604"/>
          <a:stretch>
            <a:fillRect/>
          </a:stretch>
        </p:blipFill>
        <p:spPr>
          <a:xfrm>
            <a:off x="3926341" y="724103"/>
            <a:ext cx="1665591" cy="5362350"/>
          </a:xfrm>
          <a:custGeom>
            <a:avLst/>
            <a:gdLst>
              <a:gd name="connsiteX0" fmla="*/ 0 w 1665591"/>
              <a:gd name="connsiteY0" fmla="*/ 0 h 5362350"/>
              <a:gd name="connsiteX1" fmla="*/ 1665591 w 1665591"/>
              <a:gd name="connsiteY1" fmla="*/ 0 h 5362350"/>
              <a:gd name="connsiteX2" fmla="*/ 1665591 w 1665591"/>
              <a:gd name="connsiteY2" fmla="*/ 5362350 h 5362350"/>
              <a:gd name="connsiteX3" fmla="*/ 0 w 1665591"/>
              <a:gd name="connsiteY3" fmla="*/ 5362350 h 5362350"/>
              <a:gd name="connsiteX4" fmla="*/ 0 w 1665591"/>
              <a:gd name="connsiteY4" fmla="*/ 0 h 536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591" h="5362350">
                <a:moveTo>
                  <a:pt x="0" y="0"/>
                </a:moveTo>
                <a:lnTo>
                  <a:pt x="1665591" y="0"/>
                </a:lnTo>
                <a:lnTo>
                  <a:pt x="1665591" y="5362350"/>
                </a:lnTo>
                <a:lnTo>
                  <a:pt x="0" y="5362350"/>
                </a:lnTo>
                <a:lnTo>
                  <a:pt x="0" y="0"/>
                </a:lnTo>
                <a:close/>
              </a:path>
            </a:pathLst>
          </a:cu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ppt_x</p:attrName>
                                        </p:attrNameLst>
                                      </p:cBhvr>
                                      <p:tavLst>
                                        <p:tav tm="0">
                                          <p:val>
                                            <p:strVal val="#ppt_x"/>
                                          </p:val>
                                        </p:tav>
                                        <p:tav tm="100000">
                                          <p:val>
                                            <p:strVal val="#ppt_x"/>
                                          </p:val>
                                        </p:tav>
                                      </p:tavLst>
                                    </p:anim>
                                    <p:anim calcmode="lin" valueType="num">
                                      <p:cBhvr>
                                        <p:cTn id="9" dur="500" fill="hold"/>
                                        <p:tgtEl>
                                          <p:spTgt spid="5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anim calcmode="lin" valueType="num">
                                      <p:cBhvr>
                                        <p:cTn id="14" dur="500" fill="hold"/>
                                        <p:tgtEl>
                                          <p:spTgt spid="34"/>
                                        </p:tgtEl>
                                        <p:attrNameLst>
                                          <p:attrName>ppt_x</p:attrName>
                                        </p:attrNameLst>
                                      </p:cBhvr>
                                      <p:tavLst>
                                        <p:tav tm="0">
                                          <p:val>
                                            <p:strVal val="#ppt_x"/>
                                          </p:val>
                                        </p:tav>
                                        <p:tav tm="100000">
                                          <p:val>
                                            <p:strVal val="#ppt_x"/>
                                          </p:val>
                                        </p:tav>
                                      </p:tavLst>
                                    </p:anim>
                                    <p:anim calcmode="lin" valueType="num">
                                      <p:cBhvr>
                                        <p:cTn id="15" dur="500" fill="hold"/>
                                        <p:tgtEl>
                                          <p:spTgt spid="3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anim calcmode="lin" valueType="num">
                                      <p:cBhvr>
                                        <p:cTn id="20" dur="500" fill="hold"/>
                                        <p:tgtEl>
                                          <p:spTgt spid="39"/>
                                        </p:tgtEl>
                                        <p:attrNameLst>
                                          <p:attrName>ppt_x</p:attrName>
                                        </p:attrNameLst>
                                      </p:cBhvr>
                                      <p:tavLst>
                                        <p:tav tm="0">
                                          <p:val>
                                            <p:strVal val="#ppt_x"/>
                                          </p:val>
                                        </p:tav>
                                        <p:tav tm="100000">
                                          <p:val>
                                            <p:strVal val="#ppt_x"/>
                                          </p:val>
                                        </p:tav>
                                      </p:tavLst>
                                    </p:anim>
                                    <p:anim calcmode="lin" valueType="num">
                                      <p:cBhvr>
                                        <p:cTn id="21" dur="5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anim calcmode="lin" valueType="num">
                                      <p:cBhvr>
                                        <p:cTn id="26" dur="500" fill="hold"/>
                                        <p:tgtEl>
                                          <p:spTgt spid="44"/>
                                        </p:tgtEl>
                                        <p:attrNameLst>
                                          <p:attrName>ppt_x</p:attrName>
                                        </p:attrNameLst>
                                      </p:cBhvr>
                                      <p:tavLst>
                                        <p:tav tm="0">
                                          <p:val>
                                            <p:strVal val="#ppt_x"/>
                                          </p:val>
                                        </p:tav>
                                        <p:tav tm="100000">
                                          <p:val>
                                            <p:strVal val="#ppt_x"/>
                                          </p:val>
                                        </p:tav>
                                      </p:tavLst>
                                    </p:anim>
                                    <p:anim calcmode="lin" valueType="num">
                                      <p:cBhvr>
                                        <p:cTn id="27" dur="500" fill="hold"/>
                                        <p:tgtEl>
                                          <p:spTgt spid="4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anim calcmode="lin" valueType="num">
                                      <p:cBhvr>
                                        <p:cTn id="32" dur="500" fill="hold"/>
                                        <p:tgtEl>
                                          <p:spTgt spid="49"/>
                                        </p:tgtEl>
                                        <p:attrNameLst>
                                          <p:attrName>ppt_x</p:attrName>
                                        </p:attrNameLst>
                                      </p:cBhvr>
                                      <p:tavLst>
                                        <p:tav tm="0">
                                          <p:val>
                                            <p:strVal val="#ppt_x"/>
                                          </p:val>
                                        </p:tav>
                                        <p:tav tm="100000">
                                          <p:val>
                                            <p:strVal val="#ppt_x"/>
                                          </p:val>
                                        </p:tav>
                                      </p:tavLst>
                                    </p:anim>
                                    <p:anim calcmode="lin" valueType="num">
                                      <p:cBhvr>
                                        <p:cTn id="33"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91173" y="650052"/>
            <a:ext cx="3793941" cy="5557895"/>
            <a:chOff x="1230955" y="670302"/>
            <a:chExt cx="3793941" cy="5557895"/>
          </a:xfrm>
        </p:grpSpPr>
        <p:sp>
          <p:nvSpPr>
            <p:cNvPr id="18" name="矩形 17"/>
            <p:cNvSpPr/>
            <p:nvPr/>
          </p:nvSpPr>
          <p:spPr>
            <a:xfrm>
              <a:off x="1473295" y="1096658"/>
              <a:ext cx="3551601" cy="5131539"/>
            </a:xfrm>
            <a:prstGeom prst="rect">
              <a:avLst/>
            </a:prstGeom>
            <a:solidFill>
              <a:srgbClr val="30B593">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0955" y="670302"/>
              <a:ext cx="3551600" cy="5326892"/>
            </a:xfrm>
            <a:prstGeom prst="rect">
              <a:avLst/>
            </a:prstGeom>
          </p:spPr>
        </p:pic>
      </p:grpSp>
      <p:grpSp>
        <p:nvGrpSpPr>
          <p:cNvPr id="11" name="组合 10"/>
          <p:cNvGrpSpPr/>
          <p:nvPr/>
        </p:nvGrpSpPr>
        <p:grpSpPr>
          <a:xfrm>
            <a:off x="4935700" y="1745056"/>
            <a:ext cx="6666103" cy="1817822"/>
            <a:chOff x="4935700" y="1745056"/>
            <a:chExt cx="6666103" cy="1817822"/>
          </a:xfrm>
        </p:grpSpPr>
        <p:grpSp>
          <p:nvGrpSpPr>
            <p:cNvPr id="3" name="组合 2"/>
            <p:cNvGrpSpPr/>
            <p:nvPr/>
          </p:nvGrpSpPr>
          <p:grpSpPr>
            <a:xfrm>
              <a:off x="6554928" y="1745056"/>
              <a:ext cx="847725" cy="847725"/>
              <a:chOff x="8095096" y="1410388"/>
              <a:chExt cx="847725" cy="847725"/>
            </a:xfrm>
            <a:noFill/>
          </p:grpSpPr>
          <p:sp>
            <p:nvSpPr>
              <p:cNvPr id="6" name="文本框 5"/>
              <p:cNvSpPr txBox="1"/>
              <p:nvPr/>
            </p:nvSpPr>
            <p:spPr>
              <a:xfrm>
                <a:off x="8142143" y="1449529"/>
                <a:ext cx="748923" cy="769441"/>
              </a:xfrm>
              <a:prstGeom prst="rect">
                <a:avLst/>
              </a:prstGeom>
              <a:grpFill/>
            </p:spPr>
            <p:txBody>
              <a:bodyPr wrap="none" rtlCol="0">
                <a:spAutoFit/>
              </a:bodyPr>
              <a:lstStyle/>
              <a:p>
                <a:r>
                  <a:rPr lang="zh-CN" altLang="en-US" sz="44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读</a:t>
                </a:r>
              </a:p>
            </p:txBody>
          </p:sp>
          <p:sp>
            <p:nvSpPr>
              <p:cNvPr id="8" name="椭圆 7"/>
              <p:cNvSpPr/>
              <p:nvPr/>
            </p:nvSpPr>
            <p:spPr>
              <a:xfrm>
                <a:off x="8095096" y="1410388"/>
                <a:ext cx="847725" cy="847725"/>
              </a:xfrm>
              <a:prstGeom prst="ellipse">
                <a:avLst/>
              </a:prstGeom>
              <a:grpFill/>
              <a:ln w="38100">
                <a:solidFill>
                  <a:srgbClr val="156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grpSp>
          <p:nvGrpSpPr>
            <p:cNvPr id="7" name="组合 6"/>
            <p:cNvGrpSpPr/>
            <p:nvPr/>
          </p:nvGrpSpPr>
          <p:grpSpPr>
            <a:xfrm>
              <a:off x="7749066" y="1745056"/>
              <a:ext cx="847725" cy="847725"/>
              <a:chOff x="8095096" y="2391463"/>
              <a:chExt cx="847725" cy="847725"/>
            </a:xfrm>
          </p:grpSpPr>
          <p:sp>
            <p:nvSpPr>
              <p:cNvPr id="9" name="文本框 8"/>
              <p:cNvSpPr txBox="1"/>
              <p:nvPr/>
            </p:nvSpPr>
            <p:spPr>
              <a:xfrm>
                <a:off x="8142143" y="2430604"/>
                <a:ext cx="748923" cy="769441"/>
              </a:xfrm>
              <a:prstGeom prst="rect">
                <a:avLst/>
              </a:prstGeom>
              <a:noFill/>
            </p:spPr>
            <p:txBody>
              <a:bodyPr wrap="none" rtlCol="0">
                <a:spAutoFit/>
              </a:bodyPr>
              <a:lstStyle/>
              <a:p>
                <a:r>
                  <a:rPr lang="zh-CN" altLang="en-US" sz="44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书</a:t>
                </a:r>
              </a:p>
            </p:txBody>
          </p:sp>
          <p:sp>
            <p:nvSpPr>
              <p:cNvPr id="10" name="椭圆 9"/>
              <p:cNvSpPr/>
              <p:nvPr/>
            </p:nvSpPr>
            <p:spPr>
              <a:xfrm>
                <a:off x="8095096" y="2391463"/>
                <a:ext cx="847725" cy="847725"/>
              </a:xfrm>
              <a:prstGeom prst="ellipse">
                <a:avLst/>
              </a:prstGeom>
              <a:noFill/>
              <a:ln w="38100">
                <a:solidFill>
                  <a:srgbClr val="156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grpSp>
          <p:nvGrpSpPr>
            <p:cNvPr id="20" name="组合 19"/>
            <p:cNvGrpSpPr/>
            <p:nvPr/>
          </p:nvGrpSpPr>
          <p:grpSpPr>
            <a:xfrm>
              <a:off x="8943204" y="1745056"/>
              <a:ext cx="847725" cy="847725"/>
              <a:chOff x="8095096" y="3391586"/>
              <a:chExt cx="847725" cy="847725"/>
            </a:xfrm>
          </p:grpSpPr>
          <p:sp>
            <p:nvSpPr>
              <p:cNvPr id="13" name="文本框 12"/>
              <p:cNvSpPr txBox="1"/>
              <p:nvPr/>
            </p:nvSpPr>
            <p:spPr>
              <a:xfrm>
                <a:off x="8142143" y="3430727"/>
                <a:ext cx="748923" cy="769441"/>
              </a:xfrm>
              <a:prstGeom prst="rect">
                <a:avLst/>
              </a:prstGeom>
              <a:noFill/>
            </p:spPr>
            <p:txBody>
              <a:bodyPr wrap="none" rtlCol="0">
                <a:spAutoFit/>
              </a:bodyPr>
              <a:lstStyle/>
              <a:p>
                <a:r>
                  <a:rPr lang="zh-CN" altLang="en-US" sz="44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计</a:t>
                </a:r>
              </a:p>
            </p:txBody>
          </p:sp>
          <p:sp>
            <p:nvSpPr>
              <p:cNvPr id="14" name="椭圆 13"/>
              <p:cNvSpPr/>
              <p:nvPr/>
            </p:nvSpPr>
            <p:spPr>
              <a:xfrm>
                <a:off x="8095096" y="3391586"/>
                <a:ext cx="847725" cy="847725"/>
              </a:xfrm>
              <a:prstGeom prst="ellipse">
                <a:avLst/>
              </a:prstGeom>
              <a:noFill/>
              <a:ln w="38100">
                <a:solidFill>
                  <a:srgbClr val="156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grpSp>
          <p:nvGrpSpPr>
            <p:cNvPr id="21" name="组合 20"/>
            <p:cNvGrpSpPr/>
            <p:nvPr/>
          </p:nvGrpSpPr>
          <p:grpSpPr>
            <a:xfrm>
              <a:off x="10137343" y="1745056"/>
              <a:ext cx="847725" cy="847725"/>
              <a:chOff x="8095096" y="4372661"/>
              <a:chExt cx="847725" cy="847725"/>
            </a:xfrm>
          </p:grpSpPr>
          <p:sp>
            <p:nvSpPr>
              <p:cNvPr id="15" name="文本框 14"/>
              <p:cNvSpPr txBox="1"/>
              <p:nvPr/>
            </p:nvSpPr>
            <p:spPr>
              <a:xfrm>
                <a:off x="8142143" y="4450945"/>
                <a:ext cx="748923" cy="769441"/>
              </a:xfrm>
              <a:prstGeom prst="rect">
                <a:avLst/>
              </a:prstGeom>
              <a:noFill/>
            </p:spPr>
            <p:txBody>
              <a:bodyPr wrap="none" rtlCol="0">
                <a:spAutoFit/>
              </a:bodyPr>
              <a:lstStyle/>
              <a:p>
                <a:r>
                  <a:rPr lang="zh-CN" altLang="en-US" sz="44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划</a:t>
                </a:r>
              </a:p>
            </p:txBody>
          </p:sp>
          <p:sp>
            <p:nvSpPr>
              <p:cNvPr id="16" name="椭圆 15"/>
              <p:cNvSpPr/>
              <p:nvPr/>
            </p:nvSpPr>
            <p:spPr>
              <a:xfrm>
                <a:off x="8095096" y="4372661"/>
                <a:ext cx="847725" cy="847725"/>
              </a:xfrm>
              <a:prstGeom prst="ellipse">
                <a:avLst/>
              </a:prstGeom>
              <a:noFill/>
              <a:ln w="38100">
                <a:solidFill>
                  <a:srgbClr val="156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sp>
          <p:nvSpPr>
            <p:cNvPr id="22" name="TextBox 13"/>
            <p:cNvSpPr txBox="1"/>
            <p:nvPr/>
          </p:nvSpPr>
          <p:spPr>
            <a:xfrm>
              <a:off x="6554928" y="2802029"/>
              <a:ext cx="5046875" cy="760849"/>
            </a:xfrm>
            <a:prstGeom prst="rect">
              <a:avLst/>
            </a:prstGeom>
            <a:noFill/>
          </p:spPr>
          <p:txBody>
            <a:bodyPr vert="horz" wrap="square" rtlCol="0">
              <a:spAutoFit/>
            </a:bodyPr>
            <a:lstStyle/>
            <a:p>
              <a:pPr>
                <a:lnSpc>
                  <a:spcPct val="150000"/>
                </a:lnSpc>
              </a:pPr>
              <a:r>
                <a:rPr 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Click here to add text</a:t>
              </a:r>
              <a:r>
                <a:rPr lang="zh-CN" alt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a:t>
              </a:r>
              <a:r>
                <a:rPr 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Click here to add text</a:t>
              </a:r>
              <a:r>
                <a:rPr lang="zh-CN" alt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a:t>
              </a:r>
              <a:r>
                <a:rPr lang="en-US" altLang="zh-CN"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Click here to add text</a:t>
              </a:r>
              <a:r>
                <a:rPr lang="zh-CN" alt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a:t>
              </a:r>
              <a:r>
                <a:rPr lang="en-US" altLang="zh-CN"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Click here to add text</a:t>
              </a:r>
              <a:r>
                <a:rPr lang="zh-CN" alt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a:t>
              </a:r>
              <a:r>
                <a:rPr lang="en-US" altLang="zh-CN"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Click here to add text</a:t>
              </a:r>
              <a:r>
                <a:rPr lang="zh-CN" alt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a:t>
              </a:r>
              <a:r>
                <a:rPr lang="en-US" altLang="zh-CN"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Click here to add text</a:t>
              </a:r>
              <a:endParaRPr 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26" name="组合 25"/>
            <p:cNvGrpSpPr/>
            <p:nvPr/>
          </p:nvGrpSpPr>
          <p:grpSpPr>
            <a:xfrm>
              <a:off x="4935700" y="2653533"/>
              <a:ext cx="6049368" cy="135903"/>
              <a:chOff x="646996" y="2576288"/>
              <a:chExt cx="6049368" cy="135903"/>
            </a:xfrm>
          </p:grpSpPr>
          <p:cxnSp>
            <p:nvCxnSpPr>
              <p:cNvPr id="27" name="直接连接符 26"/>
              <p:cNvCxnSpPr/>
              <p:nvPr/>
            </p:nvCxnSpPr>
            <p:spPr>
              <a:xfrm>
                <a:off x="774928" y="2650836"/>
                <a:ext cx="5921436" cy="0"/>
              </a:xfrm>
              <a:prstGeom prst="line">
                <a:avLst/>
              </a:prstGeom>
            </p:spPr>
            <p:style>
              <a:lnRef idx="1">
                <a:schemeClr val="dk1"/>
              </a:lnRef>
              <a:fillRef idx="0">
                <a:schemeClr val="dk1"/>
              </a:fillRef>
              <a:effectRef idx="0">
                <a:schemeClr val="dk1"/>
              </a:effectRef>
              <a:fontRef idx="minor">
                <a:schemeClr val="tx1"/>
              </a:fontRef>
            </p:style>
          </p:cxnSp>
          <p:sp>
            <p:nvSpPr>
              <p:cNvPr id="28" name="椭圆 27"/>
              <p:cNvSpPr/>
              <p:nvPr/>
            </p:nvSpPr>
            <p:spPr>
              <a:xfrm>
                <a:off x="646996" y="2576288"/>
                <a:ext cx="135903" cy="1359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grpSp>
      </p:grpSp>
      <p:grpSp>
        <p:nvGrpSpPr>
          <p:cNvPr id="29" name="组合 28"/>
          <p:cNvGrpSpPr/>
          <p:nvPr/>
        </p:nvGrpSpPr>
        <p:grpSpPr>
          <a:xfrm flipH="1">
            <a:off x="9896186" y="4690949"/>
            <a:ext cx="1194139" cy="1091586"/>
            <a:chOff x="1033706" y="4707564"/>
            <a:chExt cx="1194139" cy="1091586"/>
          </a:xfrm>
        </p:grpSpPr>
        <p:sp>
          <p:nvSpPr>
            <p:cNvPr id="30" name="文本框 29"/>
            <p:cNvSpPr txBox="1"/>
            <p:nvPr/>
          </p:nvSpPr>
          <p:spPr>
            <a:xfrm>
              <a:off x="1033706" y="4845043"/>
              <a:ext cx="1194139" cy="954107"/>
            </a:xfrm>
            <a:prstGeom prst="rect">
              <a:avLst/>
            </a:prstGeom>
            <a:noFill/>
          </p:spPr>
          <p:txBody>
            <a:bodyPr vert="horz" wrap="square" rtlCol="0">
              <a:spAutoFit/>
            </a:bodyPr>
            <a:lstStyle/>
            <a:p>
              <a:pPr algn="r"/>
              <a:r>
                <a:rPr lang="en-US" altLang="zh-CN" sz="2800" dirty="0">
                  <a:solidFill>
                    <a:srgbClr val="B3E3C5"/>
                  </a:solidFill>
                  <a:latin typeface="阿里巴巴普惠体 R" panose="00020600040101010101" charset="-122"/>
                  <a:ea typeface="阿里巴巴普惠体 R" panose="00020600040101010101" charset="-122"/>
                  <a:cs typeface="阿里巴巴普惠体 R" panose="00020600040101010101" charset="-122"/>
                </a:rPr>
                <a:t>PART</a:t>
              </a:r>
            </a:p>
            <a:p>
              <a:pPr algn="r"/>
              <a:r>
                <a:rPr lang="en-US" altLang="zh-CN" sz="2800" dirty="0">
                  <a:solidFill>
                    <a:srgbClr val="B3E3C5"/>
                  </a:solidFill>
                  <a:latin typeface="阿里巴巴普惠体 R" panose="00020600040101010101" charset="-122"/>
                  <a:ea typeface="阿里巴巴普惠体 R" panose="00020600040101010101" charset="-122"/>
                  <a:cs typeface="阿里巴巴普惠体 R" panose="00020600040101010101" charset="-122"/>
                </a:rPr>
                <a:t>ONE</a:t>
              </a:r>
              <a:endParaRPr lang="zh-CN" altLang="en-US" sz="2800" dirty="0">
                <a:solidFill>
                  <a:srgbClr val="B3E3C5"/>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1" name="矩形 30"/>
            <p:cNvSpPr/>
            <p:nvPr/>
          </p:nvSpPr>
          <p:spPr>
            <a:xfrm>
              <a:off x="1135137" y="4707564"/>
              <a:ext cx="985213" cy="9660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sp>
        <p:nvSpPr>
          <p:cNvPr id="32" name="文本框 31"/>
          <p:cNvSpPr txBox="1"/>
          <p:nvPr/>
        </p:nvSpPr>
        <p:spPr>
          <a:xfrm flipH="1">
            <a:off x="10215735" y="3313606"/>
            <a:ext cx="1037199" cy="1360052"/>
          </a:xfrm>
          <a:prstGeom prst="rect">
            <a:avLst/>
          </a:prstGeom>
          <a:noFill/>
        </p:spPr>
        <p:txBody>
          <a:bodyPr vert="horz" wrap="square" rtlCol="0">
            <a:spAutoFit/>
          </a:bodyPr>
          <a:lstStyle/>
          <a:p>
            <a:pPr>
              <a:lnSpc>
                <a:spcPct val="200000"/>
              </a:lnSpc>
            </a:pPr>
            <a:r>
              <a:rPr lang="en-US" altLang="zh-CN" sz="4800" dirty="0">
                <a:latin typeface="阿里巴巴普惠体 R" panose="00020600040101010101" charset="-122"/>
                <a:ea typeface="阿里巴巴普惠体 R" panose="00020600040101010101" charset="-122"/>
                <a:cs typeface="阿里巴巴普惠体 R" panose="00020600040101010101" charset="-122"/>
              </a:rPr>
              <a:t>01</a:t>
            </a:r>
            <a:endParaRPr lang="zh-CN" altLang="en-US" sz="4800" dirty="0">
              <a:latin typeface="阿里巴巴普惠体 R" panose="00020600040101010101" charset="-122"/>
              <a:ea typeface="阿里巴巴普惠体 R" panose="00020600040101010101" charset="-122"/>
              <a:cs typeface="阿里巴巴普惠体 R" panose="0002060004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62895" y="277866"/>
            <a:ext cx="2112875" cy="429834"/>
            <a:chOff x="262895" y="277866"/>
            <a:chExt cx="2112875" cy="429834"/>
          </a:xfrm>
        </p:grpSpPr>
        <p:grpSp>
          <p:nvGrpSpPr>
            <p:cNvPr id="9" name="组合 8"/>
            <p:cNvGrpSpPr/>
            <p:nvPr/>
          </p:nvGrpSpPr>
          <p:grpSpPr>
            <a:xfrm>
              <a:off x="262895" y="277866"/>
              <a:ext cx="563827" cy="429834"/>
              <a:chOff x="262895" y="271870"/>
              <a:chExt cx="563827" cy="429834"/>
            </a:xfrm>
          </p:grpSpPr>
          <p:sp>
            <p:nvSpPr>
              <p:cNvPr id="5" name="椭圆 4"/>
              <p:cNvSpPr/>
              <p:nvPr/>
            </p:nvSpPr>
            <p:spPr>
              <a:xfrm>
                <a:off x="327547" y="271870"/>
                <a:ext cx="429835" cy="429834"/>
              </a:xfrm>
              <a:prstGeom prst="ellipse">
                <a:avLst/>
              </a:prstGeom>
              <a:solidFill>
                <a:srgbClr val="30B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阿里巴巴普惠体 R" panose="00020600040101010101" charset="-122"/>
                </a:endParaRPr>
              </a:p>
            </p:txBody>
          </p:sp>
          <p:sp>
            <p:nvSpPr>
              <p:cNvPr id="7" name="框 38"/>
              <p:cNvSpPr txBox="1"/>
              <p:nvPr>
                <p:custDataLst>
                  <p:tags r:id="rId2"/>
                </p:custDataLst>
              </p:nvPr>
            </p:nvSpPr>
            <p:spPr>
              <a:xfrm>
                <a:off x="262895" y="293345"/>
                <a:ext cx="563827" cy="369332"/>
              </a:xfrm>
              <a:prstGeom prst="rect">
                <a:avLst/>
              </a:prstGeom>
              <a:noFill/>
            </p:spPr>
            <p:txBody>
              <a:bodyPr wrap="square" rtlCol="0">
                <a:spAutoFit/>
              </a:bodyPr>
              <a:lstStyle/>
              <a:p>
                <a:pPr lvl="0" algn="ct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01</a:t>
                </a:r>
                <a:endPar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10" name="组合 9"/>
            <p:cNvGrpSpPr/>
            <p:nvPr/>
          </p:nvGrpSpPr>
          <p:grpSpPr>
            <a:xfrm>
              <a:off x="834692" y="282607"/>
              <a:ext cx="1541078" cy="420352"/>
              <a:chOff x="1061048" y="281352"/>
              <a:chExt cx="1541078" cy="420352"/>
            </a:xfrm>
          </p:grpSpPr>
          <p:sp>
            <p:nvSpPr>
              <p:cNvPr id="6" name="文本框 5"/>
              <p:cNvSpPr txBox="1"/>
              <p:nvPr>
                <p:custDataLst>
                  <p:tags r:id="rId1"/>
                </p:custDataLst>
              </p:nvPr>
            </p:nvSpPr>
            <p:spPr>
              <a:xfrm>
                <a:off x="1061048" y="281352"/>
                <a:ext cx="1163650" cy="307777"/>
              </a:xfrm>
              <a:prstGeom prst="rect">
                <a:avLst/>
              </a:prstGeom>
              <a:noFill/>
            </p:spPr>
            <p:txBody>
              <a:bodyPr wrap="square" rtlCol="0">
                <a:spAutoFit/>
              </a:bodyPr>
              <a:lstStyle/>
              <a:p>
                <a:pPr lvl="0" algn="dist"/>
                <a:r>
                  <a:rPr lang="zh-CN" altLang="en-US" sz="14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读书计划</a:t>
                </a:r>
              </a:p>
            </p:txBody>
          </p:sp>
          <p:sp>
            <p:nvSpPr>
              <p:cNvPr id="8" name="矩形 7"/>
              <p:cNvSpPr/>
              <p:nvPr/>
            </p:nvSpPr>
            <p:spPr>
              <a:xfrm>
                <a:off x="1080786" y="532427"/>
                <a:ext cx="1521340" cy="169277"/>
              </a:xfrm>
              <a:prstGeom prst="rect">
                <a:avLst/>
              </a:prstGeom>
            </p:spPr>
            <p:txBody>
              <a:bodyPr wrap="square">
                <a:spAutoFit/>
              </a:bodyPr>
              <a:lstStyle/>
              <a:p>
                <a:pPr algn="dist"/>
                <a:r>
                  <a:rPr lang="en-US" altLang="zh-CN" sz="5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READING PLAN</a:t>
                </a:r>
              </a:p>
            </p:txBody>
          </p:sp>
        </p:grpSp>
      </p:grpSp>
      <p:pic>
        <p:nvPicPr>
          <p:cNvPr id="3" name="图片 2"/>
          <p:cNvPicPr>
            <a:picLocks noChangeAspect="1"/>
          </p:cNvPicPr>
          <p:nvPr/>
        </p:nvPicPr>
        <p:blipFill>
          <a:blip r:embed="rId4"/>
          <a:stretch>
            <a:fillRect/>
          </a:stretch>
        </p:blipFill>
        <p:spPr>
          <a:xfrm>
            <a:off x="1123951" y="2137270"/>
            <a:ext cx="4797968" cy="3231160"/>
          </a:xfrm>
          <a:prstGeom prst="rect">
            <a:avLst/>
          </a:prstGeom>
        </p:spPr>
      </p:pic>
      <p:grpSp>
        <p:nvGrpSpPr>
          <p:cNvPr id="41" name="组合 40"/>
          <p:cNvGrpSpPr/>
          <p:nvPr/>
        </p:nvGrpSpPr>
        <p:grpSpPr>
          <a:xfrm>
            <a:off x="6641305" y="1548720"/>
            <a:ext cx="4426744" cy="995180"/>
            <a:chOff x="6498430" y="3019281"/>
            <a:chExt cx="4426744" cy="995180"/>
          </a:xfrm>
        </p:grpSpPr>
        <p:grpSp>
          <p:nvGrpSpPr>
            <p:cNvPr id="42" name="Group 13"/>
            <p:cNvGrpSpPr/>
            <p:nvPr/>
          </p:nvGrpSpPr>
          <p:grpSpPr>
            <a:xfrm>
              <a:off x="6498430" y="3019281"/>
              <a:ext cx="1005684" cy="995180"/>
              <a:chOff x="4432819" y="2495773"/>
              <a:chExt cx="872312" cy="863201"/>
            </a:xfrm>
            <a:solidFill>
              <a:schemeClr val="tx1">
                <a:lumMod val="75000"/>
                <a:lumOff val="25000"/>
              </a:schemeClr>
            </a:solidFill>
          </p:grpSpPr>
          <p:sp>
            <p:nvSpPr>
              <p:cNvPr id="46" name="形状"/>
              <p:cNvSpPr>
                <a:spLocks noChangeAspect="1"/>
              </p:cNvSpPr>
              <p:nvPr/>
            </p:nvSpPr>
            <p:spPr bwMode="auto">
              <a:xfrm>
                <a:off x="4432819" y="2495773"/>
                <a:ext cx="872312" cy="863201"/>
              </a:xfrm>
              <a:custGeom>
                <a:avLst/>
                <a:gdLst>
                  <a:gd name="T0" fmla="*/ 6548 w 7681"/>
                  <a:gd name="T1" fmla="*/ 2837 h 7613"/>
                  <a:gd name="T2" fmla="*/ 6019 w 7681"/>
                  <a:gd name="T3" fmla="*/ 1930 h 7613"/>
                  <a:gd name="T4" fmla="*/ 6579 w 7681"/>
                  <a:gd name="T5" fmla="*/ 953 h 7613"/>
                  <a:gd name="T6" fmla="*/ 4914 w 7681"/>
                  <a:gd name="T7" fmla="*/ 0 h 7613"/>
                  <a:gd name="T8" fmla="*/ 4354 w 7681"/>
                  <a:gd name="T9" fmla="*/ 977 h 7613"/>
                  <a:gd name="T10" fmla="*/ 3305 w 7681"/>
                  <a:gd name="T11" fmla="*/ 981 h 7613"/>
                  <a:gd name="T12" fmla="*/ 2738 w 7681"/>
                  <a:gd name="T13" fmla="*/ 8 h 7613"/>
                  <a:gd name="T14" fmla="*/ 1080 w 7681"/>
                  <a:gd name="T15" fmla="*/ 974 h 7613"/>
                  <a:gd name="T16" fmla="*/ 1647 w 7681"/>
                  <a:gd name="T17" fmla="*/ 1946 h 7613"/>
                  <a:gd name="T18" fmla="*/ 1343 w 7681"/>
                  <a:gd name="T19" fmla="*/ 2377 h 7613"/>
                  <a:gd name="T20" fmla="*/ 1126 w 7681"/>
                  <a:gd name="T21" fmla="*/ 2857 h 7613"/>
                  <a:gd name="T22" fmla="*/ 0 w 7681"/>
                  <a:gd name="T23" fmla="*/ 2861 h 7613"/>
                  <a:gd name="T24" fmla="*/ 7 w 7681"/>
                  <a:gd name="T25" fmla="*/ 4780 h 7613"/>
                  <a:gd name="T26" fmla="*/ 1133 w 7681"/>
                  <a:gd name="T27" fmla="*/ 4776 h 7613"/>
                  <a:gd name="T28" fmla="*/ 1662 w 7681"/>
                  <a:gd name="T29" fmla="*/ 5682 h 7613"/>
                  <a:gd name="T30" fmla="*/ 1102 w 7681"/>
                  <a:gd name="T31" fmla="*/ 6660 h 7613"/>
                  <a:gd name="T32" fmla="*/ 2767 w 7681"/>
                  <a:gd name="T33" fmla="*/ 7613 h 7613"/>
                  <a:gd name="T34" fmla="*/ 3327 w 7681"/>
                  <a:gd name="T35" fmla="*/ 6635 h 7613"/>
                  <a:gd name="T36" fmla="*/ 4376 w 7681"/>
                  <a:gd name="T37" fmla="*/ 6632 h 7613"/>
                  <a:gd name="T38" fmla="*/ 4942 w 7681"/>
                  <a:gd name="T39" fmla="*/ 7605 h 7613"/>
                  <a:gd name="T40" fmla="*/ 6600 w 7681"/>
                  <a:gd name="T41" fmla="*/ 6639 h 7613"/>
                  <a:gd name="T42" fmla="*/ 6034 w 7681"/>
                  <a:gd name="T43" fmla="*/ 5667 h 7613"/>
                  <a:gd name="T44" fmla="*/ 6338 w 7681"/>
                  <a:gd name="T45" fmla="*/ 5236 h 7613"/>
                  <a:gd name="T46" fmla="*/ 6555 w 7681"/>
                  <a:gd name="T47" fmla="*/ 4755 h 7613"/>
                  <a:gd name="T48" fmla="*/ 7681 w 7681"/>
                  <a:gd name="T49" fmla="*/ 4751 h 7613"/>
                  <a:gd name="T50" fmla="*/ 7674 w 7681"/>
                  <a:gd name="T51" fmla="*/ 2832 h 7613"/>
                  <a:gd name="T52" fmla="*/ 6548 w 7681"/>
                  <a:gd name="T53" fmla="*/ 2837 h 7613"/>
                  <a:gd name="T54" fmla="*/ 5516 w 7681"/>
                  <a:gd name="T55" fmla="*/ 4766 h 7613"/>
                  <a:gd name="T56" fmla="*/ 2881 w 7681"/>
                  <a:gd name="T57" fmla="*/ 5482 h 7613"/>
                  <a:gd name="T58" fmla="*/ 2164 w 7681"/>
                  <a:gd name="T59" fmla="*/ 2847 h 7613"/>
                  <a:gd name="T60" fmla="*/ 4800 w 7681"/>
                  <a:gd name="T61" fmla="*/ 2130 h 7613"/>
                  <a:gd name="T62" fmla="*/ 5516 w 7681"/>
                  <a:gd name="T63" fmla="*/ 4766 h 7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81" h="7613">
                    <a:moveTo>
                      <a:pt x="6548" y="2837"/>
                    </a:moveTo>
                    <a:cubicBezTo>
                      <a:pt x="6430" y="2508"/>
                      <a:pt x="6252" y="2200"/>
                      <a:pt x="6019" y="1930"/>
                    </a:cubicBezTo>
                    <a:lnTo>
                      <a:pt x="6579" y="953"/>
                    </a:lnTo>
                    <a:lnTo>
                      <a:pt x="4914" y="0"/>
                    </a:lnTo>
                    <a:lnTo>
                      <a:pt x="4354" y="977"/>
                    </a:lnTo>
                    <a:cubicBezTo>
                      <a:pt x="4004" y="914"/>
                      <a:pt x="3648" y="916"/>
                      <a:pt x="3305" y="981"/>
                    </a:cubicBezTo>
                    <a:lnTo>
                      <a:pt x="2738" y="8"/>
                    </a:lnTo>
                    <a:lnTo>
                      <a:pt x="1080" y="974"/>
                    </a:lnTo>
                    <a:lnTo>
                      <a:pt x="1647" y="1946"/>
                    </a:lnTo>
                    <a:cubicBezTo>
                      <a:pt x="1535" y="2078"/>
                      <a:pt x="1432" y="2221"/>
                      <a:pt x="1343" y="2377"/>
                    </a:cubicBezTo>
                    <a:cubicBezTo>
                      <a:pt x="1254" y="2533"/>
                      <a:pt x="1183" y="2693"/>
                      <a:pt x="1126" y="2857"/>
                    </a:cubicBezTo>
                    <a:lnTo>
                      <a:pt x="0" y="2861"/>
                    </a:lnTo>
                    <a:lnTo>
                      <a:pt x="7" y="4780"/>
                    </a:lnTo>
                    <a:lnTo>
                      <a:pt x="1133" y="4776"/>
                    </a:lnTo>
                    <a:cubicBezTo>
                      <a:pt x="1251" y="5105"/>
                      <a:pt x="1429" y="5412"/>
                      <a:pt x="1662" y="5682"/>
                    </a:cubicBezTo>
                    <a:lnTo>
                      <a:pt x="1102" y="6660"/>
                    </a:lnTo>
                    <a:lnTo>
                      <a:pt x="2767" y="7613"/>
                    </a:lnTo>
                    <a:lnTo>
                      <a:pt x="3327" y="6635"/>
                    </a:lnTo>
                    <a:cubicBezTo>
                      <a:pt x="3677" y="6699"/>
                      <a:pt x="4033" y="6697"/>
                      <a:pt x="4376" y="6632"/>
                    </a:cubicBezTo>
                    <a:lnTo>
                      <a:pt x="4942" y="7605"/>
                    </a:lnTo>
                    <a:lnTo>
                      <a:pt x="6600" y="6639"/>
                    </a:lnTo>
                    <a:lnTo>
                      <a:pt x="6034" y="5667"/>
                    </a:lnTo>
                    <a:cubicBezTo>
                      <a:pt x="6146" y="5534"/>
                      <a:pt x="6249" y="5391"/>
                      <a:pt x="6338" y="5236"/>
                    </a:cubicBezTo>
                    <a:cubicBezTo>
                      <a:pt x="6427" y="5080"/>
                      <a:pt x="6498" y="4919"/>
                      <a:pt x="6555" y="4755"/>
                    </a:cubicBezTo>
                    <a:lnTo>
                      <a:pt x="7681" y="4751"/>
                    </a:lnTo>
                    <a:lnTo>
                      <a:pt x="7674" y="2832"/>
                    </a:lnTo>
                    <a:lnTo>
                      <a:pt x="6548" y="2837"/>
                    </a:lnTo>
                    <a:close/>
                    <a:moveTo>
                      <a:pt x="5516" y="4766"/>
                    </a:moveTo>
                    <a:cubicBezTo>
                      <a:pt x="4987" y="5691"/>
                      <a:pt x="3807" y="6012"/>
                      <a:pt x="2881" y="5482"/>
                    </a:cubicBezTo>
                    <a:cubicBezTo>
                      <a:pt x="1955" y="4953"/>
                      <a:pt x="1634" y="3773"/>
                      <a:pt x="2164" y="2847"/>
                    </a:cubicBezTo>
                    <a:cubicBezTo>
                      <a:pt x="2694" y="1921"/>
                      <a:pt x="3874" y="1600"/>
                      <a:pt x="4800" y="2130"/>
                    </a:cubicBezTo>
                    <a:cubicBezTo>
                      <a:pt x="5725" y="2660"/>
                      <a:pt x="6046" y="3840"/>
                      <a:pt x="5516" y="4766"/>
                    </a:cubicBezTo>
                    <a:close/>
                  </a:path>
                </a:pathLst>
              </a:custGeom>
              <a:solidFill>
                <a:srgbClr val="30B5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cs typeface="阿里巴巴普惠体 R" panose="00020600040101010101" charset="-122"/>
                </a:endParaRPr>
              </a:p>
            </p:txBody>
          </p:sp>
          <p:sp>
            <p:nvSpPr>
              <p:cNvPr id="47" name="形状"/>
              <p:cNvSpPr>
                <a:spLocks noChangeAspect="1"/>
              </p:cNvSpPr>
              <p:nvPr/>
            </p:nvSpPr>
            <p:spPr bwMode="auto">
              <a:xfrm>
                <a:off x="4765889" y="2838104"/>
                <a:ext cx="206171" cy="178538"/>
              </a:xfrm>
              <a:custGeom>
                <a:avLst/>
                <a:gdLst>
                  <a:gd name="connsiteX0" fmla="*/ 205065 w 605876"/>
                  <a:gd name="connsiteY0" fmla="*/ 428776 h 524672"/>
                  <a:gd name="connsiteX1" fmla="*/ 226551 w 605876"/>
                  <a:gd name="connsiteY1" fmla="*/ 446081 h 524672"/>
                  <a:gd name="connsiteX2" fmla="*/ 233109 w 605876"/>
                  <a:gd name="connsiteY2" fmla="*/ 453684 h 524672"/>
                  <a:gd name="connsiteX3" fmla="*/ 228349 w 605876"/>
                  <a:gd name="connsiteY3" fmla="*/ 499196 h 524672"/>
                  <a:gd name="connsiteX4" fmla="*/ 223377 w 605876"/>
                  <a:gd name="connsiteY4" fmla="*/ 507538 h 524672"/>
                  <a:gd name="connsiteX5" fmla="*/ 141188 w 605876"/>
                  <a:gd name="connsiteY5" fmla="*/ 476282 h 524672"/>
                  <a:gd name="connsiteX6" fmla="*/ 176835 w 605876"/>
                  <a:gd name="connsiteY6" fmla="*/ 430241 h 524672"/>
                  <a:gd name="connsiteX7" fmla="*/ 205065 w 605876"/>
                  <a:gd name="connsiteY7" fmla="*/ 428776 h 524672"/>
                  <a:gd name="connsiteX8" fmla="*/ 481191 w 605876"/>
                  <a:gd name="connsiteY8" fmla="*/ 426712 h 524672"/>
                  <a:gd name="connsiteX9" fmla="*/ 499583 w 605876"/>
                  <a:gd name="connsiteY9" fmla="*/ 434333 h 524672"/>
                  <a:gd name="connsiteX10" fmla="*/ 510478 w 605876"/>
                  <a:gd name="connsiteY10" fmla="*/ 438454 h 524672"/>
                  <a:gd name="connsiteX11" fmla="*/ 526874 w 605876"/>
                  <a:gd name="connsiteY11" fmla="*/ 493716 h 524672"/>
                  <a:gd name="connsiteX12" fmla="*/ 478851 w 605876"/>
                  <a:gd name="connsiteY12" fmla="*/ 524041 h 524672"/>
                  <a:gd name="connsiteX13" fmla="*/ 435059 w 605876"/>
                  <a:gd name="connsiteY13" fmla="*/ 484629 h 524672"/>
                  <a:gd name="connsiteX14" fmla="*/ 460022 w 605876"/>
                  <a:gd name="connsiteY14" fmla="*/ 432008 h 524672"/>
                  <a:gd name="connsiteX15" fmla="*/ 481191 w 605876"/>
                  <a:gd name="connsiteY15" fmla="*/ 426712 h 524672"/>
                  <a:gd name="connsiteX16" fmla="*/ 53061 w 605876"/>
                  <a:gd name="connsiteY16" fmla="*/ 1 h 524672"/>
                  <a:gd name="connsiteX17" fmla="*/ 98044 w 605876"/>
                  <a:gd name="connsiteY17" fmla="*/ 2087 h 524672"/>
                  <a:gd name="connsiteX18" fmla="*/ 147021 w 605876"/>
                  <a:gd name="connsiteY18" fmla="*/ 21735 h 524672"/>
                  <a:gd name="connsiteX19" fmla="*/ 159609 w 605876"/>
                  <a:gd name="connsiteY19" fmla="*/ 48882 h 524672"/>
                  <a:gd name="connsiteX20" fmla="*/ 576919 w 605876"/>
                  <a:gd name="connsiteY20" fmla="*/ 34622 h 524672"/>
                  <a:gd name="connsiteX21" fmla="*/ 604951 w 605876"/>
                  <a:gd name="connsiteY21" fmla="*/ 62508 h 524672"/>
                  <a:gd name="connsiteX22" fmla="*/ 551531 w 605876"/>
                  <a:gd name="connsiteY22" fmla="*/ 185886 h 524672"/>
                  <a:gd name="connsiteX23" fmla="*/ 509959 w 605876"/>
                  <a:gd name="connsiteY23" fmla="*/ 288244 h 524672"/>
                  <a:gd name="connsiteX24" fmla="*/ 501919 w 605876"/>
                  <a:gd name="connsiteY24" fmla="*/ 295532 h 524672"/>
                  <a:gd name="connsiteX25" fmla="*/ 486898 w 605876"/>
                  <a:gd name="connsiteY25" fmla="*/ 302082 h 524672"/>
                  <a:gd name="connsiteX26" fmla="*/ 487216 w 605876"/>
                  <a:gd name="connsiteY26" fmla="*/ 302927 h 524672"/>
                  <a:gd name="connsiteX27" fmla="*/ 212394 w 605876"/>
                  <a:gd name="connsiteY27" fmla="*/ 303772 h 524672"/>
                  <a:gd name="connsiteX28" fmla="*/ 198748 w 605876"/>
                  <a:gd name="connsiteY28" fmla="*/ 360813 h 524672"/>
                  <a:gd name="connsiteX29" fmla="*/ 533865 w 605876"/>
                  <a:gd name="connsiteY29" fmla="*/ 360285 h 524672"/>
                  <a:gd name="connsiteX30" fmla="*/ 533865 w 605876"/>
                  <a:gd name="connsiteY30" fmla="*/ 403594 h 524672"/>
                  <a:gd name="connsiteX31" fmla="*/ 167225 w 605876"/>
                  <a:gd name="connsiteY31" fmla="*/ 406340 h 524672"/>
                  <a:gd name="connsiteX32" fmla="*/ 145434 w 605876"/>
                  <a:gd name="connsiteY32" fmla="*/ 377714 h 524672"/>
                  <a:gd name="connsiteX33" fmla="*/ 181612 w 605876"/>
                  <a:gd name="connsiteY33" fmla="*/ 279793 h 524672"/>
                  <a:gd name="connsiteX34" fmla="*/ 181506 w 605876"/>
                  <a:gd name="connsiteY34" fmla="*/ 279793 h 524672"/>
                  <a:gd name="connsiteX35" fmla="*/ 131789 w 605876"/>
                  <a:gd name="connsiteY35" fmla="*/ 122507 h 524672"/>
                  <a:gd name="connsiteX36" fmla="*/ 98044 w 605876"/>
                  <a:gd name="connsiteY36" fmla="*/ 47298 h 524672"/>
                  <a:gd name="connsiteX37" fmla="*/ 30979 w 605876"/>
                  <a:gd name="connsiteY37" fmla="*/ 45291 h 524672"/>
                  <a:gd name="connsiteX38" fmla="*/ 20824 w 605876"/>
                  <a:gd name="connsiteY38" fmla="*/ 47931 h 524672"/>
                  <a:gd name="connsiteX39" fmla="*/ 10140 w 605876"/>
                  <a:gd name="connsiteY39" fmla="*/ 8214 h 524672"/>
                  <a:gd name="connsiteX40" fmla="*/ 53061 w 605876"/>
                  <a:gd name="connsiteY40" fmla="*/ 1 h 5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5876" h="524672">
                    <a:moveTo>
                      <a:pt x="205065" y="428776"/>
                    </a:moveTo>
                    <a:cubicBezTo>
                      <a:pt x="214175" y="431298"/>
                      <a:pt x="222161" y="436947"/>
                      <a:pt x="226551" y="446081"/>
                    </a:cubicBezTo>
                    <a:cubicBezTo>
                      <a:pt x="229089" y="448299"/>
                      <a:pt x="231310" y="450833"/>
                      <a:pt x="233109" y="453684"/>
                    </a:cubicBezTo>
                    <a:cubicBezTo>
                      <a:pt x="242100" y="468151"/>
                      <a:pt x="238186" y="486102"/>
                      <a:pt x="228349" y="499196"/>
                    </a:cubicBezTo>
                    <a:cubicBezTo>
                      <a:pt x="226974" y="502047"/>
                      <a:pt x="225493" y="504793"/>
                      <a:pt x="223377" y="507538"/>
                    </a:cubicBezTo>
                    <a:cubicBezTo>
                      <a:pt x="196721" y="542174"/>
                      <a:pt x="136746" y="520527"/>
                      <a:pt x="141188" y="476282"/>
                    </a:cubicBezTo>
                    <a:cubicBezTo>
                      <a:pt x="143198" y="455902"/>
                      <a:pt x="157690" y="437528"/>
                      <a:pt x="176835" y="430241"/>
                    </a:cubicBezTo>
                    <a:cubicBezTo>
                      <a:pt x="185721" y="426862"/>
                      <a:pt x="195955" y="426255"/>
                      <a:pt x="205065" y="428776"/>
                    </a:cubicBezTo>
                    <a:close/>
                    <a:moveTo>
                      <a:pt x="481191" y="426712"/>
                    </a:moveTo>
                    <a:cubicBezTo>
                      <a:pt x="488080" y="427095"/>
                      <a:pt x="494506" y="429631"/>
                      <a:pt x="499583" y="434333"/>
                    </a:cubicBezTo>
                    <a:cubicBezTo>
                      <a:pt x="503391" y="435178"/>
                      <a:pt x="507093" y="436446"/>
                      <a:pt x="510478" y="438454"/>
                    </a:cubicBezTo>
                    <a:cubicBezTo>
                      <a:pt x="529201" y="449548"/>
                      <a:pt x="536499" y="474274"/>
                      <a:pt x="526874" y="493716"/>
                    </a:cubicBezTo>
                    <a:cubicBezTo>
                      <a:pt x="518517" y="510727"/>
                      <a:pt x="498102" y="524886"/>
                      <a:pt x="478851" y="524041"/>
                    </a:cubicBezTo>
                    <a:cubicBezTo>
                      <a:pt x="456743" y="522984"/>
                      <a:pt x="438655" y="505973"/>
                      <a:pt x="435059" y="484629"/>
                    </a:cubicBezTo>
                    <a:cubicBezTo>
                      <a:pt x="431568" y="464024"/>
                      <a:pt x="441723" y="442363"/>
                      <a:pt x="460022" y="432008"/>
                    </a:cubicBezTo>
                    <a:cubicBezTo>
                      <a:pt x="466951" y="428099"/>
                      <a:pt x="474302" y="426329"/>
                      <a:pt x="481191" y="426712"/>
                    </a:cubicBezTo>
                    <a:close/>
                    <a:moveTo>
                      <a:pt x="53061" y="1"/>
                    </a:moveTo>
                    <a:cubicBezTo>
                      <a:pt x="68584" y="54"/>
                      <a:pt x="84451" y="1823"/>
                      <a:pt x="98044" y="2087"/>
                    </a:cubicBezTo>
                    <a:cubicBezTo>
                      <a:pt x="121634" y="2510"/>
                      <a:pt x="134433" y="1453"/>
                      <a:pt x="147021" y="21735"/>
                    </a:cubicBezTo>
                    <a:cubicBezTo>
                      <a:pt x="151887" y="29657"/>
                      <a:pt x="156013" y="38847"/>
                      <a:pt x="159609" y="48882"/>
                    </a:cubicBezTo>
                    <a:cubicBezTo>
                      <a:pt x="300405" y="43072"/>
                      <a:pt x="435700" y="56593"/>
                      <a:pt x="576919" y="34622"/>
                    </a:cubicBezTo>
                    <a:cubicBezTo>
                      <a:pt x="593315" y="31981"/>
                      <a:pt x="610028" y="44340"/>
                      <a:pt x="604951" y="62508"/>
                    </a:cubicBezTo>
                    <a:cubicBezTo>
                      <a:pt x="592363" y="106240"/>
                      <a:pt x="565811" y="142789"/>
                      <a:pt x="551531" y="185886"/>
                    </a:cubicBezTo>
                    <a:cubicBezTo>
                      <a:pt x="539154" y="223175"/>
                      <a:pt x="532279" y="255392"/>
                      <a:pt x="509959" y="288244"/>
                    </a:cubicBezTo>
                    <a:cubicBezTo>
                      <a:pt x="507632" y="291624"/>
                      <a:pt x="504881" y="293948"/>
                      <a:pt x="501919" y="295532"/>
                    </a:cubicBezTo>
                    <a:cubicBezTo>
                      <a:pt x="498217" y="299335"/>
                      <a:pt x="493351" y="302082"/>
                      <a:pt x="486898" y="302082"/>
                    </a:cubicBezTo>
                    <a:lnTo>
                      <a:pt x="487216" y="302927"/>
                    </a:lnTo>
                    <a:cubicBezTo>
                      <a:pt x="404282" y="309581"/>
                      <a:pt x="294481" y="328384"/>
                      <a:pt x="212394" y="303772"/>
                    </a:cubicBezTo>
                    <a:cubicBezTo>
                      <a:pt x="210067" y="323102"/>
                      <a:pt x="204990" y="342010"/>
                      <a:pt x="198748" y="360813"/>
                    </a:cubicBezTo>
                    <a:cubicBezTo>
                      <a:pt x="310348" y="359756"/>
                      <a:pt x="422371" y="356904"/>
                      <a:pt x="533865" y="360285"/>
                    </a:cubicBezTo>
                    <a:cubicBezTo>
                      <a:pt x="561898" y="361024"/>
                      <a:pt x="561686" y="402537"/>
                      <a:pt x="533865" y="403594"/>
                    </a:cubicBezTo>
                    <a:cubicBezTo>
                      <a:pt x="411899" y="408453"/>
                      <a:pt x="289298" y="405706"/>
                      <a:pt x="167225" y="406340"/>
                    </a:cubicBezTo>
                    <a:cubicBezTo>
                      <a:pt x="153157" y="406340"/>
                      <a:pt x="140780" y="391763"/>
                      <a:pt x="145434" y="377714"/>
                    </a:cubicBezTo>
                    <a:cubicBezTo>
                      <a:pt x="156542" y="344440"/>
                      <a:pt x="164793" y="310321"/>
                      <a:pt x="181612" y="279793"/>
                    </a:cubicBezTo>
                    <a:cubicBezTo>
                      <a:pt x="181506" y="279793"/>
                      <a:pt x="181506" y="279793"/>
                      <a:pt x="181506" y="279793"/>
                    </a:cubicBezTo>
                    <a:cubicBezTo>
                      <a:pt x="164369" y="227505"/>
                      <a:pt x="148291" y="174901"/>
                      <a:pt x="131789" y="122507"/>
                    </a:cubicBezTo>
                    <a:cubicBezTo>
                      <a:pt x="125230" y="101698"/>
                      <a:pt x="120470" y="57544"/>
                      <a:pt x="98044" y="47298"/>
                    </a:cubicBezTo>
                    <a:cubicBezTo>
                      <a:pt x="90957" y="44023"/>
                      <a:pt x="37854" y="42016"/>
                      <a:pt x="30979" y="45291"/>
                    </a:cubicBezTo>
                    <a:cubicBezTo>
                      <a:pt x="27488" y="46981"/>
                      <a:pt x="24632" y="47614"/>
                      <a:pt x="20824" y="47931"/>
                    </a:cubicBezTo>
                    <a:cubicBezTo>
                      <a:pt x="-439" y="49410"/>
                      <a:pt x="-7843" y="18037"/>
                      <a:pt x="10140" y="8214"/>
                    </a:cubicBezTo>
                    <a:cubicBezTo>
                      <a:pt x="22358" y="1612"/>
                      <a:pt x="37537" y="-52"/>
                      <a:pt x="53061" y="1"/>
                    </a:cubicBezTo>
                    <a:close/>
                  </a:path>
                </a:pathLst>
              </a:custGeom>
              <a:solidFill>
                <a:srgbClr val="30B5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cs typeface="阿里巴巴普惠体 R" panose="00020600040101010101" charset="-122"/>
                </a:endParaRPr>
              </a:p>
            </p:txBody>
          </p:sp>
        </p:grpSp>
        <p:grpSp>
          <p:nvGrpSpPr>
            <p:cNvPr id="43" name="组合 42"/>
            <p:cNvGrpSpPr/>
            <p:nvPr/>
          </p:nvGrpSpPr>
          <p:grpSpPr>
            <a:xfrm flipH="1">
              <a:off x="7621565" y="3023875"/>
              <a:ext cx="3303609" cy="926274"/>
              <a:chOff x="2167371" y="2306090"/>
              <a:chExt cx="2727550" cy="764757"/>
            </a:xfrm>
          </p:grpSpPr>
          <p:sp>
            <p:nvSpPr>
              <p:cNvPr id="44" name="Rectangle 16"/>
              <p:cNvSpPr/>
              <p:nvPr/>
            </p:nvSpPr>
            <p:spPr>
              <a:xfrm flipH="1">
                <a:off x="2167371" y="2615146"/>
                <a:ext cx="2727550" cy="455701"/>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5" name="Title 11"/>
              <p:cNvSpPr txBox="1"/>
              <p:nvPr/>
            </p:nvSpPr>
            <p:spPr>
              <a:xfrm flipH="1">
                <a:off x="3287766" y="2306090"/>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标题文字添加</a:t>
                </a:r>
                <a:endParaRPr lang="en-US" sz="2000" dirty="0">
                  <a:solidFill>
                    <a:srgbClr val="30B593"/>
                  </a:solidFill>
                  <a:latin typeface="阿里巴巴普惠体 R" panose="00020600040101010101" charset="-122"/>
                  <a:ea typeface="阿里巴巴普惠体 R" panose="00020600040101010101" charset="-122"/>
                  <a:cs typeface="阿里巴巴普惠体 R" panose="00020600040101010101" charset="-122"/>
                </a:endParaRPr>
              </a:p>
            </p:txBody>
          </p:sp>
        </p:grpSp>
      </p:grpSp>
      <p:grpSp>
        <p:nvGrpSpPr>
          <p:cNvPr id="48" name="组合 47"/>
          <p:cNvGrpSpPr/>
          <p:nvPr/>
        </p:nvGrpSpPr>
        <p:grpSpPr>
          <a:xfrm>
            <a:off x="6641305" y="3177908"/>
            <a:ext cx="4426744" cy="995180"/>
            <a:chOff x="6498430" y="3019281"/>
            <a:chExt cx="4426744" cy="995180"/>
          </a:xfrm>
        </p:grpSpPr>
        <p:grpSp>
          <p:nvGrpSpPr>
            <p:cNvPr id="49" name="Group 13"/>
            <p:cNvGrpSpPr/>
            <p:nvPr/>
          </p:nvGrpSpPr>
          <p:grpSpPr>
            <a:xfrm>
              <a:off x="6498430" y="3019281"/>
              <a:ext cx="1005684" cy="995180"/>
              <a:chOff x="4432819" y="2495773"/>
              <a:chExt cx="872312" cy="863201"/>
            </a:xfrm>
            <a:solidFill>
              <a:schemeClr val="tx1">
                <a:lumMod val="75000"/>
                <a:lumOff val="25000"/>
              </a:schemeClr>
            </a:solidFill>
          </p:grpSpPr>
          <p:sp>
            <p:nvSpPr>
              <p:cNvPr id="53" name="形状"/>
              <p:cNvSpPr>
                <a:spLocks noChangeAspect="1"/>
              </p:cNvSpPr>
              <p:nvPr/>
            </p:nvSpPr>
            <p:spPr bwMode="auto">
              <a:xfrm>
                <a:off x="4432819" y="2495773"/>
                <a:ext cx="872312" cy="863201"/>
              </a:xfrm>
              <a:custGeom>
                <a:avLst/>
                <a:gdLst>
                  <a:gd name="T0" fmla="*/ 6548 w 7681"/>
                  <a:gd name="T1" fmla="*/ 2837 h 7613"/>
                  <a:gd name="T2" fmla="*/ 6019 w 7681"/>
                  <a:gd name="T3" fmla="*/ 1930 h 7613"/>
                  <a:gd name="T4" fmla="*/ 6579 w 7681"/>
                  <a:gd name="T5" fmla="*/ 953 h 7613"/>
                  <a:gd name="T6" fmla="*/ 4914 w 7681"/>
                  <a:gd name="T7" fmla="*/ 0 h 7613"/>
                  <a:gd name="T8" fmla="*/ 4354 w 7681"/>
                  <a:gd name="T9" fmla="*/ 977 h 7613"/>
                  <a:gd name="T10" fmla="*/ 3305 w 7681"/>
                  <a:gd name="T11" fmla="*/ 981 h 7613"/>
                  <a:gd name="T12" fmla="*/ 2738 w 7681"/>
                  <a:gd name="T13" fmla="*/ 8 h 7613"/>
                  <a:gd name="T14" fmla="*/ 1080 w 7681"/>
                  <a:gd name="T15" fmla="*/ 974 h 7613"/>
                  <a:gd name="T16" fmla="*/ 1647 w 7681"/>
                  <a:gd name="T17" fmla="*/ 1946 h 7613"/>
                  <a:gd name="T18" fmla="*/ 1343 w 7681"/>
                  <a:gd name="T19" fmla="*/ 2377 h 7613"/>
                  <a:gd name="T20" fmla="*/ 1126 w 7681"/>
                  <a:gd name="T21" fmla="*/ 2857 h 7613"/>
                  <a:gd name="T22" fmla="*/ 0 w 7681"/>
                  <a:gd name="T23" fmla="*/ 2861 h 7613"/>
                  <a:gd name="T24" fmla="*/ 7 w 7681"/>
                  <a:gd name="T25" fmla="*/ 4780 h 7613"/>
                  <a:gd name="T26" fmla="*/ 1133 w 7681"/>
                  <a:gd name="T27" fmla="*/ 4776 h 7613"/>
                  <a:gd name="T28" fmla="*/ 1662 w 7681"/>
                  <a:gd name="T29" fmla="*/ 5682 h 7613"/>
                  <a:gd name="T30" fmla="*/ 1102 w 7681"/>
                  <a:gd name="T31" fmla="*/ 6660 h 7613"/>
                  <a:gd name="T32" fmla="*/ 2767 w 7681"/>
                  <a:gd name="T33" fmla="*/ 7613 h 7613"/>
                  <a:gd name="T34" fmla="*/ 3327 w 7681"/>
                  <a:gd name="T35" fmla="*/ 6635 h 7613"/>
                  <a:gd name="T36" fmla="*/ 4376 w 7681"/>
                  <a:gd name="T37" fmla="*/ 6632 h 7613"/>
                  <a:gd name="T38" fmla="*/ 4942 w 7681"/>
                  <a:gd name="T39" fmla="*/ 7605 h 7613"/>
                  <a:gd name="T40" fmla="*/ 6600 w 7681"/>
                  <a:gd name="T41" fmla="*/ 6639 h 7613"/>
                  <a:gd name="T42" fmla="*/ 6034 w 7681"/>
                  <a:gd name="T43" fmla="*/ 5667 h 7613"/>
                  <a:gd name="T44" fmla="*/ 6338 w 7681"/>
                  <a:gd name="T45" fmla="*/ 5236 h 7613"/>
                  <a:gd name="T46" fmla="*/ 6555 w 7681"/>
                  <a:gd name="T47" fmla="*/ 4755 h 7613"/>
                  <a:gd name="T48" fmla="*/ 7681 w 7681"/>
                  <a:gd name="T49" fmla="*/ 4751 h 7613"/>
                  <a:gd name="T50" fmla="*/ 7674 w 7681"/>
                  <a:gd name="T51" fmla="*/ 2832 h 7613"/>
                  <a:gd name="T52" fmla="*/ 6548 w 7681"/>
                  <a:gd name="T53" fmla="*/ 2837 h 7613"/>
                  <a:gd name="T54" fmla="*/ 5516 w 7681"/>
                  <a:gd name="T55" fmla="*/ 4766 h 7613"/>
                  <a:gd name="T56" fmla="*/ 2881 w 7681"/>
                  <a:gd name="T57" fmla="*/ 5482 h 7613"/>
                  <a:gd name="T58" fmla="*/ 2164 w 7681"/>
                  <a:gd name="T59" fmla="*/ 2847 h 7613"/>
                  <a:gd name="T60" fmla="*/ 4800 w 7681"/>
                  <a:gd name="T61" fmla="*/ 2130 h 7613"/>
                  <a:gd name="T62" fmla="*/ 5516 w 7681"/>
                  <a:gd name="T63" fmla="*/ 4766 h 7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81" h="7613">
                    <a:moveTo>
                      <a:pt x="6548" y="2837"/>
                    </a:moveTo>
                    <a:cubicBezTo>
                      <a:pt x="6430" y="2508"/>
                      <a:pt x="6252" y="2200"/>
                      <a:pt x="6019" y="1930"/>
                    </a:cubicBezTo>
                    <a:lnTo>
                      <a:pt x="6579" y="953"/>
                    </a:lnTo>
                    <a:lnTo>
                      <a:pt x="4914" y="0"/>
                    </a:lnTo>
                    <a:lnTo>
                      <a:pt x="4354" y="977"/>
                    </a:lnTo>
                    <a:cubicBezTo>
                      <a:pt x="4004" y="914"/>
                      <a:pt x="3648" y="916"/>
                      <a:pt x="3305" y="981"/>
                    </a:cubicBezTo>
                    <a:lnTo>
                      <a:pt x="2738" y="8"/>
                    </a:lnTo>
                    <a:lnTo>
                      <a:pt x="1080" y="974"/>
                    </a:lnTo>
                    <a:lnTo>
                      <a:pt x="1647" y="1946"/>
                    </a:lnTo>
                    <a:cubicBezTo>
                      <a:pt x="1535" y="2078"/>
                      <a:pt x="1432" y="2221"/>
                      <a:pt x="1343" y="2377"/>
                    </a:cubicBezTo>
                    <a:cubicBezTo>
                      <a:pt x="1254" y="2533"/>
                      <a:pt x="1183" y="2693"/>
                      <a:pt x="1126" y="2857"/>
                    </a:cubicBezTo>
                    <a:lnTo>
                      <a:pt x="0" y="2861"/>
                    </a:lnTo>
                    <a:lnTo>
                      <a:pt x="7" y="4780"/>
                    </a:lnTo>
                    <a:lnTo>
                      <a:pt x="1133" y="4776"/>
                    </a:lnTo>
                    <a:cubicBezTo>
                      <a:pt x="1251" y="5105"/>
                      <a:pt x="1429" y="5412"/>
                      <a:pt x="1662" y="5682"/>
                    </a:cubicBezTo>
                    <a:lnTo>
                      <a:pt x="1102" y="6660"/>
                    </a:lnTo>
                    <a:lnTo>
                      <a:pt x="2767" y="7613"/>
                    </a:lnTo>
                    <a:lnTo>
                      <a:pt x="3327" y="6635"/>
                    </a:lnTo>
                    <a:cubicBezTo>
                      <a:pt x="3677" y="6699"/>
                      <a:pt x="4033" y="6697"/>
                      <a:pt x="4376" y="6632"/>
                    </a:cubicBezTo>
                    <a:lnTo>
                      <a:pt x="4942" y="7605"/>
                    </a:lnTo>
                    <a:lnTo>
                      <a:pt x="6600" y="6639"/>
                    </a:lnTo>
                    <a:lnTo>
                      <a:pt x="6034" y="5667"/>
                    </a:lnTo>
                    <a:cubicBezTo>
                      <a:pt x="6146" y="5534"/>
                      <a:pt x="6249" y="5391"/>
                      <a:pt x="6338" y="5236"/>
                    </a:cubicBezTo>
                    <a:cubicBezTo>
                      <a:pt x="6427" y="5080"/>
                      <a:pt x="6498" y="4919"/>
                      <a:pt x="6555" y="4755"/>
                    </a:cubicBezTo>
                    <a:lnTo>
                      <a:pt x="7681" y="4751"/>
                    </a:lnTo>
                    <a:lnTo>
                      <a:pt x="7674" y="2832"/>
                    </a:lnTo>
                    <a:lnTo>
                      <a:pt x="6548" y="2837"/>
                    </a:lnTo>
                    <a:close/>
                    <a:moveTo>
                      <a:pt x="5516" y="4766"/>
                    </a:moveTo>
                    <a:cubicBezTo>
                      <a:pt x="4987" y="5691"/>
                      <a:pt x="3807" y="6012"/>
                      <a:pt x="2881" y="5482"/>
                    </a:cubicBezTo>
                    <a:cubicBezTo>
                      <a:pt x="1955" y="4953"/>
                      <a:pt x="1634" y="3773"/>
                      <a:pt x="2164" y="2847"/>
                    </a:cubicBezTo>
                    <a:cubicBezTo>
                      <a:pt x="2694" y="1921"/>
                      <a:pt x="3874" y="1600"/>
                      <a:pt x="4800" y="2130"/>
                    </a:cubicBezTo>
                    <a:cubicBezTo>
                      <a:pt x="5725" y="2660"/>
                      <a:pt x="6046" y="3840"/>
                      <a:pt x="5516" y="4766"/>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cs typeface="阿里巴巴普惠体 R" panose="00020600040101010101" charset="-122"/>
                </a:endParaRPr>
              </a:p>
            </p:txBody>
          </p:sp>
          <p:sp>
            <p:nvSpPr>
              <p:cNvPr id="54" name="形状"/>
              <p:cNvSpPr>
                <a:spLocks noChangeAspect="1"/>
              </p:cNvSpPr>
              <p:nvPr/>
            </p:nvSpPr>
            <p:spPr bwMode="auto">
              <a:xfrm>
                <a:off x="4765889" y="2838104"/>
                <a:ext cx="206171" cy="178538"/>
              </a:xfrm>
              <a:custGeom>
                <a:avLst/>
                <a:gdLst>
                  <a:gd name="connsiteX0" fmla="*/ 205065 w 605876"/>
                  <a:gd name="connsiteY0" fmla="*/ 428776 h 524672"/>
                  <a:gd name="connsiteX1" fmla="*/ 226551 w 605876"/>
                  <a:gd name="connsiteY1" fmla="*/ 446081 h 524672"/>
                  <a:gd name="connsiteX2" fmla="*/ 233109 w 605876"/>
                  <a:gd name="connsiteY2" fmla="*/ 453684 h 524672"/>
                  <a:gd name="connsiteX3" fmla="*/ 228349 w 605876"/>
                  <a:gd name="connsiteY3" fmla="*/ 499196 h 524672"/>
                  <a:gd name="connsiteX4" fmla="*/ 223377 w 605876"/>
                  <a:gd name="connsiteY4" fmla="*/ 507538 h 524672"/>
                  <a:gd name="connsiteX5" fmla="*/ 141188 w 605876"/>
                  <a:gd name="connsiteY5" fmla="*/ 476282 h 524672"/>
                  <a:gd name="connsiteX6" fmla="*/ 176835 w 605876"/>
                  <a:gd name="connsiteY6" fmla="*/ 430241 h 524672"/>
                  <a:gd name="connsiteX7" fmla="*/ 205065 w 605876"/>
                  <a:gd name="connsiteY7" fmla="*/ 428776 h 524672"/>
                  <a:gd name="connsiteX8" fmla="*/ 481191 w 605876"/>
                  <a:gd name="connsiteY8" fmla="*/ 426712 h 524672"/>
                  <a:gd name="connsiteX9" fmla="*/ 499583 w 605876"/>
                  <a:gd name="connsiteY9" fmla="*/ 434333 h 524672"/>
                  <a:gd name="connsiteX10" fmla="*/ 510478 w 605876"/>
                  <a:gd name="connsiteY10" fmla="*/ 438454 h 524672"/>
                  <a:gd name="connsiteX11" fmla="*/ 526874 w 605876"/>
                  <a:gd name="connsiteY11" fmla="*/ 493716 h 524672"/>
                  <a:gd name="connsiteX12" fmla="*/ 478851 w 605876"/>
                  <a:gd name="connsiteY12" fmla="*/ 524041 h 524672"/>
                  <a:gd name="connsiteX13" fmla="*/ 435059 w 605876"/>
                  <a:gd name="connsiteY13" fmla="*/ 484629 h 524672"/>
                  <a:gd name="connsiteX14" fmla="*/ 460022 w 605876"/>
                  <a:gd name="connsiteY14" fmla="*/ 432008 h 524672"/>
                  <a:gd name="connsiteX15" fmla="*/ 481191 w 605876"/>
                  <a:gd name="connsiteY15" fmla="*/ 426712 h 524672"/>
                  <a:gd name="connsiteX16" fmla="*/ 53061 w 605876"/>
                  <a:gd name="connsiteY16" fmla="*/ 1 h 524672"/>
                  <a:gd name="connsiteX17" fmla="*/ 98044 w 605876"/>
                  <a:gd name="connsiteY17" fmla="*/ 2087 h 524672"/>
                  <a:gd name="connsiteX18" fmla="*/ 147021 w 605876"/>
                  <a:gd name="connsiteY18" fmla="*/ 21735 h 524672"/>
                  <a:gd name="connsiteX19" fmla="*/ 159609 w 605876"/>
                  <a:gd name="connsiteY19" fmla="*/ 48882 h 524672"/>
                  <a:gd name="connsiteX20" fmla="*/ 576919 w 605876"/>
                  <a:gd name="connsiteY20" fmla="*/ 34622 h 524672"/>
                  <a:gd name="connsiteX21" fmla="*/ 604951 w 605876"/>
                  <a:gd name="connsiteY21" fmla="*/ 62508 h 524672"/>
                  <a:gd name="connsiteX22" fmla="*/ 551531 w 605876"/>
                  <a:gd name="connsiteY22" fmla="*/ 185886 h 524672"/>
                  <a:gd name="connsiteX23" fmla="*/ 509959 w 605876"/>
                  <a:gd name="connsiteY23" fmla="*/ 288244 h 524672"/>
                  <a:gd name="connsiteX24" fmla="*/ 501919 w 605876"/>
                  <a:gd name="connsiteY24" fmla="*/ 295532 h 524672"/>
                  <a:gd name="connsiteX25" fmla="*/ 486898 w 605876"/>
                  <a:gd name="connsiteY25" fmla="*/ 302082 h 524672"/>
                  <a:gd name="connsiteX26" fmla="*/ 487216 w 605876"/>
                  <a:gd name="connsiteY26" fmla="*/ 302927 h 524672"/>
                  <a:gd name="connsiteX27" fmla="*/ 212394 w 605876"/>
                  <a:gd name="connsiteY27" fmla="*/ 303772 h 524672"/>
                  <a:gd name="connsiteX28" fmla="*/ 198748 w 605876"/>
                  <a:gd name="connsiteY28" fmla="*/ 360813 h 524672"/>
                  <a:gd name="connsiteX29" fmla="*/ 533865 w 605876"/>
                  <a:gd name="connsiteY29" fmla="*/ 360285 h 524672"/>
                  <a:gd name="connsiteX30" fmla="*/ 533865 w 605876"/>
                  <a:gd name="connsiteY30" fmla="*/ 403594 h 524672"/>
                  <a:gd name="connsiteX31" fmla="*/ 167225 w 605876"/>
                  <a:gd name="connsiteY31" fmla="*/ 406340 h 524672"/>
                  <a:gd name="connsiteX32" fmla="*/ 145434 w 605876"/>
                  <a:gd name="connsiteY32" fmla="*/ 377714 h 524672"/>
                  <a:gd name="connsiteX33" fmla="*/ 181612 w 605876"/>
                  <a:gd name="connsiteY33" fmla="*/ 279793 h 524672"/>
                  <a:gd name="connsiteX34" fmla="*/ 181506 w 605876"/>
                  <a:gd name="connsiteY34" fmla="*/ 279793 h 524672"/>
                  <a:gd name="connsiteX35" fmla="*/ 131789 w 605876"/>
                  <a:gd name="connsiteY35" fmla="*/ 122507 h 524672"/>
                  <a:gd name="connsiteX36" fmla="*/ 98044 w 605876"/>
                  <a:gd name="connsiteY36" fmla="*/ 47298 h 524672"/>
                  <a:gd name="connsiteX37" fmla="*/ 30979 w 605876"/>
                  <a:gd name="connsiteY37" fmla="*/ 45291 h 524672"/>
                  <a:gd name="connsiteX38" fmla="*/ 20824 w 605876"/>
                  <a:gd name="connsiteY38" fmla="*/ 47931 h 524672"/>
                  <a:gd name="connsiteX39" fmla="*/ 10140 w 605876"/>
                  <a:gd name="connsiteY39" fmla="*/ 8214 h 524672"/>
                  <a:gd name="connsiteX40" fmla="*/ 53061 w 605876"/>
                  <a:gd name="connsiteY40" fmla="*/ 1 h 5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5876" h="524672">
                    <a:moveTo>
                      <a:pt x="205065" y="428776"/>
                    </a:moveTo>
                    <a:cubicBezTo>
                      <a:pt x="214175" y="431298"/>
                      <a:pt x="222161" y="436947"/>
                      <a:pt x="226551" y="446081"/>
                    </a:cubicBezTo>
                    <a:cubicBezTo>
                      <a:pt x="229089" y="448299"/>
                      <a:pt x="231310" y="450833"/>
                      <a:pt x="233109" y="453684"/>
                    </a:cubicBezTo>
                    <a:cubicBezTo>
                      <a:pt x="242100" y="468151"/>
                      <a:pt x="238186" y="486102"/>
                      <a:pt x="228349" y="499196"/>
                    </a:cubicBezTo>
                    <a:cubicBezTo>
                      <a:pt x="226974" y="502047"/>
                      <a:pt x="225493" y="504793"/>
                      <a:pt x="223377" y="507538"/>
                    </a:cubicBezTo>
                    <a:cubicBezTo>
                      <a:pt x="196721" y="542174"/>
                      <a:pt x="136746" y="520527"/>
                      <a:pt x="141188" y="476282"/>
                    </a:cubicBezTo>
                    <a:cubicBezTo>
                      <a:pt x="143198" y="455902"/>
                      <a:pt x="157690" y="437528"/>
                      <a:pt x="176835" y="430241"/>
                    </a:cubicBezTo>
                    <a:cubicBezTo>
                      <a:pt x="185721" y="426862"/>
                      <a:pt x="195955" y="426255"/>
                      <a:pt x="205065" y="428776"/>
                    </a:cubicBezTo>
                    <a:close/>
                    <a:moveTo>
                      <a:pt x="481191" y="426712"/>
                    </a:moveTo>
                    <a:cubicBezTo>
                      <a:pt x="488080" y="427095"/>
                      <a:pt x="494506" y="429631"/>
                      <a:pt x="499583" y="434333"/>
                    </a:cubicBezTo>
                    <a:cubicBezTo>
                      <a:pt x="503391" y="435178"/>
                      <a:pt x="507093" y="436446"/>
                      <a:pt x="510478" y="438454"/>
                    </a:cubicBezTo>
                    <a:cubicBezTo>
                      <a:pt x="529201" y="449548"/>
                      <a:pt x="536499" y="474274"/>
                      <a:pt x="526874" y="493716"/>
                    </a:cubicBezTo>
                    <a:cubicBezTo>
                      <a:pt x="518517" y="510727"/>
                      <a:pt x="498102" y="524886"/>
                      <a:pt x="478851" y="524041"/>
                    </a:cubicBezTo>
                    <a:cubicBezTo>
                      <a:pt x="456743" y="522984"/>
                      <a:pt x="438655" y="505973"/>
                      <a:pt x="435059" y="484629"/>
                    </a:cubicBezTo>
                    <a:cubicBezTo>
                      <a:pt x="431568" y="464024"/>
                      <a:pt x="441723" y="442363"/>
                      <a:pt x="460022" y="432008"/>
                    </a:cubicBezTo>
                    <a:cubicBezTo>
                      <a:pt x="466951" y="428099"/>
                      <a:pt x="474302" y="426329"/>
                      <a:pt x="481191" y="426712"/>
                    </a:cubicBezTo>
                    <a:close/>
                    <a:moveTo>
                      <a:pt x="53061" y="1"/>
                    </a:moveTo>
                    <a:cubicBezTo>
                      <a:pt x="68584" y="54"/>
                      <a:pt x="84451" y="1823"/>
                      <a:pt x="98044" y="2087"/>
                    </a:cubicBezTo>
                    <a:cubicBezTo>
                      <a:pt x="121634" y="2510"/>
                      <a:pt x="134433" y="1453"/>
                      <a:pt x="147021" y="21735"/>
                    </a:cubicBezTo>
                    <a:cubicBezTo>
                      <a:pt x="151887" y="29657"/>
                      <a:pt x="156013" y="38847"/>
                      <a:pt x="159609" y="48882"/>
                    </a:cubicBezTo>
                    <a:cubicBezTo>
                      <a:pt x="300405" y="43072"/>
                      <a:pt x="435700" y="56593"/>
                      <a:pt x="576919" y="34622"/>
                    </a:cubicBezTo>
                    <a:cubicBezTo>
                      <a:pt x="593315" y="31981"/>
                      <a:pt x="610028" y="44340"/>
                      <a:pt x="604951" y="62508"/>
                    </a:cubicBezTo>
                    <a:cubicBezTo>
                      <a:pt x="592363" y="106240"/>
                      <a:pt x="565811" y="142789"/>
                      <a:pt x="551531" y="185886"/>
                    </a:cubicBezTo>
                    <a:cubicBezTo>
                      <a:pt x="539154" y="223175"/>
                      <a:pt x="532279" y="255392"/>
                      <a:pt x="509959" y="288244"/>
                    </a:cubicBezTo>
                    <a:cubicBezTo>
                      <a:pt x="507632" y="291624"/>
                      <a:pt x="504881" y="293948"/>
                      <a:pt x="501919" y="295532"/>
                    </a:cubicBezTo>
                    <a:cubicBezTo>
                      <a:pt x="498217" y="299335"/>
                      <a:pt x="493351" y="302082"/>
                      <a:pt x="486898" y="302082"/>
                    </a:cubicBezTo>
                    <a:lnTo>
                      <a:pt x="487216" y="302927"/>
                    </a:lnTo>
                    <a:cubicBezTo>
                      <a:pt x="404282" y="309581"/>
                      <a:pt x="294481" y="328384"/>
                      <a:pt x="212394" y="303772"/>
                    </a:cubicBezTo>
                    <a:cubicBezTo>
                      <a:pt x="210067" y="323102"/>
                      <a:pt x="204990" y="342010"/>
                      <a:pt x="198748" y="360813"/>
                    </a:cubicBezTo>
                    <a:cubicBezTo>
                      <a:pt x="310348" y="359756"/>
                      <a:pt x="422371" y="356904"/>
                      <a:pt x="533865" y="360285"/>
                    </a:cubicBezTo>
                    <a:cubicBezTo>
                      <a:pt x="561898" y="361024"/>
                      <a:pt x="561686" y="402537"/>
                      <a:pt x="533865" y="403594"/>
                    </a:cubicBezTo>
                    <a:cubicBezTo>
                      <a:pt x="411899" y="408453"/>
                      <a:pt x="289298" y="405706"/>
                      <a:pt x="167225" y="406340"/>
                    </a:cubicBezTo>
                    <a:cubicBezTo>
                      <a:pt x="153157" y="406340"/>
                      <a:pt x="140780" y="391763"/>
                      <a:pt x="145434" y="377714"/>
                    </a:cubicBezTo>
                    <a:cubicBezTo>
                      <a:pt x="156542" y="344440"/>
                      <a:pt x="164793" y="310321"/>
                      <a:pt x="181612" y="279793"/>
                    </a:cubicBezTo>
                    <a:cubicBezTo>
                      <a:pt x="181506" y="279793"/>
                      <a:pt x="181506" y="279793"/>
                      <a:pt x="181506" y="279793"/>
                    </a:cubicBezTo>
                    <a:cubicBezTo>
                      <a:pt x="164369" y="227505"/>
                      <a:pt x="148291" y="174901"/>
                      <a:pt x="131789" y="122507"/>
                    </a:cubicBezTo>
                    <a:cubicBezTo>
                      <a:pt x="125230" y="101698"/>
                      <a:pt x="120470" y="57544"/>
                      <a:pt x="98044" y="47298"/>
                    </a:cubicBezTo>
                    <a:cubicBezTo>
                      <a:pt x="90957" y="44023"/>
                      <a:pt x="37854" y="42016"/>
                      <a:pt x="30979" y="45291"/>
                    </a:cubicBezTo>
                    <a:cubicBezTo>
                      <a:pt x="27488" y="46981"/>
                      <a:pt x="24632" y="47614"/>
                      <a:pt x="20824" y="47931"/>
                    </a:cubicBezTo>
                    <a:cubicBezTo>
                      <a:pt x="-439" y="49410"/>
                      <a:pt x="-7843" y="18037"/>
                      <a:pt x="10140" y="8214"/>
                    </a:cubicBezTo>
                    <a:cubicBezTo>
                      <a:pt x="22358" y="1612"/>
                      <a:pt x="37537" y="-52"/>
                      <a:pt x="53061" y="1"/>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cs typeface="阿里巴巴普惠体 R" panose="00020600040101010101" charset="-122"/>
                </a:endParaRPr>
              </a:p>
            </p:txBody>
          </p:sp>
        </p:grpSp>
        <p:grpSp>
          <p:nvGrpSpPr>
            <p:cNvPr id="50" name="组合 49"/>
            <p:cNvGrpSpPr/>
            <p:nvPr/>
          </p:nvGrpSpPr>
          <p:grpSpPr>
            <a:xfrm flipH="1">
              <a:off x="7621565" y="3023875"/>
              <a:ext cx="3303609" cy="926274"/>
              <a:chOff x="2167371" y="2306090"/>
              <a:chExt cx="2727550" cy="764757"/>
            </a:xfrm>
          </p:grpSpPr>
          <p:sp>
            <p:nvSpPr>
              <p:cNvPr id="51" name="Rectangle 16"/>
              <p:cNvSpPr/>
              <p:nvPr/>
            </p:nvSpPr>
            <p:spPr>
              <a:xfrm flipH="1">
                <a:off x="2167371" y="2615146"/>
                <a:ext cx="2727550" cy="455701"/>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52" name="Title 11"/>
              <p:cNvSpPr txBox="1"/>
              <p:nvPr/>
            </p:nvSpPr>
            <p:spPr>
              <a:xfrm flipH="1">
                <a:off x="3287766" y="2306090"/>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标题文字添加</a:t>
                </a:r>
                <a:endParaRPr lang="en-US" sz="20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grpSp>
      </p:grpSp>
      <p:grpSp>
        <p:nvGrpSpPr>
          <p:cNvPr id="55" name="组合 54"/>
          <p:cNvGrpSpPr/>
          <p:nvPr/>
        </p:nvGrpSpPr>
        <p:grpSpPr>
          <a:xfrm>
            <a:off x="6641305" y="4807096"/>
            <a:ext cx="4426744" cy="995180"/>
            <a:chOff x="6498430" y="3019281"/>
            <a:chExt cx="4426744" cy="995180"/>
          </a:xfrm>
        </p:grpSpPr>
        <p:grpSp>
          <p:nvGrpSpPr>
            <p:cNvPr id="56" name="Group 13"/>
            <p:cNvGrpSpPr/>
            <p:nvPr/>
          </p:nvGrpSpPr>
          <p:grpSpPr>
            <a:xfrm>
              <a:off x="6498430" y="3019281"/>
              <a:ext cx="1005684" cy="995180"/>
              <a:chOff x="4432819" y="2495773"/>
              <a:chExt cx="872312" cy="863201"/>
            </a:xfrm>
            <a:solidFill>
              <a:schemeClr val="tx1">
                <a:lumMod val="75000"/>
                <a:lumOff val="25000"/>
              </a:schemeClr>
            </a:solidFill>
          </p:grpSpPr>
          <p:sp>
            <p:nvSpPr>
              <p:cNvPr id="60" name="gear-symbol_45312"/>
              <p:cNvSpPr>
                <a:spLocks noChangeAspect="1"/>
              </p:cNvSpPr>
              <p:nvPr/>
            </p:nvSpPr>
            <p:spPr bwMode="auto">
              <a:xfrm>
                <a:off x="4432819" y="2495773"/>
                <a:ext cx="872312" cy="863201"/>
              </a:xfrm>
              <a:custGeom>
                <a:avLst/>
                <a:gdLst>
                  <a:gd name="T0" fmla="*/ 6548 w 7681"/>
                  <a:gd name="T1" fmla="*/ 2837 h 7613"/>
                  <a:gd name="T2" fmla="*/ 6019 w 7681"/>
                  <a:gd name="T3" fmla="*/ 1930 h 7613"/>
                  <a:gd name="T4" fmla="*/ 6579 w 7681"/>
                  <a:gd name="T5" fmla="*/ 953 h 7613"/>
                  <a:gd name="T6" fmla="*/ 4914 w 7681"/>
                  <a:gd name="T7" fmla="*/ 0 h 7613"/>
                  <a:gd name="T8" fmla="*/ 4354 w 7681"/>
                  <a:gd name="T9" fmla="*/ 977 h 7613"/>
                  <a:gd name="T10" fmla="*/ 3305 w 7681"/>
                  <a:gd name="T11" fmla="*/ 981 h 7613"/>
                  <a:gd name="T12" fmla="*/ 2738 w 7681"/>
                  <a:gd name="T13" fmla="*/ 8 h 7613"/>
                  <a:gd name="T14" fmla="*/ 1080 w 7681"/>
                  <a:gd name="T15" fmla="*/ 974 h 7613"/>
                  <a:gd name="T16" fmla="*/ 1647 w 7681"/>
                  <a:gd name="T17" fmla="*/ 1946 h 7613"/>
                  <a:gd name="T18" fmla="*/ 1343 w 7681"/>
                  <a:gd name="T19" fmla="*/ 2377 h 7613"/>
                  <a:gd name="T20" fmla="*/ 1126 w 7681"/>
                  <a:gd name="T21" fmla="*/ 2857 h 7613"/>
                  <a:gd name="T22" fmla="*/ 0 w 7681"/>
                  <a:gd name="T23" fmla="*/ 2861 h 7613"/>
                  <a:gd name="T24" fmla="*/ 7 w 7681"/>
                  <a:gd name="T25" fmla="*/ 4780 h 7613"/>
                  <a:gd name="T26" fmla="*/ 1133 w 7681"/>
                  <a:gd name="T27" fmla="*/ 4776 h 7613"/>
                  <a:gd name="T28" fmla="*/ 1662 w 7681"/>
                  <a:gd name="T29" fmla="*/ 5682 h 7613"/>
                  <a:gd name="T30" fmla="*/ 1102 w 7681"/>
                  <a:gd name="T31" fmla="*/ 6660 h 7613"/>
                  <a:gd name="T32" fmla="*/ 2767 w 7681"/>
                  <a:gd name="T33" fmla="*/ 7613 h 7613"/>
                  <a:gd name="T34" fmla="*/ 3327 w 7681"/>
                  <a:gd name="T35" fmla="*/ 6635 h 7613"/>
                  <a:gd name="T36" fmla="*/ 4376 w 7681"/>
                  <a:gd name="T37" fmla="*/ 6632 h 7613"/>
                  <a:gd name="T38" fmla="*/ 4942 w 7681"/>
                  <a:gd name="T39" fmla="*/ 7605 h 7613"/>
                  <a:gd name="T40" fmla="*/ 6600 w 7681"/>
                  <a:gd name="T41" fmla="*/ 6639 h 7613"/>
                  <a:gd name="T42" fmla="*/ 6034 w 7681"/>
                  <a:gd name="T43" fmla="*/ 5667 h 7613"/>
                  <a:gd name="T44" fmla="*/ 6338 w 7681"/>
                  <a:gd name="T45" fmla="*/ 5236 h 7613"/>
                  <a:gd name="T46" fmla="*/ 6555 w 7681"/>
                  <a:gd name="T47" fmla="*/ 4755 h 7613"/>
                  <a:gd name="T48" fmla="*/ 7681 w 7681"/>
                  <a:gd name="T49" fmla="*/ 4751 h 7613"/>
                  <a:gd name="T50" fmla="*/ 7674 w 7681"/>
                  <a:gd name="T51" fmla="*/ 2832 h 7613"/>
                  <a:gd name="T52" fmla="*/ 6548 w 7681"/>
                  <a:gd name="T53" fmla="*/ 2837 h 7613"/>
                  <a:gd name="T54" fmla="*/ 5516 w 7681"/>
                  <a:gd name="T55" fmla="*/ 4766 h 7613"/>
                  <a:gd name="T56" fmla="*/ 2881 w 7681"/>
                  <a:gd name="T57" fmla="*/ 5482 h 7613"/>
                  <a:gd name="T58" fmla="*/ 2164 w 7681"/>
                  <a:gd name="T59" fmla="*/ 2847 h 7613"/>
                  <a:gd name="T60" fmla="*/ 4800 w 7681"/>
                  <a:gd name="T61" fmla="*/ 2130 h 7613"/>
                  <a:gd name="T62" fmla="*/ 5516 w 7681"/>
                  <a:gd name="T63" fmla="*/ 4766 h 7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81" h="7613">
                    <a:moveTo>
                      <a:pt x="6548" y="2837"/>
                    </a:moveTo>
                    <a:cubicBezTo>
                      <a:pt x="6430" y="2508"/>
                      <a:pt x="6252" y="2200"/>
                      <a:pt x="6019" y="1930"/>
                    </a:cubicBezTo>
                    <a:lnTo>
                      <a:pt x="6579" y="953"/>
                    </a:lnTo>
                    <a:lnTo>
                      <a:pt x="4914" y="0"/>
                    </a:lnTo>
                    <a:lnTo>
                      <a:pt x="4354" y="977"/>
                    </a:lnTo>
                    <a:cubicBezTo>
                      <a:pt x="4004" y="914"/>
                      <a:pt x="3648" y="916"/>
                      <a:pt x="3305" y="981"/>
                    </a:cubicBezTo>
                    <a:lnTo>
                      <a:pt x="2738" y="8"/>
                    </a:lnTo>
                    <a:lnTo>
                      <a:pt x="1080" y="974"/>
                    </a:lnTo>
                    <a:lnTo>
                      <a:pt x="1647" y="1946"/>
                    </a:lnTo>
                    <a:cubicBezTo>
                      <a:pt x="1535" y="2078"/>
                      <a:pt x="1432" y="2221"/>
                      <a:pt x="1343" y="2377"/>
                    </a:cubicBezTo>
                    <a:cubicBezTo>
                      <a:pt x="1254" y="2533"/>
                      <a:pt x="1183" y="2693"/>
                      <a:pt x="1126" y="2857"/>
                    </a:cubicBezTo>
                    <a:lnTo>
                      <a:pt x="0" y="2861"/>
                    </a:lnTo>
                    <a:lnTo>
                      <a:pt x="7" y="4780"/>
                    </a:lnTo>
                    <a:lnTo>
                      <a:pt x="1133" y="4776"/>
                    </a:lnTo>
                    <a:cubicBezTo>
                      <a:pt x="1251" y="5105"/>
                      <a:pt x="1429" y="5412"/>
                      <a:pt x="1662" y="5682"/>
                    </a:cubicBezTo>
                    <a:lnTo>
                      <a:pt x="1102" y="6660"/>
                    </a:lnTo>
                    <a:lnTo>
                      <a:pt x="2767" y="7613"/>
                    </a:lnTo>
                    <a:lnTo>
                      <a:pt x="3327" y="6635"/>
                    </a:lnTo>
                    <a:cubicBezTo>
                      <a:pt x="3677" y="6699"/>
                      <a:pt x="4033" y="6697"/>
                      <a:pt x="4376" y="6632"/>
                    </a:cubicBezTo>
                    <a:lnTo>
                      <a:pt x="4942" y="7605"/>
                    </a:lnTo>
                    <a:lnTo>
                      <a:pt x="6600" y="6639"/>
                    </a:lnTo>
                    <a:lnTo>
                      <a:pt x="6034" y="5667"/>
                    </a:lnTo>
                    <a:cubicBezTo>
                      <a:pt x="6146" y="5534"/>
                      <a:pt x="6249" y="5391"/>
                      <a:pt x="6338" y="5236"/>
                    </a:cubicBezTo>
                    <a:cubicBezTo>
                      <a:pt x="6427" y="5080"/>
                      <a:pt x="6498" y="4919"/>
                      <a:pt x="6555" y="4755"/>
                    </a:cubicBezTo>
                    <a:lnTo>
                      <a:pt x="7681" y="4751"/>
                    </a:lnTo>
                    <a:lnTo>
                      <a:pt x="7674" y="2832"/>
                    </a:lnTo>
                    <a:lnTo>
                      <a:pt x="6548" y="2837"/>
                    </a:lnTo>
                    <a:close/>
                    <a:moveTo>
                      <a:pt x="5516" y="4766"/>
                    </a:moveTo>
                    <a:cubicBezTo>
                      <a:pt x="4987" y="5691"/>
                      <a:pt x="3807" y="6012"/>
                      <a:pt x="2881" y="5482"/>
                    </a:cubicBezTo>
                    <a:cubicBezTo>
                      <a:pt x="1955" y="4953"/>
                      <a:pt x="1634" y="3773"/>
                      <a:pt x="2164" y="2847"/>
                    </a:cubicBezTo>
                    <a:cubicBezTo>
                      <a:pt x="2694" y="1921"/>
                      <a:pt x="3874" y="1600"/>
                      <a:pt x="4800" y="2130"/>
                    </a:cubicBezTo>
                    <a:cubicBezTo>
                      <a:pt x="5725" y="2660"/>
                      <a:pt x="6046" y="3840"/>
                      <a:pt x="5516" y="4766"/>
                    </a:cubicBezTo>
                    <a:close/>
                  </a:path>
                </a:pathLst>
              </a:custGeom>
              <a:solidFill>
                <a:srgbClr val="30B5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cs typeface="阿里巴巴普惠体 R" panose="00020600040101010101" charset="-122"/>
                </a:endParaRPr>
              </a:p>
            </p:txBody>
          </p:sp>
          <p:sp>
            <p:nvSpPr>
              <p:cNvPr id="61" name="形状"/>
              <p:cNvSpPr>
                <a:spLocks noChangeAspect="1"/>
              </p:cNvSpPr>
              <p:nvPr/>
            </p:nvSpPr>
            <p:spPr bwMode="auto">
              <a:xfrm>
                <a:off x="4765889" y="2838104"/>
                <a:ext cx="206171" cy="178538"/>
              </a:xfrm>
              <a:custGeom>
                <a:avLst/>
                <a:gdLst>
                  <a:gd name="connsiteX0" fmla="*/ 205065 w 605876"/>
                  <a:gd name="connsiteY0" fmla="*/ 428776 h 524672"/>
                  <a:gd name="connsiteX1" fmla="*/ 226551 w 605876"/>
                  <a:gd name="connsiteY1" fmla="*/ 446081 h 524672"/>
                  <a:gd name="connsiteX2" fmla="*/ 233109 w 605876"/>
                  <a:gd name="connsiteY2" fmla="*/ 453684 h 524672"/>
                  <a:gd name="connsiteX3" fmla="*/ 228349 w 605876"/>
                  <a:gd name="connsiteY3" fmla="*/ 499196 h 524672"/>
                  <a:gd name="connsiteX4" fmla="*/ 223377 w 605876"/>
                  <a:gd name="connsiteY4" fmla="*/ 507538 h 524672"/>
                  <a:gd name="connsiteX5" fmla="*/ 141188 w 605876"/>
                  <a:gd name="connsiteY5" fmla="*/ 476282 h 524672"/>
                  <a:gd name="connsiteX6" fmla="*/ 176835 w 605876"/>
                  <a:gd name="connsiteY6" fmla="*/ 430241 h 524672"/>
                  <a:gd name="connsiteX7" fmla="*/ 205065 w 605876"/>
                  <a:gd name="connsiteY7" fmla="*/ 428776 h 524672"/>
                  <a:gd name="connsiteX8" fmla="*/ 481191 w 605876"/>
                  <a:gd name="connsiteY8" fmla="*/ 426712 h 524672"/>
                  <a:gd name="connsiteX9" fmla="*/ 499583 w 605876"/>
                  <a:gd name="connsiteY9" fmla="*/ 434333 h 524672"/>
                  <a:gd name="connsiteX10" fmla="*/ 510478 w 605876"/>
                  <a:gd name="connsiteY10" fmla="*/ 438454 h 524672"/>
                  <a:gd name="connsiteX11" fmla="*/ 526874 w 605876"/>
                  <a:gd name="connsiteY11" fmla="*/ 493716 h 524672"/>
                  <a:gd name="connsiteX12" fmla="*/ 478851 w 605876"/>
                  <a:gd name="connsiteY12" fmla="*/ 524041 h 524672"/>
                  <a:gd name="connsiteX13" fmla="*/ 435059 w 605876"/>
                  <a:gd name="connsiteY13" fmla="*/ 484629 h 524672"/>
                  <a:gd name="connsiteX14" fmla="*/ 460022 w 605876"/>
                  <a:gd name="connsiteY14" fmla="*/ 432008 h 524672"/>
                  <a:gd name="connsiteX15" fmla="*/ 481191 w 605876"/>
                  <a:gd name="connsiteY15" fmla="*/ 426712 h 524672"/>
                  <a:gd name="connsiteX16" fmla="*/ 53061 w 605876"/>
                  <a:gd name="connsiteY16" fmla="*/ 1 h 524672"/>
                  <a:gd name="connsiteX17" fmla="*/ 98044 w 605876"/>
                  <a:gd name="connsiteY17" fmla="*/ 2087 h 524672"/>
                  <a:gd name="connsiteX18" fmla="*/ 147021 w 605876"/>
                  <a:gd name="connsiteY18" fmla="*/ 21735 h 524672"/>
                  <a:gd name="connsiteX19" fmla="*/ 159609 w 605876"/>
                  <a:gd name="connsiteY19" fmla="*/ 48882 h 524672"/>
                  <a:gd name="connsiteX20" fmla="*/ 576919 w 605876"/>
                  <a:gd name="connsiteY20" fmla="*/ 34622 h 524672"/>
                  <a:gd name="connsiteX21" fmla="*/ 604951 w 605876"/>
                  <a:gd name="connsiteY21" fmla="*/ 62508 h 524672"/>
                  <a:gd name="connsiteX22" fmla="*/ 551531 w 605876"/>
                  <a:gd name="connsiteY22" fmla="*/ 185886 h 524672"/>
                  <a:gd name="connsiteX23" fmla="*/ 509959 w 605876"/>
                  <a:gd name="connsiteY23" fmla="*/ 288244 h 524672"/>
                  <a:gd name="connsiteX24" fmla="*/ 501919 w 605876"/>
                  <a:gd name="connsiteY24" fmla="*/ 295532 h 524672"/>
                  <a:gd name="connsiteX25" fmla="*/ 486898 w 605876"/>
                  <a:gd name="connsiteY25" fmla="*/ 302082 h 524672"/>
                  <a:gd name="connsiteX26" fmla="*/ 487216 w 605876"/>
                  <a:gd name="connsiteY26" fmla="*/ 302927 h 524672"/>
                  <a:gd name="connsiteX27" fmla="*/ 212394 w 605876"/>
                  <a:gd name="connsiteY27" fmla="*/ 303772 h 524672"/>
                  <a:gd name="connsiteX28" fmla="*/ 198748 w 605876"/>
                  <a:gd name="connsiteY28" fmla="*/ 360813 h 524672"/>
                  <a:gd name="connsiteX29" fmla="*/ 533865 w 605876"/>
                  <a:gd name="connsiteY29" fmla="*/ 360285 h 524672"/>
                  <a:gd name="connsiteX30" fmla="*/ 533865 w 605876"/>
                  <a:gd name="connsiteY30" fmla="*/ 403594 h 524672"/>
                  <a:gd name="connsiteX31" fmla="*/ 167225 w 605876"/>
                  <a:gd name="connsiteY31" fmla="*/ 406340 h 524672"/>
                  <a:gd name="connsiteX32" fmla="*/ 145434 w 605876"/>
                  <a:gd name="connsiteY32" fmla="*/ 377714 h 524672"/>
                  <a:gd name="connsiteX33" fmla="*/ 181612 w 605876"/>
                  <a:gd name="connsiteY33" fmla="*/ 279793 h 524672"/>
                  <a:gd name="connsiteX34" fmla="*/ 181506 w 605876"/>
                  <a:gd name="connsiteY34" fmla="*/ 279793 h 524672"/>
                  <a:gd name="connsiteX35" fmla="*/ 131789 w 605876"/>
                  <a:gd name="connsiteY35" fmla="*/ 122507 h 524672"/>
                  <a:gd name="connsiteX36" fmla="*/ 98044 w 605876"/>
                  <a:gd name="connsiteY36" fmla="*/ 47298 h 524672"/>
                  <a:gd name="connsiteX37" fmla="*/ 30979 w 605876"/>
                  <a:gd name="connsiteY37" fmla="*/ 45291 h 524672"/>
                  <a:gd name="connsiteX38" fmla="*/ 20824 w 605876"/>
                  <a:gd name="connsiteY38" fmla="*/ 47931 h 524672"/>
                  <a:gd name="connsiteX39" fmla="*/ 10140 w 605876"/>
                  <a:gd name="connsiteY39" fmla="*/ 8214 h 524672"/>
                  <a:gd name="connsiteX40" fmla="*/ 53061 w 605876"/>
                  <a:gd name="connsiteY40" fmla="*/ 1 h 5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5876" h="524672">
                    <a:moveTo>
                      <a:pt x="205065" y="428776"/>
                    </a:moveTo>
                    <a:cubicBezTo>
                      <a:pt x="214175" y="431298"/>
                      <a:pt x="222161" y="436947"/>
                      <a:pt x="226551" y="446081"/>
                    </a:cubicBezTo>
                    <a:cubicBezTo>
                      <a:pt x="229089" y="448299"/>
                      <a:pt x="231310" y="450833"/>
                      <a:pt x="233109" y="453684"/>
                    </a:cubicBezTo>
                    <a:cubicBezTo>
                      <a:pt x="242100" y="468151"/>
                      <a:pt x="238186" y="486102"/>
                      <a:pt x="228349" y="499196"/>
                    </a:cubicBezTo>
                    <a:cubicBezTo>
                      <a:pt x="226974" y="502047"/>
                      <a:pt x="225493" y="504793"/>
                      <a:pt x="223377" y="507538"/>
                    </a:cubicBezTo>
                    <a:cubicBezTo>
                      <a:pt x="196721" y="542174"/>
                      <a:pt x="136746" y="520527"/>
                      <a:pt x="141188" y="476282"/>
                    </a:cubicBezTo>
                    <a:cubicBezTo>
                      <a:pt x="143198" y="455902"/>
                      <a:pt x="157690" y="437528"/>
                      <a:pt x="176835" y="430241"/>
                    </a:cubicBezTo>
                    <a:cubicBezTo>
                      <a:pt x="185721" y="426862"/>
                      <a:pt x="195955" y="426255"/>
                      <a:pt x="205065" y="428776"/>
                    </a:cubicBezTo>
                    <a:close/>
                    <a:moveTo>
                      <a:pt x="481191" y="426712"/>
                    </a:moveTo>
                    <a:cubicBezTo>
                      <a:pt x="488080" y="427095"/>
                      <a:pt x="494506" y="429631"/>
                      <a:pt x="499583" y="434333"/>
                    </a:cubicBezTo>
                    <a:cubicBezTo>
                      <a:pt x="503391" y="435178"/>
                      <a:pt x="507093" y="436446"/>
                      <a:pt x="510478" y="438454"/>
                    </a:cubicBezTo>
                    <a:cubicBezTo>
                      <a:pt x="529201" y="449548"/>
                      <a:pt x="536499" y="474274"/>
                      <a:pt x="526874" y="493716"/>
                    </a:cubicBezTo>
                    <a:cubicBezTo>
                      <a:pt x="518517" y="510727"/>
                      <a:pt x="498102" y="524886"/>
                      <a:pt x="478851" y="524041"/>
                    </a:cubicBezTo>
                    <a:cubicBezTo>
                      <a:pt x="456743" y="522984"/>
                      <a:pt x="438655" y="505973"/>
                      <a:pt x="435059" y="484629"/>
                    </a:cubicBezTo>
                    <a:cubicBezTo>
                      <a:pt x="431568" y="464024"/>
                      <a:pt x="441723" y="442363"/>
                      <a:pt x="460022" y="432008"/>
                    </a:cubicBezTo>
                    <a:cubicBezTo>
                      <a:pt x="466951" y="428099"/>
                      <a:pt x="474302" y="426329"/>
                      <a:pt x="481191" y="426712"/>
                    </a:cubicBezTo>
                    <a:close/>
                    <a:moveTo>
                      <a:pt x="53061" y="1"/>
                    </a:moveTo>
                    <a:cubicBezTo>
                      <a:pt x="68584" y="54"/>
                      <a:pt x="84451" y="1823"/>
                      <a:pt x="98044" y="2087"/>
                    </a:cubicBezTo>
                    <a:cubicBezTo>
                      <a:pt x="121634" y="2510"/>
                      <a:pt x="134433" y="1453"/>
                      <a:pt x="147021" y="21735"/>
                    </a:cubicBezTo>
                    <a:cubicBezTo>
                      <a:pt x="151887" y="29657"/>
                      <a:pt x="156013" y="38847"/>
                      <a:pt x="159609" y="48882"/>
                    </a:cubicBezTo>
                    <a:cubicBezTo>
                      <a:pt x="300405" y="43072"/>
                      <a:pt x="435700" y="56593"/>
                      <a:pt x="576919" y="34622"/>
                    </a:cubicBezTo>
                    <a:cubicBezTo>
                      <a:pt x="593315" y="31981"/>
                      <a:pt x="610028" y="44340"/>
                      <a:pt x="604951" y="62508"/>
                    </a:cubicBezTo>
                    <a:cubicBezTo>
                      <a:pt x="592363" y="106240"/>
                      <a:pt x="565811" y="142789"/>
                      <a:pt x="551531" y="185886"/>
                    </a:cubicBezTo>
                    <a:cubicBezTo>
                      <a:pt x="539154" y="223175"/>
                      <a:pt x="532279" y="255392"/>
                      <a:pt x="509959" y="288244"/>
                    </a:cubicBezTo>
                    <a:cubicBezTo>
                      <a:pt x="507632" y="291624"/>
                      <a:pt x="504881" y="293948"/>
                      <a:pt x="501919" y="295532"/>
                    </a:cubicBezTo>
                    <a:cubicBezTo>
                      <a:pt x="498217" y="299335"/>
                      <a:pt x="493351" y="302082"/>
                      <a:pt x="486898" y="302082"/>
                    </a:cubicBezTo>
                    <a:lnTo>
                      <a:pt x="487216" y="302927"/>
                    </a:lnTo>
                    <a:cubicBezTo>
                      <a:pt x="404282" y="309581"/>
                      <a:pt x="294481" y="328384"/>
                      <a:pt x="212394" y="303772"/>
                    </a:cubicBezTo>
                    <a:cubicBezTo>
                      <a:pt x="210067" y="323102"/>
                      <a:pt x="204990" y="342010"/>
                      <a:pt x="198748" y="360813"/>
                    </a:cubicBezTo>
                    <a:cubicBezTo>
                      <a:pt x="310348" y="359756"/>
                      <a:pt x="422371" y="356904"/>
                      <a:pt x="533865" y="360285"/>
                    </a:cubicBezTo>
                    <a:cubicBezTo>
                      <a:pt x="561898" y="361024"/>
                      <a:pt x="561686" y="402537"/>
                      <a:pt x="533865" y="403594"/>
                    </a:cubicBezTo>
                    <a:cubicBezTo>
                      <a:pt x="411899" y="408453"/>
                      <a:pt x="289298" y="405706"/>
                      <a:pt x="167225" y="406340"/>
                    </a:cubicBezTo>
                    <a:cubicBezTo>
                      <a:pt x="153157" y="406340"/>
                      <a:pt x="140780" y="391763"/>
                      <a:pt x="145434" y="377714"/>
                    </a:cubicBezTo>
                    <a:cubicBezTo>
                      <a:pt x="156542" y="344440"/>
                      <a:pt x="164793" y="310321"/>
                      <a:pt x="181612" y="279793"/>
                    </a:cubicBezTo>
                    <a:cubicBezTo>
                      <a:pt x="181506" y="279793"/>
                      <a:pt x="181506" y="279793"/>
                      <a:pt x="181506" y="279793"/>
                    </a:cubicBezTo>
                    <a:cubicBezTo>
                      <a:pt x="164369" y="227505"/>
                      <a:pt x="148291" y="174901"/>
                      <a:pt x="131789" y="122507"/>
                    </a:cubicBezTo>
                    <a:cubicBezTo>
                      <a:pt x="125230" y="101698"/>
                      <a:pt x="120470" y="57544"/>
                      <a:pt x="98044" y="47298"/>
                    </a:cubicBezTo>
                    <a:cubicBezTo>
                      <a:pt x="90957" y="44023"/>
                      <a:pt x="37854" y="42016"/>
                      <a:pt x="30979" y="45291"/>
                    </a:cubicBezTo>
                    <a:cubicBezTo>
                      <a:pt x="27488" y="46981"/>
                      <a:pt x="24632" y="47614"/>
                      <a:pt x="20824" y="47931"/>
                    </a:cubicBezTo>
                    <a:cubicBezTo>
                      <a:pt x="-439" y="49410"/>
                      <a:pt x="-7843" y="18037"/>
                      <a:pt x="10140" y="8214"/>
                    </a:cubicBezTo>
                    <a:cubicBezTo>
                      <a:pt x="22358" y="1612"/>
                      <a:pt x="37537" y="-52"/>
                      <a:pt x="53061" y="1"/>
                    </a:cubicBezTo>
                    <a:close/>
                  </a:path>
                </a:pathLst>
              </a:custGeom>
              <a:solidFill>
                <a:srgbClr val="30B5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cs typeface="阿里巴巴普惠体 R" panose="00020600040101010101" charset="-122"/>
                </a:endParaRPr>
              </a:p>
            </p:txBody>
          </p:sp>
        </p:grpSp>
        <p:grpSp>
          <p:nvGrpSpPr>
            <p:cNvPr id="57" name="组合 56"/>
            <p:cNvGrpSpPr/>
            <p:nvPr/>
          </p:nvGrpSpPr>
          <p:grpSpPr>
            <a:xfrm flipH="1">
              <a:off x="7621565" y="3023875"/>
              <a:ext cx="3303609" cy="926274"/>
              <a:chOff x="2167371" y="2306090"/>
              <a:chExt cx="2727550" cy="764757"/>
            </a:xfrm>
          </p:grpSpPr>
          <p:sp>
            <p:nvSpPr>
              <p:cNvPr id="58" name="Rectangle 16"/>
              <p:cNvSpPr/>
              <p:nvPr/>
            </p:nvSpPr>
            <p:spPr>
              <a:xfrm flipH="1">
                <a:off x="2167371" y="2615146"/>
                <a:ext cx="2727550" cy="455701"/>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59" name="Title 11"/>
              <p:cNvSpPr txBox="1"/>
              <p:nvPr/>
            </p:nvSpPr>
            <p:spPr>
              <a:xfrm flipH="1">
                <a:off x="3287766" y="2306090"/>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标题文字添加</a:t>
                </a:r>
                <a:endParaRPr lang="en-US" sz="2000" dirty="0">
                  <a:solidFill>
                    <a:srgbClr val="30B593"/>
                  </a:solidFill>
                  <a:latin typeface="阿里巴巴普惠体 R" panose="00020600040101010101" charset="-122"/>
                  <a:ea typeface="阿里巴巴普惠体 R" panose="00020600040101010101" charset="-122"/>
                  <a:cs typeface="阿里巴巴普惠体 R" panose="00020600040101010101"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anim calcmode="lin" valueType="num">
                                      <p:cBhvr>
                                        <p:cTn id="8" dur="500" fill="hold"/>
                                        <p:tgtEl>
                                          <p:spTgt spid="41"/>
                                        </p:tgtEl>
                                        <p:attrNameLst>
                                          <p:attrName>ppt_x</p:attrName>
                                        </p:attrNameLst>
                                      </p:cBhvr>
                                      <p:tavLst>
                                        <p:tav tm="0">
                                          <p:val>
                                            <p:strVal val="#ppt_x"/>
                                          </p:val>
                                        </p:tav>
                                        <p:tav tm="100000">
                                          <p:val>
                                            <p:strVal val="#ppt_x"/>
                                          </p:val>
                                        </p:tav>
                                      </p:tavLst>
                                    </p:anim>
                                    <p:anim calcmode="lin" valueType="num">
                                      <p:cBhvr>
                                        <p:cTn id="9" dur="5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anim calcmode="lin" valueType="num">
                                      <p:cBhvr>
                                        <p:cTn id="14" dur="500" fill="hold"/>
                                        <p:tgtEl>
                                          <p:spTgt spid="48"/>
                                        </p:tgtEl>
                                        <p:attrNameLst>
                                          <p:attrName>ppt_x</p:attrName>
                                        </p:attrNameLst>
                                      </p:cBhvr>
                                      <p:tavLst>
                                        <p:tav tm="0">
                                          <p:val>
                                            <p:strVal val="#ppt_x"/>
                                          </p:val>
                                        </p:tav>
                                        <p:tav tm="100000">
                                          <p:val>
                                            <p:strVal val="#ppt_x"/>
                                          </p:val>
                                        </p:tav>
                                      </p:tavLst>
                                    </p:anim>
                                    <p:anim calcmode="lin" valueType="num">
                                      <p:cBhvr>
                                        <p:cTn id="15" dur="500" fill="hold"/>
                                        <p:tgtEl>
                                          <p:spTgt spid="4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anim calcmode="lin" valueType="num">
                                      <p:cBhvr>
                                        <p:cTn id="20" dur="500" fill="hold"/>
                                        <p:tgtEl>
                                          <p:spTgt spid="55"/>
                                        </p:tgtEl>
                                        <p:attrNameLst>
                                          <p:attrName>ppt_x</p:attrName>
                                        </p:attrNameLst>
                                      </p:cBhvr>
                                      <p:tavLst>
                                        <p:tav tm="0">
                                          <p:val>
                                            <p:strVal val="#ppt_x"/>
                                          </p:val>
                                        </p:tav>
                                        <p:tav tm="100000">
                                          <p:val>
                                            <p:strVal val="#ppt_x"/>
                                          </p:val>
                                        </p:tav>
                                      </p:tavLst>
                                    </p:anim>
                                    <p:anim calcmode="lin" valueType="num">
                                      <p:cBhvr>
                                        <p:cTn id="21" dur="500" fill="hold"/>
                                        <p:tgtEl>
                                          <p:spTgt spid="5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62895" y="277866"/>
            <a:ext cx="2112875" cy="429834"/>
            <a:chOff x="262895" y="277866"/>
            <a:chExt cx="2112875" cy="429834"/>
          </a:xfrm>
        </p:grpSpPr>
        <p:grpSp>
          <p:nvGrpSpPr>
            <p:cNvPr id="5" name="组合 4"/>
            <p:cNvGrpSpPr/>
            <p:nvPr/>
          </p:nvGrpSpPr>
          <p:grpSpPr>
            <a:xfrm>
              <a:off x="262895" y="277866"/>
              <a:ext cx="563827" cy="429834"/>
              <a:chOff x="262895" y="271870"/>
              <a:chExt cx="563827" cy="429834"/>
            </a:xfrm>
          </p:grpSpPr>
          <p:sp>
            <p:nvSpPr>
              <p:cNvPr id="9" name="椭圆 8"/>
              <p:cNvSpPr/>
              <p:nvPr/>
            </p:nvSpPr>
            <p:spPr>
              <a:xfrm>
                <a:off x="327547" y="271870"/>
                <a:ext cx="429835" cy="429834"/>
              </a:xfrm>
              <a:prstGeom prst="ellipse">
                <a:avLst/>
              </a:prstGeom>
              <a:solidFill>
                <a:srgbClr val="30B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阿里巴巴普惠体 R" panose="00020600040101010101" charset="-122"/>
                </a:endParaRPr>
              </a:p>
            </p:txBody>
          </p:sp>
          <p:sp>
            <p:nvSpPr>
              <p:cNvPr id="10" name="框 38"/>
              <p:cNvSpPr txBox="1"/>
              <p:nvPr>
                <p:custDataLst>
                  <p:tags r:id="rId2"/>
                </p:custDataLst>
              </p:nvPr>
            </p:nvSpPr>
            <p:spPr>
              <a:xfrm>
                <a:off x="262895" y="293345"/>
                <a:ext cx="563827" cy="369332"/>
              </a:xfrm>
              <a:prstGeom prst="rect">
                <a:avLst/>
              </a:prstGeom>
              <a:noFill/>
            </p:spPr>
            <p:txBody>
              <a:bodyPr wrap="square" rtlCol="0">
                <a:spAutoFit/>
              </a:bodyPr>
              <a:lstStyle/>
              <a:p>
                <a:pPr lvl="0" algn="ct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01</a:t>
                </a:r>
                <a:endPar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6" name="组合 5"/>
            <p:cNvGrpSpPr/>
            <p:nvPr/>
          </p:nvGrpSpPr>
          <p:grpSpPr>
            <a:xfrm>
              <a:off x="834692" y="282607"/>
              <a:ext cx="1541078" cy="420352"/>
              <a:chOff x="1061048" y="281352"/>
              <a:chExt cx="1541078" cy="420352"/>
            </a:xfrm>
          </p:grpSpPr>
          <p:sp>
            <p:nvSpPr>
              <p:cNvPr id="7" name="文本框 6"/>
              <p:cNvSpPr txBox="1"/>
              <p:nvPr>
                <p:custDataLst>
                  <p:tags r:id="rId1"/>
                </p:custDataLst>
              </p:nvPr>
            </p:nvSpPr>
            <p:spPr>
              <a:xfrm>
                <a:off x="1061048" y="281352"/>
                <a:ext cx="1163650" cy="307777"/>
              </a:xfrm>
              <a:prstGeom prst="rect">
                <a:avLst/>
              </a:prstGeom>
              <a:noFill/>
            </p:spPr>
            <p:txBody>
              <a:bodyPr wrap="square" rtlCol="0">
                <a:spAutoFit/>
              </a:bodyPr>
              <a:lstStyle/>
              <a:p>
                <a:pPr lvl="0" algn="dist"/>
                <a:r>
                  <a:rPr lang="zh-CN" altLang="en-US" sz="14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读书计划</a:t>
                </a:r>
              </a:p>
            </p:txBody>
          </p:sp>
          <p:sp>
            <p:nvSpPr>
              <p:cNvPr id="8" name="矩形 7"/>
              <p:cNvSpPr/>
              <p:nvPr/>
            </p:nvSpPr>
            <p:spPr>
              <a:xfrm>
                <a:off x="1080786" y="532427"/>
                <a:ext cx="1521340" cy="169277"/>
              </a:xfrm>
              <a:prstGeom prst="rect">
                <a:avLst/>
              </a:prstGeom>
            </p:spPr>
            <p:txBody>
              <a:bodyPr wrap="square">
                <a:spAutoFit/>
              </a:bodyPr>
              <a:lstStyle/>
              <a:p>
                <a:pPr algn="dist"/>
                <a:r>
                  <a:rPr lang="en-US" altLang="zh-CN" sz="5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READING PLAN</a:t>
                </a:r>
              </a:p>
            </p:txBody>
          </p:sp>
        </p:grpSp>
      </p:grpSp>
      <p:grpSp>
        <p:nvGrpSpPr>
          <p:cNvPr id="11" name="组合 10"/>
          <p:cNvGrpSpPr/>
          <p:nvPr/>
        </p:nvGrpSpPr>
        <p:grpSpPr>
          <a:xfrm>
            <a:off x="1905000" y="4431426"/>
            <a:ext cx="8382000" cy="1557156"/>
            <a:chOff x="1780627" y="4431426"/>
            <a:chExt cx="8382000" cy="1557156"/>
          </a:xfrm>
        </p:grpSpPr>
        <p:sp>
          <p:nvSpPr>
            <p:cNvPr id="12" name="TextBox 692"/>
            <p:cNvSpPr txBox="1">
              <a:spLocks noChangeArrowheads="1"/>
            </p:cNvSpPr>
            <p:nvPr/>
          </p:nvSpPr>
          <p:spPr bwMode="auto">
            <a:xfrm>
              <a:off x="4979048" y="4431426"/>
              <a:ext cx="1985159"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30B593"/>
                  </a:solidFill>
                  <a:effectLst/>
                  <a:uLnTx/>
                  <a:uFillTx/>
                  <a:latin typeface="阿里巴巴普惠体 R" panose="00020600040101010101" charset="-122"/>
                  <a:ea typeface="阿里巴巴普惠体 R" panose="00020600040101010101" charset="-122"/>
                  <a:cs typeface="阿里巴巴普惠体 R" panose="00020600040101010101" charset="-122"/>
                </a:rPr>
                <a:t>输入标题文本</a:t>
              </a:r>
            </a:p>
          </p:txBody>
        </p:sp>
        <p:sp>
          <p:nvSpPr>
            <p:cNvPr id="13" name="矩形 1"/>
            <p:cNvSpPr>
              <a:spLocks noChangeArrowheads="1"/>
            </p:cNvSpPr>
            <p:nvPr/>
          </p:nvSpPr>
          <p:spPr bwMode="auto">
            <a:xfrm>
              <a:off x="1780627" y="4983370"/>
              <a:ext cx="8382000" cy="10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457200" algn="ctr" defTabSz="9144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ysClr val="windowText" lastClr="000000"/>
                  </a:solidFill>
                  <a:effectLst/>
                  <a:uLnTx/>
                  <a:uFillTx/>
                  <a:latin typeface="阿里巴巴普惠体 R" panose="00020600040101010101" charset="-122"/>
                  <a:ea typeface="阿里巴巴普惠体 R" panose="00020600040101010101" charset="-122"/>
                  <a:cs typeface="阿里巴巴普惠体 R" panose="00020600040101010101" charset="-122"/>
                </a:rPr>
                <a:t>点击此处添加文本内容，如关键词、部分简单介绍等。点击此处添加文本内容，</a:t>
              </a:r>
              <a:endParaRPr kumimoji="0" lang="en-US" altLang="zh-CN" sz="1400" b="0" i="0" u="none" strike="noStrike" kern="1200" cap="none" spc="0" normalizeH="0" baseline="0" noProof="0" dirty="0">
                <a:ln>
                  <a:noFill/>
                </a:ln>
                <a:solidFill>
                  <a:sysClr val="windowText" lastClr="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a:p>
              <a:pPr marL="0" marR="0" lvl="0" indent="457200" algn="ctr" defTabSz="9144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ysClr val="windowText" lastClr="000000"/>
                  </a:solidFill>
                  <a:effectLst/>
                  <a:uLnTx/>
                  <a:uFillTx/>
                  <a:latin typeface="阿里巴巴普惠体 R" panose="00020600040101010101" charset="-122"/>
                  <a:ea typeface="阿里巴巴普惠体 R" panose="00020600040101010101" charset="-122"/>
                  <a:cs typeface="阿里巴巴普惠体 R" panose="00020600040101010101" charset="-122"/>
                </a:rPr>
                <a:t>如关键词、部分简单介绍等。点击此处添加文本内容，如关键词、部分简单介绍等。</a:t>
              </a:r>
              <a:endParaRPr kumimoji="0" lang="en-US" altLang="zh-CN" sz="1400" b="0" i="0" u="none" strike="noStrike" kern="1200" cap="none" spc="0" normalizeH="0" baseline="0" noProof="0" dirty="0">
                <a:ln>
                  <a:noFill/>
                </a:ln>
                <a:solidFill>
                  <a:sysClr val="windowText" lastClr="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a:p>
              <a:pPr marL="0" marR="0" lvl="0" indent="457200" algn="ctr" defTabSz="9144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ysClr val="windowText" lastClr="000000"/>
                  </a:solidFill>
                  <a:effectLst/>
                  <a:uLnTx/>
                  <a:uFillTx/>
                  <a:latin typeface="阿里巴巴普惠体 R" panose="00020600040101010101" charset="-122"/>
                  <a:ea typeface="阿里巴巴普惠体 R" panose="00020600040101010101" charset="-122"/>
                  <a:cs typeface="阿里巴巴普惠体 R" panose="00020600040101010101" charset="-122"/>
                </a:rPr>
                <a:t>点击此处添加文本内容，如关键词、部分简单介绍等。</a:t>
              </a:r>
              <a:endParaRPr kumimoji="0" lang="en-US" altLang="zh-CN" sz="1400" b="0" i="0" u="none" strike="noStrike" kern="1200" cap="none" spc="0" normalizeH="0" baseline="0" noProof="0" dirty="0">
                <a:ln>
                  <a:noFill/>
                </a:ln>
                <a:solidFill>
                  <a:sysClr val="windowText" lastClr="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14" name="组合 13"/>
          <p:cNvGrpSpPr/>
          <p:nvPr/>
        </p:nvGrpSpPr>
        <p:grpSpPr>
          <a:xfrm>
            <a:off x="1736609" y="1653268"/>
            <a:ext cx="2704094" cy="2528013"/>
            <a:chOff x="1736609" y="1653268"/>
            <a:chExt cx="2704094" cy="2528013"/>
          </a:xfrm>
        </p:grpSpPr>
        <p:sp>
          <p:nvSpPr>
            <p:cNvPr id="15" name="Freeform 5"/>
            <p:cNvSpPr/>
            <p:nvPr/>
          </p:nvSpPr>
          <p:spPr bwMode="auto">
            <a:xfrm>
              <a:off x="2608627" y="1653268"/>
              <a:ext cx="1832076" cy="1850244"/>
            </a:xfrm>
            <a:custGeom>
              <a:avLst/>
              <a:gdLst>
                <a:gd name="T0" fmla="*/ 225 w 455"/>
                <a:gd name="T1" fmla="*/ 459 h 459"/>
                <a:gd name="T2" fmla="*/ 455 w 455"/>
                <a:gd name="T3" fmla="*/ 230 h 459"/>
                <a:gd name="T4" fmla="*/ 225 w 455"/>
                <a:gd name="T5" fmla="*/ 0 h 459"/>
                <a:gd name="T6" fmla="*/ 0 w 455"/>
                <a:gd name="T7" fmla="*/ 185 h 459"/>
                <a:gd name="T8" fmla="*/ 5 w 455"/>
                <a:gd name="T9" fmla="*/ 459 h 459"/>
                <a:gd name="T10" fmla="*/ 225 w 455"/>
                <a:gd name="T11" fmla="*/ 459 h 459"/>
              </a:gdLst>
              <a:ahLst/>
              <a:cxnLst>
                <a:cxn ang="0">
                  <a:pos x="T0" y="T1"/>
                </a:cxn>
                <a:cxn ang="0">
                  <a:pos x="T2" y="T3"/>
                </a:cxn>
                <a:cxn ang="0">
                  <a:pos x="T4" y="T5"/>
                </a:cxn>
                <a:cxn ang="0">
                  <a:pos x="T6" y="T7"/>
                </a:cxn>
                <a:cxn ang="0">
                  <a:pos x="T8" y="T9"/>
                </a:cxn>
                <a:cxn ang="0">
                  <a:pos x="T10" y="T11"/>
                </a:cxn>
              </a:cxnLst>
              <a:rect l="0" t="0" r="r" b="b"/>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solidFill>
              <a:srgbClr val="30B593"/>
            </a:solid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6" name="Freeform 378"/>
            <p:cNvSpPr/>
            <p:nvPr/>
          </p:nvSpPr>
          <p:spPr bwMode="auto">
            <a:xfrm>
              <a:off x="1736609" y="3770427"/>
              <a:ext cx="954468" cy="259928"/>
            </a:xfrm>
            <a:custGeom>
              <a:avLst/>
              <a:gdLst>
                <a:gd name="T0" fmla="*/ 255 w 255"/>
                <a:gd name="T1" fmla="*/ 33 h 65"/>
                <a:gd name="T2" fmla="*/ 239 w 255"/>
                <a:gd name="T3" fmla="*/ 0 h 65"/>
                <a:gd name="T4" fmla="*/ 17 w 255"/>
                <a:gd name="T5" fmla="*/ 0 h 65"/>
                <a:gd name="T6" fmla="*/ 0 w 255"/>
                <a:gd name="T7" fmla="*/ 33 h 65"/>
                <a:gd name="T8" fmla="*/ 0 w 255"/>
                <a:gd name="T9" fmla="*/ 33 h 65"/>
                <a:gd name="T10" fmla="*/ 17 w 255"/>
                <a:gd name="T11" fmla="*/ 65 h 65"/>
                <a:gd name="T12" fmla="*/ 239 w 255"/>
                <a:gd name="T13" fmla="*/ 65 h 65"/>
                <a:gd name="T14" fmla="*/ 255 w 255"/>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5">
                  <a:moveTo>
                    <a:pt x="255" y="33"/>
                  </a:moveTo>
                  <a:cubicBezTo>
                    <a:pt x="255" y="15"/>
                    <a:pt x="248" y="0"/>
                    <a:pt x="239" y="0"/>
                  </a:cubicBezTo>
                  <a:cubicBezTo>
                    <a:pt x="17" y="0"/>
                    <a:pt x="17" y="0"/>
                    <a:pt x="17" y="0"/>
                  </a:cubicBezTo>
                  <a:cubicBezTo>
                    <a:pt x="7" y="0"/>
                    <a:pt x="0" y="15"/>
                    <a:pt x="0" y="33"/>
                  </a:cubicBezTo>
                  <a:cubicBezTo>
                    <a:pt x="0" y="33"/>
                    <a:pt x="0" y="33"/>
                    <a:pt x="0" y="33"/>
                  </a:cubicBezTo>
                  <a:cubicBezTo>
                    <a:pt x="0" y="50"/>
                    <a:pt x="7" y="65"/>
                    <a:pt x="17" y="65"/>
                  </a:cubicBezTo>
                  <a:cubicBezTo>
                    <a:pt x="239" y="65"/>
                    <a:pt x="239" y="65"/>
                    <a:pt x="239" y="65"/>
                  </a:cubicBezTo>
                  <a:cubicBezTo>
                    <a:pt x="248" y="65"/>
                    <a:pt x="255" y="50"/>
                    <a:pt x="255" y="33"/>
                  </a:cubicBezTo>
                  <a:close/>
                </a:path>
              </a:pathLst>
            </a:custGeom>
            <a:solidFill>
              <a:schemeClr val="bg1">
                <a:lumMod val="85000"/>
              </a:schemeClr>
            </a:solid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7" name="Freeform 379"/>
            <p:cNvSpPr/>
            <p:nvPr/>
          </p:nvSpPr>
          <p:spPr bwMode="auto">
            <a:xfrm>
              <a:off x="2568101" y="3770427"/>
              <a:ext cx="1031329" cy="259928"/>
            </a:xfrm>
            <a:custGeom>
              <a:avLst/>
              <a:gdLst>
                <a:gd name="T0" fmla="*/ 256 w 256"/>
                <a:gd name="T1" fmla="*/ 33 h 65"/>
                <a:gd name="T2" fmla="*/ 239 w 256"/>
                <a:gd name="T3" fmla="*/ 0 h 65"/>
                <a:gd name="T4" fmla="*/ 17 w 256"/>
                <a:gd name="T5" fmla="*/ 0 h 65"/>
                <a:gd name="T6" fmla="*/ 0 w 256"/>
                <a:gd name="T7" fmla="*/ 33 h 65"/>
                <a:gd name="T8" fmla="*/ 0 w 256"/>
                <a:gd name="T9" fmla="*/ 33 h 65"/>
                <a:gd name="T10" fmla="*/ 17 w 256"/>
                <a:gd name="T11" fmla="*/ 65 h 65"/>
                <a:gd name="T12" fmla="*/ 239 w 256"/>
                <a:gd name="T13" fmla="*/ 65 h 65"/>
                <a:gd name="T14" fmla="*/ 256 w 256"/>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65">
                  <a:moveTo>
                    <a:pt x="256" y="33"/>
                  </a:moveTo>
                  <a:cubicBezTo>
                    <a:pt x="256" y="15"/>
                    <a:pt x="248" y="0"/>
                    <a:pt x="239" y="0"/>
                  </a:cubicBezTo>
                  <a:cubicBezTo>
                    <a:pt x="17" y="0"/>
                    <a:pt x="17" y="0"/>
                    <a:pt x="17" y="0"/>
                  </a:cubicBezTo>
                  <a:cubicBezTo>
                    <a:pt x="8" y="0"/>
                    <a:pt x="0" y="15"/>
                    <a:pt x="0" y="33"/>
                  </a:cubicBezTo>
                  <a:cubicBezTo>
                    <a:pt x="0" y="33"/>
                    <a:pt x="0" y="33"/>
                    <a:pt x="0" y="33"/>
                  </a:cubicBezTo>
                  <a:cubicBezTo>
                    <a:pt x="0" y="50"/>
                    <a:pt x="8" y="65"/>
                    <a:pt x="17" y="65"/>
                  </a:cubicBezTo>
                  <a:cubicBezTo>
                    <a:pt x="239" y="65"/>
                    <a:pt x="239" y="65"/>
                    <a:pt x="239" y="65"/>
                  </a:cubicBezTo>
                  <a:cubicBezTo>
                    <a:pt x="248" y="65"/>
                    <a:pt x="256" y="50"/>
                    <a:pt x="256" y="33"/>
                  </a:cubicBezTo>
                  <a:close/>
                </a:path>
              </a:pathLst>
            </a:custGeom>
            <a:solidFill>
              <a:schemeClr val="bg1">
                <a:lumMod val="85000"/>
              </a:schemeClr>
            </a:solid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8" name="Oval 416"/>
            <p:cNvSpPr>
              <a:spLocks noChangeArrowheads="1"/>
            </p:cNvSpPr>
            <p:nvPr/>
          </p:nvSpPr>
          <p:spPr bwMode="auto">
            <a:xfrm>
              <a:off x="2267647" y="3619501"/>
              <a:ext cx="563178" cy="561780"/>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9" name="Oval 417"/>
            <p:cNvSpPr>
              <a:spLocks noChangeArrowheads="1"/>
            </p:cNvSpPr>
            <p:nvPr/>
          </p:nvSpPr>
          <p:spPr bwMode="auto">
            <a:xfrm>
              <a:off x="2433186" y="3785132"/>
              <a:ext cx="233805" cy="230518"/>
            </a:xfrm>
            <a:prstGeom prst="ellipse">
              <a:avLst/>
            </a:prstGeom>
            <a:solidFill>
              <a:srgbClr val="30B593"/>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0" name="TextBox 692"/>
            <p:cNvSpPr txBox="1">
              <a:spLocks noChangeArrowheads="1"/>
            </p:cNvSpPr>
            <p:nvPr/>
          </p:nvSpPr>
          <p:spPr bwMode="auto">
            <a:xfrm>
              <a:off x="2827805" y="2045626"/>
              <a:ext cx="1369606"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rPr>
                <a:t>输入标题文本</a:t>
              </a:r>
              <a:endParaRPr kumimoji="0" lang="zh-CN" altLang="zh-CN" sz="1600" b="1" i="0" u="none" strike="noStrike" kern="1200" cap="none" spc="0" normalizeH="0" baseline="0" noProof="0" dirty="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1" name="矩形 1"/>
            <p:cNvSpPr>
              <a:spLocks noChangeArrowheads="1"/>
            </p:cNvSpPr>
            <p:nvPr/>
          </p:nvSpPr>
          <p:spPr bwMode="auto">
            <a:xfrm>
              <a:off x="2677104" y="2532273"/>
              <a:ext cx="1685343" cy="71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rPr>
                <a:t>点击此处添加文本内容，如关键词、部分简单介绍等。</a:t>
              </a:r>
              <a:endParaRPr kumimoji="0" lang="en-US" altLang="zh-CN" sz="1200" b="0" i="0" u="none" strike="noStrike" kern="1200" cap="none" spc="0" normalizeH="0" baseline="0" noProof="0" dirty="0">
                <a:ln>
                  <a:noFill/>
                </a:ln>
                <a:solidFill>
                  <a:srgbClr val="242D3C"/>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cxnSp>
          <p:nvCxnSpPr>
            <p:cNvPr id="22" name="直接连接符 41"/>
            <p:cNvCxnSpPr>
              <a:cxnSpLocks noChangeShapeType="1"/>
            </p:cNvCxnSpPr>
            <p:nvPr/>
          </p:nvCxnSpPr>
          <p:spPr bwMode="auto">
            <a:xfrm>
              <a:off x="2767938" y="2472183"/>
              <a:ext cx="1492493" cy="0"/>
            </a:xfrm>
            <a:prstGeom prst="line">
              <a:avLst/>
            </a:prstGeom>
            <a:noFill/>
            <a:ln w="6350" cmpd="sng">
              <a:solidFill>
                <a:sysClr val="window" lastClr="FFFFFF"/>
              </a:solidFill>
              <a:round/>
            </a:ln>
            <a:extLst>
              <a:ext uri="{909E8E84-426E-40DD-AFC4-6F175D3DCCD1}">
                <a14:hiddenFill xmlns:a14="http://schemas.microsoft.com/office/drawing/2010/main">
                  <a:noFill/>
                </a14:hiddenFill>
              </a:ext>
            </a:extLst>
          </p:spPr>
        </p:cxnSp>
      </p:grpSp>
      <p:grpSp>
        <p:nvGrpSpPr>
          <p:cNvPr id="23" name="组合 22"/>
          <p:cNvGrpSpPr/>
          <p:nvPr/>
        </p:nvGrpSpPr>
        <p:grpSpPr>
          <a:xfrm>
            <a:off x="3469466" y="1670038"/>
            <a:ext cx="3665550" cy="2511243"/>
            <a:chOff x="3469466" y="1670038"/>
            <a:chExt cx="3665550" cy="2511243"/>
          </a:xfrm>
        </p:grpSpPr>
        <p:sp>
          <p:nvSpPr>
            <p:cNvPr id="24" name="Freeform 6"/>
            <p:cNvSpPr/>
            <p:nvPr/>
          </p:nvSpPr>
          <p:spPr bwMode="auto">
            <a:xfrm>
              <a:off x="5298748" y="1670038"/>
              <a:ext cx="1836268" cy="1850244"/>
            </a:xfrm>
            <a:custGeom>
              <a:avLst/>
              <a:gdLst>
                <a:gd name="T0" fmla="*/ 226 w 456"/>
                <a:gd name="T1" fmla="*/ 459 h 459"/>
                <a:gd name="T2" fmla="*/ 456 w 456"/>
                <a:gd name="T3" fmla="*/ 229 h 459"/>
                <a:gd name="T4" fmla="*/ 226 w 456"/>
                <a:gd name="T5" fmla="*/ 0 h 459"/>
                <a:gd name="T6" fmla="*/ 0 w 456"/>
                <a:gd name="T7" fmla="*/ 185 h 459"/>
                <a:gd name="T8" fmla="*/ 5 w 456"/>
                <a:gd name="T9" fmla="*/ 459 h 459"/>
                <a:gd name="T10" fmla="*/ 226 w 456"/>
                <a:gd name="T11" fmla="*/ 459 h 459"/>
              </a:gdLst>
              <a:ahLst/>
              <a:cxnLst>
                <a:cxn ang="0">
                  <a:pos x="T0" y="T1"/>
                </a:cxn>
                <a:cxn ang="0">
                  <a:pos x="T2" y="T3"/>
                </a:cxn>
                <a:cxn ang="0">
                  <a:pos x="T4" y="T5"/>
                </a:cxn>
                <a:cxn ang="0">
                  <a:pos x="T6" y="T7"/>
                </a:cxn>
                <a:cxn ang="0">
                  <a:pos x="T8" y="T9"/>
                </a:cxn>
                <a:cxn ang="0">
                  <a:pos x="T10" y="T11"/>
                </a:cxn>
              </a:cxnLst>
              <a:rect l="0" t="0" r="r" b="b"/>
              <a:pathLst>
                <a:path w="456" h="459">
                  <a:moveTo>
                    <a:pt x="226" y="459"/>
                  </a:moveTo>
                  <a:cubicBezTo>
                    <a:pt x="353" y="459"/>
                    <a:pt x="456" y="356"/>
                    <a:pt x="456" y="229"/>
                  </a:cubicBezTo>
                  <a:cubicBezTo>
                    <a:pt x="456" y="102"/>
                    <a:pt x="353" y="0"/>
                    <a:pt x="226" y="0"/>
                  </a:cubicBezTo>
                  <a:cubicBezTo>
                    <a:pt x="114" y="0"/>
                    <a:pt x="21" y="79"/>
                    <a:pt x="0" y="185"/>
                  </a:cubicBezTo>
                  <a:cubicBezTo>
                    <a:pt x="5" y="459"/>
                    <a:pt x="5" y="459"/>
                    <a:pt x="5" y="459"/>
                  </a:cubicBezTo>
                  <a:lnTo>
                    <a:pt x="226" y="459"/>
                  </a:lnTo>
                  <a:close/>
                </a:path>
              </a:pathLst>
            </a:custGeom>
            <a:solidFill>
              <a:schemeClr val="tx1">
                <a:lumMod val="75000"/>
                <a:lumOff val="25000"/>
                <a:alpha val="85000"/>
              </a:schemeClr>
            </a:solid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5" name="Freeform 380"/>
            <p:cNvSpPr/>
            <p:nvPr/>
          </p:nvSpPr>
          <p:spPr bwMode="auto">
            <a:xfrm>
              <a:off x="3469466" y="3770427"/>
              <a:ext cx="1899154" cy="259928"/>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8" y="0"/>
                    <a:pt x="0" y="15"/>
                    <a:pt x="0" y="33"/>
                  </a:cubicBezTo>
                  <a:cubicBezTo>
                    <a:pt x="0" y="33"/>
                    <a:pt x="0" y="33"/>
                    <a:pt x="0" y="33"/>
                  </a:cubicBezTo>
                  <a:cubicBezTo>
                    <a:pt x="0" y="50"/>
                    <a:pt x="8" y="65"/>
                    <a:pt x="17" y="65"/>
                  </a:cubicBezTo>
                  <a:cubicBezTo>
                    <a:pt x="396" y="65"/>
                    <a:pt x="396" y="65"/>
                    <a:pt x="396" y="65"/>
                  </a:cubicBezTo>
                  <a:cubicBezTo>
                    <a:pt x="405" y="65"/>
                    <a:pt x="413" y="50"/>
                    <a:pt x="413" y="33"/>
                  </a:cubicBezTo>
                  <a:close/>
                </a:path>
              </a:pathLst>
            </a:custGeom>
            <a:solidFill>
              <a:schemeClr val="bg1">
                <a:lumMod val="85000"/>
              </a:schemeClr>
            </a:solid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6" name="Freeform 381"/>
            <p:cNvSpPr/>
            <p:nvPr/>
          </p:nvSpPr>
          <p:spPr bwMode="auto">
            <a:xfrm>
              <a:off x="5363030" y="3770427"/>
              <a:ext cx="999187" cy="259928"/>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solidFill>
              <a:schemeClr val="bg1">
                <a:lumMod val="85000"/>
              </a:schemeClr>
            </a:solid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7" name="Oval 416"/>
            <p:cNvSpPr>
              <a:spLocks noChangeArrowheads="1"/>
            </p:cNvSpPr>
            <p:nvPr/>
          </p:nvSpPr>
          <p:spPr bwMode="auto">
            <a:xfrm>
              <a:off x="4968946" y="3619501"/>
              <a:ext cx="563178" cy="561780"/>
            </a:xfrm>
            <a:prstGeom prst="ellipse">
              <a:avLst/>
            </a:prstGeom>
            <a:solidFill>
              <a:schemeClr val="bg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8" name="Oval 417"/>
            <p:cNvSpPr>
              <a:spLocks noChangeArrowheads="1"/>
            </p:cNvSpPr>
            <p:nvPr/>
          </p:nvSpPr>
          <p:spPr bwMode="auto">
            <a:xfrm>
              <a:off x="5134485" y="3785132"/>
              <a:ext cx="233805" cy="230518"/>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9" name="TextBox 692"/>
            <p:cNvSpPr txBox="1">
              <a:spLocks noChangeArrowheads="1"/>
            </p:cNvSpPr>
            <p:nvPr/>
          </p:nvSpPr>
          <p:spPr bwMode="auto">
            <a:xfrm>
              <a:off x="5512333" y="2045626"/>
              <a:ext cx="1369606"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rPr>
                <a:t>输入标题文本</a:t>
              </a:r>
              <a:endParaRPr kumimoji="0" lang="zh-CN" altLang="zh-CN" sz="1600" b="1" i="0" u="none" strike="noStrike" kern="1200" cap="none" spc="0" normalizeH="0" baseline="0" noProof="0" dirty="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30" name="矩形 1"/>
            <p:cNvSpPr>
              <a:spLocks noChangeArrowheads="1"/>
            </p:cNvSpPr>
            <p:nvPr/>
          </p:nvSpPr>
          <p:spPr bwMode="auto">
            <a:xfrm>
              <a:off x="5363030" y="2502928"/>
              <a:ext cx="1685343" cy="71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rPr>
                <a:t>点击此处添加文本内容，如关键词、部分简单介绍等。</a:t>
              </a:r>
              <a:endParaRPr kumimoji="0" lang="en-US" altLang="zh-CN" sz="1200" b="0" i="0" u="none" strike="noStrike" kern="1200" cap="none" spc="0" normalizeH="0" baseline="0" noProof="0" dirty="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cxnSp>
          <p:nvCxnSpPr>
            <p:cNvPr id="31" name="直接连接符 42"/>
            <p:cNvCxnSpPr>
              <a:cxnSpLocks noChangeShapeType="1"/>
            </p:cNvCxnSpPr>
            <p:nvPr/>
          </p:nvCxnSpPr>
          <p:spPr bwMode="auto">
            <a:xfrm>
              <a:off x="5445481" y="2444233"/>
              <a:ext cx="1491095" cy="0"/>
            </a:xfrm>
            <a:prstGeom prst="line">
              <a:avLst/>
            </a:prstGeom>
            <a:noFill/>
            <a:ln w="6350" cmpd="sng">
              <a:solidFill>
                <a:sysClr val="window" lastClr="FFFFFF"/>
              </a:solidFill>
              <a:round/>
            </a:ln>
            <a:extLst>
              <a:ext uri="{909E8E84-426E-40DD-AFC4-6F175D3DCCD1}">
                <a14:hiddenFill xmlns:a14="http://schemas.microsoft.com/office/drawing/2010/main">
                  <a:noFill/>
                </a14:hiddenFill>
              </a:ext>
            </a:extLst>
          </p:spPr>
        </p:cxnSp>
      </p:grpSp>
      <p:grpSp>
        <p:nvGrpSpPr>
          <p:cNvPr id="32" name="组合 31"/>
          <p:cNvGrpSpPr/>
          <p:nvPr/>
        </p:nvGrpSpPr>
        <p:grpSpPr>
          <a:xfrm>
            <a:off x="6205702" y="1656064"/>
            <a:ext cx="4249690" cy="2523820"/>
            <a:chOff x="6205702" y="1656064"/>
            <a:chExt cx="4249690" cy="2523820"/>
          </a:xfrm>
        </p:grpSpPr>
        <p:sp>
          <p:nvSpPr>
            <p:cNvPr id="33" name="Freeform 382"/>
            <p:cNvSpPr/>
            <p:nvPr/>
          </p:nvSpPr>
          <p:spPr bwMode="auto">
            <a:xfrm>
              <a:off x="8110446" y="3771825"/>
              <a:ext cx="2344946" cy="258530"/>
            </a:xfrm>
            <a:custGeom>
              <a:avLst/>
              <a:gdLst>
                <a:gd name="T0" fmla="*/ 514 w 514"/>
                <a:gd name="T1" fmla="*/ 33 h 65"/>
                <a:gd name="T2" fmla="*/ 497 w 514"/>
                <a:gd name="T3" fmla="*/ 0 h 65"/>
                <a:gd name="T4" fmla="*/ 17 w 514"/>
                <a:gd name="T5" fmla="*/ 0 h 65"/>
                <a:gd name="T6" fmla="*/ 0 w 514"/>
                <a:gd name="T7" fmla="*/ 33 h 65"/>
                <a:gd name="T8" fmla="*/ 0 w 514"/>
                <a:gd name="T9" fmla="*/ 33 h 65"/>
                <a:gd name="T10" fmla="*/ 17 w 514"/>
                <a:gd name="T11" fmla="*/ 65 h 65"/>
                <a:gd name="T12" fmla="*/ 497 w 514"/>
                <a:gd name="T13" fmla="*/ 65 h 65"/>
                <a:gd name="T14" fmla="*/ 514 w 514"/>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chemeClr val="bg1">
                <a:lumMod val="85000"/>
              </a:schemeClr>
            </a:solid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34" name="Freeform 7"/>
            <p:cNvSpPr/>
            <p:nvPr/>
          </p:nvSpPr>
          <p:spPr bwMode="auto">
            <a:xfrm>
              <a:off x="7998649" y="1656064"/>
              <a:ext cx="1836268" cy="1854435"/>
            </a:xfrm>
            <a:custGeom>
              <a:avLst/>
              <a:gdLst>
                <a:gd name="T0" fmla="*/ 226 w 456"/>
                <a:gd name="T1" fmla="*/ 460 h 460"/>
                <a:gd name="T2" fmla="*/ 456 w 456"/>
                <a:gd name="T3" fmla="*/ 230 h 460"/>
                <a:gd name="T4" fmla="*/ 226 w 456"/>
                <a:gd name="T5" fmla="*/ 0 h 460"/>
                <a:gd name="T6" fmla="*/ 0 w 456"/>
                <a:gd name="T7" fmla="*/ 186 h 460"/>
                <a:gd name="T8" fmla="*/ 5 w 456"/>
                <a:gd name="T9" fmla="*/ 460 h 460"/>
                <a:gd name="T10" fmla="*/ 226 w 456"/>
                <a:gd name="T11" fmla="*/ 460 h 460"/>
              </a:gdLst>
              <a:ahLst/>
              <a:cxnLst>
                <a:cxn ang="0">
                  <a:pos x="T0" y="T1"/>
                </a:cxn>
                <a:cxn ang="0">
                  <a:pos x="T2" y="T3"/>
                </a:cxn>
                <a:cxn ang="0">
                  <a:pos x="T4" y="T5"/>
                </a:cxn>
                <a:cxn ang="0">
                  <a:pos x="T6" y="T7"/>
                </a:cxn>
                <a:cxn ang="0">
                  <a:pos x="T8" y="T9"/>
                </a:cxn>
                <a:cxn ang="0">
                  <a:pos x="T10" y="T11"/>
                </a:cxn>
              </a:cxnLst>
              <a:rect l="0" t="0" r="r" b="b"/>
              <a:pathLst>
                <a:path w="456" h="460">
                  <a:moveTo>
                    <a:pt x="226" y="460"/>
                  </a:moveTo>
                  <a:cubicBezTo>
                    <a:pt x="353" y="460"/>
                    <a:pt x="456" y="357"/>
                    <a:pt x="456" y="230"/>
                  </a:cubicBezTo>
                  <a:cubicBezTo>
                    <a:pt x="456" y="103"/>
                    <a:pt x="353" y="0"/>
                    <a:pt x="226" y="0"/>
                  </a:cubicBezTo>
                  <a:cubicBezTo>
                    <a:pt x="114" y="0"/>
                    <a:pt x="21" y="80"/>
                    <a:pt x="0" y="186"/>
                  </a:cubicBezTo>
                  <a:cubicBezTo>
                    <a:pt x="5" y="460"/>
                    <a:pt x="5" y="460"/>
                    <a:pt x="5" y="460"/>
                  </a:cubicBezTo>
                  <a:lnTo>
                    <a:pt x="226" y="460"/>
                  </a:lnTo>
                  <a:close/>
                </a:path>
              </a:pathLst>
            </a:custGeom>
            <a:solidFill>
              <a:srgbClr val="30B593"/>
            </a:solid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35" name="Freeform 382"/>
            <p:cNvSpPr/>
            <p:nvPr/>
          </p:nvSpPr>
          <p:spPr bwMode="auto">
            <a:xfrm>
              <a:off x="6205702" y="3770427"/>
              <a:ext cx="1931296" cy="259928"/>
            </a:xfrm>
            <a:custGeom>
              <a:avLst/>
              <a:gdLst>
                <a:gd name="T0" fmla="*/ 514 w 514"/>
                <a:gd name="T1" fmla="*/ 33 h 65"/>
                <a:gd name="T2" fmla="*/ 497 w 514"/>
                <a:gd name="T3" fmla="*/ 0 h 65"/>
                <a:gd name="T4" fmla="*/ 17 w 514"/>
                <a:gd name="T5" fmla="*/ 0 h 65"/>
                <a:gd name="T6" fmla="*/ 0 w 514"/>
                <a:gd name="T7" fmla="*/ 33 h 65"/>
                <a:gd name="T8" fmla="*/ 0 w 514"/>
                <a:gd name="T9" fmla="*/ 33 h 65"/>
                <a:gd name="T10" fmla="*/ 17 w 514"/>
                <a:gd name="T11" fmla="*/ 65 h 65"/>
                <a:gd name="T12" fmla="*/ 497 w 514"/>
                <a:gd name="T13" fmla="*/ 65 h 65"/>
                <a:gd name="T14" fmla="*/ 514 w 514"/>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chemeClr val="bg1">
                <a:lumMod val="85000"/>
              </a:schemeClr>
            </a:solidFill>
            <a:ln>
              <a:noFill/>
            </a:ln>
          </p:spPr>
          <p:txBody>
            <a:bodyPr lIns="68580" tIns="34290" rIns="68580" bIns="34290"/>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36" name="Oval 414"/>
            <p:cNvSpPr>
              <a:spLocks noChangeArrowheads="1"/>
            </p:cNvSpPr>
            <p:nvPr/>
          </p:nvSpPr>
          <p:spPr bwMode="auto">
            <a:xfrm>
              <a:off x="7710771" y="3618104"/>
              <a:ext cx="564576" cy="561780"/>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37" name="Oval 415"/>
            <p:cNvSpPr>
              <a:spLocks noChangeArrowheads="1"/>
            </p:cNvSpPr>
            <p:nvPr/>
          </p:nvSpPr>
          <p:spPr bwMode="auto">
            <a:xfrm>
              <a:off x="7876221" y="3785031"/>
              <a:ext cx="233677" cy="230518"/>
            </a:xfrm>
            <a:prstGeom prst="ellipse">
              <a:avLst/>
            </a:prstGeom>
            <a:solidFill>
              <a:srgbClr val="30B593"/>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38" name="TextBox 692"/>
            <p:cNvSpPr txBox="1">
              <a:spLocks noChangeArrowheads="1"/>
            </p:cNvSpPr>
            <p:nvPr/>
          </p:nvSpPr>
          <p:spPr bwMode="auto">
            <a:xfrm>
              <a:off x="8220620" y="2045626"/>
              <a:ext cx="1369606"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indent="-22860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rPr>
                <a:t>输入标题文本</a:t>
              </a:r>
              <a:endParaRPr kumimoji="0" lang="zh-CN" altLang="zh-CN" sz="1600" b="1" i="0" u="none" strike="noStrike" kern="1200" cap="none" spc="0" normalizeH="0" baseline="0" noProof="0" dirty="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39" name="矩形 1"/>
            <p:cNvSpPr>
              <a:spLocks noChangeArrowheads="1"/>
            </p:cNvSpPr>
            <p:nvPr/>
          </p:nvSpPr>
          <p:spPr bwMode="auto">
            <a:xfrm>
              <a:off x="8071316" y="2514107"/>
              <a:ext cx="1685343" cy="71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rPr>
                <a:t>点击此处添加文本内容，如关键词、部分简单介绍等。</a:t>
              </a:r>
              <a:endParaRPr kumimoji="0" lang="en-US" altLang="zh-CN" sz="1200" b="0" i="0" u="none" strike="noStrike" kern="1200" cap="none" spc="0" normalizeH="0" baseline="0" noProof="0" dirty="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cxnSp>
          <p:nvCxnSpPr>
            <p:cNvPr id="40" name="直接连接符 43"/>
            <p:cNvCxnSpPr>
              <a:cxnSpLocks noChangeShapeType="1"/>
            </p:cNvCxnSpPr>
            <p:nvPr/>
          </p:nvCxnSpPr>
          <p:spPr bwMode="auto">
            <a:xfrm>
              <a:off x="8136998" y="2454015"/>
              <a:ext cx="1491095" cy="0"/>
            </a:xfrm>
            <a:prstGeom prst="line">
              <a:avLst/>
            </a:prstGeom>
            <a:noFill/>
            <a:ln w="6350" cmpd="sng">
              <a:solidFill>
                <a:sysClr val="window" lastClr="FFFFFF"/>
              </a:solidFill>
              <a:round/>
            </a:ln>
            <a:extLst>
              <a:ext uri="{909E8E84-426E-40DD-AFC4-6F175D3DCCD1}">
                <a14:hiddenFill xmlns:a14="http://schemas.microsoft.com/office/drawing/2010/main">
                  <a:noFill/>
                </a14:hiddenFill>
              </a:ext>
            </a:extLst>
          </p:spPr>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anim calcmode="lin" valueType="num">
                                      <p:cBhvr>
                                        <p:cTn id="14" dur="500" fill="hold"/>
                                        <p:tgtEl>
                                          <p:spTgt spid="23"/>
                                        </p:tgtEl>
                                        <p:attrNameLst>
                                          <p:attrName>ppt_x</p:attrName>
                                        </p:attrNameLst>
                                      </p:cBhvr>
                                      <p:tavLst>
                                        <p:tav tm="0">
                                          <p:val>
                                            <p:strVal val="#ppt_x"/>
                                          </p:val>
                                        </p:tav>
                                        <p:tav tm="100000">
                                          <p:val>
                                            <p:strVal val="#ppt_x"/>
                                          </p:val>
                                        </p:tav>
                                      </p:tavLst>
                                    </p:anim>
                                    <p:anim calcmode="lin" valueType="num">
                                      <p:cBhvr>
                                        <p:cTn id="15" dur="5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anim calcmode="lin" valueType="num">
                                      <p:cBhvr>
                                        <p:cTn id="20" dur="500" fill="hold"/>
                                        <p:tgtEl>
                                          <p:spTgt spid="32"/>
                                        </p:tgtEl>
                                        <p:attrNameLst>
                                          <p:attrName>ppt_x</p:attrName>
                                        </p:attrNameLst>
                                      </p:cBhvr>
                                      <p:tavLst>
                                        <p:tav tm="0">
                                          <p:val>
                                            <p:strVal val="#ppt_x"/>
                                          </p:val>
                                        </p:tav>
                                        <p:tav tm="100000">
                                          <p:val>
                                            <p:strVal val="#ppt_x"/>
                                          </p:val>
                                        </p:tav>
                                      </p:tavLst>
                                    </p:anim>
                                    <p:anim calcmode="lin" valueType="num">
                                      <p:cBhvr>
                                        <p:cTn id="21" dur="500" fill="hold"/>
                                        <p:tgtEl>
                                          <p:spTgt spid="3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62895" y="277866"/>
            <a:ext cx="2112875" cy="429834"/>
            <a:chOff x="262895" y="277866"/>
            <a:chExt cx="2112875" cy="429834"/>
          </a:xfrm>
        </p:grpSpPr>
        <p:grpSp>
          <p:nvGrpSpPr>
            <p:cNvPr id="5" name="组合 4"/>
            <p:cNvGrpSpPr/>
            <p:nvPr/>
          </p:nvGrpSpPr>
          <p:grpSpPr>
            <a:xfrm>
              <a:off x="262895" y="277866"/>
              <a:ext cx="563827" cy="429834"/>
              <a:chOff x="262895" y="271870"/>
              <a:chExt cx="563827" cy="429834"/>
            </a:xfrm>
          </p:grpSpPr>
          <p:sp>
            <p:nvSpPr>
              <p:cNvPr id="9" name="椭圆 8"/>
              <p:cNvSpPr/>
              <p:nvPr/>
            </p:nvSpPr>
            <p:spPr>
              <a:xfrm>
                <a:off x="327547" y="271870"/>
                <a:ext cx="429835" cy="429834"/>
              </a:xfrm>
              <a:prstGeom prst="ellipse">
                <a:avLst/>
              </a:prstGeom>
              <a:solidFill>
                <a:srgbClr val="30B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阿里巴巴普惠体 R" panose="00020600040101010101" charset="-122"/>
                </a:endParaRPr>
              </a:p>
            </p:txBody>
          </p:sp>
          <p:sp>
            <p:nvSpPr>
              <p:cNvPr id="10" name="框 38"/>
              <p:cNvSpPr txBox="1"/>
              <p:nvPr>
                <p:custDataLst>
                  <p:tags r:id="rId2"/>
                </p:custDataLst>
              </p:nvPr>
            </p:nvSpPr>
            <p:spPr>
              <a:xfrm>
                <a:off x="262895" y="293345"/>
                <a:ext cx="563827" cy="369332"/>
              </a:xfrm>
              <a:prstGeom prst="rect">
                <a:avLst/>
              </a:prstGeom>
              <a:noFill/>
            </p:spPr>
            <p:txBody>
              <a:bodyPr wrap="square" rtlCol="0">
                <a:spAutoFit/>
              </a:bodyPr>
              <a:lstStyle/>
              <a:p>
                <a:pPr lvl="0" algn="ct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01</a:t>
                </a:r>
                <a:endPar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6" name="组合 5"/>
            <p:cNvGrpSpPr/>
            <p:nvPr/>
          </p:nvGrpSpPr>
          <p:grpSpPr>
            <a:xfrm>
              <a:off x="834692" y="282607"/>
              <a:ext cx="1541078" cy="420352"/>
              <a:chOff x="1061048" y="281352"/>
              <a:chExt cx="1541078" cy="420352"/>
            </a:xfrm>
          </p:grpSpPr>
          <p:sp>
            <p:nvSpPr>
              <p:cNvPr id="7" name="文本框 6"/>
              <p:cNvSpPr txBox="1"/>
              <p:nvPr>
                <p:custDataLst>
                  <p:tags r:id="rId1"/>
                </p:custDataLst>
              </p:nvPr>
            </p:nvSpPr>
            <p:spPr>
              <a:xfrm>
                <a:off x="1061048" y="281352"/>
                <a:ext cx="1163650" cy="307777"/>
              </a:xfrm>
              <a:prstGeom prst="rect">
                <a:avLst/>
              </a:prstGeom>
              <a:noFill/>
            </p:spPr>
            <p:txBody>
              <a:bodyPr wrap="square" rtlCol="0">
                <a:spAutoFit/>
              </a:bodyPr>
              <a:lstStyle/>
              <a:p>
                <a:pPr lvl="0" algn="dist"/>
                <a:r>
                  <a:rPr lang="zh-CN" altLang="en-US" sz="14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读书计划</a:t>
                </a:r>
              </a:p>
            </p:txBody>
          </p:sp>
          <p:sp>
            <p:nvSpPr>
              <p:cNvPr id="8" name="矩形 7"/>
              <p:cNvSpPr/>
              <p:nvPr/>
            </p:nvSpPr>
            <p:spPr>
              <a:xfrm>
                <a:off x="1080786" y="532427"/>
                <a:ext cx="1521340" cy="169277"/>
              </a:xfrm>
              <a:prstGeom prst="rect">
                <a:avLst/>
              </a:prstGeom>
            </p:spPr>
            <p:txBody>
              <a:bodyPr wrap="square">
                <a:spAutoFit/>
              </a:bodyPr>
              <a:lstStyle/>
              <a:p>
                <a:pPr algn="dist"/>
                <a:r>
                  <a:rPr lang="en-US" altLang="zh-CN" sz="5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READING PLAN</a:t>
                </a:r>
              </a:p>
            </p:txBody>
          </p:sp>
        </p:grpSp>
      </p:grpSp>
      <p:grpSp>
        <p:nvGrpSpPr>
          <p:cNvPr id="11" name="组合 10"/>
          <p:cNvGrpSpPr/>
          <p:nvPr/>
        </p:nvGrpSpPr>
        <p:grpSpPr>
          <a:xfrm>
            <a:off x="1396071" y="2818570"/>
            <a:ext cx="9576730" cy="1879692"/>
            <a:chOff x="390963" y="3016944"/>
            <a:chExt cx="11586945" cy="2274251"/>
          </a:xfrm>
        </p:grpSpPr>
        <p:sp>
          <p:nvSpPr>
            <p:cNvPr id="12" name="Freeform 6"/>
            <p:cNvSpPr/>
            <p:nvPr/>
          </p:nvSpPr>
          <p:spPr bwMode="auto">
            <a:xfrm>
              <a:off x="2707931" y="3635232"/>
              <a:ext cx="2319068"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tx1">
                <a:lumMod val="75000"/>
                <a:lumOff val="25000"/>
                <a:alpha val="85000"/>
              </a:schemeClr>
            </a:solidFill>
            <a:ln>
              <a:noFill/>
            </a:ln>
            <a:effectLst/>
          </p:spPr>
          <p:txBody>
            <a:bodyPr vert="horz" wrap="square" lIns="91439" tIns="45719" rIns="91439" bIns="4571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16294C"/>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3" name="Freeform 32"/>
            <p:cNvSpPr>
              <a:spLocks noEditPoints="1"/>
            </p:cNvSpPr>
            <p:nvPr/>
          </p:nvSpPr>
          <p:spPr bwMode="auto">
            <a:xfrm>
              <a:off x="3529694" y="3878964"/>
              <a:ext cx="675545" cy="552376"/>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chemeClr val="bg1"/>
            </a:solidFill>
            <a:ln w="9525">
              <a:noFill/>
              <a:round/>
            </a:ln>
          </p:spPr>
          <p:txBody>
            <a:bodyPr vert="horz" wrap="square" lIns="121917" tIns="60959" rIns="121917" bIns="6095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16294C"/>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4" name="Freeform 7"/>
            <p:cNvSpPr/>
            <p:nvPr/>
          </p:nvSpPr>
          <p:spPr bwMode="auto">
            <a:xfrm>
              <a:off x="5027001" y="3635232"/>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30B593"/>
            </a:solidFill>
            <a:ln>
              <a:noFill/>
            </a:ln>
            <a:effectLst/>
          </p:spPr>
          <p:txBody>
            <a:bodyPr vert="horz" wrap="square" lIns="91439" tIns="45719" rIns="91439" bIns="4571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16294C"/>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15" name="Group 77"/>
            <p:cNvGrpSpPr/>
            <p:nvPr/>
          </p:nvGrpSpPr>
          <p:grpSpPr>
            <a:xfrm>
              <a:off x="5869058" y="3905090"/>
              <a:ext cx="653147" cy="500124"/>
              <a:chOff x="5552261" y="1554043"/>
              <a:chExt cx="363359" cy="278229"/>
            </a:xfrm>
            <a:solidFill>
              <a:srgbClr val="0B2F6D"/>
            </a:solidFill>
          </p:grpSpPr>
          <p:sp>
            <p:nvSpPr>
              <p:cNvPr id="29"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solidFill>
                <a:schemeClr val="bg1"/>
              </a:solidFill>
              <a:ln w="9525">
                <a:noFill/>
                <a:round/>
              </a:ln>
            </p:spPr>
            <p:txBody>
              <a:bodyPr vert="horz" wrap="square" lIns="162560" tIns="81280" rIns="162560" bIns="8128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16294C"/>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30"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solidFill>
                <a:schemeClr val="bg1"/>
              </a:solidFill>
              <a:ln w="9525">
                <a:noFill/>
                <a:round/>
              </a:ln>
            </p:spPr>
            <p:txBody>
              <a:bodyPr vert="horz" wrap="square" lIns="162560" tIns="81280" rIns="162560" bIns="8128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16294C"/>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31" name="Rectangle 98"/>
              <p:cNvSpPr>
                <a:spLocks noChangeArrowheads="1"/>
              </p:cNvSpPr>
              <p:nvPr/>
            </p:nvSpPr>
            <p:spPr bwMode="auto">
              <a:xfrm>
                <a:off x="5710062" y="1715997"/>
                <a:ext cx="45679" cy="18688"/>
              </a:xfrm>
              <a:prstGeom prst="rect">
                <a:avLst/>
              </a:prstGeom>
              <a:solidFill>
                <a:schemeClr val="bg1"/>
              </a:solidFill>
              <a:ln w="9525">
                <a:noFill/>
                <a:miter lim="800000"/>
              </a:ln>
            </p:spPr>
            <p:txBody>
              <a:bodyPr vert="horz" wrap="square" lIns="162560" tIns="81280" rIns="162560" bIns="8128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16294C"/>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16" name="Freeform 8"/>
            <p:cNvSpPr/>
            <p:nvPr/>
          </p:nvSpPr>
          <p:spPr bwMode="auto">
            <a:xfrm>
              <a:off x="7343970" y="3635232"/>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tx1">
                <a:lumMod val="75000"/>
                <a:lumOff val="25000"/>
                <a:alpha val="85000"/>
              </a:schemeClr>
            </a:solidFill>
            <a:ln>
              <a:noFill/>
            </a:ln>
            <a:effectLst/>
          </p:spPr>
          <p:txBody>
            <a:bodyPr vert="horz" wrap="square" lIns="91439" tIns="45719" rIns="91439" bIns="4571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16294C"/>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7" name="Freeform 104"/>
            <p:cNvSpPr>
              <a:spLocks noEditPoints="1"/>
            </p:cNvSpPr>
            <p:nvPr/>
          </p:nvSpPr>
          <p:spPr bwMode="auto">
            <a:xfrm>
              <a:off x="8213200" y="3841640"/>
              <a:ext cx="578504" cy="563577"/>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chemeClr val="bg1"/>
            </a:solidFill>
            <a:ln w="9525">
              <a:noFill/>
              <a:round/>
            </a:ln>
          </p:spPr>
          <p:txBody>
            <a:bodyPr vert="horz" wrap="square" lIns="121917" tIns="60959" rIns="121917" bIns="6095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16294C"/>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8" name="Freeform 5"/>
            <p:cNvSpPr/>
            <p:nvPr/>
          </p:nvSpPr>
          <p:spPr bwMode="auto">
            <a:xfrm>
              <a:off x="390963" y="3635232"/>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30B593"/>
            </a:solidFill>
            <a:ln>
              <a:noFill/>
            </a:ln>
            <a:effectLst/>
          </p:spPr>
          <p:txBody>
            <a:bodyPr vert="horz" wrap="square" lIns="91439" tIns="45719" rIns="91439" bIns="45719"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16294C"/>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19" name="Group 40"/>
            <p:cNvGrpSpPr/>
            <p:nvPr/>
          </p:nvGrpSpPr>
          <p:grpSpPr>
            <a:xfrm>
              <a:off x="1212724" y="3892024"/>
              <a:ext cx="684405" cy="539203"/>
              <a:chOff x="1058564" y="1781841"/>
              <a:chExt cx="649993" cy="512092"/>
            </a:xfrm>
            <a:solidFill>
              <a:srgbClr val="0B2F6D"/>
            </a:solidFill>
          </p:grpSpPr>
          <p:sp>
            <p:nvSpPr>
              <p:cNvPr id="27"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16294C"/>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8"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16294C"/>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20" name="Freeform 9"/>
            <p:cNvSpPr/>
            <p:nvPr/>
          </p:nvSpPr>
          <p:spPr bwMode="auto">
            <a:xfrm>
              <a:off x="9660939" y="3635232"/>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30B593"/>
            </a:solidFill>
            <a:ln>
              <a:noFill/>
            </a:ln>
            <a:effectLst/>
          </p:spPr>
          <p:txBody>
            <a:bodyPr vert="horz" wrap="square" lIns="91439" tIns="45719" rIns="91439" bIns="4571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rgbClr val="16294C"/>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1" name="Freeform 147"/>
            <p:cNvSpPr>
              <a:spLocks noEditPoints="1"/>
            </p:cNvSpPr>
            <p:nvPr/>
          </p:nvSpPr>
          <p:spPr bwMode="auto">
            <a:xfrm>
              <a:off x="10632760" y="3799750"/>
              <a:ext cx="373320" cy="589591"/>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39" tIns="45719" rIns="91439" bIns="45719"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16294C"/>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cxnSp>
          <p:nvCxnSpPr>
            <p:cNvPr id="22" name="Straight Connector 44"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1453452" y="3016944"/>
              <a:ext cx="0" cy="546848"/>
            </a:xfrm>
            <a:prstGeom prst="line">
              <a:avLst/>
            </a:prstGeom>
            <a:solidFill>
              <a:srgbClr val="0087FA"/>
            </a:solidFill>
            <a:ln w="28575">
              <a:solidFill>
                <a:srgbClr val="B3E3C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47"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6092793" y="3016944"/>
              <a:ext cx="0" cy="546848"/>
            </a:xfrm>
            <a:prstGeom prst="line">
              <a:avLst/>
            </a:prstGeom>
            <a:solidFill>
              <a:srgbClr val="0087FA"/>
            </a:solidFill>
            <a:ln w="28575">
              <a:solidFill>
                <a:srgbClr val="B3E3C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48"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10732132" y="3016944"/>
              <a:ext cx="0" cy="546848"/>
            </a:xfrm>
            <a:prstGeom prst="line">
              <a:avLst/>
            </a:prstGeom>
            <a:solidFill>
              <a:srgbClr val="0087FA"/>
            </a:solidFill>
            <a:ln w="28575">
              <a:solidFill>
                <a:srgbClr val="B3E3C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4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3972536" y="4744347"/>
              <a:ext cx="0" cy="546848"/>
            </a:xfrm>
            <a:prstGeom prst="line">
              <a:avLst/>
            </a:prstGeom>
            <a:ln w="28575">
              <a:solidFill>
                <a:srgbClr val="30B59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5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8660504" y="4744347"/>
              <a:ext cx="0" cy="546848"/>
            </a:xfrm>
            <a:prstGeom prst="line">
              <a:avLst/>
            </a:prstGeom>
            <a:ln w="28575">
              <a:solidFill>
                <a:srgbClr val="30B59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3043700" y="5153358"/>
            <a:ext cx="2625156" cy="949823"/>
            <a:chOff x="732195" y="1856286"/>
            <a:chExt cx="2625156" cy="949823"/>
          </a:xfrm>
        </p:grpSpPr>
        <p:sp>
          <p:nvSpPr>
            <p:cNvPr id="33" name="矩形 47"/>
            <p:cNvSpPr>
              <a:spLocks noChangeArrowheads="1"/>
            </p:cNvSpPr>
            <p:nvPr/>
          </p:nvSpPr>
          <p:spPr bwMode="auto">
            <a:xfrm>
              <a:off x="732195" y="2253145"/>
              <a:ext cx="2625156" cy="55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lnSpc>
                  <a:spcPct val="130000"/>
                </a:lnSpc>
                <a:spcBef>
                  <a:spcPts val="0"/>
                </a:spcBef>
                <a:buNone/>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点击此处添加文本内容，如关键词</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a:p>
              <a:pPr lvl="0" algn="ctr" defTabSz="457200">
                <a:lnSpc>
                  <a:spcPct val="130000"/>
                </a:lnSpc>
                <a:spcBef>
                  <a:spcPts val="0"/>
                </a:spcBef>
                <a:buNone/>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部分简单介绍等。</a:t>
              </a:r>
              <a:endParaRPr lang="zh-CN"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4" name="矩形 47"/>
            <p:cNvSpPr>
              <a:spLocks noChangeArrowheads="1"/>
            </p:cNvSpPr>
            <p:nvPr/>
          </p:nvSpPr>
          <p:spPr bwMode="auto">
            <a:xfrm>
              <a:off x="1192778" y="1856286"/>
              <a:ext cx="1703991"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a:buNone/>
              </a:pPr>
              <a:r>
                <a:rPr lang="zh-CN" altLang="en-US" sz="18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添加文本标题</a:t>
              </a:r>
            </a:p>
          </p:txBody>
        </p:sp>
      </p:grpSp>
      <p:grpSp>
        <p:nvGrpSpPr>
          <p:cNvPr id="35" name="组合 34"/>
          <p:cNvGrpSpPr/>
          <p:nvPr/>
        </p:nvGrpSpPr>
        <p:grpSpPr>
          <a:xfrm>
            <a:off x="961651" y="1601266"/>
            <a:ext cx="2625156" cy="949823"/>
            <a:chOff x="732195" y="1856286"/>
            <a:chExt cx="2625156" cy="949823"/>
          </a:xfrm>
        </p:grpSpPr>
        <p:sp>
          <p:nvSpPr>
            <p:cNvPr id="36" name="矩形 47"/>
            <p:cNvSpPr>
              <a:spLocks noChangeArrowheads="1"/>
            </p:cNvSpPr>
            <p:nvPr/>
          </p:nvSpPr>
          <p:spPr bwMode="auto">
            <a:xfrm>
              <a:off x="732195" y="2253145"/>
              <a:ext cx="2625156" cy="55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lnSpc>
                  <a:spcPct val="130000"/>
                </a:lnSpc>
                <a:spcBef>
                  <a:spcPts val="0"/>
                </a:spcBef>
                <a:buNone/>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点击此处添加文本内容，如关键词</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a:p>
              <a:pPr lvl="0" algn="ctr" defTabSz="457200">
                <a:lnSpc>
                  <a:spcPct val="130000"/>
                </a:lnSpc>
                <a:spcBef>
                  <a:spcPts val="0"/>
                </a:spcBef>
                <a:buNone/>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部分简单介绍等。</a:t>
              </a:r>
              <a:endParaRPr lang="zh-CN"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7" name="矩形 47"/>
            <p:cNvSpPr>
              <a:spLocks noChangeArrowheads="1"/>
            </p:cNvSpPr>
            <p:nvPr/>
          </p:nvSpPr>
          <p:spPr bwMode="auto">
            <a:xfrm>
              <a:off x="1192778" y="1856286"/>
              <a:ext cx="1703991"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a:buNone/>
              </a:pPr>
              <a:r>
                <a:rPr lang="zh-CN" altLang="en-US" sz="1800" dirty="0">
                  <a:solidFill>
                    <a:srgbClr val="30B593"/>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添加文本标题</a:t>
              </a:r>
            </a:p>
          </p:txBody>
        </p:sp>
      </p:grpSp>
      <p:grpSp>
        <p:nvGrpSpPr>
          <p:cNvPr id="38" name="组合 37"/>
          <p:cNvGrpSpPr/>
          <p:nvPr/>
        </p:nvGrpSpPr>
        <p:grpSpPr>
          <a:xfrm>
            <a:off x="4845636" y="1601266"/>
            <a:ext cx="2625156" cy="949823"/>
            <a:chOff x="732195" y="1856286"/>
            <a:chExt cx="2625156" cy="949823"/>
          </a:xfrm>
        </p:grpSpPr>
        <p:sp>
          <p:nvSpPr>
            <p:cNvPr id="39" name="矩形 47"/>
            <p:cNvSpPr>
              <a:spLocks noChangeArrowheads="1"/>
            </p:cNvSpPr>
            <p:nvPr/>
          </p:nvSpPr>
          <p:spPr bwMode="auto">
            <a:xfrm>
              <a:off x="732195" y="2253145"/>
              <a:ext cx="2625156" cy="55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lnSpc>
                  <a:spcPct val="130000"/>
                </a:lnSpc>
                <a:spcBef>
                  <a:spcPts val="0"/>
                </a:spcBef>
                <a:buNone/>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点击此处添加文本内容，如关键词</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a:p>
              <a:pPr lvl="0" algn="ctr" defTabSz="457200">
                <a:lnSpc>
                  <a:spcPct val="130000"/>
                </a:lnSpc>
                <a:spcBef>
                  <a:spcPts val="0"/>
                </a:spcBef>
                <a:buNone/>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部分简单介绍等。</a:t>
              </a:r>
              <a:endParaRPr lang="zh-CN"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40" name="矩形 47"/>
            <p:cNvSpPr>
              <a:spLocks noChangeArrowheads="1"/>
            </p:cNvSpPr>
            <p:nvPr/>
          </p:nvSpPr>
          <p:spPr bwMode="auto">
            <a:xfrm>
              <a:off x="1192778" y="1856286"/>
              <a:ext cx="1703991"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a:buNone/>
              </a:pPr>
              <a:r>
                <a:rPr lang="zh-CN" altLang="en-US" sz="1800" dirty="0">
                  <a:solidFill>
                    <a:srgbClr val="30B593"/>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添加文本标题</a:t>
              </a:r>
            </a:p>
          </p:txBody>
        </p:sp>
      </p:grpSp>
      <p:grpSp>
        <p:nvGrpSpPr>
          <p:cNvPr id="41" name="组合 40"/>
          <p:cNvGrpSpPr/>
          <p:nvPr/>
        </p:nvGrpSpPr>
        <p:grpSpPr>
          <a:xfrm>
            <a:off x="8548444" y="1601266"/>
            <a:ext cx="2625156" cy="949823"/>
            <a:chOff x="732195" y="1856286"/>
            <a:chExt cx="2625156" cy="949823"/>
          </a:xfrm>
        </p:grpSpPr>
        <p:sp>
          <p:nvSpPr>
            <p:cNvPr id="42" name="矩形 47"/>
            <p:cNvSpPr>
              <a:spLocks noChangeArrowheads="1"/>
            </p:cNvSpPr>
            <p:nvPr/>
          </p:nvSpPr>
          <p:spPr bwMode="auto">
            <a:xfrm>
              <a:off x="732195" y="2253145"/>
              <a:ext cx="2625156" cy="55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lnSpc>
                  <a:spcPct val="130000"/>
                </a:lnSpc>
                <a:spcBef>
                  <a:spcPts val="0"/>
                </a:spcBef>
                <a:buNone/>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点击此处添加文本内容，如关键词</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a:p>
              <a:pPr lvl="0" algn="ctr" defTabSz="457200">
                <a:lnSpc>
                  <a:spcPct val="130000"/>
                </a:lnSpc>
                <a:spcBef>
                  <a:spcPts val="0"/>
                </a:spcBef>
                <a:buNone/>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部分简单介绍等。</a:t>
              </a:r>
              <a:endParaRPr lang="zh-CN"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43" name="矩形 47"/>
            <p:cNvSpPr>
              <a:spLocks noChangeArrowheads="1"/>
            </p:cNvSpPr>
            <p:nvPr/>
          </p:nvSpPr>
          <p:spPr bwMode="auto">
            <a:xfrm>
              <a:off x="1192778" y="1856286"/>
              <a:ext cx="1703991"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a:buNone/>
              </a:pPr>
              <a:r>
                <a:rPr lang="zh-CN" altLang="en-US" sz="1800" dirty="0">
                  <a:solidFill>
                    <a:srgbClr val="30B593"/>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添加文本标题</a:t>
              </a:r>
            </a:p>
          </p:txBody>
        </p:sp>
      </p:grpSp>
      <p:grpSp>
        <p:nvGrpSpPr>
          <p:cNvPr id="44" name="组合 43"/>
          <p:cNvGrpSpPr/>
          <p:nvPr/>
        </p:nvGrpSpPr>
        <p:grpSpPr>
          <a:xfrm>
            <a:off x="6918354" y="5153358"/>
            <a:ext cx="2625156" cy="949823"/>
            <a:chOff x="732195" y="1856286"/>
            <a:chExt cx="2625156" cy="949823"/>
          </a:xfrm>
        </p:grpSpPr>
        <p:sp>
          <p:nvSpPr>
            <p:cNvPr id="45" name="矩形 44"/>
            <p:cNvSpPr>
              <a:spLocks noChangeArrowheads="1"/>
            </p:cNvSpPr>
            <p:nvPr/>
          </p:nvSpPr>
          <p:spPr bwMode="auto">
            <a:xfrm>
              <a:off x="732195" y="2253145"/>
              <a:ext cx="2625156" cy="55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lnSpc>
                  <a:spcPct val="130000"/>
                </a:lnSpc>
                <a:spcBef>
                  <a:spcPts val="0"/>
                </a:spcBef>
                <a:buNone/>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点击此处添加文本内容，如关键词</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a:p>
              <a:pPr lvl="0" algn="ctr" defTabSz="457200">
                <a:lnSpc>
                  <a:spcPct val="130000"/>
                </a:lnSpc>
                <a:spcBef>
                  <a:spcPts val="0"/>
                </a:spcBef>
                <a:buNone/>
              </a:pPr>
              <a:r>
                <a:rPr lang="zh-CN" altLang="en-US"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部分简单介绍等。</a:t>
              </a:r>
              <a:endParaRPr lang="zh-CN"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46" name="矩形 47"/>
            <p:cNvSpPr>
              <a:spLocks noChangeArrowheads="1"/>
            </p:cNvSpPr>
            <p:nvPr/>
          </p:nvSpPr>
          <p:spPr bwMode="auto">
            <a:xfrm>
              <a:off x="1192778" y="1856286"/>
              <a:ext cx="1703991"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a:buNone/>
              </a:pPr>
              <a:r>
                <a:rPr lang="zh-CN" altLang="en-US" sz="18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添加文本标题</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anim calcmode="lin" valueType="num">
                                      <p:cBhvr>
                                        <p:cTn id="14" dur="500" fill="hold"/>
                                        <p:tgtEl>
                                          <p:spTgt spid="35"/>
                                        </p:tgtEl>
                                        <p:attrNameLst>
                                          <p:attrName>ppt_x</p:attrName>
                                        </p:attrNameLst>
                                      </p:cBhvr>
                                      <p:tavLst>
                                        <p:tav tm="0">
                                          <p:val>
                                            <p:strVal val="#ppt_x"/>
                                          </p:val>
                                        </p:tav>
                                        <p:tav tm="100000">
                                          <p:val>
                                            <p:strVal val="#ppt_x"/>
                                          </p:val>
                                        </p:tav>
                                      </p:tavLst>
                                    </p:anim>
                                    <p:anim calcmode="lin" valueType="num">
                                      <p:cBhvr>
                                        <p:cTn id="15" dur="5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anim calcmode="lin" valueType="num">
                                      <p:cBhvr>
                                        <p:cTn id="20" dur="500" fill="hold"/>
                                        <p:tgtEl>
                                          <p:spTgt spid="32"/>
                                        </p:tgtEl>
                                        <p:attrNameLst>
                                          <p:attrName>ppt_x</p:attrName>
                                        </p:attrNameLst>
                                      </p:cBhvr>
                                      <p:tavLst>
                                        <p:tav tm="0">
                                          <p:val>
                                            <p:strVal val="#ppt_x"/>
                                          </p:val>
                                        </p:tav>
                                        <p:tav tm="100000">
                                          <p:val>
                                            <p:strVal val="#ppt_x"/>
                                          </p:val>
                                        </p:tav>
                                      </p:tavLst>
                                    </p:anim>
                                    <p:anim calcmode="lin" valueType="num">
                                      <p:cBhvr>
                                        <p:cTn id="21" dur="500" fill="hold"/>
                                        <p:tgtEl>
                                          <p:spTgt spid="3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anim calcmode="lin" valueType="num">
                                      <p:cBhvr>
                                        <p:cTn id="26" dur="500" fill="hold"/>
                                        <p:tgtEl>
                                          <p:spTgt spid="38"/>
                                        </p:tgtEl>
                                        <p:attrNameLst>
                                          <p:attrName>ppt_x</p:attrName>
                                        </p:attrNameLst>
                                      </p:cBhvr>
                                      <p:tavLst>
                                        <p:tav tm="0">
                                          <p:val>
                                            <p:strVal val="#ppt_x"/>
                                          </p:val>
                                        </p:tav>
                                        <p:tav tm="100000">
                                          <p:val>
                                            <p:strVal val="#ppt_x"/>
                                          </p:val>
                                        </p:tav>
                                      </p:tavLst>
                                    </p:anim>
                                    <p:anim calcmode="lin" valueType="num">
                                      <p:cBhvr>
                                        <p:cTn id="27" dur="500" fill="hold"/>
                                        <p:tgtEl>
                                          <p:spTgt spid="3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anim calcmode="lin" valueType="num">
                                      <p:cBhvr>
                                        <p:cTn id="32" dur="500" fill="hold"/>
                                        <p:tgtEl>
                                          <p:spTgt spid="44"/>
                                        </p:tgtEl>
                                        <p:attrNameLst>
                                          <p:attrName>ppt_x</p:attrName>
                                        </p:attrNameLst>
                                      </p:cBhvr>
                                      <p:tavLst>
                                        <p:tav tm="0">
                                          <p:val>
                                            <p:strVal val="#ppt_x"/>
                                          </p:val>
                                        </p:tav>
                                        <p:tav tm="100000">
                                          <p:val>
                                            <p:strVal val="#ppt_x"/>
                                          </p:val>
                                        </p:tav>
                                      </p:tavLst>
                                    </p:anim>
                                    <p:anim calcmode="lin" valueType="num">
                                      <p:cBhvr>
                                        <p:cTn id="33" dur="5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anim calcmode="lin" valueType="num">
                                      <p:cBhvr>
                                        <p:cTn id="38" dur="500" fill="hold"/>
                                        <p:tgtEl>
                                          <p:spTgt spid="41"/>
                                        </p:tgtEl>
                                        <p:attrNameLst>
                                          <p:attrName>ppt_x</p:attrName>
                                        </p:attrNameLst>
                                      </p:cBhvr>
                                      <p:tavLst>
                                        <p:tav tm="0">
                                          <p:val>
                                            <p:strVal val="#ppt_x"/>
                                          </p:val>
                                        </p:tav>
                                        <p:tav tm="100000">
                                          <p:val>
                                            <p:strVal val="#ppt_x"/>
                                          </p:val>
                                        </p:tav>
                                      </p:tavLst>
                                    </p:anim>
                                    <p:anim calcmode="lin" valueType="num">
                                      <p:cBhvr>
                                        <p:cTn id="39"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91173" y="650052"/>
            <a:ext cx="3793941" cy="5557895"/>
            <a:chOff x="1230955" y="670302"/>
            <a:chExt cx="3793941" cy="5557895"/>
          </a:xfrm>
        </p:grpSpPr>
        <p:sp>
          <p:nvSpPr>
            <p:cNvPr id="18" name="矩形 17"/>
            <p:cNvSpPr/>
            <p:nvPr/>
          </p:nvSpPr>
          <p:spPr>
            <a:xfrm>
              <a:off x="1473295" y="1096658"/>
              <a:ext cx="3551601" cy="5131539"/>
            </a:xfrm>
            <a:prstGeom prst="rect">
              <a:avLst/>
            </a:prstGeom>
            <a:solidFill>
              <a:srgbClr val="30B593">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0955" y="670302"/>
              <a:ext cx="3551600" cy="5326892"/>
            </a:xfrm>
            <a:prstGeom prst="rect">
              <a:avLst/>
            </a:prstGeom>
          </p:spPr>
        </p:pic>
      </p:grpSp>
      <p:grpSp>
        <p:nvGrpSpPr>
          <p:cNvPr id="4" name="组合 3"/>
          <p:cNvGrpSpPr/>
          <p:nvPr/>
        </p:nvGrpSpPr>
        <p:grpSpPr>
          <a:xfrm>
            <a:off x="4935700" y="1745056"/>
            <a:ext cx="6666103" cy="1817822"/>
            <a:chOff x="4935700" y="1745056"/>
            <a:chExt cx="6666103" cy="1817822"/>
          </a:xfrm>
        </p:grpSpPr>
        <p:grpSp>
          <p:nvGrpSpPr>
            <p:cNvPr id="3" name="组合 2"/>
            <p:cNvGrpSpPr/>
            <p:nvPr/>
          </p:nvGrpSpPr>
          <p:grpSpPr>
            <a:xfrm>
              <a:off x="6554928" y="1745056"/>
              <a:ext cx="847725" cy="847725"/>
              <a:chOff x="8095096" y="1410388"/>
              <a:chExt cx="847725" cy="847725"/>
            </a:xfrm>
            <a:noFill/>
          </p:grpSpPr>
          <p:sp>
            <p:nvSpPr>
              <p:cNvPr id="6" name="文本框 5"/>
              <p:cNvSpPr txBox="1"/>
              <p:nvPr/>
            </p:nvSpPr>
            <p:spPr>
              <a:xfrm>
                <a:off x="8142143" y="1449529"/>
                <a:ext cx="748923" cy="769441"/>
              </a:xfrm>
              <a:prstGeom prst="rect">
                <a:avLst/>
              </a:prstGeom>
              <a:grpFill/>
            </p:spPr>
            <p:txBody>
              <a:bodyPr wrap="none" rtlCol="0">
                <a:spAutoFit/>
              </a:bodyPr>
              <a:lstStyle/>
              <a:p>
                <a:r>
                  <a:rPr lang="zh-CN" altLang="en-US" sz="44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读</a:t>
                </a:r>
              </a:p>
            </p:txBody>
          </p:sp>
          <p:sp>
            <p:nvSpPr>
              <p:cNvPr id="8" name="椭圆 7"/>
              <p:cNvSpPr/>
              <p:nvPr/>
            </p:nvSpPr>
            <p:spPr>
              <a:xfrm>
                <a:off x="8095096" y="1410388"/>
                <a:ext cx="847725" cy="847725"/>
              </a:xfrm>
              <a:prstGeom prst="ellipse">
                <a:avLst/>
              </a:prstGeom>
              <a:grpFill/>
              <a:ln w="38100">
                <a:solidFill>
                  <a:srgbClr val="156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grpSp>
          <p:nvGrpSpPr>
            <p:cNvPr id="7" name="组合 6"/>
            <p:cNvGrpSpPr/>
            <p:nvPr/>
          </p:nvGrpSpPr>
          <p:grpSpPr>
            <a:xfrm>
              <a:off x="7749066" y="1745056"/>
              <a:ext cx="847725" cy="847725"/>
              <a:chOff x="8095096" y="2391463"/>
              <a:chExt cx="847725" cy="847725"/>
            </a:xfrm>
          </p:grpSpPr>
          <p:sp>
            <p:nvSpPr>
              <p:cNvPr id="9" name="文本框 8"/>
              <p:cNvSpPr txBox="1"/>
              <p:nvPr/>
            </p:nvSpPr>
            <p:spPr>
              <a:xfrm>
                <a:off x="8142143" y="2430604"/>
                <a:ext cx="748923" cy="769441"/>
              </a:xfrm>
              <a:prstGeom prst="rect">
                <a:avLst/>
              </a:prstGeom>
              <a:noFill/>
            </p:spPr>
            <p:txBody>
              <a:bodyPr wrap="none" rtlCol="0">
                <a:spAutoFit/>
              </a:bodyPr>
              <a:lstStyle/>
              <a:p>
                <a:r>
                  <a:rPr lang="zh-CN" altLang="en-US" sz="44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书</a:t>
                </a:r>
              </a:p>
            </p:txBody>
          </p:sp>
          <p:sp>
            <p:nvSpPr>
              <p:cNvPr id="10" name="椭圆 9"/>
              <p:cNvSpPr/>
              <p:nvPr/>
            </p:nvSpPr>
            <p:spPr>
              <a:xfrm>
                <a:off x="8095096" y="2391463"/>
                <a:ext cx="847725" cy="847725"/>
              </a:xfrm>
              <a:prstGeom prst="ellipse">
                <a:avLst/>
              </a:prstGeom>
              <a:noFill/>
              <a:ln w="38100">
                <a:solidFill>
                  <a:srgbClr val="156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grpSp>
          <p:nvGrpSpPr>
            <p:cNvPr id="20" name="组合 19"/>
            <p:cNvGrpSpPr/>
            <p:nvPr/>
          </p:nvGrpSpPr>
          <p:grpSpPr>
            <a:xfrm>
              <a:off x="8943204" y="1745056"/>
              <a:ext cx="847725" cy="847725"/>
              <a:chOff x="8095096" y="3391586"/>
              <a:chExt cx="847725" cy="847725"/>
            </a:xfrm>
          </p:grpSpPr>
          <p:sp>
            <p:nvSpPr>
              <p:cNvPr id="13" name="文本框 12"/>
              <p:cNvSpPr txBox="1"/>
              <p:nvPr/>
            </p:nvSpPr>
            <p:spPr>
              <a:xfrm>
                <a:off x="8142143" y="3430727"/>
                <a:ext cx="748923" cy="769441"/>
              </a:xfrm>
              <a:prstGeom prst="rect">
                <a:avLst/>
              </a:prstGeom>
              <a:noFill/>
            </p:spPr>
            <p:txBody>
              <a:bodyPr wrap="none" rtlCol="0">
                <a:spAutoFit/>
              </a:bodyPr>
              <a:lstStyle/>
              <a:p>
                <a:r>
                  <a:rPr lang="zh-CN" altLang="en-US" sz="44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内</a:t>
                </a:r>
              </a:p>
            </p:txBody>
          </p:sp>
          <p:sp>
            <p:nvSpPr>
              <p:cNvPr id="14" name="椭圆 13"/>
              <p:cNvSpPr/>
              <p:nvPr/>
            </p:nvSpPr>
            <p:spPr>
              <a:xfrm>
                <a:off x="8095096" y="3391586"/>
                <a:ext cx="847725" cy="847725"/>
              </a:xfrm>
              <a:prstGeom prst="ellipse">
                <a:avLst/>
              </a:prstGeom>
              <a:noFill/>
              <a:ln w="38100">
                <a:solidFill>
                  <a:srgbClr val="156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grpSp>
          <p:nvGrpSpPr>
            <p:cNvPr id="21" name="组合 20"/>
            <p:cNvGrpSpPr/>
            <p:nvPr/>
          </p:nvGrpSpPr>
          <p:grpSpPr>
            <a:xfrm>
              <a:off x="10137343" y="1745056"/>
              <a:ext cx="847725" cy="847725"/>
              <a:chOff x="8095096" y="4372661"/>
              <a:chExt cx="847725" cy="847725"/>
            </a:xfrm>
          </p:grpSpPr>
          <p:sp>
            <p:nvSpPr>
              <p:cNvPr id="15" name="文本框 14"/>
              <p:cNvSpPr txBox="1"/>
              <p:nvPr/>
            </p:nvSpPr>
            <p:spPr>
              <a:xfrm>
                <a:off x="8142143" y="4450945"/>
                <a:ext cx="748923" cy="769441"/>
              </a:xfrm>
              <a:prstGeom prst="rect">
                <a:avLst/>
              </a:prstGeom>
              <a:noFill/>
            </p:spPr>
            <p:txBody>
              <a:bodyPr wrap="none" rtlCol="0">
                <a:spAutoFit/>
              </a:bodyPr>
              <a:lstStyle/>
              <a:p>
                <a:r>
                  <a:rPr lang="zh-CN" altLang="en-US" sz="44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容</a:t>
                </a:r>
              </a:p>
            </p:txBody>
          </p:sp>
          <p:sp>
            <p:nvSpPr>
              <p:cNvPr id="16" name="椭圆 15"/>
              <p:cNvSpPr/>
              <p:nvPr/>
            </p:nvSpPr>
            <p:spPr>
              <a:xfrm>
                <a:off x="8095096" y="4372661"/>
                <a:ext cx="847725" cy="847725"/>
              </a:xfrm>
              <a:prstGeom prst="ellipse">
                <a:avLst/>
              </a:prstGeom>
              <a:noFill/>
              <a:ln w="38100">
                <a:solidFill>
                  <a:srgbClr val="156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sp>
          <p:nvSpPr>
            <p:cNvPr id="22" name="TextBox 13"/>
            <p:cNvSpPr txBox="1"/>
            <p:nvPr/>
          </p:nvSpPr>
          <p:spPr>
            <a:xfrm>
              <a:off x="6554928" y="2802029"/>
              <a:ext cx="5046875" cy="760849"/>
            </a:xfrm>
            <a:prstGeom prst="rect">
              <a:avLst/>
            </a:prstGeom>
            <a:noFill/>
          </p:spPr>
          <p:txBody>
            <a:bodyPr vert="horz" wrap="square" rtlCol="0">
              <a:spAutoFit/>
            </a:bodyPr>
            <a:lstStyle/>
            <a:p>
              <a:pPr>
                <a:lnSpc>
                  <a:spcPct val="150000"/>
                </a:lnSpc>
              </a:pPr>
              <a:r>
                <a:rPr 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Click here to add text</a:t>
              </a:r>
              <a:r>
                <a:rPr lang="zh-CN" alt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a:t>
              </a:r>
              <a:r>
                <a:rPr 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Click here to add text</a:t>
              </a:r>
              <a:r>
                <a:rPr lang="zh-CN" alt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a:t>
              </a:r>
              <a:r>
                <a:rPr lang="en-US" altLang="zh-CN"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Click here to add text</a:t>
              </a:r>
              <a:r>
                <a:rPr lang="zh-CN" alt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a:t>
              </a:r>
              <a:r>
                <a:rPr lang="en-US" altLang="zh-CN"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Click here to add text</a:t>
              </a:r>
              <a:r>
                <a:rPr lang="zh-CN" alt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a:t>
              </a:r>
              <a:r>
                <a:rPr lang="en-US" altLang="zh-CN"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Click here to add text</a:t>
              </a:r>
              <a:r>
                <a:rPr lang="zh-CN" alt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a:t>
              </a:r>
              <a:r>
                <a:rPr lang="en-US" altLang="zh-CN"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Click here to add text</a:t>
              </a:r>
              <a:endParaRPr lang="en-US" sz="1000" spc="300" dirty="0">
                <a:solidFill>
                  <a:srgbClr val="30B593"/>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26" name="组合 25"/>
            <p:cNvGrpSpPr/>
            <p:nvPr/>
          </p:nvGrpSpPr>
          <p:grpSpPr>
            <a:xfrm>
              <a:off x="4935700" y="2653533"/>
              <a:ext cx="6049368" cy="135903"/>
              <a:chOff x="646996" y="2576288"/>
              <a:chExt cx="6049368" cy="135903"/>
            </a:xfrm>
          </p:grpSpPr>
          <p:cxnSp>
            <p:nvCxnSpPr>
              <p:cNvPr id="27" name="直接连接符 26"/>
              <p:cNvCxnSpPr/>
              <p:nvPr/>
            </p:nvCxnSpPr>
            <p:spPr>
              <a:xfrm>
                <a:off x="774928" y="2650836"/>
                <a:ext cx="5921436" cy="0"/>
              </a:xfrm>
              <a:prstGeom prst="line">
                <a:avLst/>
              </a:prstGeom>
            </p:spPr>
            <p:style>
              <a:lnRef idx="1">
                <a:schemeClr val="dk1"/>
              </a:lnRef>
              <a:fillRef idx="0">
                <a:schemeClr val="dk1"/>
              </a:fillRef>
              <a:effectRef idx="0">
                <a:schemeClr val="dk1"/>
              </a:effectRef>
              <a:fontRef idx="minor">
                <a:schemeClr val="tx1"/>
              </a:fontRef>
            </p:style>
          </p:cxnSp>
          <p:sp>
            <p:nvSpPr>
              <p:cNvPr id="28" name="椭圆 27"/>
              <p:cNvSpPr/>
              <p:nvPr/>
            </p:nvSpPr>
            <p:spPr>
              <a:xfrm>
                <a:off x="646996" y="2576288"/>
                <a:ext cx="135903" cy="13590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grpSp>
      </p:grpSp>
      <p:grpSp>
        <p:nvGrpSpPr>
          <p:cNvPr id="29" name="组合 28"/>
          <p:cNvGrpSpPr/>
          <p:nvPr/>
        </p:nvGrpSpPr>
        <p:grpSpPr>
          <a:xfrm flipH="1">
            <a:off x="9896186" y="4690949"/>
            <a:ext cx="1194139" cy="1091586"/>
            <a:chOff x="1033706" y="4707564"/>
            <a:chExt cx="1194139" cy="1091586"/>
          </a:xfrm>
        </p:grpSpPr>
        <p:sp>
          <p:nvSpPr>
            <p:cNvPr id="30" name="文本框 29"/>
            <p:cNvSpPr txBox="1"/>
            <p:nvPr/>
          </p:nvSpPr>
          <p:spPr>
            <a:xfrm>
              <a:off x="1033706" y="4845043"/>
              <a:ext cx="1194139" cy="954107"/>
            </a:xfrm>
            <a:prstGeom prst="rect">
              <a:avLst/>
            </a:prstGeom>
            <a:noFill/>
          </p:spPr>
          <p:txBody>
            <a:bodyPr vert="horz" wrap="square" rtlCol="0">
              <a:spAutoFit/>
            </a:bodyPr>
            <a:lstStyle/>
            <a:p>
              <a:pPr algn="r"/>
              <a:r>
                <a:rPr lang="en-US" altLang="zh-CN" sz="2800" dirty="0">
                  <a:solidFill>
                    <a:srgbClr val="B3E3C5"/>
                  </a:solidFill>
                  <a:latin typeface="阿里巴巴普惠体 R" panose="00020600040101010101" charset="-122"/>
                  <a:ea typeface="阿里巴巴普惠体 R" panose="00020600040101010101" charset="-122"/>
                  <a:cs typeface="阿里巴巴普惠体 R" panose="00020600040101010101" charset="-122"/>
                </a:rPr>
                <a:t>PART</a:t>
              </a:r>
            </a:p>
            <a:p>
              <a:pPr algn="r"/>
              <a:r>
                <a:rPr lang="en-US" altLang="zh-CN" sz="2800" dirty="0">
                  <a:solidFill>
                    <a:srgbClr val="B3E3C5"/>
                  </a:solidFill>
                  <a:latin typeface="阿里巴巴普惠体 R" panose="00020600040101010101" charset="-122"/>
                  <a:ea typeface="阿里巴巴普惠体 R" panose="00020600040101010101" charset="-122"/>
                  <a:cs typeface="阿里巴巴普惠体 R" panose="00020600040101010101" charset="-122"/>
                </a:rPr>
                <a:t>TWO</a:t>
              </a:r>
              <a:endParaRPr lang="zh-CN" altLang="en-US" sz="2800" dirty="0">
                <a:solidFill>
                  <a:srgbClr val="B3E3C5"/>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1" name="矩形 30"/>
            <p:cNvSpPr/>
            <p:nvPr/>
          </p:nvSpPr>
          <p:spPr>
            <a:xfrm>
              <a:off x="1135137" y="4707564"/>
              <a:ext cx="985213" cy="9660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sp>
        <p:nvSpPr>
          <p:cNvPr id="32" name="文本框 31"/>
          <p:cNvSpPr txBox="1"/>
          <p:nvPr/>
        </p:nvSpPr>
        <p:spPr>
          <a:xfrm flipH="1">
            <a:off x="10215735" y="3313606"/>
            <a:ext cx="1037199" cy="1360052"/>
          </a:xfrm>
          <a:prstGeom prst="rect">
            <a:avLst/>
          </a:prstGeom>
          <a:noFill/>
        </p:spPr>
        <p:txBody>
          <a:bodyPr vert="horz" wrap="square" rtlCol="0">
            <a:spAutoFit/>
          </a:bodyPr>
          <a:lstStyle/>
          <a:p>
            <a:pPr>
              <a:lnSpc>
                <a:spcPct val="200000"/>
              </a:lnSpc>
            </a:pPr>
            <a:r>
              <a:rPr lang="en-US" altLang="zh-CN" sz="4800" dirty="0">
                <a:latin typeface="阿里巴巴普惠体 R" panose="00020600040101010101" charset="-122"/>
                <a:ea typeface="阿里巴巴普惠体 R" panose="00020600040101010101" charset="-122"/>
                <a:cs typeface="阿里巴巴普惠体 R" panose="00020600040101010101" charset="-122"/>
              </a:rPr>
              <a:t>02</a:t>
            </a:r>
            <a:endParaRPr lang="zh-CN" altLang="en-US" sz="4800" dirty="0">
              <a:latin typeface="阿里巴巴普惠体 R" panose="00020600040101010101" charset="-122"/>
              <a:ea typeface="阿里巴巴普惠体 R" panose="00020600040101010101" charset="-122"/>
              <a:cs typeface="阿里巴巴普惠体 R" panose="0002060004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rotWithShape="1">
          <a:blip r:embed="rId4">
            <a:extLst>
              <a:ext uri="{28A0092B-C50C-407E-A947-70E740481C1C}">
                <a14:useLocalDpi xmlns:a14="http://schemas.microsoft.com/office/drawing/2010/main" val="0"/>
              </a:ext>
            </a:extLst>
          </a:blip>
          <a:srcRect t="38068" b="48042"/>
          <a:stretch>
            <a:fillRect/>
          </a:stretch>
        </p:blipFill>
        <p:spPr>
          <a:xfrm>
            <a:off x="0" y="1619250"/>
            <a:ext cx="12192000" cy="2540000"/>
          </a:xfrm>
          <a:prstGeom prst="rect">
            <a:avLst/>
          </a:prstGeom>
        </p:spPr>
      </p:pic>
      <p:grpSp>
        <p:nvGrpSpPr>
          <p:cNvPr id="2" name="组合 1"/>
          <p:cNvGrpSpPr/>
          <p:nvPr/>
        </p:nvGrpSpPr>
        <p:grpSpPr>
          <a:xfrm>
            <a:off x="262895" y="277866"/>
            <a:ext cx="2112875" cy="429834"/>
            <a:chOff x="262895" y="277866"/>
            <a:chExt cx="2112875" cy="429834"/>
          </a:xfrm>
        </p:grpSpPr>
        <p:grpSp>
          <p:nvGrpSpPr>
            <p:cNvPr id="3" name="组合 2"/>
            <p:cNvGrpSpPr/>
            <p:nvPr/>
          </p:nvGrpSpPr>
          <p:grpSpPr>
            <a:xfrm>
              <a:off x="262895" y="277866"/>
              <a:ext cx="563827" cy="429834"/>
              <a:chOff x="262895" y="271870"/>
              <a:chExt cx="563827" cy="429834"/>
            </a:xfrm>
          </p:grpSpPr>
          <p:sp>
            <p:nvSpPr>
              <p:cNvPr id="7" name="椭圆 6"/>
              <p:cNvSpPr/>
              <p:nvPr/>
            </p:nvSpPr>
            <p:spPr>
              <a:xfrm>
                <a:off x="327547" y="271870"/>
                <a:ext cx="429835" cy="429834"/>
              </a:xfrm>
              <a:prstGeom prst="ellipse">
                <a:avLst/>
              </a:prstGeom>
              <a:solidFill>
                <a:srgbClr val="30B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阿里巴巴普惠体 R" panose="00020600040101010101" charset="-122"/>
                </a:endParaRPr>
              </a:p>
            </p:txBody>
          </p:sp>
          <p:sp>
            <p:nvSpPr>
              <p:cNvPr id="8" name="框 38"/>
              <p:cNvSpPr txBox="1"/>
              <p:nvPr>
                <p:custDataLst>
                  <p:tags r:id="rId2"/>
                </p:custDataLst>
              </p:nvPr>
            </p:nvSpPr>
            <p:spPr>
              <a:xfrm>
                <a:off x="262895" y="293345"/>
                <a:ext cx="563827" cy="369332"/>
              </a:xfrm>
              <a:prstGeom prst="rect">
                <a:avLst/>
              </a:prstGeom>
              <a:noFill/>
            </p:spPr>
            <p:txBody>
              <a:bodyPr wrap="square" rtlCol="0">
                <a:spAutoFit/>
              </a:bodyPr>
              <a:lstStyle/>
              <a:p>
                <a:pPr lvl="0" algn="ct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02</a:t>
                </a:r>
                <a:endPar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4" name="组合 3"/>
            <p:cNvGrpSpPr/>
            <p:nvPr/>
          </p:nvGrpSpPr>
          <p:grpSpPr>
            <a:xfrm>
              <a:off x="834692" y="282607"/>
              <a:ext cx="1541078" cy="420352"/>
              <a:chOff x="1061048" y="281352"/>
              <a:chExt cx="1541078" cy="420352"/>
            </a:xfrm>
          </p:grpSpPr>
          <p:sp>
            <p:nvSpPr>
              <p:cNvPr id="5" name="文本框 4"/>
              <p:cNvSpPr txBox="1"/>
              <p:nvPr>
                <p:custDataLst>
                  <p:tags r:id="rId1"/>
                </p:custDataLst>
              </p:nvPr>
            </p:nvSpPr>
            <p:spPr>
              <a:xfrm>
                <a:off x="1061048" y="281352"/>
                <a:ext cx="1163650" cy="307777"/>
              </a:xfrm>
              <a:prstGeom prst="rect">
                <a:avLst/>
              </a:prstGeom>
              <a:noFill/>
            </p:spPr>
            <p:txBody>
              <a:bodyPr wrap="square" rtlCol="0">
                <a:spAutoFit/>
              </a:bodyPr>
              <a:lstStyle/>
              <a:p>
                <a:pPr lvl="0" algn="dist"/>
                <a:r>
                  <a:rPr lang="zh-CN" altLang="en-US" sz="14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读书内容</a:t>
                </a:r>
              </a:p>
            </p:txBody>
          </p:sp>
          <p:sp>
            <p:nvSpPr>
              <p:cNvPr id="6" name="矩形 5"/>
              <p:cNvSpPr/>
              <p:nvPr/>
            </p:nvSpPr>
            <p:spPr>
              <a:xfrm>
                <a:off x="1080786" y="532427"/>
                <a:ext cx="1521340" cy="169277"/>
              </a:xfrm>
              <a:prstGeom prst="rect">
                <a:avLst/>
              </a:prstGeom>
            </p:spPr>
            <p:txBody>
              <a:bodyPr wrap="square">
                <a:spAutoFit/>
              </a:bodyPr>
              <a:lstStyle/>
              <a:p>
                <a:pPr algn="dist"/>
                <a:r>
                  <a:rPr lang="en-US" altLang="zh-CN" sz="5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READING CONTENTS</a:t>
                </a:r>
              </a:p>
            </p:txBody>
          </p:sp>
        </p:grpSp>
      </p:grpSp>
      <p:grpSp>
        <p:nvGrpSpPr>
          <p:cNvPr id="59" name="组合 58"/>
          <p:cNvGrpSpPr/>
          <p:nvPr/>
        </p:nvGrpSpPr>
        <p:grpSpPr>
          <a:xfrm>
            <a:off x="1335880" y="4741160"/>
            <a:ext cx="4426744" cy="995180"/>
            <a:chOff x="6498430" y="3019281"/>
            <a:chExt cx="4426744" cy="995180"/>
          </a:xfrm>
        </p:grpSpPr>
        <p:grpSp>
          <p:nvGrpSpPr>
            <p:cNvPr id="60" name="Group 13"/>
            <p:cNvGrpSpPr/>
            <p:nvPr/>
          </p:nvGrpSpPr>
          <p:grpSpPr>
            <a:xfrm>
              <a:off x="6498430" y="3019281"/>
              <a:ext cx="1005684" cy="995180"/>
              <a:chOff x="4432819" y="2495773"/>
              <a:chExt cx="872312" cy="863201"/>
            </a:xfrm>
            <a:solidFill>
              <a:schemeClr val="tx1">
                <a:lumMod val="75000"/>
                <a:lumOff val="25000"/>
              </a:schemeClr>
            </a:solidFill>
          </p:grpSpPr>
          <p:sp>
            <p:nvSpPr>
              <p:cNvPr id="64" name="形状"/>
              <p:cNvSpPr>
                <a:spLocks noChangeAspect="1"/>
              </p:cNvSpPr>
              <p:nvPr/>
            </p:nvSpPr>
            <p:spPr bwMode="auto">
              <a:xfrm>
                <a:off x="4432819" y="2495773"/>
                <a:ext cx="872312" cy="863201"/>
              </a:xfrm>
              <a:custGeom>
                <a:avLst/>
                <a:gdLst>
                  <a:gd name="T0" fmla="*/ 6548 w 7681"/>
                  <a:gd name="T1" fmla="*/ 2837 h 7613"/>
                  <a:gd name="T2" fmla="*/ 6019 w 7681"/>
                  <a:gd name="T3" fmla="*/ 1930 h 7613"/>
                  <a:gd name="T4" fmla="*/ 6579 w 7681"/>
                  <a:gd name="T5" fmla="*/ 953 h 7613"/>
                  <a:gd name="T6" fmla="*/ 4914 w 7681"/>
                  <a:gd name="T7" fmla="*/ 0 h 7613"/>
                  <a:gd name="T8" fmla="*/ 4354 w 7681"/>
                  <a:gd name="T9" fmla="*/ 977 h 7613"/>
                  <a:gd name="T10" fmla="*/ 3305 w 7681"/>
                  <a:gd name="T11" fmla="*/ 981 h 7613"/>
                  <a:gd name="T12" fmla="*/ 2738 w 7681"/>
                  <a:gd name="T13" fmla="*/ 8 h 7613"/>
                  <a:gd name="T14" fmla="*/ 1080 w 7681"/>
                  <a:gd name="T15" fmla="*/ 974 h 7613"/>
                  <a:gd name="T16" fmla="*/ 1647 w 7681"/>
                  <a:gd name="T17" fmla="*/ 1946 h 7613"/>
                  <a:gd name="T18" fmla="*/ 1343 w 7681"/>
                  <a:gd name="T19" fmla="*/ 2377 h 7613"/>
                  <a:gd name="T20" fmla="*/ 1126 w 7681"/>
                  <a:gd name="T21" fmla="*/ 2857 h 7613"/>
                  <a:gd name="T22" fmla="*/ 0 w 7681"/>
                  <a:gd name="T23" fmla="*/ 2861 h 7613"/>
                  <a:gd name="T24" fmla="*/ 7 w 7681"/>
                  <a:gd name="T25" fmla="*/ 4780 h 7613"/>
                  <a:gd name="T26" fmla="*/ 1133 w 7681"/>
                  <a:gd name="T27" fmla="*/ 4776 h 7613"/>
                  <a:gd name="T28" fmla="*/ 1662 w 7681"/>
                  <a:gd name="T29" fmla="*/ 5682 h 7613"/>
                  <a:gd name="T30" fmla="*/ 1102 w 7681"/>
                  <a:gd name="T31" fmla="*/ 6660 h 7613"/>
                  <a:gd name="T32" fmla="*/ 2767 w 7681"/>
                  <a:gd name="T33" fmla="*/ 7613 h 7613"/>
                  <a:gd name="T34" fmla="*/ 3327 w 7681"/>
                  <a:gd name="T35" fmla="*/ 6635 h 7613"/>
                  <a:gd name="T36" fmla="*/ 4376 w 7681"/>
                  <a:gd name="T37" fmla="*/ 6632 h 7613"/>
                  <a:gd name="T38" fmla="*/ 4942 w 7681"/>
                  <a:gd name="T39" fmla="*/ 7605 h 7613"/>
                  <a:gd name="T40" fmla="*/ 6600 w 7681"/>
                  <a:gd name="T41" fmla="*/ 6639 h 7613"/>
                  <a:gd name="T42" fmla="*/ 6034 w 7681"/>
                  <a:gd name="T43" fmla="*/ 5667 h 7613"/>
                  <a:gd name="T44" fmla="*/ 6338 w 7681"/>
                  <a:gd name="T45" fmla="*/ 5236 h 7613"/>
                  <a:gd name="T46" fmla="*/ 6555 w 7681"/>
                  <a:gd name="T47" fmla="*/ 4755 h 7613"/>
                  <a:gd name="T48" fmla="*/ 7681 w 7681"/>
                  <a:gd name="T49" fmla="*/ 4751 h 7613"/>
                  <a:gd name="T50" fmla="*/ 7674 w 7681"/>
                  <a:gd name="T51" fmla="*/ 2832 h 7613"/>
                  <a:gd name="T52" fmla="*/ 6548 w 7681"/>
                  <a:gd name="T53" fmla="*/ 2837 h 7613"/>
                  <a:gd name="T54" fmla="*/ 5516 w 7681"/>
                  <a:gd name="T55" fmla="*/ 4766 h 7613"/>
                  <a:gd name="T56" fmla="*/ 2881 w 7681"/>
                  <a:gd name="T57" fmla="*/ 5482 h 7613"/>
                  <a:gd name="T58" fmla="*/ 2164 w 7681"/>
                  <a:gd name="T59" fmla="*/ 2847 h 7613"/>
                  <a:gd name="T60" fmla="*/ 4800 w 7681"/>
                  <a:gd name="T61" fmla="*/ 2130 h 7613"/>
                  <a:gd name="T62" fmla="*/ 5516 w 7681"/>
                  <a:gd name="T63" fmla="*/ 4766 h 7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81" h="7613">
                    <a:moveTo>
                      <a:pt x="6548" y="2837"/>
                    </a:moveTo>
                    <a:cubicBezTo>
                      <a:pt x="6430" y="2508"/>
                      <a:pt x="6252" y="2200"/>
                      <a:pt x="6019" y="1930"/>
                    </a:cubicBezTo>
                    <a:lnTo>
                      <a:pt x="6579" y="953"/>
                    </a:lnTo>
                    <a:lnTo>
                      <a:pt x="4914" y="0"/>
                    </a:lnTo>
                    <a:lnTo>
                      <a:pt x="4354" y="977"/>
                    </a:lnTo>
                    <a:cubicBezTo>
                      <a:pt x="4004" y="914"/>
                      <a:pt x="3648" y="916"/>
                      <a:pt x="3305" y="981"/>
                    </a:cubicBezTo>
                    <a:lnTo>
                      <a:pt x="2738" y="8"/>
                    </a:lnTo>
                    <a:lnTo>
                      <a:pt x="1080" y="974"/>
                    </a:lnTo>
                    <a:lnTo>
                      <a:pt x="1647" y="1946"/>
                    </a:lnTo>
                    <a:cubicBezTo>
                      <a:pt x="1535" y="2078"/>
                      <a:pt x="1432" y="2221"/>
                      <a:pt x="1343" y="2377"/>
                    </a:cubicBezTo>
                    <a:cubicBezTo>
                      <a:pt x="1254" y="2533"/>
                      <a:pt x="1183" y="2693"/>
                      <a:pt x="1126" y="2857"/>
                    </a:cubicBezTo>
                    <a:lnTo>
                      <a:pt x="0" y="2861"/>
                    </a:lnTo>
                    <a:lnTo>
                      <a:pt x="7" y="4780"/>
                    </a:lnTo>
                    <a:lnTo>
                      <a:pt x="1133" y="4776"/>
                    </a:lnTo>
                    <a:cubicBezTo>
                      <a:pt x="1251" y="5105"/>
                      <a:pt x="1429" y="5412"/>
                      <a:pt x="1662" y="5682"/>
                    </a:cubicBezTo>
                    <a:lnTo>
                      <a:pt x="1102" y="6660"/>
                    </a:lnTo>
                    <a:lnTo>
                      <a:pt x="2767" y="7613"/>
                    </a:lnTo>
                    <a:lnTo>
                      <a:pt x="3327" y="6635"/>
                    </a:lnTo>
                    <a:cubicBezTo>
                      <a:pt x="3677" y="6699"/>
                      <a:pt x="4033" y="6697"/>
                      <a:pt x="4376" y="6632"/>
                    </a:cubicBezTo>
                    <a:lnTo>
                      <a:pt x="4942" y="7605"/>
                    </a:lnTo>
                    <a:lnTo>
                      <a:pt x="6600" y="6639"/>
                    </a:lnTo>
                    <a:lnTo>
                      <a:pt x="6034" y="5667"/>
                    </a:lnTo>
                    <a:cubicBezTo>
                      <a:pt x="6146" y="5534"/>
                      <a:pt x="6249" y="5391"/>
                      <a:pt x="6338" y="5236"/>
                    </a:cubicBezTo>
                    <a:cubicBezTo>
                      <a:pt x="6427" y="5080"/>
                      <a:pt x="6498" y="4919"/>
                      <a:pt x="6555" y="4755"/>
                    </a:cubicBezTo>
                    <a:lnTo>
                      <a:pt x="7681" y="4751"/>
                    </a:lnTo>
                    <a:lnTo>
                      <a:pt x="7674" y="2832"/>
                    </a:lnTo>
                    <a:lnTo>
                      <a:pt x="6548" y="2837"/>
                    </a:lnTo>
                    <a:close/>
                    <a:moveTo>
                      <a:pt x="5516" y="4766"/>
                    </a:moveTo>
                    <a:cubicBezTo>
                      <a:pt x="4987" y="5691"/>
                      <a:pt x="3807" y="6012"/>
                      <a:pt x="2881" y="5482"/>
                    </a:cubicBezTo>
                    <a:cubicBezTo>
                      <a:pt x="1955" y="4953"/>
                      <a:pt x="1634" y="3773"/>
                      <a:pt x="2164" y="2847"/>
                    </a:cubicBezTo>
                    <a:cubicBezTo>
                      <a:pt x="2694" y="1921"/>
                      <a:pt x="3874" y="1600"/>
                      <a:pt x="4800" y="2130"/>
                    </a:cubicBezTo>
                    <a:cubicBezTo>
                      <a:pt x="5725" y="2660"/>
                      <a:pt x="6046" y="3840"/>
                      <a:pt x="5516" y="4766"/>
                    </a:cubicBezTo>
                    <a:close/>
                  </a:path>
                </a:pathLst>
              </a:custGeom>
              <a:solidFill>
                <a:srgbClr val="30B5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cs typeface="阿里巴巴普惠体 R" panose="00020600040101010101" charset="-122"/>
                </a:endParaRPr>
              </a:p>
            </p:txBody>
          </p:sp>
          <p:sp>
            <p:nvSpPr>
              <p:cNvPr id="65" name="形状"/>
              <p:cNvSpPr>
                <a:spLocks noChangeAspect="1"/>
              </p:cNvSpPr>
              <p:nvPr/>
            </p:nvSpPr>
            <p:spPr bwMode="auto">
              <a:xfrm>
                <a:off x="4765889" y="2838104"/>
                <a:ext cx="206171" cy="178538"/>
              </a:xfrm>
              <a:custGeom>
                <a:avLst/>
                <a:gdLst>
                  <a:gd name="connsiteX0" fmla="*/ 205065 w 605876"/>
                  <a:gd name="connsiteY0" fmla="*/ 428776 h 524672"/>
                  <a:gd name="connsiteX1" fmla="*/ 226551 w 605876"/>
                  <a:gd name="connsiteY1" fmla="*/ 446081 h 524672"/>
                  <a:gd name="connsiteX2" fmla="*/ 233109 w 605876"/>
                  <a:gd name="connsiteY2" fmla="*/ 453684 h 524672"/>
                  <a:gd name="connsiteX3" fmla="*/ 228349 w 605876"/>
                  <a:gd name="connsiteY3" fmla="*/ 499196 h 524672"/>
                  <a:gd name="connsiteX4" fmla="*/ 223377 w 605876"/>
                  <a:gd name="connsiteY4" fmla="*/ 507538 h 524672"/>
                  <a:gd name="connsiteX5" fmla="*/ 141188 w 605876"/>
                  <a:gd name="connsiteY5" fmla="*/ 476282 h 524672"/>
                  <a:gd name="connsiteX6" fmla="*/ 176835 w 605876"/>
                  <a:gd name="connsiteY6" fmla="*/ 430241 h 524672"/>
                  <a:gd name="connsiteX7" fmla="*/ 205065 w 605876"/>
                  <a:gd name="connsiteY7" fmla="*/ 428776 h 524672"/>
                  <a:gd name="connsiteX8" fmla="*/ 481191 w 605876"/>
                  <a:gd name="connsiteY8" fmla="*/ 426712 h 524672"/>
                  <a:gd name="connsiteX9" fmla="*/ 499583 w 605876"/>
                  <a:gd name="connsiteY9" fmla="*/ 434333 h 524672"/>
                  <a:gd name="connsiteX10" fmla="*/ 510478 w 605876"/>
                  <a:gd name="connsiteY10" fmla="*/ 438454 h 524672"/>
                  <a:gd name="connsiteX11" fmla="*/ 526874 w 605876"/>
                  <a:gd name="connsiteY11" fmla="*/ 493716 h 524672"/>
                  <a:gd name="connsiteX12" fmla="*/ 478851 w 605876"/>
                  <a:gd name="connsiteY12" fmla="*/ 524041 h 524672"/>
                  <a:gd name="connsiteX13" fmla="*/ 435059 w 605876"/>
                  <a:gd name="connsiteY13" fmla="*/ 484629 h 524672"/>
                  <a:gd name="connsiteX14" fmla="*/ 460022 w 605876"/>
                  <a:gd name="connsiteY14" fmla="*/ 432008 h 524672"/>
                  <a:gd name="connsiteX15" fmla="*/ 481191 w 605876"/>
                  <a:gd name="connsiteY15" fmla="*/ 426712 h 524672"/>
                  <a:gd name="connsiteX16" fmla="*/ 53061 w 605876"/>
                  <a:gd name="connsiteY16" fmla="*/ 1 h 524672"/>
                  <a:gd name="connsiteX17" fmla="*/ 98044 w 605876"/>
                  <a:gd name="connsiteY17" fmla="*/ 2087 h 524672"/>
                  <a:gd name="connsiteX18" fmla="*/ 147021 w 605876"/>
                  <a:gd name="connsiteY18" fmla="*/ 21735 h 524672"/>
                  <a:gd name="connsiteX19" fmla="*/ 159609 w 605876"/>
                  <a:gd name="connsiteY19" fmla="*/ 48882 h 524672"/>
                  <a:gd name="connsiteX20" fmla="*/ 576919 w 605876"/>
                  <a:gd name="connsiteY20" fmla="*/ 34622 h 524672"/>
                  <a:gd name="connsiteX21" fmla="*/ 604951 w 605876"/>
                  <a:gd name="connsiteY21" fmla="*/ 62508 h 524672"/>
                  <a:gd name="connsiteX22" fmla="*/ 551531 w 605876"/>
                  <a:gd name="connsiteY22" fmla="*/ 185886 h 524672"/>
                  <a:gd name="connsiteX23" fmla="*/ 509959 w 605876"/>
                  <a:gd name="connsiteY23" fmla="*/ 288244 h 524672"/>
                  <a:gd name="connsiteX24" fmla="*/ 501919 w 605876"/>
                  <a:gd name="connsiteY24" fmla="*/ 295532 h 524672"/>
                  <a:gd name="connsiteX25" fmla="*/ 486898 w 605876"/>
                  <a:gd name="connsiteY25" fmla="*/ 302082 h 524672"/>
                  <a:gd name="connsiteX26" fmla="*/ 487216 w 605876"/>
                  <a:gd name="connsiteY26" fmla="*/ 302927 h 524672"/>
                  <a:gd name="connsiteX27" fmla="*/ 212394 w 605876"/>
                  <a:gd name="connsiteY27" fmla="*/ 303772 h 524672"/>
                  <a:gd name="connsiteX28" fmla="*/ 198748 w 605876"/>
                  <a:gd name="connsiteY28" fmla="*/ 360813 h 524672"/>
                  <a:gd name="connsiteX29" fmla="*/ 533865 w 605876"/>
                  <a:gd name="connsiteY29" fmla="*/ 360285 h 524672"/>
                  <a:gd name="connsiteX30" fmla="*/ 533865 w 605876"/>
                  <a:gd name="connsiteY30" fmla="*/ 403594 h 524672"/>
                  <a:gd name="connsiteX31" fmla="*/ 167225 w 605876"/>
                  <a:gd name="connsiteY31" fmla="*/ 406340 h 524672"/>
                  <a:gd name="connsiteX32" fmla="*/ 145434 w 605876"/>
                  <a:gd name="connsiteY32" fmla="*/ 377714 h 524672"/>
                  <a:gd name="connsiteX33" fmla="*/ 181612 w 605876"/>
                  <a:gd name="connsiteY33" fmla="*/ 279793 h 524672"/>
                  <a:gd name="connsiteX34" fmla="*/ 181506 w 605876"/>
                  <a:gd name="connsiteY34" fmla="*/ 279793 h 524672"/>
                  <a:gd name="connsiteX35" fmla="*/ 131789 w 605876"/>
                  <a:gd name="connsiteY35" fmla="*/ 122507 h 524672"/>
                  <a:gd name="connsiteX36" fmla="*/ 98044 w 605876"/>
                  <a:gd name="connsiteY36" fmla="*/ 47298 h 524672"/>
                  <a:gd name="connsiteX37" fmla="*/ 30979 w 605876"/>
                  <a:gd name="connsiteY37" fmla="*/ 45291 h 524672"/>
                  <a:gd name="connsiteX38" fmla="*/ 20824 w 605876"/>
                  <a:gd name="connsiteY38" fmla="*/ 47931 h 524672"/>
                  <a:gd name="connsiteX39" fmla="*/ 10140 w 605876"/>
                  <a:gd name="connsiteY39" fmla="*/ 8214 h 524672"/>
                  <a:gd name="connsiteX40" fmla="*/ 53061 w 605876"/>
                  <a:gd name="connsiteY40" fmla="*/ 1 h 5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5876" h="524672">
                    <a:moveTo>
                      <a:pt x="205065" y="428776"/>
                    </a:moveTo>
                    <a:cubicBezTo>
                      <a:pt x="214175" y="431298"/>
                      <a:pt x="222161" y="436947"/>
                      <a:pt x="226551" y="446081"/>
                    </a:cubicBezTo>
                    <a:cubicBezTo>
                      <a:pt x="229089" y="448299"/>
                      <a:pt x="231310" y="450833"/>
                      <a:pt x="233109" y="453684"/>
                    </a:cubicBezTo>
                    <a:cubicBezTo>
                      <a:pt x="242100" y="468151"/>
                      <a:pt x="238186" y="486102"/>
                      <a:pt x="228349" y="499196"/>
                    </a:cubicBezTo>
                    <a:cubicBezTo>
                      <a:pt x="226974" y="502047"/>
                      <a:pt x="225493" y="504793"/>
                      <a:pt x="223377" y="507538"/>
                    </a:cubicBezTo>
                    <a:cubicBezTo>
                      <a:pt x="196721" y="542174"/>
                      <a:pt x="136746" y="520527"/>
                      <a:pt x="141188" y="476282"/>
                    </a:cubicBezTo>
                    <a:cubicBezTo>
                      <a:pt x="143198" y="455902"/>
                      <a:pt x="157690" y="437528"/>
                      <a:pt x="176835" y="430241"/>
                    </a:cubicBezTo>
                    <a:cubicBezTo>
                      <a:pt x="185721" y="426862"/>
                      <a:pt x="195955" y="426255"/>
                      <a:pt x="205065" y="428776"/>
                    </a:cubicBezTo>
                    <a:close/>
                    <a:moveTo>
                      <a:pt x="481191" y="426712"/>
                    </a:moveTo>
                    <a:cubicBezTo>
                      <a:pt x="488080" y="427095"/>
                      <a:pt x="494506" y="429631"/>
                      <a:pt x="499583" y="434333"/>
                    </a:cubicBezTo>
                    <a:cubicBezTo>
                      <a:pt x="503391" y="435178"/>
                      <a:pt x="507093" y="436446"/>
                      <a:pt x="510478" y="438454"/>
                    </a:cubicBezTo>
                    <a:cubicBezTo>
                      <a:pt x="529201" y="449548"/>
                      <a:pt x="536499" y="474274"/>
                      <a:pt x="526874" y="493716"/>
                    </a:cubicBezTo>
                    <a:cubicBezTo>
                      <a:pt x="518517" y="510727"/>
                      <a:pt x="498102" y="524886"/>
                      <a:pt x="478851" y="524041"/>
                    </a:cubicBezTo>
                    <a:cubicBezTo>
                      <a:pt x="456743" y="522984"/>
                      <a:pt x="438655" y="505973"/>
                      <a:pt x="435059" y="484629"/>
                    </a:cubicBezTo>
                    <a:cubicBezTo>
                      <a:pt x="431568" y="464024"/>
                      <a:pt x="441723" y="442363"/>
                      <a:pt x="460022" y="432008"/>
                    </a:cubicBezTo>
                    <a:cubicBezTo>
                      <a:pt x="466951" y="428099"/>
                      <a:pt x="474302" y="426329"/>
                      <a:pt x="481191" y="426712"/>
                    </a:cubicBezTo>
                    <a:close/>
                    <a:moveTo>
                      <a:pt x="53061" y="1"/>
                    </a:moveTo>
                    <a:cubicBezTo>
                      <a:pt x="68584" y="54"/>
                      <a:pt x="84451" y="1823"/>
                      <a:pt x="98044" y="2087"/>
                    </a:cubicBezTo>
                    <a:cubicBezTo>
                      <a:pt x="121634" y="2510"/>
                      <a:pt x="134433" y="1453"/>
                      <a:pt x="147021" y="21735"/>
                    </a:cubicBezTo>
                    <a:cubicBezTo>
                      <a:pt x="151887" y="29657"/>
                      <a:pt x="156013" y="38847"/>
                      <a:pt x="159609" y="48882"/>
                    </a:cubicBezTo>
                    <a:cubicBezTo>
                      <a:pt x="300405" y="43072"/>
                      <a:pt x="435700" y="56593"/>
                      <a:pt x="576919" y="34622"/>
                    </a:cubicBezTo>
                    <a:cubicBezTo>
                      <a:pt x="593315" y="31981"/>
                      <a:pt x="610028" y="44340"/>
                      <a:pt x="604951" y="62508"/>
                    </a:cubicBezTo>
                    <a:cubicBezTo>
                      <a:pt x="592363" y="106240"/>
                      <a:pt x="565811" y="142789"/>
                      <a:pt x="551531" y="185886"/>
                    </a:cubicBezTo>
                    <a:cubicBezTo>
                      <a:pt x="539154" y="223175"/>
                      <a:pt x="532279" y="255392"/>
                      <a:pt x="509959" y="288244"/>
                    </a:cubicBezTo>
                    <a:cubicBezTo>
                      <a:pt x="507632" y="291624"/>
                      <a:pt x="504881" y="293948"/>
                      <a:pt x="501919" y="295532"/>
                    </a:cubicBezTo>
                    <a:cubicBezTo>
                      <a:pt x="498217" y="299335"/>
                      <a:pt x="493351" y="302082"/>
                      <a:pt x="486898" y="302082"/>
                    </a:cubicBezTo>
                    <a:lnTo>
                      <a:pt x="487216" y="302927"/>
                    </a:lnTo>
                    <a:cubicBezTo>
                      <a:pt x="404282" y="309581"/>
                      <a:pt x="294481" y="328384"/>
                      <a:pt x="212394" y="303772"/>
                    </a:cubicBezTo>
                    <a:cubicBezTo>
                      <a:pt x="210067" y="323102"/>
                      <a:pt x="204990" y="342010"/>
                      <a:pt x="198748" y="360813"/>
                    </a:cubicBezTo>
                    <a:cubicBezTo>
                      <a:pt x="310348" y="359756"/>
                      <a:pt x="422371" y="356904"/>
                      <a:pt x="533865" y="360285"/>
                    </a:cubicBezTo>
                    <a:cubicBezTo>
                      <a:pt x="561898" y="361024"/>
                      <a:pt x="561686" y="402537"/>
                      <a:pt x="533865" y="403594"/>
                    </a:cubicBezTo>
                    <a:cubicBezTo>
                      <a:pt x="411899" y="408453"/>
                      <a:pt x="289298" y="405706"/>
                      <a:pt x="167225" y="406340"/>
                    </a:cubicBezTo>
                    <a:cubicBezTo>
                      <a:pt x="153157" y="406340"/>
                      <a:pt x="140780" y="391763"/>
                      <a:pt x="145434" y="377714"/>
                    </a:cubicBezTo>
                    <a:cubicBezTo>
                      <a:pt x="156542" y="344440"/>
                      <a:pt x="164793" y="310321"/>
                      <a:pt x="181612" y="279793"/>
                    </a:cubicBezTo>
                    <a:cubicBezTo>
                      <a:pt x="181506" y="279793"/>
                      <a:pt x="181506" y="279793"/>
                      <a:pt x="181506" y="279793"/>
                    </a:cubicBezTo>
                    <a:cubicBezTo>
                      <a:pt x="164369" y="227505"/>
                      <a:pt x="148291" y="174901"/>
                      <a:pt x="131789" y="122507"/>
                    </a:cubicBezTo>
                    <a:cubicBezTo>
                      <a:pt x="125230" y="101698"/>
                      <a:pt x="120470" y="57544"/>
                      <a:pt x="98044" y="47298"/>
                    </a:cubicBezTo>
                    <a:cubicBezTo>
                      <a:pt x="90957" y="44023"/>
                      <a:pt x="37854" y="42016"/>
                      <a:pt x="30979" y="45291"/>
                    </a:cubicBezTo>
                    <a:cubicBezTo>
                      <a:pt x="27488" y="46981"/>
                      <a:pt x="24632" y="47614"/>
                      <a:pt x="20824" y="47931"/>
                    </a:cubicBezTo>
                    <a:cubicBezTo>
                      <a:pt x="-439" y="49410"/>
                      <a:pt x="-7843" y="18037"/>
                      <a:pt x="10140" y="8214"/>
                    </a:cubicBezTo>
                    <a:cubicBezTo>
                      <a:pt x="22358" y="1612"/>
                      <a:pt x="37537" y="-52"/>
                      <a:pt x="53061" y="1"/>
                    </a:cubicBezTo>
                    <a:close/>
                  </a:path>
                </a:pathLst>
              </a:custGeom>
              <a:solidFill>
                <a:srgbClr val="30B5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cs typeface="阿里巴巴普惠体 R" panose="00020600040101010101" charset="-122"/>
                </a:endParaRPr>
              </a:p>
            </p:txBody>
          </p:sp>
        </p:grpSp>
        <p:grpSp>
          <p:nvGrpSpPr>
            <p:cNvPr id="61" name="组合 60"/>
            <p:cNvGrpSpPr/>
            <p:nvPr/>
          </p:nvGrpSpPr>
          <p:grpSpPr>
            <a:xfrm flipH="1">
              <a:off x="7621565" y="3023875"/>
              <a:ext cx="3303609" cy="926274"/>
              <a:chOff x="2167371" y="2306090"/>
              <a:chExt cx="2727550" cy="764757"/>
            </a:xfrm>
          </p:grpSpPr>
          <p:sp>
            <p:nvSpPr>
              <p:cNvPr id="62" name="Rectangle 16"/>
              <p:cNvSpPr/>
              <p:nvPr/>
            </p:nvSpPr>
            <p:spPr>
              <a:xfrm flipH="1">
                <a:off x="2167371" y="2615146"/>
                <a:ext cx="2727550" cy="455701"/>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3" name="Title 11"/>
              <p:cNvSpPr txBox="1"/>
              <p:nvPr/>
            </p:nvSpPr>
            <p:spPr>
              <a:xfrm flipH="1">
                <a:off x="3287766" y="2306090"/>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标题文字添加</a:t>
                </a:r>
                <a:endParaRPr lang="en-US" sz="2000" dirty="0">
                  <a:solidFill>
                    <a:srgbClr val="30B593"/>
                  </a:solidFill>
                  <a:latin typeface="阿里巴巴普惠体 R" panose="00020600040101010101" charset="-122"/>
                  <a:ea typeface="阿里巴巴普惠体 R" panose="00020600040101010101" charset="-122"/>
                  <a:cs typeface="阿里巴巴普惠体 R" panose="00020600040101010101" charset="-122"/>
                </a:endParaRPr>
              </a:p>
            </p:txBody>
          </p:sp>
        </p:grpSp>
      </p:grpSp>
      <p:grpSp>
        <p:nvGrpSpPr>
          <p:cNvPr id="66" name="组合 65"/>
          <p:cNvGrpSpPr/>
          <p:nvPr/>
        </p:nvGrpSpPr>
        <p:grpSpPr>
          <a:xfrm>
            <a:off x="6393655" y="4741160"/>
            <a:ext cx="4426744" cy="995180"/>
            <a:chOff x="6498430" y="3019281"/>
            <a:chExt cx="4426744" cy="995180"/>
          </a:xfrm>
        </p:grpSpPr>
        <p:grpSp>
          <p:nvGrpSpPr>
            <p:cNvPr id="67" name="Group 13"/>
            <p:cNvGrpSpPr/>
            <p:nvPr/>
          </p:nvGrpSpPr>
          <p:grpSpPr>
            <a:xfrm>
              <a:off x="6498430" y="3019281"/>
              <a:ext cx="1005684" cy="995180"/>
              <a:chOff x="4432819" y="2495773"/>
              <a:chExt cx="872312" cy="863201"/>
            </a:xfrm>
            <a:solidFill>
              <a:schemeClr val="tx1">
                <a:lumMod val="75000"/>
                <a:lumOff val="25000"/>
              </a:schemeClr>
            </a:solidFill>
          </p:grpSpPr>
          <p:sp>
            <p:nvSpPr>
              <p:cNvPr id="71" name="形状"/>
              <p:cNvSpPr>
                <a:spLocks noChangeAspect="1"/>
              </p:cNvSpPr>
              <p:nvPr/>
            </p:nvSpPr>
            <p:spPr bwMode="auto">
              <a:xfrm>
                <a:off x="4432819" y="2495773"/>
                <a:ext cx="872312" cy="863201"/>
              </a:xfrm>
              <a:custGeom>
                <a:avLst/>
                <a:gdLst>
                  <a:gd name="T0" fmla="*/ 6548 w 7681"/>
                  <a:gd name="T1" fmla="*/ 2837 h 7613"/>
                  <a:gd name="T2" fmla="*/ 6019 w 7681"/>
                  <a:gd name="T3" fmla="*/ 1930 h 7613"/>
                  <a:gd name="T4" fmla="*/ 6579 w 7681"/>
                  <a:gd name="T5" fmla="*/ 953 h 7613"/>
                  <a:gd name="T6" fmla="*/ 4914 w 7681"/>
                  <a:gd name="T7" fmla="*/ 0 h 7613"/>
                  <a:gd name="T8" fmla="*/ 4354 w 7681"/>
                  <a:gd name="T9" fmla="*/ 977 h 7613"/>
                  <a:gd name="T10" fmla="*/ 3305 w 7681"/>
                  <a:gd name="T11" fmla="*/ 981 h 7613"/>
                  <a:gd name="T12" fmla="*/ 2738 w 7681"/>
                  <a:gd name="T13" fmla="*/ 8 h 7613"/>
                  <a:gd name="T14" fmla="*/ 1080 w 7681"/>
                  <a:gd name="T15" fmla="*/ 974 h 7613"/>
                  <a:gd name="T16" fmla="*/ 1647 w 7681"/>
                  <a:gd name="T17" fmla="*/ 1946 h 7613"/>
                  <a:gd name="T18" fmla="*/ 1343 w 7681"/>
                  <a:gd name="T19" fmla="*/ 2377 h 7613"/>
                  <a:gd name="T20" fmla="*/ 1126 w 7681"/>
                  <a:gd name="T21" fmla="*/ 2857 h 7613"/>
                  <a:gd name="T22" fmla="*/ 0 w 7681"/>
                  <a:gd name="T23" fmla="*/ 2861 h 7613"/>
                  <a:gd name="T24" fmla="*/ 7 w 7681"/>
                  <a:gd name="T25" fmla="*/ 4780 h 7613"/>
                  <a:gd name="T26" fmla="*/ 1133 w 7681"/>
                  <a:gd name="T27" fmla="*/ 4776 h 7613"/>
                  <a:gd name="T28" fmla="*/ 1662 w 7681"/>
                  <a:gd name="T29" fmla="*/ 5682 h 7613"/>
                  <a:gd name="T30" fmla="*/ 1102 w 7681"/>
                  <a:gd name="T31" fmla="*/ 6660 h 7613"/>
                  <a:gd name="T32" fmla="*/ 2767 w 7681"/>
                  <a:gd name="T33" fmla="*/ 7613 h 7613"/>
                  <a:gd name="T34" fmla="*/ 3327 w 7681"/>
                  <a:gd name="T35" fmla="*/ 6635 h 7613"/>
                  <a:gd name="T36" fmla="*/ 4376 w 7681"/>
                  <a:gd name="T37" fmla="*/ 6632 h 7613"/>
                  <a:gd name="T38" fmla="*/ 4942 w 7681"/>
                  <a:gd name="T39" fmla="*/ 7605 h 7613"/>
                  <a:gd name="T40" fmla="*/ 6600 w 7681"/>
                  <a:gd name="T41" fmla="*/ 6639 h 7613"/>
                  <a:gd name="T42" fmla="*/ 6034 w 7681"/>
                  <a:gd name="T43" fmla="*/ 5667 h 7613"/>
                  <a:gd name="T44" fmla="*/ 6338 w 7681"/>
                  <a:gd name="T45" fmla="*/ 5236 h 7613"/>
                  <a:gd name="T46" fmla="*/ 6555 w 7681"/>
                  <a:gd name="T47" fmla="*/ 4755 h 7613"/>
                  <a:gd name="T48" fmla="*/ 7681 w 7681"/>
                  <a:gd name="T49" fmla="*/ 4751 h 7613"/>
                  <a:gd name="T50" fmla="*/ 7674 w 7681"/>
                  <a:gd name="T51" fmla="*/ 2832 h 7613"/>
                  <a:gd name="T52" fmla="*/ 6548 w 7681"/>
                  <a:gd name="T53" fmla="*/ 2837 h 7613"/>
                  <a:gd name="T54" fmla="*/ 5516 w 7681"/>
                  <a:gd name="T55" fmla="*/ 4766 h 7613"/>
                  <a:gd name="T56" fmla="*/ 2881 w 7681"/>
                  <a:gd name="T57" fmla="*/ 5482 h 7613"/>
                  <a:gd name="T58" fmla="*/ 2164 w 7681"/>
                  <a:gd name="T59" fmla="*/ 2847 h 7613"/>
                  <a:gd name="T60" fmla="*/ 4800 w 7681"/>
                  <a:gd name="T61" fmla="*/ 2130 h 7613"/>
                  <a:gd name="T62" fmla="*/ 5516 w 7681"/>
                  <a:gd name="T63" fmla="*/ 4766 h 7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81" h="7613">
                    <a:moveTo>
                      <a:pt x="6548" y="2837"/>
                    </a:moveTo>
                    <a:cubicBezTo>
                      <a:pt x="6430" y="2508"/>
                      <a:pt x="6252" y="2200"/>
                      <a:pt x="6019" y="1930"/>
                    </a:cubicBezTo>
                    <a:lnTo>
                      <a:pt x="6579" y="953"/>
                    </a:lnTo>
                    <a:lnTo>
                      <a:pt x="4914" y="0"/>
                    </a:lnTo>
                    <a:lnTo>
                      <a:pt x="4354" y="977"/>
                    </a:lnTo>
                    <a:cubicBezTo>
                      <a:pt x="4004" y="914"/>
                      <a:pt x="3648" y="916"/>
                      <a:pt x="3305" y="981"/>
                    </a:cubicBezTo>
                    <a:lnTo>
                      <a:pt x="2738" y="8"/>
                    </a:lnTo>
                    <a:lnTo>
                      <a:pt x="1080" y="974"/>
                    </a:lnTo>
                    <a:lnTo>
                      <a:pt x="1647" y="1946"/>
                    </a:lnTo>
                    <a:cubicBezTo>
                      <a:pt x="1535" y="2078"/>
                      <a:pt x="1432" y="2221"/>
                      <a:pt x="1343" y="2377"/>
                    </a:cubicBezTo>
                    <a:cubicBezTo>
                      <a:pt x="1254" y="2533"/>
                      <a:pt x="1183" y="2693"/>
                      <a:pt x="1126" y="2857"/>
                    </a:cubicBezTo>
                    <a:lnTo>
                      <a:pt x="0" y="2861"/>
                    </a:lnTo>
                    <a:lnTo>
                      <a:pt x="7" y="4780"/>
                    </a:lnTo>
                    <a:lnTo>
                      <a:pt x="1133" y="4776"/>
                    </a:lnTo>
                    <a:cubicBezTo>
                      <a:pt x="1251" y="5105"/>
                      <a:pt x="1429" y="5412"/>
                      <a:pt x="1662" y="5682"/>
                    </a:cubicBezTo>
                    <a:lnTo>
                      <a:pt x="1102" y="6660"/>
                    </a:lnTo>
                    <a:lnTo>
                      <a:pt x="2767" y="7613"/>
                    </a:lnTo>
                    <a:lnTo>
                      <a:pt x="3327" y="6635"/>
                    </a:lnTo>
                    <a:cubicBezTo>
                      <a:pt x="3677" y="6699"/>
                      <a:pt x="4033" y="6697"/>
                      <a:pt x="4376" y="6632"/>
                    </a:cubicBezTo>
                    <a:lnTo>
                      <a:pt x="4942" y="7605"/>
                    </a:lnTo>
                    <a:lnTo>
                      <a:pt x="6600" y="6639"/>
                    </a:lnTo>
                    <a:lnTo>
                      <a:pt x="6034" y="5667"/>
                    </a:lnTo>
                    <a:cubicBezTo>
                      <a:pt x="6146" y="5534"/>
                      <a:pt x="6249" y="5391"/>
                      <a:pt x="6338" y="5236"/>
                    </a:cubicBezTo>
                    <a:cubicBezTo>
                      <a:pt x="6427" y="5080"/>
                      <a:pt x="6498" y="4919"/>
                      <a:pt x="6555" y="4755"/>
                    </a:cubicBezTo>
                    <a:lnTo>
                      <a:pt x="7681" y="4751"/>
                    </a:lnTo>
                    <a:lnTo>
                      <a:pt x="7674" y="2832"/>
                    </a:lnTo>
                    <a:lnTo>
                      <a:pt x="6548" y="2837"/>
                    </a:lnTo>
                    <a:close/>
                    <a:moveTo>
                      <a:pt x="5516" y="4766"/>
                    </a:moveTo>
                    <a:cubicBezTo>
                      <a:pt x="4987" y="5691"/>
                      <a:pt x="3807" y="6012"/>
                      <a:pt x="2881" y="5482"/>
                    </a:cubicBezTo>
                    <a:cubicBezTo>
                      <a:pt x="1955" y="4953"/>
                      <a:pt x="1634" y="3773"/>
                      <a:pt x="2164" y="2847"/>
                    </a:cubicBezTo>
                    <a:cubicBezTo>
                      <a:pt x="2694" y="1921"/>
                      <a:pt x="3874" y="1600"/>
                      <a:pt x="4800" y="2130"/>
                    </a:cubicBezTo>
                    <a:cubicBezTo>
                      <a:pt x="5725" y="2660"/>
                      <a:pt x="6046" y="3840"/>
                      <a:pt x="5516" y="4766"/>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cs typeface="阿里巴巴普惠体 R" panose="00020600040101010101" charset="-122"/>
                </a:endParaRPr>
              </a:p>
            </p:txBody>
          </p:sp>
          <p:sp>
            <p:nvSpPr>
              <p:cNvPr id="72" name="形状"/>
              <p:cNvSpPr>
                <a:spLocks noChangeAspect="1"/>
              </p:cNvSpPr>
              <p:nvPr/>
            </p:nvSpPr>
            <p:spPr bwMode="auto">
              <a:xfrm>
                <a:off x="4765889" y="2838104"/>
                <a:ext cx="206171" cy="178538"/>
              </a:xfrm>
              <a:custGeom>
                <a:avLst/>
                <a:gdLst>
                  <a:gd name="connsiteX0" fmla="*/ 205065 w 605876"/>
                  <a:gd name="connsiteY0" fmla="*/ 428776 h 524672"/>
                  <a:gd name="connsiteX1" fmla="*/ 226551 w 605876"/>
                  <a:gd name="connsiteY1" fmla="*/ 446081 h 524672"/>
                  <a:gd name="connsiteX2" fmla="*/ 233109 w 605876"/>
                  <a:gd name="connsiteY2" fmla="*/ 453684 h 524672"/>
                  <a:gd name="connsiteX3" fmla="*/ 228349 w 605876"/>
                  <a:gd name="connsiteY3" fmla="*/ 499196 h 524672"/>
                  <a:gd name="connsiteX4" fmla="*/ 223377 w 605876"/>
                  <a:gd name="connsiteY4" fmla="*/ 507538 h 524672"/>
                  <a:gd name="connsiteX5" fmla="*/ 141188 w 605876"/>
                  <a:gd name="connsiteY5" fmla="*/ 476282 h 524672"/>
                  <a:gd name="connsiteX6" fmla="*/ 176835 w 605876"/>
                  <a:gd name="connsiteY6" fmla="*/ 430241 h 524672"/>
                  <a:gd name="connsiteX7" fmla="*/ 205065 w 605876"/>
                  <a:gd name="connsiteY7" fmla="*/ 428776 h 524672"/>
                  <a:gd name="connsiteX8" fmla="*/ 481191 w 605876"/>
                  <a:gd name="connsiteY8" fmla="*/ 426712 h 524672"/>
                  <a:gd name="connsiteX9" fmla="*/ 499583 w 605876"/>
                  <a:gd name="connsiteY9" fmla="*/ 434333 h 524672"/>
                  <a:gd name="connsiteX10" fmla="*/ 510478 w 605876"/>
                  <a:gd name="connsiteY10" fmla="*/ 438454 h 524672"/>
                  <a:gd name="connsiteX11" fmla="*/ 526874 w 605876"/>
                  <a:gd name="connsiteY11" fmla="*/ 493716 h 524672"/>
                  <a:gd name="connsiteX12" fmla="*/ 478851 w 605876"/>
                  <a:gd name="connsiteY12" fmla="*/ 524041 h 524672"/>
                  <a:gd name="connsiteX13" fmla="*/ 435059 w 605876"/>
                  <a:gd name="connsiteY13" fmla="*/ 484629 h 524672"/>
                  <a:gd name="connsiteX14" fmla="*/ 460022 w 605876"/>
                  <a:gd name="connsiteY14" fmla="*/ 432008 h 524672"/>
                  <a:gd name="connsiteX15" fmla="*/ 481191 w 605876"/>
                  <a:gd name="connsiteY15" fmla="*/ 426712 h 524672"/>
                  <a:gd name="connsiteX16" fmla="*/ 53061 w 605876"/>
                  <a:gd name="connsiteY16" fmla="*/ 1 h 524672"/>
                  <a:gd name="connsiteX17" fmla="*/ 98044 w 605876"/>
                  <a:gd name="connsiteY17" fmla="*/ 2087 h 524672"/>
                  <a:gd name="connsiteX18" fmla="*/ 147021 w 605876"/>
                  <a:gd name="connsiteY18" fmla="*/ 21735 h 524672"/>
                  <a:gd name="connsiteX19" fmla="*/ 159609 w 605876"/>
                  <a:gd name="connsiteY19" fmla="*/ 48882 h 524672"/>
                  <a:gd name="connsiteX20" fmla="*/ 576919 w 605876"/>
                  <a:gd name="connsiteY20" fmla="*/ 34622 h 524672"/>
                  <a:gd name="connsiteX21" fmla="*/ 604951 w 605876"/>
                  <a:gd name="connsiteY21" fmla="*/ 62508 h 524672"/>
                  <a:gd name="connsiteX22" fmla="*/ 551531 w 605876"/>
                  <a:gd name="connsiteY22" fmla="*/ 185886 h 524672"/>
                  <a:gd name="connsiteX23" fmla="*/ 509959 w 605876"/>
                  <a:gd name="connsiteY23" fmla="*/ 288244 h 524672"/>
                  <a:gd name="connsiteX24" fmla="*/ 501919 w 605876"/>
                  <a:gd name="connsiteY24" fmla="*/ 295532 h 524672"/>
                  <a:gd name="connsiteX25" fmla="*/ 486898 w 605876"/>
                  <a:gd name="connsiteY25" fmla="*/ 302082 h 524672"/>
                  <a:gd name="connsiteX26" fmla="*/ 487216 w 605876"/>
                  <a:gd name="connsiteY26" fmla="*/ 302927 h 524672"/>
                  <a:gd name="connsiteX27" fmla="*/ 212394 w 605876"/>
                  <a:gd name="connsiteY27" fmla="*/ 303772 h 524672"/>
                  <a:gd name="connsiteX28" fmla="*/ 198748 w 605876"/>
                  <a:gd name="connsiteY28" fmla="*/ 360813 h 524672"/>
                  <a:gd name="connsiteX29" fmla="*/ 533865 w 605876"/>
                  <a:gd name="connsiteY29" fmla="*/ 360285 h 524672"/>
                  <a:gd name="connsiteX30" fmla="*/ 533865 w 605876"/>
                  <a:gd name="connsiteY30" fmla="*/ 403594 h 524672"/>
                  <a:gd name="connsiteX31" fmla="*/ 167225 w 605876"/>
                  <a:gd name="connsiteY31" fmla="*/ 406340 h 524672"/>
                  <a:gd name="connsiteX32" fmla="*/ 145434 w 605876"/>
                  <a:gd name="connsiteY32" fmla="*/ 377714 h 524672"/>
                  <a:gd name="connsiteX33" fmla="*/ 181612 w 605876"/>
                  <a:gd name="connsiteY33" fmla="*/ 279793 h 524672"/>
                  <a:gd name="connsiteX34" fmla="*/ 181506 w 605876"/>
                  <a:gd name="connsiteY34" fmla="*/ 279793 h 524672"/>
                  <a:gd name="connsiteX35" fmla="*/ 131789 w 605876"/>
                  <a:gd name="connsiteY35" fmla="*/ 122507 h 524672"/>
                  <a:gd name="connsiteX36" fmla="*/ 98044 w 605876"/>
                  <a:gd name="connsiteY36" fmla="*/ 47298 h 524672"/>
                  <a:gd name="connsiteX37" fmla="*/ 30979 w 605876"/>
                  <a:gd name="connsiteY37" fmla="*/ 45291 h 524672"/>
                  <a:gd name="connsiteX38" fmla="*/ 20824 w 605876"/>
                  <a:gd name="connsiteY38" fmla="*/ 47931 h 524672"/>
                  <a:gd name="connsiteX39" fmla="*/ 10140 w 605876"/>
                  <a:gd name="connsiteY39" fmla="*/ 8214 h 524672"/>
                  <a:gd name="connsiteX40" fmla="*/ 53061 w 605876"/>
                  <a:gd name="connsiteY40" fmla="*/ 1 h 5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5876" h="524672">
                    <a:moveTo>
                      <a:pt x="205065" y="428776"/>
                    </a:moveTo>
                    <a:cubicBezTo>
                      <a:pt x="214175" y="431298"/>
                      <a:pt x="222161" y="436947"/>
                      <a:pt x="226551" y="446081"/>
                    </a:cubicBezTo>
                    <a:cubicBezTo>
                      <a:pt x="229089" y="448299"/>
                      <a:pt x="231310" y="450833"/>
                      <a:pt x="233109" y="453684"/>
                    </a:cubicBezTo>
                    <a:cubicBezTo>
                      <a:pt x="242100" y="468151"/>
                      <a:pt x="238186" y="486102"/>
                      <a:pt x="228349" y="499196"/>
                    </a:cubicBezTo>
                    <a:cubicBezTo>
                      <a:pt x="226974" y="502047"/>
                      <a:pt x="225493" y="504793"/>
                      <a:pt x="223377" y="507538"/>
                    </a:cubicBezTo>
                    <a:cubicBezTo>
                      <a:pt x="196721" y="542174"/>
                      <a:pt x="136746" y="520527"/>
                      <a:pt x="141188" y="476282"/>
                    </a:cubicBezTo>
                    <a:cubicBezTo>
                      <a:pt x="143198" y="455902"/>
                      <a:pt x="157690" y="437528"/>
                      <a:pt x="176835" y="430241"/>
                    </a:cubicBezTo>
                    <a:cubicBezTo>
                      <a:pt x="185721" y="426862"/>
                      <a:pt x="195955" y="426255"/>
                      <a:pt x="205065" y="428776"/>
                    </a:cubicBezTo>
                    <a:close/>
                    <a:moveTo>
                      <a:pt x="481191" y="426712"/>
                    </a:moveTo>
                    <a:cubicBezTo>
                      <a:pt x="488080" y="427095"/>
                      <a:pt x="494506" y="429631"/>
                      <a:pt x="499583" y="434333"/>
                    </a:cubicBezTo>
                    <a:cubicBezTo>
                      <a:pt x="503391" y="435178"/>
                      <a:pt x="507093" y="436446"/>
                      <a:pt x="510478" y="438454"/>
                    </a:cubicBezTo>
                    <a:cubicBezTo>
                      <a:pt x="529201" y="449548"/>
                      <a:pt x="536499" y="474274"/>
                      <a:pt x="526874" y="493716"/>
                    </a:cubicBezTo>
                    <a:cubicBezTo>
                      <a:pt x="518517" y="510727"/>
                      <a:pt x="498102" y="524886"/>
                      <a:pt x="478851" y="524041"/>
                    </a:cubicBezTo>
                    <a:cubicBezTo>
                      <a:pt x="456743" y="522984"/>
                      <a:pt x="438655" y="505973"/>
                      <a:pt x="435059" y="484629"/>
                    </a:cubicBezTo>
                    <a:cubicBezTo>
                      <a:pt x="431568" y="464024"/>
                      <a:pt x="441723" y="442363"/>
                      <a:pt x="460022" y="432008"/>
                    </a:cubicBezTo>
                    <a:cubicBezTo>
                      <a:pt x="466951" y="428099"/>
                      <a:pt x="474302" y="426329"/>
                      <a:pt x="481191" y="426712"/>
                    </a:cubicBezTo>
                    <a:close/>
                    <a:moveTo>
                      <a:pt x="53061" y="1"/>
                    </a:moveTo>
                    <a:cubicBezTo>
                      <a:pt x="68584" y="54"/>
                      <a:pt x="84451" y="1823"/>
                      <a:pt x="98044" y="2087"/>
                    </a:cubicBezTo>
                    <a:cubicBezTo>
                      <a:pt x="121634" y="2510"/>
                      <a:pt x="134433" y="1453"/>
                      <a:pt x="147021" y="21735"/>
                    </a:cubicBezTo>
                    <a:cubicBezTo>
                      <a:pt x="151887" y="29657"/>
                      <a:pt x="156013" y="38847"/>
                      <a:pt x="159609" y="48882"/>
                    </a:cubicBezTo>
                    <a:cubicBezTo>
                      <a:pt x="300405" y="43072"/>
                      <a:pt x="435700" y="56593"/>
                      <a:pt x="576919" y="34622"/>
                    </a:cubicBezTo>
                    <a:cubicBezTo>
                      <a:pt x="593315" y="31981"/>
                      <a:pt x="610028" y="44340"/>
                      <a:pt x="604951" y="62508"/>
                    </a:cubicBezTo>
                    <a:cubicBezTo>
                      <a:pt x="592363" y="106240"/>
                      <a:pt x="565811" y="142789"/>
                      <a:pt x="551531" y="185886"/>
                    </a:cubicBezTo>
                    <a:cubicBezTo>
                      <a:pt x="539154" y="223175"/>
                      <a:pt x="532279" y="255392"/>
                      <a:pt x="509959" y="288244"/>
                    </a:cubicBezTo>
                    <a:cubicBezTo>
                      <a:pt x="507632" y="291624"/>
                      <a:pt x="504881" y="293948"/>
                      <a:pt x="501919" y="295532"/>
                    </a:cubicBezTo>
                    <a:cubicBezTo>
                      <a:pt x="498217" y="299335"/>
                      <a:pt x="493351" y="302082"/>
                      <a:pt x="486898" y="302082"/>
                    </a:cubicBezTo>
                    <a:lnTo>
                      <a:pt x="487216" y="302927"/>
                    </a:lnTo>
                    <a:cubicBezTo>
                      <a:pt x="404282" y="309581"/>
                      <a:pt x="294481" y="328384"/>
                      <a:pt x="212394" y="303772"/>
                    </a:cubicBezTo>
                    <a:cubicBezTo>
                      <a:pt x="210067" y="323102"/>
                      <a:pt x="204990" y="342010"/>
                      <a:pt x="198748" y="360813"/>
                    </a:cubicBezTo>
                    <a:cubicBezTo>
                      <a:pt x="310348" y="359756"/>
                      <a:pt x="422371" y="356904"/>
                      <a:pt x="533865" y="360285"/>
                    </a:cubicBezTo>
                    <a:cubicBezTo>
                      <a:pt x="561898" y="361024"/>
                      <a:pt x="561686" y="402537"/>
                      <a:pt x="533865" y="403594"/>
                    </a:cubicBezTo>
                    <a:cubicBezTo>
                      <a:pt x="411899" y="408453"/>
                      <a:pt x="289298" y="405706"/>
                      <a:pt x="167225" y="406340"/>
                    </a:cubicBezTo>
                    <a:cubicBezTo>
                      <a:pt x="153157" y="406340"/>
                      <a:pt x="140780" y="391763"/>
                      <a:pt x="145434" y="377714"/>
                    </a:cubicBezTo>
                    <a:cubicBezTo>
                      <a:pt x="156542" y="344440"/>
                      <a:pt x="164793" y="310321"/>
                      <a:pt x="181612" y="279793"/>
                    </a:cubicBezTo>
                    <a:cubicBezTo>
                      <a:pt x="181506" y="279793"/>
                      <a:pt x="181506" y="279793"/>
                      <a:pt x="181506" y="279793"/>
                    </a:cubicBezTo>
                    <a:cubicBezTo>
                      <a:pt x="164369" y="227505"/>
                      <a:pt x="148291" y="174901"/>
                      <a:pt x="131789" y="122507"/>
                    </a:cubicBezTo>
                    <a:cubicBezTo>
                      <a:pt x="125230" y="101698"/>
                      <a:pt x="120470" y="57544"/>
                      <a:pt x="98044" y="47298"/>
                    </a:cubicBezTo>
                    <a:cubicBezTo>
                      <a:pt x="90957" y="44023"/>
                      <a:pt x="37854" y="42016"/>
                      <a:pt x="30979" y="45291"/>
                    </a:cubicBezTo>
                    <a:cubicBezTo>
                      <a:pt x="27488" y="46981"/>
                      <a:pt x="24632" y="47614"/>
                      <a:pt x="20824" y="47931"/>
                    </a:cubicBezTo>
                    <a:cubicBezTo>
                      <a:pt x="-439" y="49410"/>
                      <a:pt x="-7843" y="18037"/>
                      <a:pt x="10140" y="8214"/>
                    </a:cubicBezTo>
                    <a:cubicBezTo>
                      <a:pt x="22358" y="1612"/>
                      <a:pt x="37537" y="-52"/>
                      <a:pt x="53061" y="1"/>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cs typeface="阿里巴巴普惠体 R" panose="00020600040101010101" charset="-122"/>
                </a:endParaRPr>
              </a:p>
            </p:txBody>
          </p:sp>
        </p:grpSp>
        <p:grpSp>
          <p:nvGrpSpPr>
            <p:cNvPr id="68" name="组合 67"/>
            <p:cNvGrpSpPr/>
            <p:nvPr/>
          </p:nvGrpSpPr>
          <p:grpSpPr>
            <a:xfrm flipH="1">
              <a:off x="7621565" y="3023875"/>
              <a:ext cx="3303609" cy="926274"/>
              <a:chOff x="2167371" y="2306090"/>
              <a:chExt cx="2727550" cy="764757"/>
            </a:xfrm>
          </p:grpSpPr>
          <p:sp>
            <p:nvSpPr>
              <p:cNvPr id="69" name="Rectangle 16"/>
              <p:cNvSpPr/>
              <p:nvPr/>
            </p:nvSpPr>
            <p:spPr>
              <a:xfrm flipH="1">
                <a:off x="2167371" y="2615146"/>
                <a:ext cx="2727550" cy="455701"/>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0" name="Title 11"/>
              <p:cNvSpPr txBox="1"/>
              <p:nvPr/>
            </p:nvSpPr>
            <p:spPr>
              <a:xfrm flipH="1">
                <a:off x="3287766" y="2306090"/>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标题文字添加</a:t>
                </a:r>
                <a:endParaRPr lang="en-US" sz="20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anim calcmode="lin" valueType="num">
                                      <p:cBhvr>
                                        <p:cTn id="8" dur="500" fill="hold"/>
                                        <p:tgtEl>
                                          <p:spTgt spid="51"/>
                                        </p:tgtEl>
                                        <p:attrNameLst>
                                          <p:attrName>ppt_x</p:attrName>
                                        </p:attrNameLst>
                                      </p:cBhvr>
                                      <p:tavLst>
                                        <p:tav tm="0">
                                          <p:val>
                                            <p:strVal val="#ppt_x"/>
                                          </p:val>
                                        </p:tav>
                                        <p:tav tm="100000">
                                          <p:val>
                                            <p:strVal val="#ppt_x"/>
                                          </p:val>
                                        </p:tav>
                                      </p:tavLst>
                                    </p:anim>
                                    <p:anim calcmode="lin" valueType="num">
                                      <p:cBhvr>
                                        <p:cTn id="9" dur="500" fill="hold"/>
                                        <p:tgtEl>
                                          <p:spTgt spid="5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anim calcmode="lin" valueType="num">
                                      <p:cBhvr>
                                        <p:cTn id="14" dur="500" fill="hold"/>
                                        <p:tgtEl>
                                          <p:spTgt spid="59"/>
                                        </p:tgtEl>
                                        <p:attrNameLst>
                                          <p:attrName>ppt_x</p:attrName>
                                        </p:attrNameLst>
                                      </p:cBhvr>
                                      <p:tavLst>
                                        <p:tav tm="0">
                                          <p:val>
                                            <p:strVal val="#ppt_x"/>
                                          </p:val>
                                        </p:tav>
                                        <p:tav tm="100000">
                                          <p:val>
                                            <p:strVal val="#ppt_x"/>
                                          </p:val>
                                        </p:tav>
                                      </p:tavLst>
                                    </p:anim>
                                    <p:anim calcmode="lin" valueType="num">
                                      <p:cBhvr>
                                        <p:cTn id="15" dur="500" fill="hold"/>
                                        <p:tgtEl>
                                          <p:spTgt spid="5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anim calcmode="lin" valueType="num">
                                      <p:cBhvr>
                                        <p:cTn id="20" dur="500" fill="hold"/>
                                        <p:tgtEl>
                                          <p:spTgt spid="66"/>
                                        </p:tgtEl>
                                        <p:attrNameLst>
                                          <p:attrName>ppt_x</p:attrName>
                                        </p:attrNameLst>
                                      </p:cBhvr>
                                      <p:tavLst>
                                        <p:tav tm="0">
                                          <p:val>
                                            <p:strVal val="#ppt_x"/>
                                          </p:val>
                                        </p:tav>
                                        <p:tav tm="100000">
                                          <p:val>
                                            <p:strVal val="#ppt_x"/>
                                          </p:val>
                                        </p:tav>
                                      </p:tavLst>
                                    </p:anim>
                                    <p:anim calcmode="lin" valueType="num">
                                      <p:cBhvr>
                                        <p:cTn id="21" dur="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2895" y="277866"/>
            <a:ext cx="2112875" cy="429834"/>
            <a:chOff x="262895" y="277866"/>
            <a:chExt cx="2112875" cy="429834"/>
          </a:xfrm>
        </p:grpSpPr>
        <p:grpSp>
          <p:nvGrpSpPr>
            <p:cNvPr id="3" name="组合 2"/>
            <p:cNvGrpSpPr/>
            <p:nvPr/>
          </p:nvGrpSpPr>
          <p:grpSpPr>
            <a:xfrm>
              <a:off x="262895" y="277866"/>
              <a:ext cx="563827" cy="429834"/>
              <a:chOff x="262895" y="271870"/>
              <a:chExt cx="563827" cy="429834"/>
            </a:xfrm>
          </p:grpSpPr>
          <p:sp>
            <p:nvSpPr>
              <p:cNvPr id="7" name="椭圆 6"/>
              <p:cNvSpPr/>
              <p:nvPr/>
            </p:nvSpPr>
            <p:spPr>
              <a:xfrm>
                <a:off x="327547" y="271870"/>
                <a:ext cx="429835" cy="429834"/>
              </a:xfrm>
              <a:prstGeom prst="ellipse">
                <a:avLst/>
              </a:prstGeom>
              <a:solidFill>
                <a:srgbClr val="30B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阿里巴巴普惠体 R" panose="00020600040101010101" charset="-122"/>
                </a:endParaRPr>
              </a:p>
            </p:txBody>
          </p:sp>
          <p:sp>
            <p:nvSpPr>
              <p:cNvPr id="8" name="框 38"/>
              <p:cNvSpPr txBox="1"/>
              <p:nvPr>
                <p:custDataLst>
                  <p:tags r:id="rId2"/>
                </p:custDataLst>
              </p:nvPr>
            </p:nvSpPr>
            <p:spPr>
              <a:xfrm>
                <a:off x="262895" y="293345"/>
                <a:ext cx="563827" cy="369332"/>
              </a:xfrm>
              <a:prstGeom prst="rect">
                <a:avLst/>
              </a:prstGeom>
              <a:noFill/>
            </p:spPr>
            <p:txBody>
              <a:bodyPr wrap="square" rtlCol="0">
                <a:spAutoFit/>
              </a:bodyPr>
              <a:lstStyle/>
              <a:p>
                <a:pPr lvl="0" algn="ctr"/>
                <a:r>
                  <a:rPr lang="en-US" altLang="zh-CN"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02</a:t>
                </a:r>
                <a:endParaRPr lang="zh-CN" altLang="en-US"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4" name="组合 3"/>
            <p:cNvGrpSpPr/>
            <p:nvPr/>
          </p:nvGrpSpPr>
          <p:grpSpPr>
            <a:xfrm>
              <a:off x="834692" y="282607"/>
              <a:ext cx="1541078" cy="420352"/>
              <a:chOff x="1061048" y="281352"/>
              <a:chExt cx="1541078" cy="420352"/>
            </a:xfrm>
          </p:grpSpPr>
          <p:sp>
            <p:nvSpPr>
              <p:cNvPr id="5" name="文本框 4"/>
              <p:cNvSpPr txBox="1"/>
              <p:nvPr>
                <p:custDataLst>
                  <p:tags r:id="rId1"/>
                </p:custDataLst>
              </p:nvPr>
            </p:nvSpPr>
            <p:spPr>
              <a:xfrm>
                <a:off x="1061048" y="281352"/>
                <a:ext cx="1163650" cy="307777"/>
              </a:xfrm>
              <a:prstGeom prst="rect">
                <a:avLst/>
              </a:prstGeom>
              <a:noFill/>
            </p:spPr>
            <p:txBody>
              <a:bodyPr wrap="square" rtlCol="0">
                <a:spAutoFit/>
              </a:bodyPr>
              <a:lstStyle/>
              <a:p>
                <a:pPr lvl="0" algn="dist"/>
                <a:r>
                  <a:rPr lang="zh-CN" altLang="en-US" sz="1400" dirty="0">
                    <a:solidFill>
                      <a:srgbClr val="30B593"/>
                    </a:solidFill>
                    <a:latin typeface="阿里巴巴普惠体 R" panose="00020600040101010101" charset="-122"/>
                    <a:ea typeface="阿里巴巴普惠体 R" panose="00020600040101010101" charset="-122"/>
                    <a:cs typeface="阿里巴巴普惠体 R" panose="00020600040101010101" charset="-122"/>
                  </a:rPr>
                  <a:t>读书内容</a:t>
                </a:r>
              </a:p>
            </p:txBody>
          </p:sp>
          <p:sp>
            <p:nvSpPr>
              <p:cNvPr id="6" name="矩形 5"/>
              <p:cNvSpPr/>
              <p:nvPr/>
            </p:nvSpPr>
            <p:spPr>
              <a:xfrm>
                <a:off x="1080786" y="532427"/>
                <a:ext cx="1521340" cy="169277"/>
              </a:xfrm>
              <a:prstGeom prst="rect">
                <a:avLst/>
              </a:prstGeom>
            </p:spPr>
            <p:txBody>
              <a:bodyPr wrap="square">
                <a:spAutoFit/>
              </a:bodyPr>
              <a:lstStyle/>
              <a:p>
                <a:pPr algn="dist"/>
                <a:r>
                  <a:rPr lang="en-US" altLang="zh-CN" sz="500" dirty="0">
                    <a:solidFill>
                      <a:schemeClr val="tx1">
                        <a:lumMod val="50000"/>
                        <a:lumOff val="50000"/>
                      </a:schemeClr>
                    </a:solidFill>
                    <a:latin typeface="阿里巴巴普惠体 R" panose="00020600040101010101" charset="-122"/>
                    <a:ea typeface="阿里巴巴普惠体 R" panose="00020600040101010101" charset="-122"/>
                    <a:cs typeface="阿里巴巴普惠体 R" panose="00020600040101010101" charset="-122"/>
                  </a:rPr>
                  <a:t>READING CONTENTS</a:t>
                </a:r>
              </a:p>
            </p:txBody>
          </p:sp>
        </p:grpSp>
      </p:grpSp>
      <p:grpSp>
        <p:nvGrpSpPr>
          <p:cNvPr id="9" name="组合 8"/>
          <p:cNvGrpSpPr/>
          <p:nvPr/>
        </p:nvGrpSpPr>
        <p:grpSpPr>
          <a:xfrm>
            <a:off x="1354934" y="1709078"/>
            <a:ext cx="4918745" cy="3805830"/>
            <a:chOff x="1354934" y="1709078"/>
            <a:chExt cx="4918745" cy="3805830"/>
          </a:xfrm>
        </p:grpSpPr>
        <p:grpSp>
          <p:nvGrpSpPr>
            <p:cNvPr id="10" name="Group 3"/>
            <p:cNvGrpSpPr/>
            <p:nvPr/>
          </p:nvGrpSpPr>
          <p:grpSpPr bwMode="auto">
            <a:xfrm rot="378952">
              <a:off x="1354934" y="1728545"/>
              <a:ext cx="4918745" cy="3247579"/>
              <a:chOff x="0" y="0"/>
              <a:chExt cx="5166566" cy="3409678"/>
            </a:xfrm>
          </p:grpSpPr>
          <p:sp>
            <p:nvSpPr>
              <p:cNvPr id="15"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30B593"/>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dirty="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6" name="椭圆 4"/>
              <p:cNvSpPr/>
              <p:nvPr/>
            </p:nvSpPr>
            <p:spPr bwMode="auto">
              <a:xfrm rot="1813434">
                <a:off x="2076975" y="1504253"/>
                <a:ext cx="1591249" cy="7608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30B593"/>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dirty="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7"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30B593"/>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dirty="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8"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30B593"/>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1" i="0" u="none" strike="noStrike" kern="1200" cap="none" spc="0" normalizeH="0" baseline="0" noProof="0" dirty="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11" name="KSO_GN4"/>
            <p:cNvSpPr>
              <a:spLocks noChangeArrowheads="1"/>
            </p:cNvSpPr>
            <p:nvPr/>
          </p:nvSpPr>
          <p:spPr bwMode="auto">
            <a:xfrm>
              <a:off x="1550398" y="1709078"/>
              <a:ext cx="1869925" cy="1870466"/>
            </a:xfrm>
            <a:prstGeom prst="ellipse">
              <a:avLst/>
            </a:prstGeom>
            <a:solidFill>
              <a:srgbClr val="5FC6AC">
                <a:alpha val="85000"/>
              </a:srgbClr>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rtl="0" eaLnBrk="1" fontAlgn="base" latinLnBrk="0" hangingPunct="1">
                <a:lnSpc>
                  <a:spcPct val="130000"/>
                </a:lnSpc>
                <a:spcBef>
                  <a:spcPct val="0"/>
                </a:spcBef>
                <a:spcAft>
                  <a:spcPct val="0"/>
                </a:spcAft>
                <a:buClrTx/>
                <a:buSzTx/>
                <a:buFontTx/>
                <a:buNone/>
                <a:defRPr/>
              </a:pPr>
              <a:r>
                <a:rPr kumimoji="0" lang="en-US" altLang="zh-CN" sz="6000" b="1" i="0" u="none" strike="noStrike" kern="1200" cap="none" spc="0" normalizeH="0" baseline="0" noProof="0" dirty="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rPr>
                <a:t>04</a:t>
              </a:r>
            </a:p>
          </p:txBody>
        </p:sp>
        <p:sp>
          <p:nvSpPr>
            <p:cNvPr id="12" name="KSO_GN3"/>
            <p:cNvSpPr>
              <a:spLocks noChangeArrowheads="1"/>
            </p:cNvSpPr>
            <p:nvPr/>
          </p:nvSpPr>
          <p:spPr bwMode="auto">
            <a:xfrm>
              <a:off x="3142489" y="3232165"/>
              <a:ext cx="1323249" cy="1323632"/>
            </a:xfrm>
            <a:prstGeom prst="ellipse">
              <a:avLst/>
            </a:prstGeom>
            <a:solidFill>
              <a:schemeClr val="tx1">
                <a:lumMod val="75000"/>
                <a:lumOff val="25000"/>
              </a:schemeClr>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rtl="0" eaLnBrk="1" fontAlgn="base" latinLnBrk="0" hangingPunct="1">
                <a:lnSpc>
                  <a:spcPct val="130000"/>
                </a:lnSpc>
                <a:spcBef>
                  <a:spcPct val="0"/>
                </a:spcBef>
                <a:spcAft>
                  <a:spcPct val="0"/>
                </a:spcAft>
                <a:buClrTx/>
                <a:buSzTx/>
                <a:buFontTx/>
                <a:buNone/>
                <a:defRPr/>
              </a:pPr>
              <a:r>
                <a:rPr kumimoji="0" lang="en-US" altLang="zh-CN" sz="4400" b="1" i="0" u="none" strike="noStrike" kern="1200" cap="none" spc="0" normalizeH="0" baseline="0" noProof="0" dirty="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rPr>
                <a:t>03</a:t>
              </a:r>
            </a:p>
          </p:txBody>
        </p:sp>
        <p:sp>
          <p:nvSpPr>
            <p:cNvPr id="13" name="KSO_GN2"/>
            <p:cNvSpPr>
              <a:spLocks noChangeArrowheads="1"/>
            </p:cNvSpPr>
            <p:nvPr/>
          </p:nvSpPr>
          <p:spPr bwMode="auto">
            <a:xfrm rot="10800000" flipV="1">
              <a:off x="4448443" y="4090350"/>
              <a:ext cx="943651" cy="943924"/>
            </a:xfrm>
            <a:prstGeom prst="ellipse">
              <a:avLst/>
            </a:prstGeom>
            <a:solidFill>
              <a:srgbClr val="5FC6AC">
                <a:alpha val="85000"/>
              </a:srgbClr>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rtl="0" eaLnBrk="1" fontAlgn="base" latinLnBrk="0" hangingPunct="1">
                <a:lnSpc>
                  <a:spcPct val="130000"/>
                </a:lnSpc>
                <a:spcBef>
                  <a:spcPct val="0"/>
                </a:spcBef>
                <a:spcAft>
                  <a:spcPct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rPr>
                <a:t>02</a:t>
              </a:r>
              <a:endParaRPr kumimoji="0" lang="en-US" altLang="zh-CN" sz="1600" b="1" i="0" u="none" strike="noStrike" kern="1200" cap="none" spc="0" normalizeH="0" baseline="0" noProof="0" dirty="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4" name="KSO_GN1"/>
            <p:cNvSpPr>
              <a:spLocks noChangeArrowheads="1"/>
            </p:cNvSpPr>
            <p:nvPr/>
          </p:nvSpPr>
          <p:spPr bwMode="auto">
            <a:xfrm>
              <a:off x="5283184" y="4863788"/>
              <a:ext cx="650931" cy="651120"/>
            </a:xfrm>
            <a:prstGeom prst="ellipse">
              <a:avLst/>
            </a:prstGeom>
            <a:solidFill>
              <a:schemeClr val="tx1">
                <a:lumMod val="75000"/>
                <a:lumOff val="25000"/>
              </a:schemeClr>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rtl="0" eaLnBrk="1" fontAlgn="base" latinLnBrk="0" hangingPunct="1">
                <a:lnSpc>
                  <a:spcPct val="130000"/>
                </a:lnSpc>
                <a:spcBef>
                  <a:spcPct val="0"/>
                </a:spcBef>
                <a:spcAft>
                  <a:spcPct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rPr>
                <a:t>01</a:t>
              </a:r>
            </a:p>
          </p:txBody>
        </p:sp>
      </p:grpSp>
      <p:grpSp>
        <p:nvGrpSpPr>
          <p:cNvPr id="19" name="组合 18"/>
          <p:cNvGrpSpPr/>
          <p:nvPr/>
        </p:nvGrpSpPr>
        <p:grpSpPr>
          <a:xfrm>
            <a:off x="3537590" y="1900500"/>
            <a:ext cx="8047260" cy="3403045"/>
            <a:chOff x="3537590" y="1900500"/>
            <a:chExt cx="8047260" cy="3403045"/>
          </a:xfrm>
        </p:grpSpPr>
        <p:sp>
          <p:nvSpPr>
            <p:cNvPr id="20" name="文本框 11"/>
            <p:cNvSpPr txBox="1">
              <a:spLocks noChangeArrowheads="1"/>
            </p:cNvSpPr>
            <p:nvPr/>
          </p:nvSpPr>
          <p:spPr bwMode="auto">
            <a:xfrm>
              <a:off x="3537590" y="1900500"/>
              <a:ext cx="5116820" cy="6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en-US" sz="1600" b="0" i="0" u="none" strike="noStrike" kern="0" cap="none" spc="0" normalizeH="0" baseline="0" noProof="0" dirty="0">
                  <a:ln>
                    <a:noFill/>
                  </a:ln>
                  <a:solidFill>
                    <a:schemeClr val="tx1">
                      <a:lumMod val="75000"/>
                      <a:lumOff val="25000"/>
                    </a:schemeClr>
                  </a:solidFill>
                  <a:effectLst/>
                  <a:uLnTx/>
                  <a:uFillTx/>
                  <a:latin typeface="阿里巴巴普惠体 R" panose="00020600040101010101" charset="-122"/>
                  <a:ea typeface="阿里巴巴普惠体 R" panose="00020600040101010101" charset="-122"/>
                  <a:cs typeface="阿里巴巴普惠体 R" panose="00020600040101010101" charset="-122"/>
                </a:rPr>
                <a:t>点击此处添加文本内容，如关键词、部分简单介绍等。点击此处添加文本内容，如关键词、部分简单介绍等。</a:t>
              </a:r>
            </a:p>
          </p:txBody>
        </p:sp>
        <p:sp>
          <p:nvSpPr>
            <p:cNvPr id="21" name="文本框 12"/>
            <p:cNvSpPr txBox="1">
              <a:spLocks noChangeArrowheads="1"/>
            </p:cNvSpPr>
            <p:nvPr/>
          </p:nvSpPr>
          <p:spPr bwMode="auto">
            <a:xfrm>
              <a:off x="4586288" y="2807063"/>
              <a:ext cx="5170998" cy="6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en-US" sz="1600" b="0" i="0" u="none" strike="noStrike" kern="0" cap="none" spc="0" normalizeH="0" baseline="0" noProof="0" dirty="0">
                  <a:ln>
                    <a:noFill/>
                  </a:ln>
                  <a:solidFill>
                    <a:schemeClr val="tx1">
                      <a:lumMod val="75000"/>
                      <a:lumOff val="25000"/>
                    </a:schemeClr>
                  </a:solidFill>
                  <a:effectLst/>
                  <a:uLnTx/>
                  <a:uFillTx/>
                  <a:latin typeface="阿里巴巴普惠体 R" panose="00020600040101010101" charset="-122"/>
                  <a:ea typeface="阿里巴巴普惠体 R" panose="00020600040101010101" charset="-122"/>
                  <a:cs typeface="阿里巴巴普惠体 R" panose="00020600040101010101" charset="-122"/>
                </a:rPr>
                <a:t>点击此处添加文本内容，如关键词、部分简单介绍等。点击此处添加文本内容，如关键词、部分简单介绍等。</a:t>
              </a:r>
            </a:p>
          </p:txBody>
        </p:sp>
        <p:sp>
          <p:nvSpPr>
            <p:cNvPr id="22" name="文本框 13"/>
            <p:cNvSpPr txBox="1">
              <a:spLocks noChangeArrowheads="1"/>
            </p:cNvSpPr>
            <p:nvPr/>
          </p:nvSpPr>
          <p:spPr bwMode="auto">
            <a:xfrm>
              <a:off x="5694328" y="3713626"/>
              <a:ext cx="5095272" cy="6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en-US" sz="1600" b="0" i="0" u="none" strike="noStrike" kern="0" cap="none" spc="0" normalizeH="0" baseline="0" noProof="0" dirty="0">
                  <a:ln>
                    <a:noFill/>
                  </a:ln>
                  <a:solidFill>
                    <a:schemeClr val="tx1">
                      <a:lumMod val="75000"/>
                      <a:lumOff val="25000"/>
                    </a:schemeClr>
                  </a:solidFill>
                  <a:effectLst/>
                  <a:uLnTx/>
                  <a:uFillTx/>
                  <a:latin typeface="阿里巴巴普惠体 R" panose="00020600040101010101" charset="-122"/>
                  <a:ea typeface="阿里巴巴普惠体 R" panose="00020600040101010101" charset="-122"/>
                  <a:cs typeface="阿里巴巴普惠体 R" panose="00020600040101010101" charset="-122"/>
                </a:rPr>
                <a:t>点击此处添加文本内容，如关键词、部分简单介绍等。点击此处添加文本内容，如关键词、部分简单介绍等。</a:t>
              </a:r>
            </a:p>
          </p:txBody>
        </p:sp>
        <p:sp>
          <p:nvSpPr>
            <p:cNvPr id="23" name="文本框 14"/>
            <p:cNvSpPr txBox="1">
              <a:spLocks noChangeArrowheads="1"/>
            </p:cNvSpPr>
            <p:nvPr/>
          </p:nvSpPr>
          <p:spPr bwMode="auto">
            <a:xfrm>
              <a:off x="6447734" y="4620189"/>
              <a:ext cx="5137116" cy="6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en-US" sz="1600" b="0" i="0" u="none" strike="noStrike" kern="0" cap="none" spc="0" normalizeH="0" baseline="0" noProof="0" dirty="0">
                  <a:ln>
                    <a:noFill/>
                  </a:ln>
                  <a:solidFill>
                    <a:schemeClr val="tx1">
                      <a:lumMod val="75000"/>
                      <a:lumOff val="25000"/>
                    </a:schemeClr>
                  </a:solidFill>
                  <a:effectLst/>
                  <a:uLnTx/>
                  <a:uFillTx/>
                  <a:latin typeface="阿里巴巴普惠体 R" panose="00020600040101010101" charset="-122"/>
                  <a:ea typeface="阿里巴巴普惠体 R" panose="00020600040101010101" charset="-122"/>
                  <a:cs typeface="阿里巴巴普惠体 R" panose="00020600040101010101" charset="-122"/>
                </a:rPr>
                <a:t>点击此处添加文本内容，如关键词、部分简单介绍等。点击此处添加文本内容，如关键词、部分简单介绍等。</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9"/>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PA" val="v5.2.9"/>
</p:tagLst>
</file>

<file path=ppt/tags/tag22.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PA" val="v5.2.9"/>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25.xml><?xml version="1.0" encoding="utf-8"?>
<p:tagLst xmlns:a="http://schemas.openxmlformats.org/drawingml/2006/main" xmlns:r="http://schemas.openxmlformats.org/officeDocument/2006/relationships" xmlns:p="http://schemas.openxmlformats.org/presentationml/2006/main">
  <p:tag name="PA" val="v5.2.9"/>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27.xml><?xml version="1.0" encoding="utf-8"?>
<p:tagLst xmlns:a="http://schemas.openxmlformats.org/drawingml/2006/main" xmlns:r="http://schemas.openxmlformats.org/officeDocument/2006/relationships" xmlns:p="http://schemas.openxmlformats.org/presentationml/2006/main">
  <p:tag name="PA" val="v5.2.9"/>
</p:tagLst>
</file>

<file path=ppt/tags/tag28.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阿里巴巴普惠体 R"/>
        <a:ea typeface=""/>
        <a:cs typeface=""/>
        <a:font script="Jpan" typeface="游ゴシック Light"/>
        <a:font script="Hang" typeface="맑은 고딕"/>
        <a:font script="Hans" typeface="阿里巴巴普惠体 R"/>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R"/>
        <a:ea typeface=""/>
        <a:cs typeface=""/>
        <a:font script="Jpan" typeface="游ゴシック"/>
        <a:font script="Hang" typeface="맑은 고딕"/>
        <a:font script="Hans" typeface="阿里巴巴普惠体 R"/>
        <a:font script="Hant" typeface="新細明體"/>
        <a:font script="Arab" typeface="阿里巴巴普惠体 R"/>
        <a:font script="Hebr" typeface="阿里巴巴普惠体 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阿里巴巴普惠体 R"/>
        <a:ea typeface=""/>
        <a:cs typeface=""/>
        <a:font script="Jpan" typeface="游ゴシック Light"/>
        <a:font script="Hang" typeface="맑은 고딕"/>
        <a:font script="Hans" typeface="阿里巴巴普惠体 R"/>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R"/>
        <a:ea typeface=""/>
        <a:cs typeface=""/>
        <a:font script="Jpan" typeface="游ゴシック"/>
        <a:font script="Hang" typeface="맑은 고딕"/>
        <a:font script="Hans" typeface="阿里巴巴普惠体 R"/>
        <a:font script="Hant" typeface="新細明體"/>
        <a:font script="Arab" typeface="阿里巴巴普惠体 R"/>
        <a:font script="Hebr" typeface="阿里巴巴普惠体 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阿里巴巴普惠体 R"/>
        <a:ea typeface=""/>
        <a:cs typeface=""/>
        <a:font script="Jpan" typeface="游ゴシック Light"/>
        <a:font script="Hang" typeface="맑은 고딕"/>
        <a:font script="Hans" typeface="阿里巴巴普惠体 R"/>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R"/>
        <a:ea typeface=""/>
        <a:cs typeface=""/>
        <a:font script="Jpan" typeface="游ゴシック"/>
        <a:font script="Hang" typeface="맑은 고딕"/>
        <a:font script="Hans" typeface="阿里巴巴普惠体 R"/>
        <a:font script="Hant" typeface="新細明體"/>
        <a:font script="Arab" typeface="阿里巴巴普惠体 R"/>
        <a:font script="Hebr" typeface="阿里巴巴普惠体 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R"/>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R"/>
        <a:ea typeface=""/>
        <a:cs typeface=""/>
        <a:font script="Jpan" typeface="ＭＳ Ｐゴシック"/>
        <a:font script="Hang" typeface="맑은 고딕"/>
        <a:font script="Hans" typeface="阿里巴巴普惠体 R"/>
        <a:font script="Hant" typeface="新細明體"/>
        <a:font script="Arab" typeface="阿里巴巴普惠体 R"/>
        <a:font script="Hebr" typeface="阿里巴巴普惠体 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1213</Words>
  <Application>Microsoft Office PowerPoint</Application>
  <PresentationFormat>宽屏</PresentationFormat>
  <Paragraphs>199</Paragraphs>
  <Slides>17</Slides>
  <Notes>0</Notes>
  <HiddenSlides>0</HiddenSlides>
  <MMClips>0</MMClips>
  <ScaleCrop>false</ScaleCrop>
  <HeadingPairs>
    <vt:vector size="6" baseType="variant">
      <vt:variant>
        <vt:lpstr>已用的字体</vt:lpstr>
      </vt:variant>
      <vt:variant>
        <vt:i4>2</vt:i4>
      </vt:variant>
      <vt:variant>
        <vt:lpstr>主题</vt:lpstr>
      </vt:variant>
      <vt:variant>
        <vt:i4>2</vt:i4>
      </vt:variant>
      <vt:variant>
        <vt:lpstr>幻灯片标题</vt:lpstr>
      </vt:variant>
      <vt:variant>
        <vt:i4>17</vt:i4>
      </vt:variant>
    </vt:vector>
  </HeadingPairs>
  <TitlesOfParts>
    <vt:vector size="21" baseType="lpstr">
      <vt:lpstr>阿里巴巴普惠体 R</vt:lpstr>
      <vt:lpstr>Arial</vt:lpstr>
      <vt:lpstr>办公资源网：www.bangongziyuan.com</vt:lpstr>
      <vt:lpstr>1_办公资源网：www.bangongziyuan.com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5</cp:revision>
  <dcterms:created xsi:type="dcterms:W3CDTF">2020-03-30T10:30:00Z</dcterms:created>
  <dcterms:modified xsi:type="dcterms:W3CDTF">2021-01-05T11:39:29Z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