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57" r:id="rId3"/>
    <p:sldId id="258" r:id="rId4"/>
    <p:sldId id="261" r:id="rId5"/>
    <p:sldId id="276" r:id="rId6"/>
    <p:sldId id="277" r:id="rId7"/>
    <p:sldId id="268" r:id="rId8"/>
    <p:sldId id="263" r:id="rId9"/>
    <p:sldId id="274" r:id="rId10"/>
    <p:sldId id="275" r:id="rId11"/>
    <p:sldId id="269" r:id="rId12"/>
    <p:sldId id="265" r:id="rId13"/>
    <p:sldId id="273" r:id="rId14"/>
    <p:sldId id="270" r:id="rId15"/>
    <p:sldId id="267" r:id="rId16"/>
    <p:sldId id="272" r:id="rId17"/>
    <p:sldId id="271"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3F80"/>
    <a:srgbClr val="F62C40"/>
    <a:srgbClr val="F0F0F0"/>
    <a:srgbClr val="D94747"/>
    <a:srgbClr val="FF1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31" autoAdjust="0"/>
    <p:restoredTop sz="94660"/>
  </p:normalViewPr>
  <p:slideViewPr>
    <p:cSldViewPr snapToGrid="0">
      <p:cViewPr varScale="1">
        <p:scale>
          <a:sx n="106" d="100"/>
          <a:sy n="106" d="100"/>
        </p:scale>
        <p:origin x="972" y="10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rgbClr val="F62C40"/>
            </a:solidFill>
            <a:ln>
              <a:noFill/>
            </a:ln>
            <a:effectLst/>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83D4-4694-A2EA-45FE35C3B421}"/>
            </c:ext>
          </c:extLst>
        </c:ser>
        <c:ser>
          <c:idx val="1"/>
          <c:order val="1"/>
          <c:tx>
            <c:strRef>
              <c:f>Sheet1!$C$1</c:f>
              <c:strCache>
                <c:ptCount val="1"/>
                <c:pt idx="0">
                  <c:v>系列 2</c:v>
                </c:pt>
              </c:strCache>
            </c:strRef>
          </c:tx>
          <c:spPr>
            <a:solidFill>
              <a:srgbClr val="2F3F80"/>
            </a:solidFill>
            <a:ln>
              <a:noFill/>
            </a:ln>
            <a:effectLst/>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83D4-4694-A2EA-45FE35C3B421}"/>
            </c:ext>
          </c:extLst>
        </c:ser>
        <c:dLbls>
          <c:showLegendKey val="0"/>
          <c:showVal val="0"/>
          <c:showCatName val="0"/>
          <c:showSerName val="0"/>
          <c:showPercent val="0"/>
          <c:showBubbleSize val="0"/>
        </c:dLbls>
        <c:gapWidth val="219"/>
        <c:overlap val="-27"/>
        <c:axId val="1918821360"/>
        <c:axId val="1918826608"/>
      </c:barChart>
      <c:catAx>
        <c:axId val="1918821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思源黑体 CN Light" panose="020B0300000000000000" pitchFamily="34" charset="-122"/>
                <a:ea typeface="思源黑体 CN Light" panose="020B0300000000000000" pitchFamily="34" charset="-122"/>
                <a:cs typeface="+mn-cs"/>
              </a:defRPr>
            </a:pPr>
            <a:endParaRPr lang="zh-CN"/>
          </a:p>
        </c:txPr>
        <c:crossAx val="1918826608"/>
        <c:crosses val="autoZero"/>
        <c:auto val="1"/>
        <c:lblAlgn val="ctr"/>
        <c:lblOffset val="100"/>
        <c:noMultiLvlLbl val="0"/>
      </c:catAx>
      <c:valAx>
        <c:axId val="19188266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思源黑体 CN Light" panose="020B0300000000000000" pitchFamily="34" charset="-122"/>
                <a:ea typeface="思源黑体 CN Light" panose="020B0300000000000000" pitchFamily="34" charset="-122"/>
                <a:cs typeface="+mn-cs"/>
              </a:defRPr>
            </a:pPr>
            <a:endParaRPr lang="zh-CN"/>
          </a:p>
        </c:txPr>
        <c:crossAx val="1918821360"/>
        <c:crosses val="autoZero"/>
        <c:crossBetween val="between"/>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思源黑体 CN Light" panose="020B0300000000000000" pitchFamily="34" charset="-122"/>
              <a:ea typeface="思源黑体 CN Light" panose="020B0300000000000000" pitchFamily="34" charset="-122"/>
              <a:cs typeface="+mn-cs"/>
            </a:defRPr>
          </a:pPr>
          <a:endParaRPr lang="zh-CN"/>
        </a:p>
      </c:txPr>
    </c:legend>
    <c:plotVisOnly val="1"/>
    <c:dispBlanksAs val="gap"/>
    <c:showDLblsOverMax val="0"/>
  </c:chart>
  <c:spPr>
    <a:noFill/>
    <a:ln>
      <a:noFill/>
    </a:ln>
    <a:effectLst/>
  </c:spPr>
  <c:txPr>
    <a:bodyPr/>
    <a:lstStyle/>
    <a:p>
      <a:pPr>
        <a:defRPr lang="zh-CN">
          <a:latin typeface="思源黑体 CN Light" panose="020B0300000000000000" pitchFamily="34" charset="-122"/>
          <a:ea typeface="思源黑体 CN Light" panose="020B0300000000000000" pitchFamily="34" charset="-122"/>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优设标题黑" panose="00000500000000000000" pitchFamily="2" charset="-122"/>
                <a:ea typeface="优设标题黑" panose="00000500000000000000" pitchFamily="2"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优设标题黑" panose="00000500000000000000" pitchFamily="2" charset="-122"/>
                <a:ea typeface="优设标题黑" panose="00000500000000000000" pitchFamily="2" charset="-122"/>
              </a:defRPr>
            </a:lvl1pPr>
          </a:lstStyle>
          <a:p>
            <a:fld id="{F82795A1-DAF1-4F04-84A5-B56EC29EF159}" type="datetimeFigureOut">
              <a:rPr lang="zh-CN" altLang="en-US" smtClean="0"/>
              <a:t>2021/1/5</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优设标题黑" panose="00000500000000000000" pitchFamily="2" charset="-122"/>
                <a:ea typeface="优设标题黑" panose="00000500000000000000" pitchFamily="2"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优设标题黑" panose="00000500000000000000" pitchFamily="2" charset="-122"/>
                <a:ea typeface="优设标题黑" panose="00000500000000000000" pitchFamily="2" charset="-122"/>
              </a:defRPr>
            </a:lvl1pPr>
          </a:lstStyle>
          <a:p>
            <a:fld id="{BD676734-E28B-4726-A286-8FDE2C84FB18}"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优设标题黑" panose="00000500000000000000" pitchFamily="2" charset="-122"/>
        <a:ea typeface="优设标题黑" panose="00000500000000000000" pitchFamily="2" charset="-122"/>
        <a:cs typeface="+mn-cs"/>
      </a:defRPr>
    </a:lvl1pPr>
    <a:lvl2pPr marL="457200" algn="l" defTabSz="914400" rtl="0" eaLnBrk="1" latinLnBrk="0" hangingPunct="1">
      <a:defRPr sz="1200" kern="1200">
        <a:solidFill>
          <a:schemeClr val="tx1"/>
        </a:solidFill>
        <a:latin typeface="优设标题黑" panose="00000500000000000000" pitchFamily="2" charset="-122"/>
        <a:ea typeface="优设标题黑" panose="00000500000000000000" pitchFamily="2" charset="-122"/>
        <a:cs typeface="+mn-cs"/>
      </a:defRPr>
    </a:lvl2pPr>
    <a:lvl3pPr marL="914400" algn="l" defTabSz="914400" rtl="0" eaLnBrk="1" latinLnBrk="0" hangingPunct="1">
      <a:defRPr sz="1200" kern="1200">
        <a:solidFill>
          <a:schemeClr val="tx1"/>
        </a:solidFill>
        <a:latin typeface="优设标题黑" panose="00000500000000000000" pitchFamily="2" charset="-122"/>
        <a:ea typeface="优设标题黑" panose="00000500000000000000" pitchFamily="2" charset="-122"/>
        <a:cs typeface="+mn-cs"/>
      </a:defRPr>
    </a:lvl3pPr>
    <a:lvl4pPr marL="1371600" algn="l" defTabSz="914400" rtl="0" eaLnBrk="1" latinLnBrk="0" hangingPunct="1">
      <a:defRPr sz="1200" kern="1200">
        <a:solidFill>
          <a:schemeClr val="tx1"/>
        </a:solidFill>
        <a:latin typeface="优设标题黑" panose="00000500000000000000" pitchFamily="2" charset="-122"/>
        <a:ea typeface="优设标题黑" panose="00000500000000000000" pitchFamily="2" charset="-122"/>
        <a:cs typeface="+mn-cs"/>
      </a:defRPr>
    </a:lvl4pPr>
    <a:lvl5pPr marL="1828800" algn="l" defTabSz="914400" rtl="0" eaLnBrk="1" latinLnBrk="0" hangingPunct="1">
      <a:defRPr sz="1200" kern="1200">
        <a:solidFill>
          <a:schemeClr val="tx1"/>
        </a:solidFill>
        <a:latin typeface="优设标题黑" panose="00000500000000000000" pitchFamily="2" charset="-122"/>
        <a:ea typeface="优设标题黑" panose="00000500000000000000"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D676734-E28B-4726-A286-8FDE2C84FB18}"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D676734-E28B-4726-A286-8FDE2C84FB18}"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D676734-E28B-4726-A286-8FDE2C84FB18}"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D676734-E28B-4726-A286-8FDE2C84FB18}"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D676734-E28B-4726-A286-8FDE2C84FB18}"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D676734-E28B-4726-A286-8FDE2C84FB18}"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D676734-E28B-4726-A286-8FDE2C84FB18}"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D676734-E28B-4726-A286-8FDE2C84FB18}"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D676734-E28B-4726-A286-8FDE2C84FB18}" type="slidenum">
              <a:rPr lang="zh-CN" altLang="en-US" smtClean="0"/>
              <a:t>17</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D676734-E28B-4726-A286-8FDE2C84FB18}"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D676734-E28B-4726-A286-8FDE2C84FB18}"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D676734-E28B-4726-A286-8FDE2C84FB18}"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D676734-E28B-4726-A286-8FDE2C84FB18}"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D676734-E28B-4726-A286-8FDE2C84FB18}"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D676734-E28B-4726-A286-8FDE2C84FB18}"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D676734-E28B-4726-A286-8FDE2C84FB18}"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D676734-E28B-4726-A286-8FDE2C84FB18}"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67E809E6-E65D-4842-9639-39FC21DA0937}"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79B91CF-BE6C-464F-8F31-E49FAE5C702D}" type="slidenum">
              <a:rPr lang="zh-CN" altLang="en-US" smtClean="0"/>
              <a:t>‹#›</a:t>
            </a:fld>
            <a:endParaRPr lang="zh-CN" altLang="en-US"/>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7E809E6-E65D-4842-9639-39FC21DA0937}"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79B91CF-BE6C-464F-8F31-E49FAE5C702D}" type="slidenum">
              <a:rPr lang="zh-CN" altLang="en-US" smtClean="0"/>
              <a:t>‹#›</a:t>
            </a:fld>
            <a:endParaRPr lang="zh-CN" alt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7E809E6-E65D-4842-9639-39FC21DA0937}"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79B91CF-BE6C-464F-8F31-E49FAE5C702D}" type="slidenum">
              <a:rPr lang="zh-CN" altLang="en-US" smtClean="0"/>
              <a:t>‹#›</a:t>
            </a:fld>
            <a:endParaRPr lang="zh-CN" alt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7E809E6-E65D-4842-9639-39FC21DA0937}"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79B91CF-BE6C-464F-8F31-E49FAE5C702D}" type="slidenum">
              <a:rPr lang="zh-CN" altLang="en-US" smtClean="0"/>
              <a:t>‹#›</a:t>
            </a:fld>
            <a:endParaRPr lang="zh-CN" alt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67E809E6-E65D-4842-9639-39FC21DA0937}"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79B91CF-BE6C-464F-8F31-E49FAE5C702D}" type="slidenum">
              <a:rPr lang="zh-CN" altLang="en-US" smtClean="0"/>
              <a:t>‹#›</a:t>
            </a:fld>
            <a:endParaRPr lang="zh-CN" alt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67E809E6-E65D-4842-9639-39FC21DA0937}"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79B91CF-BE6C-464F-8F31-E49FAE5C702D}" type="slidenum">
              <a:rPr lang="zh-CN" altLang="en-US" smtClean="0"/>
              <a:t>‹#›</a:t>
            </a:fld>
            <a:endParaRPr lang="zh-CN" alt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67E809E6-E65D-4842-9639-39FC21DA0937}"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79B91CF-BE6C-464F-8F31-E49FAE5C702D}" type="slidenum">
              <a:rPr lang="zh-CN" altLang="en-US" smtClean="0"/>
              <a:t>‹#›</a:t>
            </a:fld>
            <a:endParaRPr lang="zh-CN" alt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67E809E6-E65D-4842-9639-39FC21DA0937}"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79B91CF-BE6C-464F-8F31-E49FAE5C702D}" type="slidenum">
              <a:rPr lang="zh-CN" altLang="en-US" smtClean="0"/>
              <a:t>‹#›</a:t>
            </a:fld>
            <a:endParaRPr lang="zh-CN" alt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7E809E6-E65D-4842-9639-39FC21DA0937}"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79B91CF-BE6C-464F-8F31-E49FAE5C702D}" type="slidenum">
              <a:rPr lang="zh-CN" altLang="en-US" smtClean="0"/>
              <a:t>‹#›</a:t>
            </a:fld>
            <a:endParaRPr lang="zh-CN" alt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67E809E6-E65D-4842-9639-39FC21DA0937}"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79B91CF-BE6C-464F-8F31-E49FAE5C702D}" type="slidenum">
              <a:rPr lang="zh-CN" altLang="en-US" smtClean="0"/>
              <a:t>‹#›</a:t>
            </a:fld>
            <a:endParaRPr lang="zh-CN" alt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67E809E6-E65D-4842-9639-39FC21DA0937}"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79B91CF-BE6C-464F-8F31-E49FAE5C702D}" type="slidenum">
              <a:rPr lang="zh-CN" altLang="en-US" smtClean="0"/>
              <a:t>‹#›</a:t>
            </a:fld>
            <a:endParaRPr lang="zh-CN" alt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优设标题黑" panose="00000500000000000000" pitchFamily="2" charset="-122"/>
                <a:ea typeface="优设标题黑" panose="00000500000000000000" pitchFamily="2" charset="-122"/>
              </a:defRPr>
            </a:lvl1pPr>
          </a:lstStyle>
          <a:p>
            <a:fld id="{67E809E6-E65D-4842-9639-39FC21DA0937}" type="datetimeFigureOut">
              <a:rPr lang="zh-CN" altLang="en-US" smtClean="0"/>
              <a:t>2021/1/5</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优设标题黑" panose="00000500000000000000" pitchFamily="2" charset="-122"/>
                <a:ea typeface="优设标题黑" panose="00000500000000000000" pitchFamily="2"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优设标题黑" panose="00000500000000000000" pitchFamily="2" charset="-122"/>
                <a:ea typeface="优设标题黑" panose="00000500000000000000" pitchFamily="2" charset="-122"/>
              </a:defRPr>
            </a:lvl1pPr>
          </a:lstStyle>
          <a:p>
            <a:fld id="{879B91CF-BE6C-464F-8F31-E49FAE5C702D}"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l" defTabSz="914400" rtl="0" eaLnBrk="1" latinLnBrk="0" hangingPunct="1">
        <a:lnSpc>
          <a:spcPct val="90000"/>
        </a:lnSpc>
        <a:spcBef>
          <a:spcPct val="0"/>
        </a:spcBef>
        <a:buNone/>
        <a:defRPr sz="4400" kern="1200">
          <a:solidFill>
            <a:schemeClr val="tx1"/>
          </a:solidFill>
          <a:latin typeface="阿里巴巴普惠体 R" panose="00020600040101010101" pitchFamily="18" charset="-122"/>
          <a:ea typeface="阿里巴巴普惠体 R" panose="00020600040101010101" pitchFamily="18"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优设标题黑" panose="00000500000000000000" pitchFamily="2" charset="-122"/>
          <a:ea typeface="优设标题黑" panose="00000500000000000000"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优设标题黑" panose="00000500000000000000" pitchFamily="2" charset="-122"/>
          <a:ea typeface="优设标题黑" panose="00000500000000000000"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优设标题黑" panose="00000500000000000000" pitchFamily="2" charset="-122"/>
          <a:ea typeface="优设标题黑" panose="00000500000000000000"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优设标题黑" panose="00000500000000000000" pitchFamily="2" charset="-122"/>
          <a:ea typeface="优设标题黑" panose="00000500000000000000"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优设标题黑" panose="00000500000000000000" pitchFamily="2" charset="-122"/>
          <a:ea typeface="优设标题黑" panose="00000500000000000000"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优设标题黑" panose="00000500000000000000" pitchFamily="2" charset="-122"/>
                <a:ea typeface="优设标题黑" panose="00000500000000000000" pitchFamily="2" charset="-122"/>
              </a:rPr>
              <a:t>BY YUSHEN</a:t>
            </a:r>
            <a:endParaRPr lang="zh-CN" altLang="en-US" dirty="0">
              <a:noFill/>
              <a:latin typeface="优设标题黑" panose="00000500000000000000" pitchFamily="2" charset="-122"/>
              <a:ea typeface="优设标题黑" panose="00000500000000000000" pitchFamily="2" charset="-122"/>
            </a:endParaRPr>
          </a:p>
        </p:txBody>
      </p:sp>
      <p:grpSp>
        <p:nvGrpSpPr>
          <p:cNvPr id="7" name="组合 6"/>
          <p:cNvGrpSpPr/>
          <p:nvPr/>
        </p:nvGrpSpPr>
        <p:grpSpPr>
          <a:xfrm>
            <a:off x="-7696507" y="-1139360"/>
            <a:ext cx="28041278" cy="8936416"/>
            <a:chOff x="-7696507" y="-1139360"/>
            <a:chExt cx="28041278" cy="8936416"/>
          </a:xfrm>
        </p:grpSpPr>
        <p:pic>
          <p:nvPicPr>
            <p:cNvPr id="41" name="图片 40"/>
            <p:cNvPicPr>
              <a:picLocks noChangeAspect="1"/>
            </p:cNvPicPr>
            <p:nvPr/>
          </p:nvPicPr>
          <p:blipFill>
            <a:blip r:embed="rId3" cstate="print">
              <a:extLst>
                <a:ext uri="{28A0092B-C50C-407E-A947-70E740481C1C}">
                  <a14:useLocalDpi xmlns:a14="http://schemas.microsoft.com/office/drawing/2010/main" val="0"/>
                </a:ext>
              </a:extLst>
            </a:blip>
            <a:srcRect t="13541" r="66877"/>
            <a:stretch>
              <a:fillRect/>
            </a:stretch>
          </p:blipFill>
          <p:spPr>
            <a:xfrm flipH="1">
              <a:off x="9696098" y="2519243"/>
              <a:ext cx="2514952" cy="4376857"/>
            </a:xfrm>
            <a:custGeom>
              <a:avLst/>
              <a:gdLst>
                <a:gd name="connsiteX0" fmla="*/ 0 w 2514952"/>
                <a:gd name="connsiteY0" fmla="*/ 0 h 4376857"/>
                <a:gd name="connsiteX1" fmla="*/ 0 w 2514952"/>
                <a:gd name="connsiteY1" fmla="*/ 4376857 h 4376857"/>
                <a:gd name="connsiteX2" fmla="*/ 653047 w 2514952"/>
                <a:gd name="connsiteY2" fmla="*/ 4376857 h 4376857"/>
                <a:gd name="connsiteX3" fmla="*/ 2514952 w 2514952"/>
                <a:gd name="connsiteY3" fmla="*/ 2514952 h 4376857"/>
              </a:gdLst>
              <a:ahLst/>
              <a:cxnLst>
                <a:cxn ang="0">
                  <a:pos x="connsiteX0" y="connsiteY0"/>
                </a:cxn>
                <a:cxn ang="0">
                  <a:pos x="connsiteX1" y="connsiteY1"/>
                </a:cxn>
                <a:cxn ang="0">
                  <a:pos x="connsiteX2" y="connsiteY2"/>
                </a:cxn>
                <a:cxn ang="0">
                  <a:pos x="connsiteX3" y="connsiteY3"/>
                </a:cxn>
              </a:cxnLst>
              <a:rect l="l" t="t" r="r" b="b"/>
              <a:pathLst>
                <a:path w="2514952" h="4376857">
                  <a:moveTo>
                    <a:pt x="0" y="0"/>
                  </a:moveTo>
                  <a:lnTo>
                    <a:pt x="0" y="4376857"/>
                  </a:lnTo>
                  <a:lnTo>
                    <a:pt x="653047" y="4376857"/>
                  </a:lnTo>
                  <a:lnTo>
                    <a:pt x="2514952" y="2514952"/>
                  </a:lnTo>
                  <a:close/>
                </a:path>
              </a:pathLst>
            </a:custGeom>
          </p:spPr>
        </p:pic>
        <p:pic>
          <p:nvPicPr>
            <p:cNvPr id="35" name="图片 34"/>
            <p:cNvPicPr>
              <a:picLocks noChangeAspect="1"/>
            </p:cNvPicPr>
            <p:nvPr/>
          </p:nvPicPr>
          <p:blipFill>
            <a:blip r:embed="rId3" cstate="print">
              <a:extLst>
                <a:ext uri="{28A0092B-C50C-407E-A947-70E740481C1C}">
                  <a14:useLocalDpi xmlns:a14="http://schemas.microsoft.com/office/drawing/2010/main" val="0"/>
                </a:ext>
              </a:extLst>
            </a:blip>
            <a:srcRect r="61082" b="9383"/>
            <a:stretch>
              <a:fillRect/>
            </a:stretch>
          </p:blipFill>
          <p:spPr>
            <a:xfrm>
              <a:off x="1" y="1"/>
              <a:ext cx="2955009" cy="4587331"/>
            </a:xfrm>
            <a:custGeom>
              <a:avLst/>
              <a:gdLst>
                <a:gd name="connsiteX0" fmla="*/ 0 w 2955009"/>
                <a:gd name="connsiteY0" fmla="*/ 0 h 4587331"/>
                <a:gd name="connsiteX1" fmla="*/ 1322688 w 2955009"/>
                <a:gd name="connsiteY1" fmla="*/ 0 h 4587331"/>
                <a:gd name="connsiteX2" fmla="*/ 2955009 w 2955009"/>
                <a:gd name="connsiteY2" fmla="*/ 1632321 h 4587331"/>
                <a:gd name="connsiteX3" fmla="*/ 0 w 2955009"/>
                <a:gd name="connsiteY3" fmla="*/ 4587331 h 4587331"/>
              </a:gdLst>
              <a:ahLst/>
              <a:cxnLst>
                <a:cxn ang="0">
                  <a:pos x="connsiteX0" y="connsiteY0"/>
                </a:cxn>
                <a:cxn ang="0">
                  <a:pos x="connsiteX1" y="connsiteY1"/>
                </a:cxn>
                <a:cxn ang="0">
                  <a:pos x="connsiteX2" y="connsiteY2"/>
                </a:cxn>
                <a:cxn ang="0">
                  <a:pos x="connsiteX3" y="connsiteY3"/>
                </a:cxn>
              </a:cxnLst>
              <a:rect l="l" t="t" r="r" b="b"/>
              <a:pathLst>
                <a:path w="2955009" h="4587331">
                  <a:moveTo>
                    <a:pt x="0" y="0"/>
                  </a:moveTo>
                  <a:lnTo>
                    <a:pt x="1322688" y="0"/>
                  </a:lnTo>
                  <a:lnTo>
                    <a:pt x="2955009" y="1632321"/>
                  </a:lnTo>
                  <a:lnTo>
                    <a:pt x="0" y="4587331"/>
                  </a:lnTo>
                  <a:close/>
                </a:path>
              </a:pathLst>
            </a:custGeom>
          </p:spPr>
        </p:pic>
        <p:sp>
          <p:nvSpPr>
            <p:cNvPr id="9" name="矩形 8"/>
            <p:cNvSpPr/>
            <p:nvPr/>
          </p:nvSpPr>
          <p:spPr>
            <a:xfrm rot="18900000" flipV="1">
              <a:off x="10837914" y="611397"/>
              <a:ext cx="9506857" cy="7185659"/>
            </a:xfrm>
            <a:prstGeom prst="rect">
              <a:avLst/>
            </a:prstGeom>
            <a:solidFill>
              <a:srgbClr val="2F3F8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优设标题黑" panose="00000500000000000000" pitchFamily="2" charset="-122"/>
                <a:ea typeface="优设标题黑" panose="00000500000000000000" pitchFamily="2" charset="-122"/>
              </a:endParaRPr>
            </a:p>
          </p:txBody>
        </p:sp>
        <p:sp>
          <p:nvSpPr>
            <p:cNvPr id="10" name="矩形 9"/>
            <p:cNvSpPr/>
            <p:nvPr/>
          </p:nvSpPr>
          <p:spPr>
            <a:xfrm rot="18900000" flipV="1">
              <a:off x="-7696507" y="-1139360"/>
              <a:ext cx="9506857" cy="7185659"/>
            </a:xfrm>
            <a:prstGeom prst="rect">
              <a:avLst/>
            </a:prstGeom>
            <a:solidFill>
              <a:srgbClr val="F62C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优设标题黑" panose="00000500000000000000" pitchFamily="2" charset="-122"/>
                <a:ea typeface="优设标题黑" panose="00000500000000000000" pitchFamily="2" charset="-122"/>
              </a:endParaRPr>
            </a:p>
          </p:txBody>
        </p:sp>
        <p:sp>
          <p:nvSpPr>
            <p:cNvPr id="8" name="矩形 7"/>
            <p:cNvSpPr/>
            <p:nvPr/>
          </p:nvSpPr>
          <p:spPr>
            <a:xfrm rot="18900000" flipV="1">
              <a:off x="1040771" y="277568"/>
              <a:ext cx="9506857" cy="7185659"/>
            </a:xfrm>
            <a:prstGeom prst="rect">
              <a:avLst/>
            </a:prstGeom>
            <a:solidFill>
              <a:schemeClr val="bg1"/>
            </a:solidFill>
            <a:ln>
              <a:noFill/>
            </a:ln>
            <a:effectLst>
              <a:outerShdw blurRad="635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优设标题黑" panose="00000500000000000000" pitchFamily="2" charset="-122"/>
                <a:ea typeface="优设标题黑" panose="00000500000000000000" pitchFamily="2" charset="-122"/>
              </a:endParaRPr>
            </a:p>
          </p:txBody>
        </p:sp>
      </p:grpSp>
      <p:sp>
        <p:nvSpPr>
          <p:cNvPr id="12" name="文本框 11"/>
          <p:cNvSpPr txBox="1"/>
          <p:nvPr/>
        </p:nvSpPr>
        <p:spPr>
          <a:xfrm>
            <a:off x="4098587" y="1074935"/>
            <a:ext cx="3994826" cy="1446550"/>
          </a:xfrm>
          <a:prstGeom prst="rect">
            <a:avLst/>
          </a:prstGeom>
          <a:noFill/>
        </p:spPr>
        <p:txBody>
          <a:bodyPr wrap="square" rtlCol="0">
            <a:spAutoFit/>
          </a:bodyPr>
          <a:lstStyle/>
          <a:p>
            <a:pPr algn="ctr"/>
            <a:r>
              <a:rPr lang="en-US" altLang="zh-CN" sz="8800" dirty="0">
                <a:solidFill>
                  <a:schemeClr val="tx1">
                    <a:lumMod val="65000"/>
                    <a:lumOff val="35000"/>
                  </a:schemeClr>
                </a:solidFill>
                <a:latin typeface="优设标题黑" panose="00000500000000000000" pitchFamily="2" charset="-122"/>
                <a:ea typeface="优设标题黑" panose="00000500000000000000" pitchFamily="2" charset="-122"/>
              </a:rPr>
              <a:t>20XX</a:t>
            </a:r>
          </a:p>
        </p:txBody>
      </p:sp>
      <p:grpSp>
        <p:nvGrpSpPr>
          <p:cNvPr id="13" name="组合 12"/>
          <p:cNvGrpSpPr/>
          <p:nvPr/>
        </p:nvGrpSpPr>
        <p:grpSpPr>
          <a:xfrm>
            <a:off x="2104869" y="3975639"/>
            <a:ext cx="7982263" cy="469457"/>
            <a:chOff x="2104869" y="3975639"/>
            <a:chExt cx="7982263" cy="469457"/>
          </a:xfrm>
        </p:grpSpPr>
        <p:cxnSp>
          <p:nvCxnSpPr>
            <p:cNvPr id="14" name="直接连接符 13"/>
            <p:cNvCxnSpPr/>
            <p:nvPr/>
          </p:nvCxnSpPr>
          <p:spPr>
            <a:xfrm>
              <a:off x="2104869" y="3975639"/>
              <a:ext cx="7982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2495902" y="4137319"/>
              <a:ext cx="7200196" cy="307777"/>
            </a:xfrm>
            <a:prstGeom prst="rect">
              <a:avLst/>
            </a:prstGeom>
            <a:noFill/>
          </p:spPr>
          <p:txBody>
            <a:bodyPr wrap="square" rtlCol="0">
              <a:spAutoFit/>
            </a:bodyPr>
            <a:lstStyle/>
            <a:p>
              <a:pPr algn="dist"/>
              <a:r>
                <a:rPr lang="en-US" altLang="zh-CN" sz="1400" dirty="0">
                  <a:solidFill>
                    <a:schemeClr val="tx1">
                      <a:lumMod val="85000"/>
                      <a:lumOff val="15000"/>
                    </a:schemeClr>
                  </a:solidFill>
                  <a:latin typeface="站酷小薇LOGO体" panose="02010600010101010101" pitchFamily="2" charset="-122"/>
                  <a:ea typeface="站酷小薇LOGO体" panose="02010600010101010101" pitchFamily="2" charset="-122"/>
                </a:rPr>
                <a:t>TIME MANAGEMENT, SEIZE EVERY MINUTE AND SECOND</a:t>
              </a:r>
              <a:endParaRPr lang="zh-CN" altLang="en-US" sz="1400" dirty="0">
                <a:solidFill>
                  <a:schemeClr val="tx1">
                    <a:lumMod val="85000"/>
                    <a:lumOff val="15000"/>
                  </a:schemeClr>
                </a:solidFill>
                <a:latin typeface="站酷小薇LOGO体" panose="02010600010101010101" pitchFamily="2" charset="-122"/>
                <a:ea typeface="站酷小薇LOGO体" panose="02010600010101010101" pitchFamily="2" charset="-122"/>
              </a:endParaRPr>
            </a:p>
          </p:txBody>
        </p:sp>
      </p:grpSp>
      <p:grpSp>
        <p:nvGrpSpPr>
          <p:cNvPr id="16" name="组合 15"/>
          <p:cNvGrpSpPr/>
          <p:nvPr/>
        </p:nvGrpSpPr>
        <p:grpSpPr>
          <a:xfrm>
            <a:off x="4355927" y="5090224"/>
            <a:ext cx="3480147" cy="771800"/>
            <a:chOff x="4355927" y="4827435"/>
            <a:chExt cx="3480147" cy="771800"/>
          </a:xfrm>
        </p:grpSpPr>
        <p:sp>
          <p:nvSpPr>
            <p:cNvPr id="17" name="矩形 16"/>
            <p:cNvSpPr/>
            <p:nvPr/>
          </p:nvSpPr>
          <p:spPr>
            <a:xfrm>
              <a:off x="4355927" y="4827435"/>
              <a:ext cx="1461451" cy="275590"/>
            </a:xfrm>
            <a:prstGeom prst="rect">
              <a:avLst/>
            </a:prstGeom>
            <a:ln w="6350">
              <a:solidFill>
                <a:schemeClr val="bg1">
                  <a:lumMod val="75000"/>
                </a:schemeClr>
              </a:solid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normalizeH="0" baseline="0" noProof="0">
                  <a:ln>
                    <a:noFill/>
                  </a:ln>
                  <a:solidFill>
                    <a:schemeClr val="tx1">
                      <a:lumMod val="65000"/>
                      <a:lumOff val="35000"/>
                    </a:schemeClr>
                  </a:solidFill>
                  <a:effectLst/>
                  <a:uLnTx/>
                  <a:uFillTx/>
                  <a:latin typeface="思源黑体 CN Light" panose="020B0300000000000000" pitchFamily="34" charset="-122"/>
                  <a:ea typeface="思源黑体 CN Light" panose="020B0300000000000000" pitchFamily="34" charset="-122"/>
                </a:rPr>
                <a:t>主讲人：</a:t>
              </a:r>
              <a:r>
                <a:rPr kumimoji="0" lang="en-US" altLang="zh-CN" sz="1200" i="0" u="none" strike="noStrike" kern="1200" cap="none" normalizeH="0" baseline="0" noProof="0">
                  <a:ln>
                    <a:noFill/>
                  </a:ln>
                  <a:solidFill>
                    <a:schemeClr val="tx1">
                      <a:lumMod val="65000"/>
                      <a:lumOff val="35000"/>
                    </a:schemeClr>
                  </a:solidFill>
                  <a:effectLst/>
                  <a:uLnTx/>
                  <a:uFillTx/>
                  <a:latin typeface="思源黑体 CN Light" panose="020B0300000000000000" pitchFamily="34" charset="-122"/>
                  <a:ea typeface="思源黑体 CN Light" panose="020B0300000000000000" pitchFamily="34" charset="-122"/>
                </a:rPr>
                <a:t>xiazaii</a:t>
              </a:r>
              <a:endParaRPr kumimoji="0" lang="zh-CN" altLang="en-US" sz="1200" i="0" u="none" strike="noStrike" kern="1200" cap="none" normalizeH="0" baseline="0" noProof="0" dirty="0">
                <a:ln>
                  <a:noFill/>
                </a:ln>
                <a:solidFill>
                  <a:schemeClr val="tx1">
                    <a:lumMod val="65000"/>
                    <a:lumOff val="35000"/>
                  </a:schemeClr>
                </a:solidFill>
                <a:effectLst/>
                <a:uLnTx/>
                <a:uFillTx/>
                <a:latin typeface="思源黑体 CN Light" panose="020B0300000000000000" pitchFamily="34" charset="-122"/>
                <a:ea typeface="思源黑体 CN Light" panose="020B0300000000000000" pitchFamily="34" charset="-122"/>
              </a:endParaRPr>
            </a:p>
          </p:txBody>
        </p:sp>
        <p:sp>
          <p:nvSpPr>
            <p:cNvPr id="18" name="文本框 17"/>
            <p:cNvSpPr txBox="1"/>
            <p:nvPr/>
          </p:nvSpPr>
          <p:spPr>
            <a:xfrm>
              <a:off x="6358624" y="4827435"/>
              <a:ext cx="1477450" cy="276999"/>
            </a:xfrm>
            <a:prstGeom prst="rect">
              <a:avLst/>
            </a:prstGeom>
            <a:noFill/>
            <a:ln w="6350">
              <a:solidFill>
                <a:schemeClr val="bg1">
                  <a:lumMod val="75000"/>
                </a:schemeClr>
              </a:solid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1200" dirty="0">
                  <a:solidFill>
                    <a:schemeClr val="tx1">
                      <a:lumMod val="65000"/>
                      <a:lumOff val="35000"/>
                    </a:schemeClr>
                  </a:solidFill>
                  <a:latin typeface="思源黑体 CN Light" panose="020B0300000000000000" pitchFamily="34" charset="-122"/>
                  <a:ea typeface="思源黑体 CN Light" panose="020B0300000000000000" pitchFamily="34" charset="-122"/>
                </a:rPr>
                <a:t>汇报部门：某某</a:t>
              </a:r>
              <a:endParaRPr kumimoji="0" lang="zh-CN" altLang="en-US" sz="1200" i="0" u="none" strike="noStrike" kern="1200" cap="none" normalizeH="0" baseline="0" noProof="0" dirty="0">
                <a:ln>
                  <a:noFill/>
                </a:ln>
                <a:solidFill>
                  <a:schemeClr val="tx1">
                    <a:lumMod val="65000"/>
                    <a:lumOff val="35000"/>
                  </a:schemeClr>
                </a:solidFill>
                <a:effectLst/>
                <a:uLnTx/>
                <a:uFillTx/>
                <a:latin typeface="思源黑体 CN Light" panose="020B0300000000000000" pitchFamily="34" charset="-122"/>
                <a:ea typeface="思源黑体 CN Light" panose="020B0300000000000000" pitchFamily="34" charset="-122"/>
              </a:endParaRPr>
            </a:p>
          </p:txBody>
        </p:sp>
        <p:sp>
          <p:nvSpPr>
            <p:cNvPr id="19" name="文本框 18"/>
            <p:cNvSpPr txBox="1"/>
            <p:nvPr/>
          </p:nvSpPr>
          <p:spPr>
            <a:xfrm>
              <a:off x="5229225" y="5291458"/>
              <a:ext cx="1733550" cy="307777"/>
            </a:xfrm>
            <a:prstGeom prst="rect">
              <a:avLst/>
            </a:prstGeom>
            <a:noFill/>
            <a:ln w="6350">
              <a:solidFill>
                <a:schemeClr val="bg1">
                  <a:lumMod val="75000"/>
                </a:schemeClr>
              </a:solid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kumimoji="0" lang="en-US" altLang="zh-CN" sz="1400" i="0" u="none" strike="noStrike" kern="1200" cap="none" normalizeH="0" baseline="0" noProof="0" dirty="0">
                  <a:ln>
                    <a:noFill/>
                  </a:ln>
                  <a:solidFill>
                    <a:schemeClr val="tx1">
                      <a:lumMod val="65000"/>
                      <a:lumOff val="35000"/>
                    </a:schemeClr>
                  </a:solidFill>
                  <a:effectLst/>
                  <a:uLnTx/>
                  <a:uFillTx/>
                  <a:latin typeface="思源黑体 CN Light" panose="020B0300000000000000" pitchFamily="34" charset="-122"/>
                  <a:ea typeface="思源黑体 CN Light" panose="020B0300000000000000" pitchFamily="34" charset="-122"/>
                </a:rPr>
                <a:t>20XX.XX.XX</a:t>
              </a:r>
              <a:endParaRPr kumimoji="0" lang="zh-CN" altLang="en-US" sz="1400" i="0" u="none" strike="noStrike" kern="1200" cap="none" normalizeH="0" baseline="0" noProof="0" dirty="0">
                <a:ln>
                  <a:noFill/>
                </a:ln>
                <a:solidFill>
                  <a:schemeClr val="tx1">
                    <a:lumMod val="65000"/>
                    <a:lumOff val="35000"/>
                  </a:schemeClr>
                </a:solidFill>
                <a:effectLst/>
                <a:uLnTx/>
                <a:uFillTx/>
                <a:latin typeface="思源黑体 CN Light" panose="020B0300000000000000" pitchFamily="34" charset="-122"/>
                <a:ea typeface="思源黑体 CN Light" panose="020B0300000000000000" pitchFamily="34" charset="-122"/>
              </a:endParaRPr>
            </a:p>
          </p:txBody>
        </p:sp>
      </p:grpSp>
      <p:grpSp>
        <p:nvGrpSpPr>
          <p:cNvPr id="2" name="组合 1"/>
          <p:cNvGrpSpPr/>
          <p:nvPr/>
        </p:nvGrpSpPr>
        <p:grpSpPr>
          <a:xfrm>
            <a:off x="1823067" y="2414890"/>
            <a:ext cx="8435030" cy="1506377"/>
            <a:chOff x="1632508" y="2305312"/>
            <a:chExt cx="8816148" cy="1506377"/>
          </a:xfrm>
        </p:grpSpPr>
        <p:sp>
          <p:nvSpPr>
            <p:cNvPr id="27" name="文本框 26"/>
            <p:cNvSpPr txBox="1"/>
            <p:nvPr/>
          </p:nvSpPr>
          <p:spPr>
            <a:xfrm>
              <a:off x="1632508" y="2488250"/>
              <a:ext cx="1326110" cy="1323439"/>
            </a:xfrm>
            <a:prstGeom prst="rect">
              <a:avLst/>
            </a:prstGeom>
            <a:noFill/>
          </p:spPr>
          <p:txBody>
            <a:bodyPr wrap="square" rtlCol="0">
              <a:spAutoFit/>
            </a:bodyPr>
            <a:lstStyle/>
            <a:p>
              <a:pPr algn="ctr"/>
              <a:r>
                <a:rPr lang="zh-CN" altLang="en-US" sz="8000" dirty="0">
                  <a:solidFill>
                    <a:srgbClr val="2F3F80"/>
                  </a:solidFill>
                  <a:effectLst>
                    <a:outerShdw dist="63500" dir="2700000" algn="tl" rotWithShape="0">
                      <a:schemeClr val="bg1">
                        <a:lumMod val="75000"/>
                        <a:alpha val="40000"/>
                      </a:schemeClr>
                    </a:outerShdw>
                  </a:effectLst>
                  <a:latin typeface="优设标题黑" panose="00000500000000000000" pitchFamily="2" charset="-122"/>
                  <a:ea typeface="优设标题黑" panose="00000500000000000000" pitchFamily="2" charset="-122"/>
                </a:rPr>
                <a:t>时</a:t>
              </a:r>
              <a:endParaRPr lang="en-US" altLang="zh-CN" sz="8000" dirty="0">
                <a:solidFill>
                  <a:srgbClr val="2F3F80"/>
                </a:solidFill>
                <a:effectLst>
                  <a:outerShdw dist="63500" dir="2700000" algn="tl" rotWithShape="0">
                    <a:schemeClr val="bg1">
                      <a:lumMod val="75000"/>
                      <a:alpha val="40000"/>
                    </a:schemeClr>
                  </a:outerShdw>
                </a:effectLst>
                <a:latin typeface="优设标题黑" panose="00000500000000000000" pitchFamily="2" charset="-122"/>
                <a:ea typeface="优设标题黑" panose="00000500000000000000" pitchFamily="2" charset="-122"/>
              </a:endParaRPr>
            </a:p>
          </p:txBody>
        </p:sp>
        <p:sp>
          <p:nvSpPr>
            <p:cNvPr id="30" name="文本框 29"/>
            <p:cNvSpPr txBox="1"/>
            <p:nvPr/>
          </p:nvSpPr>
          <p:spPr>
            <a:xfrm>
              <a:off x="2815672" y="2305312"/>
              <a:ext cx="994386" cy="1446550"/>
            </a:xfrm>
            <a:prstGeom prst="rect">
              <a:avLst/>
            </a:prstGeom>
            <a:noFill/>
          </p:spPr>
          <p:txBody>
            <a:bodyPr wrap="square" rtlCol="0">
              <a:spAutoFit/>
            </a:bodyPr>
            <a:lstStyle/>
            <a:p>
              <a:pPr algn="ctr"/>
              <a:r>
                <a:rPr lang="zh-CN" altLang="en-US" sz="8800" dirty="0">
                  <a:solidFill>
                    <a:srgbClr val="F62C40"/>
                  </a:solidFill>
                  <a:effectLst>
                    <a:outerShdw dist="63500" dir="2700000" algn="tl" rotWithShape="0">
                      <a:schemeClr val="bg1">
                        <a:lumMod val="75000"/>
                        <a:alpha val="40000"/>
                      </a:schemeClr>
                    </a:outerShdw>
                  </a:effectLst>
                  <a:latin typeface="优设标题黑" panose="00000500000000000000" pitchFamily="2" charset="-122"/>
                  <a:ea typeface="优设标题黑" panose="00000500000000000000" pitchFamily="2" charset="-122"/>
                </a:rPr>
                <a:t>间</a:t>
              </a:r>
              <a:endParaRPr lang="en-US" altLang="zh-CN" sz="8800" dirty="0">
                <a:solidFill>
                  <a:srgbClr val="F62C40"/>
                </a:solidFill>
                <a:effectLst>
                  <a:outerShdw dist="63500" dir="2700000" algn="tl" rotWithShape="0">
                    <a:schemeClr val="bg1">
                      <a:lumMod val="75000"/>
                      <a:alpha val="40000"/>
                    </a:schemeClr>
                  </a:outerShdw>
                </a:effectLst>
                <a:latin typeface="优设标题黑" panose="00000500000000000000" pitchFamily="2" charset="-122"/>
                <a:ea typeface="优设标题黑" panose="00000500000000000000" pitchFamily="2" charset="-122"/>
              </a:endParaRPr>
            </a:p>
          </p:txBody>
        </p:sp>
        <p:sp>
          <p:nvSpPr>
            <p:cNvPr id="20" name="文本框 19"/>
            <p:cNvSpPr txBox="1"/>
            <p:nvPr/>
          </p:nvSpPr>
          <p:spPr>
            <a:xfrm>
              <a:off x="3661806" y="2488250"/>
              <a:ext cx="1326110" cy="1323439"/>
            </a:xfrm>
            <a:prstGeom prst="rect">
              <a:avLst/>
            </a:prstGeom>
            <a:noFill/>
          </p:spPr>
          <p:txBody>
            <a:bodyPr wrap="square" rtlCol="0">
              <a:spAutoFit/>
            </a:bodyPr>
            <a:lstStyle/>
            <a:p>
              <a:pPr algn="ctr"/>
              <a:r>
                <a:rPr lang="zh-CN" altLang="en-US" sz="8000" dirty="0">
                  <a:solidFill>
                    <a:srgbClr val="2F3F80"/>
                  </a:solidFill>
                  <a:effectLst>
                    <a:outerShdw dist="63500" dir="2700000" algn="tl" rotWithShape="0">
                      <a:schemeClr val="bg1">
                        <a:lumMod val="75000"/>
                        <a:alpha val="40000"/>
                      </a:schemeClr>
                    </a:outerShdw>
                  </a:effectLst>
                  <a:latin typeface="优设标题黑" panose="00000500000000000000" pitchFamily="2" charset="-122"/>
                  <a:ea typeface="优设标题黑" panose="00000500000000000000" pitchFamily="2" charset="-122"/>
                </a:rPr>
                <a:t>管</a:t>
              </a:r>
              <a:endParaRPr lang="en-US" altLang="zh-CN" sz="8000" dirty="0">
                <a:solidFill>
                  <a:srgbClr val="2F3F80"/>
                </a:solidFill>
                <a:effectLst>
                  <a:outerShdw dist="63500" dir="2700000" algn="tl" rotWithShape="0">
                    <a:schemeClr val="bg1">
                      <a:lumMod val="75000"/>
                      <a:alpha val="40000"/>
                    </a:schemeClr>
                  </a:outerShdw>
                </a:effectLst>
                <a:latin typeface="优设标题黑" panose="00000500000000000000" pitchFamily="2" charset="-122"/>
                <a:ea typeface="优设标题黑" panose="00000500000000000000" pitchFamily="2" charset="-122"/>
              </a:endParaRPr>
            </a:p>
          </p:txBody>
        </p:sp>
        <p:sp>
          <p:nvSpPr>
            <p:cNvPr id="21" name="文本框 20"/>
            <p:cNvSpPr txBox="1"/>
            <p:nvPr/>
          </p:nvSpPr>
          <p:spPr>
            <a:xfrm>
              <a:off x="4844970" y="2305312"/>
              <a:ext cx="994386" cy="1446550"/>
            </a:xfrm>
            <a:prstGeom prst="rect">
              <a:avLst/>
            </a:prstGeom>
            <a:noFill/>
          </p:spPr>
          <p:txBody>
            <a:bodyPr wrap="square" rtlCol="0">
              <a:spAutoFit/>
            </a:bodyPr>
            <a:lstStyle/>
            <a:p>
              <a:pPr algn="ctr"/>
              <a:r>
                <a:rPr lang="zh-CN" altLang="en-US" sz="8800" dirty="0">
                  <a:solidFill>
                    <a:srgbClr val="F62C40"/>
                  </a:solidFill>
                  <a:effectLst>
                    <a:outerShdw dist="63500" dir="2700000" algn="tl" rotWithShape="0">
                      <a:schemeClr val="bg1">
                        <a:lumMod val="75000"/>
                        <a:alpha val="40000"/>
                      </a:schemeClr>
                    </a:outerShdw>
                  </a:effectLst>
                  <a:latin typeface="优设标题黑" panose="00000500000000000000" pitchFamily="2" charset="-122"/>
                  <a:ea typeface="优设标题黑" panose="00000500000000000000" pitchFamily="2" charset="-122"/>
                </a:rPr>
                <a:t>理</a:t>
              </a:r>
              <a:endParaRPr lang="en-US" altLang="zh-CN" sz="8800" dirty="0">
                <a:solidFill>
                  <a:srgbClr val="F62C40"/>
                </a:solidFill>
                <a:effectLst>
                  <a:outerShdw dist="63500" dir="2700000" algn="tl" rotWithShape="0">
                    <a:schemeClr val="bg1">
                      <a:lumMod val="75000"/>
                      <a:alpha val="40000"/>
                    </a:schemeClr>
                  </a:outerShdw>
                </a:effectLst>
                <a:latin typeface="优设标题黑" panose="00000500000000000000" pitchFamily="2" charset="-122"/>
                <a:ea typeface="优设标题黑" panose="00000500000000000000" pitchFamily="2" charset="-122"/>
              </a:endParaRPr>
            </a:p>
          </p:txBody>
        </p:sp>
        <p:sp>
          <p:nvSpPr>
            <p:cNvPr id="22" name="文本框 21"/>
            <p:cNvSpPr txBox="1"/>
            <p:nvPr/>
          </p:nvSpPr>
          <p:spPr>
            <a:xfrm>
              <a:off x="6241808" y="2488250"/>
              <a:ext cx="1326110" cy="1323439"/>
            </a:xfrm>
            <a:prstGeom prst="rect">
              <a:avLst/>
            </a:prstGeom>
            <a:noFill/>
          </p:spPr>
          <p:txBody>
            <a:bodyPr wrap="square" rtlCol="0">
              <a:spAutoFit/>
            </a:bodyPr>
            <a:lstStyle/>
            <a:p>
              <a:pPr algn="ctr"/>
              <a:r>
                <a:rPr lang="zh-CN" altLang="en-US" sz="8000" dirty="0">
                  <a:solidFill>
                    <a:srgbClr val="2F3F80"/>
                  </a:solidFill>
                  <a:effectLst>
                    <a:outerShdw dist="63500" dir="2700000" algn="tl" rotWithShape="0">
                      <a:schemeClr val="bg1">
                        <a:lumMod val="75000"/>
                        <a:alpha val="40000"/>
                      </a:schemeClr>
                    </a:outerShdw>
                  </a:effectLst>
                  <a:latin typeface="优设标题黑" panose="00000500000000000000" pitchFamily="2" charset="-122"/>
                  <a:ea typeface="优设标题黑" panose="00000500000000000000" pitchFamily="2" charset="-122"/>
                </a:rPr>
                <a:t>争</a:t>
              </a:r>
              <a:endParaRPr lang="en-US" altLang="zh-CN" sz="8000" dirty="0">
                <a:solidFill>
                  <a:srgbClr val="2F3F80"/>
                </a:solidFill>
                <a:effectLst>
                  <a:outerShdw dist="63500" dir="2700000" algn="tl" rotWithShape="0">
                    <a:schemeClr val="bg1">
                      <a:lumMod val="75000"/>
                      <a:alpha val="40000"/>
                    </a:schemeClr>
                  </a:outerShdw>
                </a:effectLst>
                <a:latin typeface="优设标题黑" panose="00000500000000000000" pitchFamily="2" charset="-122"/>
                <a:ea typeface="优设标题黑" panose="00000500000000000000" pitchFamily="2" charset="-122"/>
              </a:endParaRPr>
            </a:p>
          </p:txBody>
        </p:sp>
        <p:sp>
          <p:nvSpPr>
            <p:cNvPr id="23" name="文本框 22"/>
            <p:cNvSpPr txBox="1"/>
            <p:nvPr/>
          </p:nvSpPr>
          <p:spPr>
            <a:xfrm>
              <a:off x="7424972" y="2305312"/>
              <a:ext cx="994386" cy="1446550"/>
            </a:xfrm>
            <a:prstGeom prst="rect">
              <a:avLst/>
            </a:prstGeom>
            <a:noFill/>
          </p:spPr>
          <p:txBody>
            <a:bodyPr wrap="square" rtlCol="0">
              <a:spAutoFit/>
            </a:bodyPr>
            <a:lstStyle/>
            <a:p>
              <a:pPr algn="ctr"/>
              <a:r>
                <a:rPr lang="zh-CN" altLang="en-US" sz="8800" dirty="0">
                  <a:solidFill>
                    <a:srgbClr val="F62C40"/>
                  </a:solidFill>
                  <a:effectLst>
                    <a:outerShdw dist="63500" dir="2700000" algn="tl" rotWithShape="0">
                      <a:schemeClr val="bg1">
                        <a:lumMod val="75000"/>
                        <a:alpha val="40000"/>
                      </a:schemeClr>
                    </a:outerShdw>
                  </a:effectLst>
                  <a:latin typeface="优设标题黑" panose="00000500000000000000" pitchFamily="2" charset="-122"/>
                  <a:ea typeface="优设标题黑" panose="00000500000000000000" pitchFamily="2" charset="-122"/>
                </a:rPr>
                <a:t>分</a:t>
              </a:r>
            </a:p>
          </p:txBody>
        </p:sp>
        <p:sp>
          <p:nvSpPr>
            <p:cNvPr id="24" name="文本框 23"/>
            <p:cNvSpPr txBox="1"/>
            <p:nvPr/>
          </p:nvSpPr>
          <p:spPr>
            <a:xfrm>
              <a:off x="8271106" y="2488250"/>
              <a:ext cx="1326110" cy="1323439"/>
            </a:xfrm>
            <a:prstGeom prst="rect">
              <a:avLst/>
            </a:prstGeom>
            <a:noFill/>
          </p:spPr>
          <p:txBody>
            <a:bodyPr wrap="square" rtlCol="0">
              <a:spAutoFit/>
            </a:bodyPr>
            <a:lstStyle/>
            <a:p>
              <a:pPr algn="ctr"/>
              <a:r>
                <a:rPr lang="zh-CN" altLang="en-US" sz="8000" dirty="0">
                  <a:solidFill>
                    <a:srgbClr val="2F3F80"/>
                  </a:solidFill>
                  <a:effectLst>
                    <a:outerShdw dist="63500" dir="2700000" algn="tl" rotWithShape="0">
                      <a:schemeClr val="bg1">
                        <a:lumMod val="75000"/>
                        <a:alpha val="40000"/>
                      </a:schemeClr>
                    </a:outerShdw>
                  </a:effectLst>
                  <a:latin typeface="优设标题黑" panose="00000500000000000000" pitchFamily="2" charset="-122"/>
                  <a:ea typeface="优设标题黑" panose="00000500000000000000" pitchFamily="2" charset="-122"/>
                </a:rPr>
                <a:t>夺</a:t>
              </a:r>
            </a:p>
          </p:txBody>
        </p:sp>
        <p:sp>
          <p:nvSpPr>
            <p:cNvPr id="28" name="文本框 27"/>
            <p:cNvSpPr txBox="1"/>
            <p:nvPr/>
          </p:nvSpPr>
          <p:spPr>
            <a:xfrm>
              <a:off x="9454270" y="2305312"/>
              <a:ext cx="994386" cy="1446550"/>
            </a:xfrm>
            <a:prstGeom prst="rect">
              <a:avLst/>
            </a:prstGeom>
            <a:noFill/>
          </p:spPr>
          <p:txBody>
            <a:bodyPr wrap="square" rtlCol="0">
              <a:spAutoFit/>
            </a:bodyPr>
            <a:lstStyle/>
            <a:p>
              <a:pPr algn="ctr"/>
              <a:r>
                <a:rPr lang="zh-CN" altLang="en-US" sz="8800" dirty="0">
                  <a:solidFill>
                    <a:srgbClr val="F62C40"/>
                  </a:solidFill>
                  <a:effectLst>
                    <a:outerShdw dist="63500" dir="2700000" algn="tl" rotWithShape="0">
                      <a:schemeClr val="bg1">
                        <a:lumMod val="75000"/>
                        <a:alpha val="40000"/>
                      </a:schemeClr>
                    </a:outerShdw>
                  </a:effectLst>
                  <a:latin typeface="优设标题黑" panose="00000500000000000000" pitchFamily="2" charset="-122"/>
                  <a:ea typeface="优设标题黑" panose="00000500000000000000" pitchFamily="2" charset="-122"/>
                </a:rPr>
                <a:t>秒</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anim calcmode="lin" valueType="num">
                                      <p:cBhvr>
                                        <p:cTn id="8" dur="500" fill="hold"/>
                                        <p:tgtEl>
                                          <p:spTgt spid="12"/>
                                        </p:tgtEl>
                                        <p:attrNameLst>
                                          <p:attrName>ppt_x</p:attrName>
                                        </p:attrNameLst>
                                      </p:cBhvr>
                                      <p:tavLst>
                                        <p:tav tm="0">
                                          <p:val>
                                            <p:strVal val="#ppt_x"/>
                                          </p:val>
                                        </p:tav>
                                        <p:tav tm="100000">
                                          <p:val>
                                            <p:strVal val="#ppt_x"/>
                                          </p:val>
                                        </p:tav>
                                      </p:tavLst>
                                    </p:anim>
                                    <p:anim calcmode="lin" valueType="num">
                                      <p:cBhvr>
                                        <p:cTn id="9" dur="5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anim calcmode="lin" valueType="num">
                                      <p:cBhvr>
                                        <p:cTn id="14" dur="500" fill="hold"/>
                                        <p:tgtEl>
                                          <p:spTgt spid="2"/>
                                        </p:tgtEl>
                                        <p:attrNameLst>
                                          <p:attrName>ppt_x</p:attrName>
                                        </p:attrNameLst>
                                      </p:cBhvr>
                                      <p:tavLst>
                                        <p:tav tm="0">
                                          <p:val>
                                            <p:strVal val="#ppt_x"/>
                                          </p:val>
                                        </p:tav>
                                        <p:tav tm="100000">
                                          <p:val>
                                            <p:strVal val="#ppt_x"/>
                                          </p:val>
                                        </p:tav>
                                      </p:tavLst>
                                    </p:anim>
                                    <p:anim calcmode="lin" valueType="num">
                                      <p:cBhvr>
                                        <p:cTn id="15" dur="500" fill="hold"/>
                                        <p:tgtEl>
                                          <p:spTgt spid="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anim calcmode="lin" valueType="num">
                                      <p:cBhvr>
                                        <p:cTn id="20" dur="500" fill="hold"/>
                                        <p:tgtEl>
                                          <p:spTgt spid="13"/>
                                        </p:tgtEl>
                                        <p:attrNameLst>
                                          <p:attrName>ppt_x</p:attrName>
                                        </p:attrNameLst>
                                      </p:cBhvr>
                                      <p:tavLst>
                                        <p:tav tm="0">
                                          <p:val>
                                            <p:strVal val="#ppt_x"/>
                                          </p:val>
                                        </p:tav>
                                        <p:tav tm="100000">
                                          <p:val>
                                            <p:strVal val="#ppt_x"/>
                                          </p:val>
                                        </p:tav>
                                      </p:tavLst>
                                    </p:anim>
                                    <p:anim calcmode="lin" valueType="num">
                                      <p:cBhvr>
                                        <p:cTn id="21" dur="500" fill="hold"/>
                                        <p:tgtEl>
                                          <p:spTgt spid="13"/>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anim calcmode="lin" valueType="num">
                                      <p:cBhvr>
                                        <p:cTn id="26" dur="500" fill="hold"/>
                                        <p:tgtEl>
                                          <p:spTgt spid="16"/>
                                        </p:tgtEl>
                                        <p:attrNameLst>
                                          <p:attrName>ppt_x</p:attrName>
                                        </p:attrNameLst>
                                      </p:cBhvr>
                                      <p:tavLst>
                                        <p:tav tm="0">
                                          <p:val>
                                            <p:strVal val="#ppt_x"/>
                                          </p:val>
                                        </p:tav>
                                        <p:tav tm="100000">
                                          <p:val>
                                            <p:strVal val="#ppt_x"/>
                                          </p:val>
                                        </p:tav>
                                      </p:tavLst>
                                    </p:anim>
                                    <p:anim calcmode="lin" valueType="num">
                                      <p:cBhvr>
                                        <p:cTn id="27" dur="5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noFill/>
                <a:effectLst/>
                <a:uLnTx/>
                <a:uFillTx/>
                <a:latin typeface="优设标题黑" panose="00000500000000000000" pitchFamily="2" charset="-122"/>
                <a:ea typeface="优设标题黑" panose="00000500000000000000" pitchFamily="2" charset="-122"/>
                <a:cs typeface="+mn-cs"/>
              </a:rPr>
              <a:t>BY YUSHEN</a:t>
            </a:r>
            <a:endParaRPr kumimoji="0" lang="zh-CN" altLang="en-US" sz="1800" b="0" i="0" u="none" strike="noStrike" kern="1200" cap="none" spc="0" normalizeH="0" baseline="0" noProof="0" dirty="0">
              <a:ln>
                <a:noFill/>
              </a:ln>
              <a:noFill/>
              <a:effectLst/>
              <a:uLnTx/>
              <a:uFillTx/>
              <a:latin typeface="优设标题黑" panose="00000500000000000000" pitchFamily="2" charset="-122"/>
              <a:ea typeface="优设标题黑" panose="00000500000000000000" pitchFamily="2" charset="-122"/>
              <a:cs typeface="+mn-cs"/>
            </a:endParaRPr>
          </a:p>
        </p:txBody>
      </p:sp>
      <p:grpSp>
        <p:nvGrpSpPr>
          <p:cNvPr id="3" name="组合 2"/>
          <p:cNvGrpSpPr/>
          <p:nvPr/>
        </p:nvGrpSpPr>
        <p:grpSpPr>
          <a:xfrm>
            <a:off x="444232" y="296451"/>
            <a:ext cx="2049403" cy="510363"/>
            <a:chOff x="1472003" y="2428249"/>
            <a:chExt cx="2049403" cy="510363"/>
          </a:xfrm>
        </p:grpSpPr>
        <p:grpSp>
          <p:nvGrpSpPr>
            <p:cNvPr id="5" name="组合 4"/>
            <p:cNvGrpSpPr/>
            <p:nvPr/>
          </p:nvGrpSpPr>
          <p:grpSpPr>
            <a:xfrm>
              <a:off x="1472003" y="2428249"/>
              <a:ext cx="519632" cy="498272"/>
              <a:chOff x="1449504" y="2212189"/>
              <a:chExt cx="589907" cy="565659"/>
            </a:xfrm>
          </p:grpSpPr>
          <p:sp>
            <p:nvSpPr>
              <p:cNvPr id="9" name="椭圆 8"/>
              <p:cNvSpPr/>
              <p:nvPr/>
            </p:nvSpPr>
            <p:spPr>
              <a:xfrm>
                <a:off x="1461632" y="2212189"/>
                <a:ext cx="565659" cy="565659"/>
              </a:xfrm>
              <a:prstGeom prst="ellipse">
                <a:avLst/>
              </a:prstGeom>
              <a:solidFill>
                <a:srgbClr val="2F3F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dirty="0">
                  <a:ln>
                    <a:noFill/>
                  </a:ln>
                  <a:solidFill>
                    <a:sysClr val="windowText" lastClr="000000"/>
                  </a:solidFill>
                  <a:effectLst/>
                  <a:uLnTx/>
                  <a:uFillTx/>
                  <a:latin typeface="站酷庆科黄油体" panose="02000803000000020004" pitchFamily="2" charset="-122"/>
                  <a:ea typeface="站酷庆科黄油体" panose="02000803000000020004" pitchFamily="2" charset="-122"/>
                  <a:cs typeface="+mn-cs"/>
                </a:endParaRPr>
              </a:p>
            </p:txBody>
          </p:sp>
          <p:sp>
            <p:nvSpPr>
              <p:cNvPr id="10" name="文本框 9"/>
              <p:cNvSpPr txBox="1"/>
              <p:nvPr/>
            </p:nvSpPr>
            <p:spPr>
              <a:xfrm>
                <a:off x="1449504" y="2285690"/>
                <a:ext cx="589907" cy="41928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胡晓波男神体" panose="02010600030101010101" pitchFamily="2" charset="-122"/>
                    <a:ea typeface="胡晓波男神体" panose="02010600030101010101" pitchFamily="2" charset="-122"/>
                    <a:cs typeface="胡晓波男神体" panose="02010600030101010101" pitchFamily="2" charset="-122"/>
                  </a:rPr>
                  <a:t>02</a:t>
                </a:r>
                <a:endPar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胡晓波男神体" panose="02010600030101010101" pitchFamily="2" charset="-122"/>
                  <a:ea typeface="胡晓波男神体" panose="02010600030101010101" pitchFamily="2" charset="-122"/>
                  <a:cs typeface="胡晓波男神体" panose="02010600030101010101" pitchFamily="2" charset="-122"/>
                </a:endParaRPr>
              </a:p>
            </p:txBody>
          </p:sp>
        </p:grpSp>
        <p:grpSp>
          <p:nvGrpSpPr>
            <p:cNvPr id="6" name="组合 5"/>
            <p:cNvGrpSpPr/>
            <p:nvPr/>
          </p:nvGrpSpPr>
          <p:grpSpPr>
            <a:xfrm>
              <a:off x="2093896" y="2428269"/>
              <a:ext cx="1427510" cy="510343"/>
              <a:chOff x="2017137" y="2220335"/>
              <a:chExt cx="1620567" cy="579362"/>
            </a:xfrm>
          </p:grpSpPr>
          <p:sp>
            <p:nvSpPr>
              <p:cNvPr id="7" name="文本框 6"/>
              <p:cNvSpPr txBox="1"/>
              <p:nvPr/>
            </p:nvSpPr>
            <p:spPr>
              <a:xfrm>
                <a:off x="2017137" y="2220335"/>
                <a:ext cx="1369286" cy="419281"/>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sysClr val="windowText" lastClr="000000"/>
                    </a:solidFill>
                    <a:effectLst/>
                    <a:uLnTx/>
                    <a:uFillTx/>
                    <a:latin typeface="思源黑体 CN Bold" panose="020B0800000000000000" pitchFamily="34" charset="-122"/>
                    <a:ea typeface="思源黑体 CN Bold" panose="020B0800000000000000" pitchFamily="34" charset="-122"/>
                    <a:cs typeface="+mn-cs"/>
                  </a:rPr>
                  <a:t>要事为先</a:t>
                </a:r>
              </a:p>
            </p:txBody>
          </p:sp>
          <p:sp>
            <p:nvSpPr>
              <p:cNvPr id="8" name="文本框 7"/>
              <p:cNvSpPr txBox="1"/>
              <p:nvPr/>
            </p:nvSpPr>
            <p:spPr>
              <a:xfrm>
                <a:off x="2036089" y="2555116"/>
                <a:ext cx="1601615" cy="244581"/>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800" b="0" i="0" u="none" strike="noStrike" kern="0" cap="none" spc="-300" normalizeH="0" baseline="0" noProof="0" dirty="0">
                    <a:ln>
                      <a:noFill/>
                    </a:ln>
                    <a:solidFill>
                      <a:sysClr val="windowText" lastClr="000000"/>
                    </a:solidFill>
                    <a:effectLst/>
                    <a:uLnTx/>
                    <a:uFillTx/>
                    <a:latin typeface="思源黑体 CN Light" panose="020B0300000000000000" pitchFamily="34" charset="-122"/>
                    <a:ea typeface="思源黑体 CN Light" panose="020B0300000000000000" pitchFamily="34" charset="-122"/>
                    <a:cs typeface="+mn-cs"/>
                  </a:rPr>
                  <a:t>THE MAIN THING IS FIRST</a:t>
                </a:r>
              </a:p>
            </p:txBody>
          </p:sp>
        </p:grpSp>
      </p:grpSp>
      <p:grpSp>
        <p:nvGrpSpPr>
          <p:cNvPr id="11" name="组合 10"/>
          <p:cNvGrpSpPr/>
          <p:nvPr/>
        </p:nvGrpSpPr>
        <p:grpSpPr>
          <a:xfrm>
            <a:off x="0" y="1739609"/>
            <a:ext cx="11261558" cy="3870046"/>
            <a:chOff x="-575932" y="1512401"/>
            <a:chExt cx="11981810" cy="4117561"/>
          </a:xfrm>
        </p:grpSpPr>
        <p:sp>
          <p:nvSpPr>
            <p:cNvPr id="12" name="Freeform 14"/>
            <p:cNvSpPr/>
            <p:nvPr/>
          </p:nvSpPr>
          <p:spPr bwMode="auto">
            <a:xfrm rot="13500000">
              <a:off x="2907654" y="2743837"/>
              <a:ext cx="1159424" cy="1929367"/>
            </a:xfrm>
            <a:custGeom>
              <a:avLst/>
              <a:gdLst>
                <a:gd name="T0" fmla="*/ 329 w 486"/>
                <a:gd name="T1" fmla="*/ 0 h 799"/>
                <a:gd name="T2" fmla="*/ 378 w 486"/>
                <a:gd name="T3" fmla="*/ 1 h 799"/>
                <a:gd name="T4" fmla="*/ 430 w 486"/>
                <a:gd name="T5" fmla="*/ 7 h 799"/>
                <a:gd name="T6" fmla="*/ 486 w 486"/>
                <a:gd name="T7" fmla="*/ 19 h 799"/>
                <a:gd name="T8" fmla="*/ 483 w 486"/>
                <a:gd name="T9" fmla="*/ 30 h 799"/>
                <a:gd name="T10" fmla="*/ 428 w 486"/>
                <a:gd name="T11" fmla="*/ 19 h 799"/>
                <a:gd name="T12" fmla="*/ 376 w 486"/>
                <a:gd name="T13" fmla="*/ 13 h 799"/>
                <a:gd name="T14" fmla="*/ 329 w 486"/>
                <a:gd name="T15" fmla="*/ 12 h 799"/>
                <a:gd name="T16" fmla="*/ 278 w 486"/>
                <a:gd name="T17" fmla="*/ 15 h 799"/>
                <a:gd name="T18" fmla="*/ 231 w 486"/>
                <a:gd name="T19" fmla="*/ 22 h 799"/>
                <a:gd name="T20" fmla="*/ 191 w 486"/>
                <a:gd name="T21" fmla="*/ 36 h 799"/>
                <a:gd name="T22" fmla="*/ 153 w 486"/>
                <a:gd name="T23" fmla="*/ 53 h 799"/>
                <a:gd name="T24" fmla="*/ 122 w 486"/>
                <a:gd name="T25" fmla="*/ 74 h 799"/>
                <a:gd name="T26" fmla="*/ 94 w 486"/>
                <a:gd name="T27" fmla="*/ 101 h 799"/>
                <a:gd name="T28" fmla="*/ 72 w 486"/>
                <a:gd name="T29" fmla="*/ 129 h 799"/>
                <a:gd name="T30" fmla="*/ 52 w 486"/>
                <a:gd name="T31" fmla="*/ 162 h 799"/>
                <a:gd name="T32" fmla="*/ 38 w 486"/>
                <a:gd name="T33" fmla="*/ 198 h 799"/>
                <a:gd name="T34" fmla="*/ 27 w 486"/>
                <a:gd name="T35" fmla="*/ 235 h 799"/>
                <a:gd name="T36" fmla="*/ 18 w 486"/>
                <a:gd name="T37" fmla="*/ 275 h 799"/>
                <a:gd name="T38" fmla="*/ 14 w 486"/>
                <a:gd name="T39" fmla="*/ 317 h 799"/>
                <a:gd name="T40" fmla="*/ 12 w 486"/>
                <a:gd name="T41" fmla="*/ 361 h 799"/>
                <a:gd name="T42" fmla="*/ 17 w 486"/>
                <a:gd name="T43" fmla="*/ 434 h 799"/>
                <a:gd name="T44" fmla="*/ 27 w 486"/>
                <a:gd name="T45" fmla="*/ 510 h 799"/>
                <a:gd name="T46" fmla="*/ 45 w 486"/>
                <a:gd name="T47" fmla="*/ 584 h 799"/>
                <a:gd name="T48" fmla="*/ 67 w 486"/>
                <a:gd name="T49" fmla="*/ 657 h 799"/>
                <a:gd name="T50" fmla="*/ 95 w 486"/>
                <a:gd name="T51" fmla="*/ 727 h 799"/>
                <a:gd name="T52" fmla="*/ 127 w 486"/>
                <a:gd name="T53" fmla="*/ 793 h 799"/>
                <a:gd name="T54" fmla="*/ 127 w 486"/>
                <a:gd name="T55" fmla="*/ 793 h 799"/>
                <a:gd name="T56" fmla="*/ 115 w 486"/>
                <a:gd name="T57" fmla="*/ 799 h 799"/>
                <a:gd name="T58" fmla="*/ 84 w 486"/>
                <a:gd name="T59" fmla="*/ 733 h 799"/>
                <a:gd name="T60" fmla="*/ 55 w 486"/>
                <a:gd name="T61" fmla="*/ 662 h 799"/>
                <a:gd name="T62" fmla="*/ 33 w 486"/>
                <a:gd name="T63" fmla="*/ 587 h 799"/>
                <a:gd name="T64" fmla="*/ 15 w 486"/>
                <a:gd name="T65" fmla="*/ 512 h 799"/>
                <a:gd name="T66" fmla="*/ 5 w 486"/>
                <a:gd name="T67" fmla="*/ 436 h 799"/>
                <a:gd name="T68" fmla="*/ 0 w 486"/>
                <a:gd name="T69" fmla="*/ 361 h 799"/>
                <a:gd name="T70" fmla="*/ 2 w 486"/>
                <a:gd name="T71" fmla="*/ 312 h 799"/>
                <a:gd name="T72" fmla="*/ 8 w 486"/>
                <a:gd name="T73" fmla="*/ 266 h 799"/>
                <a:gd name="T74" fmla="*/ 17 w 486"/>
                <a:gd name="T75" fmla="*/ 222 h 799"/>
                <a:gd name="T76" fmla="*/ 32 w 486"/>
                <a:gd name="T77" fmla="*/ 180 h 799"/>
                <a:gd name="T78" fmla="*/ 49 w 486"/>
                <a:gd name="T79" fmla="*/ 143 h 799"/>
                <a:gd name="T80" fmla="*/ 73 w 486"/>
                <a:gd name="T81" fmla="*/ 107 h 799"/>
                <a:gd name="T82" fmla="*/ 97 w 486"/>
                <a:gd name="T83" fmla="*/ 80 h 799"/>
                <a:gd name="T84" fmla="*/ 125 w 486"/>
                <a:gd name="T85" fmla="*/ 56 h 799"/>
                <a:gd name="T86" fmla="*/ 158 w 486"/>
                <a:gd name="T87" fmla="*/ 37 h 799"/>
                <a:gd name="T88" fmla="*/ 194 w 486"/>
                <a:gd name="T89" fmla="*/ 21 h 799"/>
                <a:gd name="T90" fmla="*/ 235 w 486"/>
                <a:gd name="T91" fmla="*/ 9 h 799"/>
                <a:gd name="T92" fmla="*/ 280 w 486"/>
                <a:gd name="T93" fmla="*/ 1 h 799"/>
                <a:gd name="T94" fmla="*/ 329 w 486"/>
                <a:gd name="T95" fmla="*/ 0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86" h="799">
                  <a:moveTo>
                    <a:pt x="329" y="0"/>
                  </a:moveTo>
                  <a:lnTo>
                    <a:pt x="378" y="1"/>
                  </a:lnTo>
                  <a:lnTo>
                    <a:pt x="430" y="7"/>
                  </a:lnTo>
                  <a:lnTo>
                    <a:pt x="486" y="19"/>
                  </a:lnTo>
                  <a:lnTo>
                    <a:pt x="483" y="30"/>
                  </a:lnTo>
                  <a:lnTo>
                    <a:pt x="428" y="19"/>
                  </a:lnTo>
                  <a:lnTo>
                    <a:pt x="376" y="13"/>
                  </a:lnTo>
                  <a:lnTo>
                    <a:pt x="329" y="12"/>
                  </a:lnTo>
                  <a:lnTo>
                    <a:pt x="278" y="15"/>
                  </a:lnTo>
                  <a:lnTo>
                    <a:pt x="231" y="22"/>
                  </a:lnTo>
                  <a:lnTo>
                    <a:pt x="191" y="36"/>
                  </a:lnTo>
                  <a:lnTo>
                    <a:pt x="153" y="53"/>
                  </a:lnTo>
                  <a:lnTo>
                    <a:pt x="122" y="74"/>
                  </a:lnTo>
                  <a:lnTo>
                    <a:pt x="94" y="101"/>
                  </a:lnTo>
                  <a:lnTo>
                    <a:pt x="72" y="129"/>
                  </a:lnTo>
                  <a:lnTo>
                    <a:pt x="52" y="162"/>
                  </a:lnTo>
                  <a:lnTo>
                    <a:pt x="38" y="198"/>
                  </a:lnTo>
                  <a:lnTo>
                    <a:pt x="27" y="235"/>
                  </a:lnTo>
                  <a:lnTo>
                    <a:pt x="18" y="275"/>
                  </a:lnTo>
                  <a:lnTo>
                    <a:pt x="14" y="317"/>
                  </a:lnTo>
                  <a:lnTo>
                    <a:pt x="12" y="361"/>
                  </a:lnTo>
                  <a:lnTo>
                    <a:pt x="17" y="434"/>
                  </a:lnTo>
                  <a:lnTo>
                    <a:pt x="27" y="510"/>
                  </a:lnTo>
                  <a:lnTo>
                    <a:pt x="45" y="584"/>
                  </a:lnTo>
                  <a:lnTo>
                    <a:pt x="67" y="657"/>
                  </a:lnTo>
                  <a:lnTo>
                    <a:pt x="95" y="727"/>
                  </a:lnTo>
                  <a:lnTo>
                    <a:pt x="127" y="793"/>
                  </a:lnTo>
                  <a:lnTo>
                    <a:pt x="127" y="793"/>
                  </a:lnTo>
                  <a:lnTo>
                    <a:pt x="115" y="799"/>
                  </a:lnTo>
                  <a:lnTo>
                    <a:pt x="84" y="733"/>
                  </a:lnTo>
                  <a:lnTo>
                    <a:pt x="55" y="662"/>
                  </a:lnTo>
                  <a:lnTo>
                    <a:pt x="33" y="587"/>
                  </a:lnTo>
                  <a:lnTo>
                    <a:pt x="15" y="512"/>
                  </a:lnTo>
                  <a:lnTo>
                    <a:pt x="5" y="436"/>
                  </a:lnTo>
                  <a:lnTo>
                    <a:pt x="0" y="361"/>
                  </a:lnTo>
                  <a:lnTo>
                    <a:pt x="2" y="312"/>
                  </a:lnTo>
                  <a:lnTo>
                    <a:pt x="8" y="266"/>
                  </a:lnTo>
                  <a:lnTo>
                    <a:pt x="17" y="222"/>
                  </a:lnTo>
                  <a:lnTo>
                    <a:pt x="32" y="180"/>
                  </a:lnTo>
                  <a:lnTo>
                    <a:pt x="49" y="143"/>
                  </a:lnTo>
                  <a:lnTo>
                    <a:pt x="73" y="107"/>
                  </a:lnTo>
                  <a:lnTo>
                    <a:pt x="97" y="80"/>
                  </a:lnTo>
                  <a:lnTo>
                    <a:pt x="125" y="56"/>
                  </a:lnTo>
                  <a:lnTo>
                    <a:pt x="158" y="37"/>
                  </a:lnTo>
                  <a:lnTo>
                    <a:pt x="194" y="21"/>
                  </a:lnTo>
                  <a:lnTo>
                    <a:pt x="235" y="9"/>
                  </a:lnTo>
                  <a:lnTo>
                    <a:pt x="280" y="1"/>
                  </a:lnTo>
                  <a:lnTo>
                    <a:pt x="329" y="0"/>
                  </a:lnTo>
                  <a:close/>
                </a:path>
              </a:pathLst>
            </a:custGeom>
            <a:solidFill>
              <a:schemeClr val="tx1">
                <a:lumMod val="75000"/>
                <a:lumOff val="25000"/>
              </a:schemeClr>
            </a:solidFill>
            <a:ln w="0">
              <a:noFill/>
              <a:prstDash val="solid"/>
              <a:round/>
            </a:ln>
            <a:effectLst>
              <a:outerShdw algn="tl" rotWithShape="0">
                <a:srgbClr val="FFFFFF"/>
              </a:outerShdw>
            </a:effectLst>
          </p:spPr>
          <p:txBody>
            <a:bodyPr vert="horz" wrap="square" lIns="123718" tIns="61859" rIns="123718" bIns="61859" numCol="1" anchor="t" anchorCtr="0" compatLnSpc="1"/>
            <a:lstStyle/>
            <a:p>
              <a:pPr marL="0" marR="0" lvl="0" indent="0" algn="ctr" defTabSz="914400" eaLnBrk="1" fontAlgn="base" latinLnBrk="0" hangingPunct="1">
                <a:lnSpc>
                  <a:spcPct val="100000"/>
                </a:lnSpc>
                <a:spcBef>
                  <a:spcPct val="0"/>
                </a:spcBef>
                <a:spcAft>
                  <a:spcPct val="0"/>
                </a:spcAft>
                <a:buClrTx/>
                <a:buSzTx/>
                <a:buFontTx/>
                <a:buNone/>
                <a:defRPr/>
              </a:pPr>
              <a:endParaRPr kumimoji="0" lang="en-US" sz="2800" b="0" i="0" u="none" strike="noStrike" kern="0" cap="none" spc="0" normalizeH="0" baseline="0" noProof="0">
                <a:ln>
                  <a:noFill/>
                </a:ln>
                <a:solidFill>
                  <a:prstClr val="black"/>
                </a:solidFill>
                <a:effectLst/>
                <a:uLnTx/>
                <a:uFillTx/>
                <a:latin typeface="Arial" panose="020B0604020202020204" pitchFamily="34" charset="0"/>
                <a:ea typeface="思源黑体 CN Normal" panose="020B0400000000000000" pitchFamily="34" charset="-122"/>
                <a:sym typeface="Arial" panose="020B0604020202020204" pitchFamily="34" charset="0"/>
              </a:endParaRPr>
            </a:p>
          </p:txBody>
        </p:sp>
        <p:sp>
          <p:nvSpPr>
            <p:cNvPr id="13" name="Freeform 6"/>
            <p:cNvSpPr/>
            <p:nvPr/>
          </p:nvSpPr>
          <p:spPr bwMode="auto">
            <a:xfrm>
              <a:off x="-575932" y="2526233"/>
              <a:ext cx="11836986" cy="3103729"/>
            </a:xfrm>
            <a:custGeom>
              <a:avLst/>
              <a:gdLst>
                <a:gd name="T0" fmla="*/ 4415 w 4902"/>
                <a:gd name="T1" fmla="*/ 13 h 1301"/>
                <a:gd name="T2" fmla="*/ 4658 w 4902"/>
                <a:gd name="T3" fmla="*/ 87 h 1301"/>
                <a:gd name="T4" fmla="*/ 4902 w 4902"/>
                <a:gd name="T5" fmla="*/ 238 h 1301"/>
                <a:gd name="T6" fmla="*/ 4734 w 4902"/>
                <a:gd name="T7" fmla="*/ 139 h 1301"/>
                <a:gd name="T8" fmla="*/ 4492 w 4902"/>
                <a:gd name="T9" fmla="*/ 41 h 1301"/>
                <a:gd name="T10" fmla="*/ 4253 w 4902"/>
                <a:gd name="T11" fmla="*/ 11 h 1301"/>
                <a:gd name="T12" fmla="*/ 3954 w 4902"/>
                <a:gd name="T13" fmla="*/ 55 h 1301"/>
                <a:gd name="T14" fmla="*/ 3670 w 4902"/>
                <a:gd name="T15" fmla="*/ 165 h 1301"/>
                <a:gd name="T16" fmla="*/ 3409 w 4902"/>
                <a:gd name="T17" fmla="*/ 321 h 1301"/>
                <a:gd name="T18" fmla="*/ 3177 w 4902"/>
                <a:gd name="T19" fmla="*/ 495 h 1301"/>
                <a:gd name="T20" fmla="*/ 2982 w 4902"/>
                <a:gd name="T21" fmla="*/ 664 h 1301"/>
                <a:gd name="T22" fmla="*/ 2820 w 4902"/>
                <a:gd name="T23" fmla="*/ 812 h 1301"/>
                <a:gd name="T24" fmla="*/ 2635 w 4902"/>
                <a:gd name="T25" fmla="*/ 977 h 1301"/>
                <a:gd name="T26" fmla="*/ 2426 w 4902"/>
                <a:gd name="T27" fmla="*/ 1134 h 1301"/>
                <a:gd name="T28" fmla="*/ 2204 w 4902"/>
                <a:gd name="T29" fmla="*/ 1255 h 1301"/>
                <a:gd name="T30" fmla="*/ 1973 w 4902"/>
                <a:gd name="T31" fmla="*/ 1301 h 1301"/>
                <a:gd name="T32" fmla="*/ 1822 w 4902"/>
                <a:gd name="T33" fmla="*/ 1277 h 1301"/>
                <a:gd name="T34" fmla="*/ 1675 w 4902"/>
                <a:gd name="T35" fmla="*/ 1198 h 1301"/>
                <a:gd name="T36" fmla="*/ 1532 w 4902"/>
                <a:gd name="T37" fmla="*/ 1056 h 1301"/>
                <a:gd name="T38" fmla="*/ 1397 w 4902"/>
                <a:gd name="T39" fmla="*/ 841 h 1301"/>
                <a:gd name="T40" fmla="*/ 1242 w 4902"/>
                <a:gd name="T41" fmla="*/ 586 h 1301"/>
                <a:gd name="T42" fmla="*/ 1083 w 4902"/>
                <a:gd name="T43" fmla="*/ 409 h 1301"/>
                <a:gd name="T44" fmla="*/ 923 w 4902"/>
                <a:gd name="T45" fmla="*/ 301 h 1301"/>
                <a:gd name="T46" fmla="*/ 762 w 4902"/>
                <a:gd name="T47" fmla="*/ 257 h 1301"/>
                <a:gd name="T48" fmla="*/ 559 w 4902"/>
                <a:gd name="T49" fmla="*/ 275 h 1301"/>
                <a:gd name="T50" fmla="*/ 342 w 4902"/>
                <a:gd name="T51" fmla="*/ 379 h 1301"/>
                <a:gd name="T52" fmla="*/ 137 w 4902"/>
                <a:gd name="T53" fmla="*/ 547 h 1301"/>
                <a:gd name="T54" fmla="*/ 0 w 4902"/>
                <a:gd name="T55" fmla="*/ 676 h 1301"/>
                <a:gd name="T56" fmla="*/ 177 w 4902"/>
                <a:gd name="T57" fmla="*/ 492 h 1301"/>
                <a:gd name="T58" fmla="*/ 367 w 4902"/>
                <a:gd name="T59" fmla="*/ 348 h 1301"/>
                <a:gd name="T60" fmla="*/ 569 w 4902"/>
                <a:gd name="T61" fmla="*/ 260 h 1301"/>
                <a:gd name="T62" fmla="*/ 764 w 4902"/>
                <a:gd name="T63" fmla="*/ 245 h 1301"/>
                <a:gd name="T64" fmla="*/ 927 w 4902"/>
                <a:gd name="T65" fmla="*/ 291 h 1301"/>
                <a:gd name="T66" fmla="*/ 1091 w 4902"/>
                <a:gd name="T67" fmla="*/ 400 h 1301"/>
                <a:gd name="T68" fmla="*/ 1251 w 4902"/>
                <a:gd name="T69" fmla="*/ 578 h 1301"/>
                <a:gd name="T70" fmla="*/ 1407 w 4902"/>
                <a:gd name="T71" fmla="*/ 835 h 1301"/>
                <a:gd name="T72" fmla="*/ 1541 w 4902"/>
                <a:gd name="T73" fmla="*/ 1048 h 1301"/>
                <a:gd name="T74" fmla="*/ 1682 w 4902"/>
                <a:gd name="T75" fmla="*/ 1188 h 1301"/>
                <a:gd name="T76" fmla="*/ 1826 w 4902"/>
                <a:gd name="T77" fmla="*/ 1265 h 1301"/>
                <a:gd name="T78" fmla="*/ 1973 w 4902"/>
                <a:gd name="T79" fmla="*/ 1289 h 1301"/>
                <a:gd name="T80" fmla="*/ 2199 w 4902"/>
                <a:gd name="T81" fmla="*/ 1243 h 1301"/>
                <a:gd name="T82" fmla="*/ 2421 w 4902"/>
                <a:gd name="T83" fmla="*/ 1125 h 1301"/>
                <a:gd name="T84" fmla="*/ 2627 w 4902"/>
                <a:gd name="T85" fmla="*/ 968 h 1301"/>
                <a:gd name="T86" fmla="*/ 2811 w 4902"/>
                <a:gd name="T87" fmla="*/ 803 h 1301"/>
                <a:gd name="T88" fmla="*/ 2975 w 4902"/>
                <a:gd name="T89" fmla="*/ 655 h 1301"/>
                <a:gd name="T90" fmla="*/ 3169 w 4902"/>
                <a:gd name="T91" fmla="*/ 486 h 1301"/>
                <a:gd name="T92" fmla="*/ 3403 w 4902"/>
                <a:gd name="T93" fmla="*/ 310 h 1301"/>
                <a:gd name="T94" fmla="*/ 3664 w 4902"/>
                <a:gd name="T95" fmla="*/ 154 h 1301"/>
                <a:gd name="T96" fmla="*/ 3951 w 4902"/>
                <a:gd name="T97" fmla="*/ 43 h 1301"/>
                <a:gd name="T98" fmla="*/ 4253 w 4902"/>
                <a:gd name="T99" fmla="*/ 0 h 1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02" h="1301">
                  <a:moveTo>
                    <a:pt x="4253" y="0"/>
                  </a:moveTo>
                  <a:lnTo>
                    <a:pt x="4333" y="3"/>
                  </a:lnTo>
                  <a:lnTo>
                    <a:pt x="4415" y="13"/>
                  </a:lnTo>
                  <a:lnTo>
                    <a:pt x="4495" y="29"/>
                  </a:lnTo>
                  <a:lnTo>
                    <a:pt x="4577" y="55"/>
                  </a:lnTo>
                  <a:lnTo>
                    <a:pt x="4658" y="87"/>
                  </a:lnTo>
                  <a:lnTo>
                    <a:pt x="4740" y="129"/>
                  </a:lnTo>
                  <a:lnTo>
                    <a:pt x="4822" y="178"/>
                  </a:lnTo>
                  <a:lnTo>
                    <a:pt x="4902" y="238"/>
                  </a:lnTo>
                  <a:lnTo>
                    <a:pt x="4895" y="246"/>
                  </a:lnTo>
                  <a:lnTo>
                    <a:pt x="4814" y="188"/>
                  </a:lnTo>
                  <a:lnTo>
                    <a:pt x="4734" y="139"/>
                  </a:lnTo>
                  <a:lnTo>
                    <a:pt x="4654" y="98"/>
                  </a:lnTo>
                  <a:lnTo>
                    <a:pt x="4572" y="66"/>
                  </a:lnTo>
                  <a:lnTo>
                    <a:pt x="4492" y="41"/>
                  </a:lnTo>
                  <a:lnTo>
                    <a:pt x="4412" y="25"/>
                  </a:lnTo>
                  <a:lnTo>
                    <a:pt x="4333" y="14"/>
                  </a:lnTo>
                  <a:lnTo>
                    <a:pt x="4253" y="11"/>
                  </a:lnTo>
                  <a:lnTo>
                    <a:pt x="4152" y="16"/>
                  </a:lnTo>
                  <a:lnTo>
                    <a:pt x="4052" y="31"/>
                  </a:lnTo>
                  <a:lnTo>
                    <a:pt x="3954" y="55"/>
                  </a:lnTo>
                  <a:lnTo>
                    <a:pt x="3857" y="84"/>
                  </a:lnTo>
                  <a:lnTo>
                    <a:pt x="3762" y="121"/>
                  </a:lnTo>
                  <a:lnTo>
                    <a:pt x="3670" y="165"/>
                  </a:lnTo>
                  <a:lnTo>
                    <a:pt x="3580" y="214"/>
                  </a:lnTo>
                  <a:lnTo>
                    <a:pt x="3493" y="266"/>
                  </a:lnTo>
                  <a:lnTo>
                    <a:pt x="3409" y="321"/>
                  </a:lnTo>
                  <a:lnTo>
                    <a:pt x="3328" y="377"/>
                  </a:lnTo>
                  <a:lnTo>
                    <a:pt x="3251" y="437"/>
                  </a:lnTo>
                  <a:lnTo>
                    <a:pt x="3177" y="495"/>
                  </a:lnTo>
                  <a:lnTo>
                    <a:pt x="3109" y="553"/>
                  </a:lnTo>
                  <a:lnTo>
                    <a:pt x="3043" y="609"/>
                  </a:lnTo>
                  <a:lnTo>
                    <a:pt x="2982" y="664"/>
                  </a:lnTo>
                  <a:lnTo>
                    <a:pt x="2926" y="715"/>
                  </a:lnTo>
                  <a:lnTo>
                    <a:pt x="2875" y="761"/>
                  </a:lnTo>
                  <a:lnTo>
                    <a:pt x="2820" y="812"/>
                  </a:lnTo>
                  <a:lnTo>
                    <a:pt x="2761" y="865"/>
                  </a:lnTo>
                  <a:lnTo>
                    <a:pt x="2700" y="920"/>
                  </a:lnTo>
                  <a:lnTo>
                    <a:pt x="2635" y="977"/>
                  </a:lnTo>
                  <a:lnTo>
                    <a:pt x="2568" y="1032"/>
                  </a:lnTo>
                  <a:lnTo>
                    <a:pt x="2498" y="1085"/>
                  </a:lnTo>
                  <a:lnTo>
                    <a:pt x="2426" y="1134"/>
                  </a:lnTo>
                  <a:lnTo>
                    <a:pt x="2354" y="1181"/>
                  </a:lnTo>
                  <a:lnTo>
                    <a:pt x="2279" y="1221"/>
                  </a:lnTo>
                  <a:lnTo>
                    <a:pt x="2204" y="1255"/>
                  </a:lnTo>
                  <a:lnTo>
                    <a:pt x="2128" y="1280"/>
                  </a:lnTo>
                  <a:lnTo>
                    <a:pt x="2051" y="1297"/>
                  </a:lnTo>
                  <a:lnTo>
                    <a:pt x="1973" y="1301"/>
                  </a:lnTo>
                  <a:lnTo>
                    <a:pt x="1923" y="1300"/>
                  </a:lnTo>
                  <a:lnTo>
                    <a:pt x="1872" y="1291"/>
                  </a:lnTo>
                  <a:lnTo>
                    <a:pt x="1822" y="1277"/>
                  </a:lnTo>
                  <a:lnTo>
                    <a:pt x="1773" y="1258"/>
                  </a:lnTo>
                  <a:lnTo>
                    <a:pt x="1724" y="1231"/>
                  </a:lnTo>
                  <a:lnTo>
                    <a:pt x="1675" y="1198"/>
                  </a:lnTo>
                  <a:lnTo>
                    <a:pt x="1626" y="1158"/>
                  </a:lnTo>
                  <a:lnTo>
                    <a:pt x="1578" y="1111"/>
                  </a:lnTo>
                  <a:lnTo>
                    <a:pt x="1532" y="1056"/>
                  </a:lnTo>
                  <a:lnTo>
                    <a:pt x="1486" y="993"/>
                  </a:lnTo>
                  <a:lnTo>
                    <a:pt x="1441" y="922"/>
                  </a:lnTo>
                  <a:lnTo>
                    <a:pt x="1397" y="841"/>
                  </a:lnTo>
                  <a:lnTo>
                    <a:pt x="1346" y="746"/>
                  </a:lnTo>
                  <a:lnTo>
                    <a:pt x="1294" y="661"/>
                  </a:lnTo>
                  <a:lnTo>
                    <a:pt x="1242" y="586"/>
                  </a:lnTo>
                  <a:lnTo>
                    <a:pt x="1189" y="519"/>
                  </a:lnTo>
                  <a:lnTo>
                    <a:pt x="1137" y="461"/>
                  </a:lnTo>
                  <a:lnTo>
                    <a:pt x="1083" y="409"/>
                  </a:lnTo>
                  <a:lnTo>
                    <a:pt x="1030" y="365"/>
                  </a:lnTo>
                  <a:lnTo>
                    <a:pt x="976" y="331"/>
                  </a:lnTo>
                  <a:lnTo>
                    <a:pt x="923" y="301"/>
                  </a:lnTo>
                  <a:lnTo>
                    <a:pt x="869" y="281"/>
                  </a:lnTo>
                  <a:lnTo>
                    <a:pt x="816" y="266"/>
                  </a:lnTo>
                  <a:lnTo>
                    <a:pt x="762" y="257"/>
                  </a:lnTo>
                  <a:lnTo>
                    <a:pt x="709" y="254"/>
                  </a:lnTo>
                  <a:lnTo>
                    <a:pt x="633" y="260"/>
                  </a:lnTo>
                  <a:lnTo>
                    <a:pt x="559" y="275"/>
                  </a:lnTo>
                  <a:lnTo>
                    <a:pt x="486" y="301"/>
                  </a:lnTo>
                  <a:lnTo>
                    <a:pt x="413" y="336"/>
                  </a:lnTo>
                  <a:lnTo>
                    <a:pt x="342" y="379"/>
                  </a:lnTo>
                  <a:lnTo>
                    <a:pt x="272" y="428"/>
                  </a:lnTo>
                  <a:lnTo>
                    <a:pt x="202" y="484"/>
                  </a:lnTo>
                  <a:lnTo>
                    <a:pt x="137" y="547"/>
                  </a:lnTo>
                  <a:lnTo>
                    <a:pt x="71" y="612"/>
                  </a:lnTo>
                  <a:lnTo>
                    <a:pt x="9" y="684"/>
                  </a:lnTo>
                  <a:lnTo>
                    <a:pt x="0" y="676"/>
                  </a:lnTo>
                  <a:lnTo>
                    <a:pt x="56" y="611"/>
                  </a:lnTo>
                  <a:lnTo>
                    <a:pt x="116" y="550"/>
                  </a:lnTo>
                  <a:lnTo>
                    <a:pt x="177" y="492"/>
                  </a:lnTo>
                  <a:lnTo>
                    <a:pt x="239" y="438"/>
                  </a:lnTo>
                  <a:lnTo>
                    <a:pt x="303" y="391"/>
                  </a:lnTo>
                  <a:lnTo>
                    <a:pt x="367" y="348"/>
                  </a:lnTo>
                  <a:lnTo>
                    <a:pt x="434" y="312"/>
                  </a:lnTo>
                  <a:lnTo>
                    <a:pt x="501" y="282"/>
                  </a:lnTo>
                  <a:lnTo>
                    <a:pt x="569" y="260"/>
                  </a:lnTo>
                  <a:lnTo>
                    <a:pt x="639" y="246"/>
                  </a:lnTo>
                  <a:lnTo>
                    <a:pt x="709" y="242"/>
                  </a:lnTo>
                  <a:lnTo>
                    <a:pt x="764" y="245"/>
                  </a:lnTo>
                  <a:lnTo>
                    <a:pt x="819" y="254"/>
                  </a:lnTo>
                  <a:lnTo>
                    <a:pt x="872" y="269"/>
                  </a:lnTo>
                  <a:lnTo>
                    <a:pt x="927" y="291"/>
                  </a:lnTo>
                  <a:lnTo>
                    <a:pt x="982" y="321"/>
                  </a:lnTo>
                  <a:lnTo>
                    <a:pt x="1037" y="357"/>
                  </a:lnTo>
                  <a:lnTo>
                    <a:pt x="1091" y="400"/>
                  </a:lnTo>
                  <a:lnTo>
                    <a:pt x="1146" y="452"/>
                  </a:lnTo>
                  <a:lnTo>
                    <a:pt x="1199" y="511"/>
                  </a:lnTo>
                  <a:lnTo>
                    <a:pt x="1251" y="578"/>
                  </a:lnTo>
                  <a:lnTo>
                    <a:pt x="1305" y="655"/>
                  </a:lnTo>
                  <a:lnTo>
                    <a:pt x="1357" y="740"/>
                  </a:lnTo>
                  <a:lnTo>
                    <a:pt x="1407" y="835"/>
                  </a:lnTo>
                  <a:lnTo>
                    <a:pt x="1452" y="914"/>
                  </a:lnTo>
                  <a:lnTo>
                    <a:pt x="1496" y="986"/>
                  </a:lnTo>
                  <a:lnTo>
                    <a:pt x="1541" y="1048"/>
                  </a:lnTo>
                  <a:lnTo>
                    <a:pt x="1587" y="1103"/>
                  </a:lnTo>
                  <a:lnTo>
                    <a:pt x="1634" y="1149"/>
                  </a:lnTo>
                  <a:lnTo>
                    <a:pt x="1682" y="1188"/>
                  </a:lnTo>
                  <a:lnTo>
                    <a:pt x="1730" y="1221"/>
                  </a:lnTo>
                  <a:lnTo>
                    <a:pt x="1777" y="1246"/>
                  </a:lnTo>
                  <a:lnTo>
                    <a:pt x="1826" y="1265"/>
                  </a:lnTo>
                  <a:lnTo>
                    <a:pt x="1875" y="1279"/>
                  </a:lnTo>
                  <a:lnTo>
                    <a:pt x="1924" y="1288"/>
                  </a:lnTo>
                  <a:lnTo>
                    <a:pt x="1973" y="1289"/>
                  </a:lnTo>
                  <a:lnTo>
                    <a:pt x="2049" y="1285"/>
                  </a:lnTo>
                  <a:lnTo>
                    <a:pt x="2125" y="1268"/>
                  </a:lnTo>
                  <a:lnTo>
                    <a:pt x="2199" y="1243"/>
                  </a:lnTo>
                  <a:lnTo>
                    <a:pt x="2273" y="1210"/>
                  </a:lnTo>
                  <a:lnTo>
                    <a:pt x="2348" y="1170"/>
                  </a:lnTo>
                  <a:lnTo>
                    <a:pt x="2421" y="1125"/>
                  </a:lnTo>
                  <a:lnTo>
                    <a:pt x="2490" y="1075"/>
                  </a:lnTo>
                  <a:lnTo>
                    <a:pt x="2560" y="1023"/>
                  </a:lnTo>
                  <a:lnTo>
                    <a:pt x="2627" y="968"/>
                  </a:lnTo>
                  <a:lnTo>
                    <a:pt x="2691" y="911"/>
                  </a:lnTo>
                  <a:lnTo>
                    <a:pt x="2753" y="856"/>
                  </a:lnTo>
                  <a:lnTo>
                    <a:pt x="2811" y="803"/>
                  </a:lnTo>
                  <a:lnTo>
                    <a:pt x="2868" y="752"/>
                  </a:lnTo>
                  <a:lnTo>
                    <a:pt x="2918" y="706"/>
                  </a:lnTo>
                  <a:lnTo>
                    <a:pt x="2975" y="655"/>
                  </a:lnTo>
                  <a:lnTo>
                    <a:pt x="3034" y="600"/>
                  </a:lnTo>
                  <a:lnTo>
                    <a:pt x="3100" y="544"/>
                  </a:lnTo>
                  <a:lnTo>
                    <a:pt x="3169" y="486"/>
                  </a:lnTo>
                  <a:lnTo>
                    <a:pt x="3244" y="426"/>
                  </a:lnTo>
                  <a:lnTo>
                    <a:pt x="3321" y="368"/>
                  </a:lnTo>
                  <a:lnTo>
                    <a:pt x="3403" y="310"/>
                  </a:lnTo>
                  <a:lnTo>
                    <a:pt x="3486" y="255"/>
                  </a:lnTo>
                  <a:lnTo>
                    <a:pt x="3574" y="203"/>
                  </a:lnTo>
                  <a:lnTo>
                    <a:pt x="3664" y="154"/>
                  </a:lnTo>
                  <a:lnTo>
                    <a:pt x="3758" y="111"/>
                  </a:lnTo>
                  <a:lnTo>
                    <a:pt x="3853" y="74"/>
                  </a:lnTo>
                  <a:lnTo>
                    <a:pt x="3951" y="43"/>
                  </a:lnTo>
                  <a:lnTo>
                    <a:pt x="4049" y="19"/>
                  </a:lnTo>
                  <a:lnTo>
                    <a:pt x="4150" y="4"/>
                  </a:lnTo>
                  <a:lnTo>
                    <a:pt x="4253" y="0"/>
                  </a:lnTo>
                  <a:close/>
                </a:path>
              </a:pathLst>
            </a:custGeom>
            <a:solidFill>
              <a:schemeClr val="tx1">
                <a:lumMod val="75000"/>
                <a:lumOff val="25000"/>
              </a:schemeClr>
            </a:solidFill>
            <a:ln w="0">
              <a:noFill/>
              <a:prstDash val="solid"/>
              <a:round/>
            </a:ln>
            <a:effectLst>
              <a:outerShdw algn="tl" rotWithShape="0">
                <a:srgbClr val="FFFFFF"/>
              </a:outerShdw>
            </a:effectLst>
          </p:spPr>
          <p:txBody>
            <a:bodyPr vert="horz" wrap="square" lIns="123718" tIns="61859" rIns="123718" bIns="61859" numCol="1" anchor="t" anchorCtr="0" compatLnSpc="1"/>
            <a:lstStyle/>
            <a:p>
              <a:pPr marL="0" marR="0" lvl="0" indent="0" algn="ctr" defTabSz="914400" eaLnBrk="1" fontAlgn="base" latinLnBrk="0" hangingPunct="1">
                <a:lnSpc>
                  <a:spcPct val="100000"/>
                </a:lnSpc>
                <a:spcBef>
                  <a:spcPct val="0"/>
                </a:spcBef>
                <a:spcAft>
                  <a:spcPct val="0"/>
                </a:spcAft>
                <a:buClrTx/>
                <a:buSzTx/>
                <a:buFontTx/>
                <a:buNone/>
                <a:defRPr/>
              </a:pPr>
              <a:endParaRPr kumimoji="0" lang="en-US" sz="2800" b="0" i="0" u="none" strike="noStrike" kern="0" cap="none" spc="0" normalizeH="0" baseline="0" noProof="0" dirty="0">
                <a:ln>
                  <a:noFill/>
                </a:ln>
                <a:solidFill>
                  <a:prstClr val="black"/>
                </a:solidFill>
                <a:effectLst/>
                <a:uLnTx/>
                <a:uFillTx/>
                <a:latin typeface="Arial" panose="020B0604020202020204" pitchFamily="34" charset="0"/>
                <a:ea typeface="思源黑体 CN Normal" panose="020B0400000000000000" pitchFamily="34" charset="-122"/>
                <a:sym typeface="Arial" panose="020B0604020202020204" pitchFamily="34" charset="0"/>
              </a:endParaRPr>
            </a:p>
          </p:txBody>
        </p:sp>
        <p:sp>
          <p:nvSpPr>
            <p:cNvPr id="14" name="Freeform 13"/>
            <p:cNvSpPr/>
            <p:nvPr/>
          </p:nvSpPr>
          <p:spPr bwMode="auto">
            <a:xfrm>
              <a:off x="6442188" y="3892412"/>
              <a:ext cx="1714864" cy="436574"/>
            </a:xfrm>
            <a:custGeom>
              <a:avLst/>
              <a:gdLst>
                <a:gd name="T0" fmla="*/ 461 w 962"/>
                <a:gd name="T1" fmla="*/ 0 h 183"/>
                <a:gd name="T2" fmla="*/ 531 w 962"/>
                <a:gd name="T3" fmla="*/ 3 h 183"/>
                <a:gd name="T4" fmla="*/ 601 w 962"/>
                <a:gd name="T5" fmla="*/ 12 h 183"/>
                <a:gd name="T6" fmla="*/ 672 w 962"/>
                <a:gd name="T7" fmla="*/ 28 h 183"/>
                <a:gd name="T8" fmla="*/ 745 w 962"/>
                <a:gd name="T9" fmla="*/ 52 h 183"/>
                <a:gd name="T10" fmla="*/ 818 w 962"/>
                <a:gd name="T11" fmla="*/ 83 h 183"/>
                <a:gd name="T12" fmla="*/ 889 w 962"/>
                <a:gd name="T13" fmla="*/ 124 h 183"/>
                <a:gd name="T14" fmla="*/ 962 w 962"/>
                <a:gd name="T15" fmla="*/ 173 h 183"/>
                <a:gd name="T16" fmla="*/ 954 w 962"/>
                <a:gd name="T17" fmla="*/ 183 h 183"/>
                <a:gd name="T18" fmla="*/ 883 w 962"/>
                <a:gd name="T19" fmla="*/ 134 h 183"/>
                <a:gd name="T20" fmla="*/ 812 w 962"/>
                <a:gd name="T21" fmla="*/ 95 h 183"/>
                <a:gd name="T22" fmla="*/ 740 w 962"/>
                <a:gd name="T23" fmla="*/ 64 h 183"/>
                <a:gd name="T24" fmla="*/ 669 w 962"/>
                <a:gd name="T25" fmla="*/ 40 h 183"/>
                <a:gd name="T26" fmla="*/ 599 w 962"/>
                <a:gd name="T27" fmla="*/ 24 h 183"/>
                <a:gd name="T28" fmla="*/ 529 w 962"/>
                <a:gd name="T29" fmla="*/ 15 h 183"/>
                <a:gd name="T30" fmla="*/ 461 w 962"/>
                <a:gd name="T31" fmla="*/ 12 h 183"/>
                <a:gd name="T32" fmla="*/ 387 w 962"/>
                <a:gd name="T33" fmla="*/ 15 h 183"/>
                <a:gd name="T34" fmla="*/ 314 w 962"/>
                <a:gd name="T35" fmla="*/ 25 h 183"/>
                <a:gd name="T36" fmla="*/ 246 w 962"/>
                <a:gd name="T37" fmla="*/ 42 h 183"/>
                <a:gd name="T38" fmla="*/ 180 w 962"/>
                <a:gd name="T39" fmla="*/ 64 h 183"/>
                <a:gd name="T40" fmla="*/ 118 w 962"/>
                <a:gd name="T41" fmla="*/ 91 h 183"/>
                <a:gd name="T42" fmla="*/ 60 w 962"/>
                <a:gd name="T43" fmla="*/ 121 h 183"/>
                <a:gd name="T44" fmla="*/ 8 w 962"/>
                <a:gd name="T45" fmla="*/ 155 h 183"/>
                <a:gd name="T46" fmla="*/ 8 w 962"/>
                <a:gd name="T47" fmla="*/ 155 h 183"/>
                <a:gd name="T48" fmla="*/ 0 w 962"/>
                <a:gd name="T49" fmla="*/ 144 h 183"/>
                <a:gd name="T50" fmla="*/ 54 w 962"/>
                <a:gd name="T51" fmla="*/ 110 h 183"/>
                <a:gd name="T52" fmla="*/ 112 w 962"/>
                <a:gd name="T53" fmla="*/ 79 h 183"/>
                <a:gd name="T54" fmla="*/ 176 w 962"/>
                <a:gd name="T55" fmla="*/ 52 h 183"/>
                <a:gd name="T56" fmla="*/ 243 w 962"/>
                <a:gd name="T57" fmla="*/ 30 h 183"/>
                <a:gd name="T58" fmla="*/ 312 w 962"/>
                <a:gd name="T59" fmla="*/ 14 h 183"/>
                <a:gd name="T60" fmla="*/ 385 w 962"/>
                <a:gd name="T61" fmla="*/ 3 h 183"/>
                <a:gd name="T62" fmla="*/ 461 w 962"/>
                <a:gd name="T63" fmla="*/ 0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2" h="183">
                  <a:moveTo>
                    <a:pt x="461" y="0"/>
                  </a:moveTo>
                  <a:lnTo>
                    <a:pt x="531" y="3"/>
                  </a:lnTo>
                  <a:lnTo>
                    <a:pt x="601" y="12"/>
                  </a:lnTo>
                  <a:lnTo>
                    <a:pt x="672" y="28"/>
                  </a:lnTo>
                  <a:lnTo>
                    <a:pt x="745" y="52"/>
                  </a:lnTo>
                  <a:lnTo>
                    <a:pt x="818" y="83"/>
                  </a:lnTo>
                  <a:lnTo>
                    <a:pt x="889" y="124"/>
                  </a:lnTo>
                  <a:lnTo>
                    <a:pt x="962" y="173"/>
                  </a:lnTo>
                  <a:lnTo>
                    <a:pt x="954" y="183"/>
                  </a:lnTo>
                  <a:lnTo>
                    <a:pt x="883" y="134"/>
                  </a:lnTo>
                  <a:lnTo>
                    <a:pt x="812" y="95"/>
                  </a:lnTo>
                  <a:lnTo>
                    <a:pt x="740" y="64"/>
                  </a:lnTo>
                  <a:lnTo>
                    <a:pt x="669" y="40"/>
                  </a:lnTo>
                  <a:lnTo>
                    <a:pt x="599" y="24"/>
                  </a:lnTo>
                  <a:lnTo>
                    <a:pt x="529" y="15"/>
                  </a:lnTo>
                  <a:lnTo>
                    <a:pt x="461" y="12"/>
                  </a:lnTo>
                  <a:lnTo>
                    <a:pt x="387" y="15"/>
                  </a:lnTo>
                  <a:lnTo>
                    <a:pt x="314" y="25"/>
                  </a:lnTo>
                  <a:lnTo>
                    <a:pt x="246" y="42"/>
                  </a:lnTo>
                  <a:lnTo>
                    <a:pt x="180" y="64"/>
                  </a:lnTo>
                  <a:lnTo>
                    <a:pt x="118" y="91"/>
                  </a:lnTo>
                  <a:lnTo>
                    <a:pt x="60" y="121"/>
                  </a:lnTo>
                  <a:lnTo>
                    <a:pt x="8" y="155"/>
                  </a:lnTo>
                  <a:lnTo>
                    <a:pt x="8" y="155"/>
                  </a:lnTo>
                  <a:lnTo>
                    <a:pt x="0" y="144"/>
                  </a:lnTo>
                  <a:lnTo>
                    <a:pt x="54" y="110"/>
                  </a:lnTo>
                  <a:lnTo>
                    <a:pt x="112" y="79"/>
                  </a:lnTo>
                  <a:lnTo>
                    <a:pt x="176" y="52"/>
                  </a:lnTo>
                  <a:lnTo>
                    <a:pt x="243" y="30"/>
                  </a:lnTo>
                  <a:lnTo>
                    <a:pt x="312" y="14"/>
                  </a:lnTo>
                  <a:lnTo>
                    <a:pt x="385" y="3"/>
                  </a:lnTo>
                  <a:lnTo>
                    <a:pt x="461" y="0"/>
                  </a:lnTo>
                  <a:close/>
                </a:path>
              </a:pathLst>
            </a:custGeom>
            <a:solidFill>
              <a:schemeClr val="tx1">
                <a:lumMod val="75000"/>
                <a:lumOff val="25000"/>
              </a:schemeClr>
            </a:solidFill>
            <a:ln w="0">
              <a:noFill/>
              <a:prstDash val="solid"/>
              <a:round/>
            </a:ln>
            <a:effectLst>
              <a:outerShdw algn="tl" rotWithShape="0">
                <a:srgbClr val="FFFFFF"/>
              </a:outerShdw>
            </a:effectLst>
          </p:spPr>
          <p:txBody>
            <a:bodyPr vert="horz" wrap="square" lIns="123718" tIns="61859" rIns="123718" bIns="61859" numCol="1" anchor="t" anchorCtr="0" compatLnSpc="1"/>
            <a:lstStyle/>
            <a:p>
              <a:pPr marL="0" marR="0" lvl="0" indent="0" algn="ctr" defTabSz="914400" eaLnBrk="1" fontAlgn="base" latinLnBrk="0" hangingPunct="1">
                <a:lnSpc>
                  <a:spcPct val="100000"/>
                </a:lnSpc>
                <a:spcBef>
                  <a:spcPct val="0"/>
                </a:spcBef>
                <a:spcAft>
                  <a:spcPct val="0"/>
                </a:spcAft>
                <a:buClrTx/>
                <a:buSzTx/>
                <a:buFontTx/>
                <a:buNone/>
                <a:defRPr/>
              </a:pPr>
              <a:endParaRPr kumimoji="0" lang="en-US" sz="2800" b="0" i="0" u="none" strike="noStrike" kern="0" cap="none" spc="0" normalizeH="0" baseline="0" noProof="0">
                <a:ln>
                  <a:noFill/>
                </a:ln>
                <a:solidFill>
                  <a:prstClr val="black"/>
                </a:solidFill>
                <a:effectLst/>
                <a:uLnTx/>
                <a:uFillTx/>
                <a:latin typeface="Arial" panose="020B0604020202020204" pitchFamily="34" charset="0"/>
                <a:ea typeface="思源黑体 CN Normal" panose="020B0400000000000000" pitchFamily="34" charset="-122"/>
                <a:sym typeface="Arial" panose="020B0604020202020204" pitchFamily="34" charset="0"/>
              </a:endParaRPr>
            </a:p>
          </p:txBody>
        </p:sp>
        <p:sp>
          <p:nvSpPr>
            <p:cNvPr id="16" name="Freeform 13"/>
            <p:cNvSpPr/>
            <p:nvPr/>
          </p:nvSpPr>
          <p:spPr bwMode="auto">
            <a:xfrm rot="5910658">
              <a:off x="7191671" y="2532397"/>
              <a:ext cx="1299115" cy="441895"/>
            </a:xfrm>
            <a:custGeom>
              <a:avLst/>
              <a:gdLst>
                <a:gd name="T0" fmla="*/ 461 w 962"/>
                <a:gd name="T1" fmla="*/ 0 h 183"/>
                <a:gd name="T2" fmla="*/ 531 w 962"/>
                <a:gd name="T3" fmla="*/ 3 h 183"/>
                <a:gd name="T4" fmla="*/ 601 w 962"/>
                <a:gd name="T5" fmla="*/ 12 h 183"/>
                <a:gd name="T6" fmla="*/ 672 w 962"/>
                <a:gd name="T7" fmla="*/ 28 h 183"/>
                <a:gd name="T8" fmla="*/ 745 w 962"/>
                <a:gd name="T9" fmla="*/ 52 h 183"/>
                <a:gd name="T10" fmla="*/ 818 w 962"/>
                <a:gd name="T11" fmla="*/ 83 h 183"/>
                <a:gd name="T12" fmla="*/ 889 w 962"/>
                <a:gd name="T13" fmla="*/ 124 h 183"/>
                <a:gd name="T14" fmla="*/ 962 w 962"/>
                <a:gd name="T15" fmla="*/ 173 h 183"/>
                <a:gd name="T16" fmla="*/ 954 w 962"/>
                <a:gd name="T17" fmla="*/ 183 h 183"/>
                <a:gd name="T18" fmla="*/ 883 w 962"/>
                <a:gd name="T19" fmla="*/ 134 h 183"/>
                <a:gd name="T20" fmla="*/ 812 w 962"/>
                <a:gd name="T21" fmla="*/ 95 h 183"/>
                <a:gd name="T22" fmla="*/ 740 w 962"/>
                <a:gd name="T23" fmla="*/ 64 h 183"/>
                <a:gd name="T24" fmla="*/ 669 w 962"/>
                <a:gd name="T25" fmla="*/ 40 h 183"/>
                <a:gd name="T26" fmla="*/ 599 w 962"/>
                <a:gd name="T27" fmla="*/ 24 h 183"/>
                <a:gd name="T28" fmla="*/ 529 w 962"/>
                <a:gd name="T29" fmla="*/ 15 h 183"/>
                <a:gd name="T30" fmla="*/ 461 w 962"/>
                <a:gd name="T31" fmla="*/ 12 h 183"/>
                <a:gd name="T32" fmla="*/ 387 w 962"/>
                <a:gd name="T33" fmla="*/ 15 h 183"/>
                <a:gd name="T34" fmla="*/ 314 w 962"/>
                <a:gd name="T35" fmla="*/ 25 h 183"/>
                <a:gd name="T36" fmla="*/ 246 w 962"/>
                <a:gd name="T37" fmla="*/ 42 h 183"/>
                <a:gd name="T38" fmla="*/ 180 w 962"/>
                <a:gd name="T39" fmla="*/ 64 h 183"/>
                <a:gd name="T40" fmla="*/ 118 w 962"/>
                <a:gd name="T41" fmla="*/ 91 h 183"/>
                <a:gd name="T42" fmla="*/ 60 w 962"/>
                <a:gd name="T43" fmla="*/ 121 h 183"/>
                <a:gd name="T44" fmla="*/ 8 w 962"/>
                <a:gd name="T45" fmla="*/ 155 h 183"/>
                <a:gd name="T46" fmla="*/ 8 w 962"/>
                <a:gd name="T47" fmla="*/ 155 h 183"/>
                <a:gd name="T48" fmla="*/ 0 w 962"/>
                <a:gd name="T49" fmla="*/ 144 h 183"/>
                <a:gd name="T50" fmla="*/ 54 w 962"/>
                <a:gd name="T51" fmla="*/ 110 h 183"/>
                <a:gd name="T52" fmla="*/ 112 w 962"/>
                <a:gd name="T53" fmla="*/ 79 h 183"/>
                <a:gd name="T54" fmla="*/ 176 w 962"/>
                <a:gd name="T55" fmla="*/ 52 h 183"/>
                <a:gd name="T56" fmla="*/ 243 w 962"/>
                <a:gd name="T57" fmla="*/ 30 h 183"/>
                <a:gd name="T58" fmla="*/ 312 w 962"/>
                <a:gd name="T59" fmla="*/ 14 h 183"/>
                <a:gd name="T60" fmla="*/ 385 w 962"/>
                <a:gd name="T61" fmla="*/ 3 h 183"/>
                <a:gd name="T62" fmla="*/ 461 w 962"/>
                <a:gd name="T63" fmla="*/ 0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2" h="183">
                  <a:moveTo>
                    <a:pt x="461" y="0"/>
                  </a:moveTo>
                  <a:lnTo>
                    <a:pt x="531" y="3"/>
                  </a:lnTo>
                  <a:lnTo>
                    <a:pt x="601" y="12"/>
                  </a:lnTo>
                  <a:lnTo>
                    <a:pt x="672" y="28"/>
                  </a:lnTo>
                  <a:lnTo>
                    <a:pt x="745" y="52"/>
                  </a:lnTo>
                  <a:lnTo>
                    <a:pt x="818" y="83"/>
                  </a:lnTo>
                  <a:lnTo>
                    <a:pt x="889" y="124"/>
                  </a:lnTo>
                  <a:lnTo>
                    <a:pt x="962" y="173"/>
                  </a:lnTo>
                  <a:lnTo>
                    <a:pt x="954" y="183"/>
                  </a:lnTo>
                  <a:lnTo>
                    <a:pt x="883" y="134"/>
                  </a:lnTo>
                  <a:lnTo>
                    <a:pt x="812" y="95"/>
                  </a:lnTo>
                  <a:lnTo>
                    <a:pt x="740" y="64"/>
                  </a:lnTo>
                  <a:lnTo>
                    <a:pt x="669" y="40"/>
                  </a:lnTo>
                  <a:lnTo>
                    <a:pt x="599" y="24"/>
                  </a:lnTo>
                  <a:lnTo>
                    <a:pt x="529" y="15"/>
                  </a:lnTo>
                  <a:lnTo>
                    <a:pt x="461" y="12"/>
                  </a:lnTo>
                  <a:lnTo>
                    <a:pt x="387" y="15"/>
                  </a:lnTo>
                  <a:lnTo>
                    <a:pt x="314" y="25"/>
                  </a:lnTo>
                  <a:lnTo>
                    <a:pt x="246" y="42"/>
                  </a:lnTo>
                  <a:lnTo>
                    <a:pt x="180" y="64"/>
                  </a:lnTo>
                  <a:lnTo>
                    <a:pt x="118" y="91"/>
                  </a:lnTo>
                  <a:lnTo>
                    <a:pt x="60" y="121"/>
                  </a:lnTo>
                  <a:lnTo>
                    <a:pt x="8" y="155"/>
                  </a:lnTo>
                  <a:lnTo>
                    <a:pt x="8" y="155"/>
                  </a:lnTo>
                  <a:lnTo>
                    <a:pt x="0" y="144"/>
                  </a:lnTo>
                  <a:lnTo>
                    <a:pt x="54" y="110"/>
                  </a:lnTo>
                  <a:lnTo>
                    <a:pt x="112" y="79"/>
                  </a:lnTo>
                  <a:lnTo>
                    <a:pt x="176" y="52"/>
                  </a:lnTo>
                  <a:lnTo>
                    <a:pt x="243" y="30"/>
                  </a:lnTo>
                  <a:lnTo>
                    <a:pt x="312" y="14"/>
                  </a:lnTo>
                  <a:lnTo>
                    <a:pt x="385" y="3"/>
                  </a:lnTo>
                  <a:lnTo>
                    <a:pt x="461" y="0"/>
                  </a:lnTo>
                  <a:close/>
                </a:path>
              </a:pathLst>
            </a:custGeom>
            <a:solidFill>
              <a:schemeClr val="tx1">
                <a:lumMod val="75000"/>
                <a:lumOff val="25000"/>
              </a:schemeClr>
            </a:solidFill>
            <a:ln w="0">
              <a:noFill/>
              <a:prstDash val="solid"/>
              <a:round/>
            </a:ln>
            <a:effectLst>
              <a:outerShdw algn="tl" rotWithShape="0">
                <a:srgbClr val="FFFFFF"/>
              </a:outerShdw>
            </a:effectLst>
          </p:spPr>
          <p:txBody>
            <a:bodyPr vert="horz" wrap="square" lIns="123718" tIns="61859" rIns="123718" bIns="61859" numCol="1" anchor="t" anchorCtr="0" compatLnSpc="1"/>
            <a:lstStyle/>
            <a:p>
              <a:pPr marL="0" marR="0" lvl="0" indent="0" algn="ctr" defTabSz="914400" eaLnBrk="1" fontAlgn="base" latinLnBrk="0" hangingPunct="1">
                <a:lnSpc>
                  <a:spcPct val="100000"/>
                </a:lnSpc>
                <a:spcBef>
                  <a:spcPct val="0"/>
                </a:spcBef>
                <a:spcAft>
                  <a:spcPct val="0"/>
                </a:spcAft>
                <a:buClrTx/>
                <a:buSzTx/>
                <a:buFontTx/>
                <a:buNone/>
                <a:defRPr/>
              </a:pPr>
              <a:endParaRPr kumimoji="0" lang="en-US" sz="2800" b="0" i="0" u="none" strike="noStrike" kern="0" cap="none" spc="0" normalizeH="0" baseline="0" noProof="0">
                <a:ln>
                  <a:noFill/>
                </a:ln>
                <a:solidFill>
                  <a:prstClr val="black"/>
                </a:solidFill>
                <a:effectLst/>
                <a:uLnTx/>
                <a:uFillTx/>
                <a:latin typeface="Arial" panose="020B0604020202020204" pitchFamily="34" charset="0"/>
                <a:ea typeface="思源黑体 CN Normal" panose="020B0400000000000000" pitchFamily="34" charset="-122"/>
                <a:sym typeface="Arial" panose="020B0604020202020204" pitchFamily="34" charset="0"/>
              </a:endParaRPr>
            </a:p>
          </p:txBody>
        </p:sp>
        <p:grpSp>
          <p:nvGrpSpPr>
            <p:cNvPr id="22" name="Group 15"/>
            <p:cNvGrpSpPr/>
            <p:nvPr/>
          </p:nvGrpSpPr>
          <p:grpSpPr>
            <a:xfrm>
              <a:off x="7859027" y="3815679"/>
              <a:ext cx="894680" cy="883907"/>
              <a:chOff x="6590322" y="2740893"/>
              <a:chExt cx="467298" cy="467298"/>
            </a:xfrm>
          </p:grpSpPr>
          <p:sp>
            <p:nvSpPr>
              <p:cNvPr id="38" name="Freeform 11"/>
              <p:cNvSpPr/>
              <p:nvPr/>
            </p:nvSpPr>
            <p:spPr bwMode="auto">
              <a:xfrm>
                <a:off x="6590322" y="2740893"/>
                <a:ext cx="467298" cy="467298"/>
              </a:xfrm>
              <a:custGeom>
                <a:avLst/>
                <a:gdLst>
                  <a:gd name="T0" fmla="*/ 103 w 204"/>
                  <a:gd name="T1" fmla="*/ 0 h 204"/>
                  <a:gd name="T2" fmla="*/ 130 w 204"/>
                  <a:gd name="T3" fmla="*/ 3 h 204"/>
                  <a:gd name="T4" fmla="*/ 153 w 204"/>
                  <a:gd name="T5" fmla="*/ 13 h 204"/>
                  <a:gd name="T6" fmla="*/ 174 w 204"/>
                  <a:gd name="T7" fmla="*/ 30 h 204"/>
                  <a:gd name="T8" fmla="*/ 191 w 204"/>
                  <a:gd name="T9" fmla="*/ 51 h 204"/>
                  <a:gd name="T10" fmla="*/ 201 w 204"/>
                  <a:gd name="T11" fmla="*/ 74 h 204"/>
                  <a:gd name="T12" fmla="*/ 204 w 204"/>
                  <a:gd name="T13" fmla="*/ 101 h 204"/>
                  <a:gd name="T14" fmla="*/ 201 w 204"/>
                  <a:gd name="T15" fmla="*/ 128 h 204"/>
                  <a:gd name="T16" fmla="*/ 191 w 204"/>
                  <a:gd name="T17" fmla="*/ 153 h 204"/>
                  <a:gd name="T18" fmla="*/ 174 w 204"/>
                  <a:gd name="T19" fmla="*/ 174 h 204"/>
                  <a:gd name="T20" fmla="*/ 153 w 204"/>
                  <a:gd name="T21" fmla="*/ 189 h 204"/>
                  <a:gd name="T22" fmla="*/ 130 w 204"/>
                  <a:gd name="T23" fmla="*/ 199 h 204"/>
                  <a:gd name="T24" fmla="*/ 103 w 204"/>
                  <a:gd name="T25" fmla="*/ 204 h 204"/>
                  <a:gd name="T26" fmla="*/ 76 w 204"/>
                  <a:gd name="T27" fmla="*/ 199 h 204"/>
                  <a:gd name="T28" fmla="*/ 51 w 204"/>
                  <a:gd name="T29" fmla="*/ 189 h 204"/>
                  <a:gd name="T30" fmla="*/ 30 w 204"/>
                  <a:gd name="T31" fmla="*/ 174 h 204"/>
                  <a:gd name="T32" fmla="*/ 15 w 204"/>
                  <a:gd name="T33" fmla="*/ 153 h 204"/>
                  <a:gd name="T34" fmla="*/ 5 w 204"/>
                  <a:gd name="T35" fmla="*/ 128 h 204"/>
                  <a:gd name="T36" fmla="*/ 0 w 204"/>
                  <a:gd name="T37" fmla="*/ 101 h 204"/>
                  <a:gd name="T38" fmla="*/ 5 w 204"/>
                  <a:gd name="T39" fmla="*/ 74 h 204"/>
                  <a:gd name="T40" fmla="*/ 15 w 204"/>
                  <a:gd name="T41" fmla="*/ 51 h 204"/>
                  <a:gd name="T42" fmla="*/ 30 w 204"/>
                  <a:gd name="T43" fmla="*/ 30 h 204"/>
                  <a:gd name="T44" fmla="*/ 51 w 204"/>
                  <a:gd name="T45" fmla="*/ 13 h 204"/>
                  <a:gd name="T46" fmla="*/ 76 w 204"/>
                  <a:gd name="T47" fmla="*/ 3 h 204"/>
                  <a:gd name="T48" fmla="*/ 103 w 204"/>
                  <a:gd name="T49" fmla="*/ 0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4" h="204">
                    <a:moveTo>
                      <a:pt x="103" y="0"/>
                    </a:moveTo>
                    <a:lnTo>
                      <a:pt x="130" y="3"/>
                    </a:lnTo>
                    <a:lnTo>
                      <a:pt x="153" y="13"/>
                    </a:lnTo>
                    <a:lnTo>
                      <a:pt x="174" y="30"/>
                    </a:lnTo>
                    <a:lnTo>
                      <a:pt x="191" y="51"/>
                    </a:lnTo>
                    <a:lnTo>
                      <a:pt x="201" y="74"/>
                    </a:lnTo>
                    <a:lnTo>
                      <a:pt x="204" y="101"/>
                    </a:lnTo>
                    <a:lnTo>
                      <a:pt x="201" y="128"/>
                    </a:lnTo>
                    <a:lnTo>
                      <a:pt x="191" y="153"/>
                    </a:lnTo>
                    <a:lnTo>
                      <a:pt x="174" y="174"/>
                    </a:lnTo>
                    <a:lnTo>
                      <a:pt x="153" y="189"/>
                    </a:lnTo>
                    <a:lnTo>
                      <a:pt x="130" y="199"/>
                    </a:lnTo>
                    <a:lnTo>
                      <a:pt x="103" y="204"/>
                    </a:lnTo>
                    <a:lnTo>
                      <a:pt x="76" y="199"/>
                    </a:lnTo>
                    <a:lnTo>
                      <a:pt x="51" y="189"/>
                    </a:lnTo>
                    <a:lnTo>
                      <a:pt x="30" y="174"/>
                    </a:lnTo>
                    <a:lnTo>
                      <a:pt x="15" y="153"/>
                    </a:lnTo>
                    <a:lnTo>
                      <a:pt x="5" y="128"/>
                    </a:lnTo>
                    <a:lnTo>
                      <a:pt x="0" y="101"/>
                    </a:lnTo>
                    <a:lnTo>
                      <a:pt x="5" y="74"/>
                    </a:lnTo>
                    <a:lnTo>
                      <a:pt x="15" y="51"/>
                    </a:lnTo>
                    <a:lnTo>
                      <a:pt x="30" y="30"/>
                    </a:lnTo>
                    <a:lnTo>
                      <a:pt x="51" y="13"/>
                    </a:lnTo>
                    <a:lnTo>
                      <a:pt x="76" y="3"/>
                    </a:lnTo>
                    <a:lnTo>
                      <a:pt x="103" y="0"/>
                    </a:lnTo>
                    <a:close/>
                  </a:path>
                </a:pathLst>
              </a:custGeom>
              <a:solidFill>
                <a:srgbClr val="2F3F80"/>
              </a:solidFill>
              <a:ln w="12700" cap="flat" cmpd="sng" algn="ctr">
                <a:noFill/>
                <a:prstDash val="solid"/>
                <a:miter lim="800000"/>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400" b="0" i="0" u="none" strike="noStrike" kern="0" cap="none" spc="0" normalizeH="0" baseline="0" noProof="0" dirty="0">
                  <a:ln>
                    <a:noFill/>
                  </a:ln>
                  <a:solidFill>
                    <a:prstClr val="white"/>
                  </a:solidFill>
                  <a:effectLst/>
                  <a:uLnTx/>
                  <a:uFillTx/>
                  <a:latin typeface="Arial" panose="020B0604020202020204" pitchFamily="34" charset="0"/>
                  <a:ea typeface="思源黑体 CN Normal" panose="020B0400000000000000" pitchFamily="34" charset="-122"/>
                  <a:cs typeface="+mn-cs"/>
                  <a:sym typeface="Arial" panose="020B0604020202020204" pitchFamily="34" charset="0"/>
                </a:endParaRPr>
              </a:p>
            </p:txBody>
          </p:sp>
          <p:sp>
            <p:nvSpPr>
              <p:cNvPr id="39" name="Freeform 6"/>
              <p:cNvSpPr>
                <a:spLocks noEditPoints="1"/>
              </p:cNvSpPr>
              <p:nvPr/>
            </p:nvSpPr>
            <p:spPr bwMode="auto">
              <a:xfrm>
                <a:off x="6675355" y="2902547"/>
                <a:ext cx="281167" cy="187114"/>
              </a:xfrm>
              <a:custGeom>
                <a:avLst/>
                <a:gdLst>
                  <a:gd name="T0" fmla="*/ 176 w 176"/>
                  <a:gd name="T1" fmla="*/ 99 h 117"/>
                  <a:gd name="T2" fmla="*/ 176 w 176"/>
                  <a:gd name="T3" fmla="*/ 108 h 117"/>
                  <a:gd name="T4" fmla="*/ 161 w 176"/>
                  <a:gd name="T5" fmla="*/ 117 h 117"/>
                  <a:gd name="T6" fmla="*/ 15 w 176"/>
                  <a:gd name="T7" fmla="*/ 117 h 117"/>
                  <a:gd name="T8" fmla="*/ 0 w 176"/>
                  <a:gd name="T9" fmla="*/ 108 h 117"/>
                  <a:gd name="T10" fmla="*/ 0 w 176"/>
                  <a:gd name="T11" fmla="*/ 99 h 117"/>
                  <a:gd name="T12" fmla="*/ 15 w 176"/>
                  <a:gd name="T13" fmla="*/ 99 h 117"/>
                  <a:gd name="T14" fmla="*/ 161 w 176"/>
                  <a:gd name="T15" fmla="*/ 99 h 117"/>
                  <a:gd name="T16" fmla="*/ 176 w 176"/>
                  <a:gd name="T17" fmla="*/ 99 h 117"/>
                  <a:gd name="T18" fmla="*/ 24 w 176"/>
                  <a:gd name="T19" fmla="*/ 79 h 117"/>
                  <a:gd name="T20" fmla="*/ 24 w 176"/>
                  <a:gd name="T21" fmla="*/ 14 h 117"/>
                  <a:gd name="T22" fmla="*/ 38 w 176"/>
                  <a:gd name="T23" fmla="*/ 0 h 117"/>
                  <a:gd name="T24" fmla="*/ 138 w 176"/>
                  <a:gd name="T25" fmla="*/ 0 h 117"/>
                  <a:gd name="T26" fmla="*/ 152 w 176"/>
                  <a:gd name="T27" fmla="*/ 14 h 117"/>
                  <a:gd name="T28" fmla="*/ 152 w 176"/>
                  <a:gd name="T29" fmla="*/ 79 h 117"/>
                  <a:gd name="T30" fmla="*/ 138 w 176"/>
                  <a:gd name="T31" fmla="*/ 93 h 117"/>
                  <a:gd name="T32" fmla="*/ 38 w 176"/>
                  <a:gd name="T33" fmla="*/ 93 h 117"/>
                  <a:gd name="T34" fmla="*/ 24 w 176"/>
                  <a:gd name="T35" fmla="*/ 79 h 117"/>
                  <a:gd name="T36" fmla="*/ 35 w 176"/>
                  <a:gd name="T37" fmla="*/ 79 h 117"/>
                  <a:gd name="T38" fmla="*/ 38 w 176"/>
                  <a:gd name="T39" fmla="*/ 82 h 117"/>
                  <a:gd name="T40" fmla="*/ 138 w 176"/>
                  <a:gd name="T41" fmla="*/ 82 h 117"/>
                  <a:gd name="T42" fmla="*/ 141 w 176"/>
                  <a:gd name="T43" fmla="*/ 79 h 117"/>
                  <a:gd name="T44" fmla="*/ 141 w 176"/>
                  <a:gd name="T45" fmla="*/ 14 h 117"/>
                  <a:gd name="T46" fmla="*/ 138 w 176"/>
                  <a:gd name="T47" fmla="*/ 11 h 117"/>
                  <a:gd name="T48" fmla="*/ 38 w 176"/>
                  <a:gd name="T49" fmla="*/ 11 h 117"/>
                  <a:gd name="T50" fmla="*/ 35 w 176"/>
                  <a:gd name="T51" fmla="*/ 14 h 117"/>
                  <a:gd name="T52" fmla="*/ 35 w 176"/>
                  <a:gd name="T53" fmla="*/ 79 h 117"/>
                  <a:gd name="T54" fmla="*/ 97 w 176"/>
                  <a:gd name="T55" fmla="*/ 107 h 117"/>
                  <a:gd name="T56" fmla="*/ 95 w 176"/>
                  <a:gd name="T57" fmla="*/ 105 h 117"/>
                  <a:gd name="T58" fmla="*/ 81 w 176"/>
                  <a:gd name="T59" fmla="*/ 105 h 117"/>
                  <a:gd name="T60" fmla="*/ 79 w 176"/>
                  <a:gd name="T61" fmla="*/ 107 h 117"/>
                  <a:gd name="T62" fmla="*/ 81 w 176"/>
                  <a:gd name="T63" fmla="*/ 108 h 117"/>
                  <a:gd name="T64" fmla="*/ 95 w 176"/>
                  <a:gd name="T65" fmla="*/ 108 h 117"/>
                  <a:gd name="T66" fmla="*/ 97 w 176"/>
                  <a:gd name="T67" fmla="*/ 10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6" h="117">
                    <a:moveTo>
                      <a:pt x="176" y="99"/>
                    </a:moveTo>
                    <a:cubicBezTo>
                      <a:pt x="176" y="108"/>
                      <a:pt x="176" y="108"/>
                      <a:pt x="176" y="108"/>
                    </a:cubicBezTo>
                    <a:cubicBezTo>
                      <a:pt x="176" y="113"/>
                      <a:pt x="169" y="117"/>
                      <a:pt x="161" y="117"/>
                    </a:cubicBezTo>
                    <a:cubicBezTo>
                      <a:pt x="15" y="117"/>
                      <a:pt x="15" y="117"/>
                      <a:pt x="15" y="117"/>
                    </a:cubicBezTo>
                    <a:cubicBezTo>
                      <a:pt x="7" y="117"/>
                      <a:pt x="0" y="113"/>
                      <a:pt x="0" y="108"/>
                    </a:cubicBezTo>
                    <a:cubicBezTo>
                      <a:pt x="0" y="99"/>
                      <a:pt x="0" y="99"/>
                      <a:pt x="0" y="99"/>
                    </a:cubicBezTo>
                    <a:cubicBezTo>
                      <a:pt x="15" y="99"/>
                      <a:pt x="15" y="99"/>
                      <a:pt x="15" y="99"/>
                    </a:cubicBezTo>
                    <a:cubicBezTo>
                      <a:pt x="161" y="99"/>
                      <a:pt x="161" y="99"/>
                      <a:pt x="161" y="99"/>
                    </a:cubicBezTo>
                    <a:lnTo>
                      <a:pt x="176" y="99"/>
                    </a:lnTo>
                    <a:close/>
                    <a:moveTo>
                      <a:pt x="24" y="79"/>
                    </a:moveTo>
                    <a:cubicBezTo>
                      <a:pt x="24" y="14"/>
                      <a:pt x="24" y="14"/>
                      <a:pt x="24" y="14"/>
                    </a:cubicBezTo>
                    <a:cubicBezTo>
                      <a:pt x="24" y="6"/>
                      <a:pt x="30" y="0"/>
                      <a:pt x="38" y="0"/>
                    </a:cubicBezTo>
                    <a:cubicBezTo>
                      <a:pt x="138" y="0"/>
                      <a:pt x="138" y="0"/>
                      <a:pt x="138" y="0"/>
                    </a:cubicBezTo>
                    <a:cubicBezTo>
                      <a:pt x="146" y="0"/>
                      <a:pt x="152" y="6"/>
                      <a:pt x="152" y="14"/>
                    </a:cubicBezTo>
                    <a:cubicBezTo>
                      <a:pt x="152" y="79"/>
                      <a:pt x="152" y="79"/>
                      <a:pt x="152" y="79"/>
                    </a:cubicBezTo>
                    <a:cubicBezTo>
                      <a:pt x="152" y="87"/>
                      <a:pt x="146" y="93"/>
                      <a:pt x="138" y="93"/>
                    </a:cubicBezTo>
                    <a:cubicBezTo>
                      <a:pt x="38" y="93"/>
                      <a:pt x="38" y="93"/>
                      <a:pt x="38" y="93"/>
                    </a:cubicBezTo>
                    <a:cubicBezTo>
                      <a:pt x="30" y="93"/>
                      <a:pt x="24" y="87"/>
                      <a:pt x="24" y="79"/>
                    </a:cubicBezTo>
                    <a:close/>
                    <a:moveTo>
                      <a:pt x="35" y="79"/>
                    </a:moveTo>
                    <a:cubicBezTo>
                      <a:pt x="35" y="80"/>
                      <a:pt x="37" y="82"/>
                      <a:pt x="38" y="82"/>
                    </a:cubicBezTo>
                    <a:cubicBezTo>
                      <a:pt x="138" y="82"/>
                      <a:pt x="138" y="82"/>
                      <a:pt x="138" y="82"/>
                    </a:cubicBezTo>
                    <a:cubicBezTo>
                      <a:pt x="139" y="82"/>
                      <a:pt x="141" y="80"/>
                      <a:pt x="141" y="79"/>
                    </a:cubicBezTo>
                    <a:cubicBezTo>
                      <a:pt x="141" y="14"/>
                      <a:pt x="141" y="14"/>
                      <a:pt x="141" y="14"/>
                    </a:cubicBezTo>
                    <a:cubicBezTo>
                      <a:pt x="141" y="13"/>
                      <a:pt x="139" y="11"/>
                      <a:pt x="138" y="11"/>
                    </a:cubicBezTo>
                    <a:cubicBezTo>
                      <a:pt x="38" y="11"/>
                      <a:pt x="38" y="11"/>
                      <a:pt x="38" y="11"/>
                    </a:cubicBezTo>
                    <a:cubicBezTo>
                      <a:pt x="37" y="11"/>
                      <a:pt x="35" y="13"/>
                      <a:pt x="35" y="14"/>
                    </a:cubicBezTo>
                    <a:lnTo>
                      <a:pt x="35" y="79"/>
                    </a:lnTo>
                    <a:close/>
                    <a:moveTo>
                      <a:pt x="97" y="107"/>
                    </a:moveTo>
                    <a:cubicBezTo>
                      <a:pt x="97" y="106"/>
                      <a:pt x="96" y="105"/>
                      <a:pt x="95" y="105"/>
                    </a:cubicBezTo>
                    <a:cubicBezTo>
                      <a:pt x="81" y="105"/>
                      <a:pt x="81" y="105"/>
                      <a:pt x="81" y="105"/>
                    </a:cubicBezTo>
                    <a:cubicBezTo>
                      <a:pt x="80" y="105"/>
                      <a:pt x="79" y="106"/>
                      <a:pt x="79" y="107"/>
                    </a:cubicBezTo>
                    <a:cubicBezTo>
                      <a:pt x="79" y="107"/>
                      <a:pt x="80" y="108"/>
                      <a:pt x="81" y="108"/>
                    </a:cubicBezTo>
                    <a:cubicBezTo>
                      <a:pt x="95" y="108"/>
                      <a:pt x="95" y="108"/>
                      <a:pt x="95" y="108"/>
                    </a:cubicBezTo>
                    <a:cubicBezTo>
                      <a:pt x="96" y="108"/>
                      <a:pt x="97" y="107"/>
                      <a:pt x="97" y="107"/>
                    </a:cubicBezTo>
                    <a:close/>
                  </a:path>
                </a:pathLst>
              </a:custGeom>
              <a:solidFill>
                <a:srgbClr val="FFFFFF"/>
              </a:solidFill>
              <a:ln>
                <a:noFill/>
              </a:ln>
            </p:spPr>
            <p:txBody>
              <a:bodyPr vert="horz" wrap="square" lIns="91440" tIns="45720" rIns="91440" bIns="45720" numCol="1" anchor="t" anchorCtr="0" compatLnSpc="1"/>
              <a:lstStyle/>
              <a:p>
                <a:pPr marL="0" marR="0" lvl="0" indent="0" algn="ctr" defTabSz="914400" eaLnBrk="1" fontAlgn="base" latinLnBrk="0" hangingPunct="1">
                  <a:lnSpc>
                    <a:spcPct val="100000"/>
                  </a:lnSpc>
                  <a:spcBef>
                    <a:spcPct val="0"/>
                  </a:spcBef>
                  <a:spcAft>
                    <a:spcPct val="0"/>
                  </a:spcAft>
                  <a:buClrTx/>
                  <a:buSzTx/>
                  <a:buFontTx/>
                  <a:buNone/>
                  <a:defRPr/>
                </a:pPr>
                <a:endParaRPr kumimoji="0" lang="en-US" sz="2800" b="0" i="0" u="none" strike="noStrike" kern="0" cap="none" spc="0" normalizeH="0" baseline="0" noProof="0">
                  <a:ln>
                    <a:noFill/>
                  </a:ln>
                  <a:solidFill>
                    <a:prstClr val="black"/>
                  </a:solidFill>
                  <a:effectLst/>
                  <a:uLnTx/>
                  <a:uFillTx/>
                  <a:latin typeface="Arial" panose="020B0604020202020204" pitchFamily="34" charset="0"/>
                  <a:ea typeface="思源黑体 CN Normal" panose="020B0400000000000000" pitchFamily="34" charset="-122"/>
                  <a:sym typeface="Arial" panose="020B0604020202020204" pitchFamily="34" charset="0"/>
                </a:endParaRPr>
              </a:p>
            </p:txBody>
          </p:sp>
        </p:grpSp>
        <p:grpSp>
          <p:nvGrpSpPr>
            <p:cNvPr id="23" name="Group 1"/>
            <p:cNvGrpSpPr/>
            <p:nvPr/>
          </p:nvGrpSpPr>
          <p:grpSpPr>
            <a:xfrm>
              <a:off x="605290" y="2692673"/>
              <a:ext cx="890295" cy="883906"/>
              <a:chOff x="1066082" y="1818668"/>
              <a:chExt cx="465007" cy="467298"/>
            </a:xfrm>
          </p:grpSpPr>
          <p:sp>
            <p:nvSpPr>
              <p:cNvPr id="36" name="Freeform 7"/>
              <p:cNvSpPr/>
              <p:nvPr/>
            </p:nvSpPr>
            <p:spPr bwMode="auto">
              <a:xfrm>
                <a:off x="1066082" y="1818668"/>
                <a:ext cx="465007" cy="467298"/>
              </a:xfrm>
              <a:custGeom>
                <a:avLst/>
                <a:gdLst>
                  <a:gd name="T0" fmla="*/ 102 w 203"/>
                  <a:gd name="T1" fmla="*/ 0 h 204"/>
                  <a:gd name="T2" fmla="*/ 129 w 203"/>
                  <a:gd name="T3" fmla="*/ 3 h 204"/>
                  <a:gd name="T4" fmla="*/ 153 w 203"/>
                  <a:gd name="T5" fmla="*/ 13 h 204"/>
                  <a:gd name="T6" fmla="*/ 174 w 203"/>
                  <a:gd name="T7" fmla="*/ 30 h 204"/>
                  <a:gd name="T8" fmla="*/ 190 w 203"/>
                  <a:gd name="T9" fmla="*/ 50 h 204"/>
                  <a:gd name="T10" fmla="*/ 200 w 203"/>
                  <a:gd name="T11" fmla="*/ 74 h 204"/>
                  <a:gd name="T12" fmla="*/ 203 w 203"/>
                  <a:gd name="T13" fmla="*/ 102 h 204"/>
                  <a:gd name="T14" fmla="*/ 200 w 203"/>
                  <a:gd name="T15" fmla="*/ 129 h 204"/>
                  <a:gd name="T16" fmla="*/ 190 w 203"/>
                  <a:gd name="T17" fmla="*/ 153 h 204"/>
                  <a:gd name="T18" fmla="*/ 174 w 203"/>
                  <a:gd name="T19" fmla="*/ 174 h 204"/>
                  <a:gd name="T20" fmla="*/ 153 w 203"/>
                  <a:gd name="T21" fmla="*/ 190 h 204"/>
                  <a:gd name="T22" fmla="*/ 129 w 203"/>
                  <a:gd name="T23" fmla="*/ 201 h 204"/>
                  <a:gd name="T24" fmla="*/ 102 w 203"/>
                  <a:gd name="T25" fmla="*/ 204 h 204"/>
                  <a:gd name="T26" fmla="*/ 74 w 203"/>
                  <a:gd name="T27" fmla="*/ 201 h 204"/>
                  <a:gd name="T28" fmla="*/ 50 w 203"/>
                  <a:gd name="T29" fmla="*/ 190 h 204"/>
                  <a:gd name="T30" fmla="*/ 30 w 203"/>
                  <a:gd name="T31" fmla="*/ 174 h 204"/>
                  <a:gd name="T32" fmla="*/ 13 w 203"/>
                  <a:gd name="T33" fmla="*/ 153 h 204"/>
                  <a:gd name="T34" fmla="*/ 3 w 203"/>
                  <a:gd name="T35" fmla="*/ 129 h 204"/>
                  <a:gd name="T36" fmla="*/ 0 w 203"/>
                  <a:gd name="T37" fmla="*/ 102 h 204"/>
                  <a:gd name="T38" fmla="*/ 3 w 203"/>
                  <a:gd name="T39" fmla="*/ 74 h 204"/>
                  <a:gd name="T40" fmla="*/ 13 w 203"/>
                  <a:gd name="T41" fmla="*/ 50 h 204"/>
                  <a:gd name="T42" fmla="*/ 30 w 203"/>
                  <a:gd name="T43" fmla="*/ 30 h 204"/>
                  <a:gd name="T44" fmla="*/ 50 w 203"/>
                  <a:gd name="T45" fmla="*/ 13 h 204"/>
                  <a:gd name="T46" fmla="*/ 74 w 203"/>
                  <a:gd name="T47" fmla="*/ 3 h 204"/>
                  <a:gd name="T48" fmla="*/ 102 w 203"/>
                  <a:gd name="T49" fmla="*/ 0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3" h="204">
                    <a:moveTo>
                      <a:pt x="102" y="0"/>
                    </a:moveTo>
                    <a:lnTo>
                      <a:pt x="129" y="3"/>
                    </a:lnTo>
                    <a:lnTo>
                      <a:pt x="153" y="13"/>
                    </a:lnTo>
                    <a:lnTo>
                      <a:pt x="174" y="30"/>
                    </a:lnTo>
                    <a:lnTo>
                      <a:pt x="190" y="50"/>
                    </a:lnTo>
                    <a:lnTo>
                      <a:pt x="200" y="74"/>
                    </a:lnTo>
                    <a:lnTo>
                      <a:pt x="203" y="102"/>
                    </a:lnTo>
                    <a:lnTo>
                      <a:pt x="200" y="129"/>
                    </a:lnTo>
                    <a:lnTo>
                      <a:pt x="190" y="153"/>
                    </a:lnTo>
                    <a:lnTo>
                      <a:pt x="174" y="174"/>
                    </a:lnTo>
                    <a:lnTo>
                      <a:pt x="153" y="190"/>
                    </a:lnTo>
                    <a:lnTo>
                      <a:pt x="129" y="201"/>
                    </a:lnTo>
                    <a:lnTo>
                      <a:pt x="102" y="204"/>
                    </a:lnTo>
                    <a:lnTo>
                      <a:pt x="74" y="201"/>
                    </a:lnTo>
                    <a:lnTo>
                      <a:pt x="50" y="190"/>
                    </a:lnTo>
                    <a:lnTo>
                      <a:pt x="30" y="174"/>
                    </a:lnTo>
                    <a:lnTo>
                      <a:pt x="13" y="153"/>
                    </a:lnTo>
                    <a:lnTo>
                      <a:pt x="3" y="129"/>
                    </a:lnTo>
                    <a:lnTo>
                      <a:pt x="0" y="102"/>
                    </a:lnTo>
                    <a:lnTo>
                      <a:pt x="3" y="74"/>
                    </a:lnTo>
                    <a:lnTo>
                      <a:pt x="13" y="50"/>
                    </a:lnTo>
                    <a:lnTo>
                      <a:pt x="30" y="30"/>
                    </a:lnTo>
                    <a:lnTo>
                      <a:pt x="50" y="13"/>
                    </a:lnTo>
                    <a:lnTo>
                      <a:pt x="74" y="3"/>
                    </a:lnTo>
                    <a:lnTo>
                      <a:pt x="102" y="0"/>
                    </a:lnTo>
                    <a:close/>
                  </a:path>
                </a:pathLst>
              </a:custGeom>
              <a:solidFill>
                <a:srgbClr val="F62C40"/>
              </a:solidFill>
              <a:ln w="12700" cap="flat" cmpd="sng" algn="ctr">
                <a:noFill/>
                <a:prstDash val="solid"/>
                <a:miter lim="800000"/>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400" b="0" i="0" u="none" strike="noStrike" kern="0" cap="none" spc="0" normalizeH="0" baseline="0" noProof="0">
                  <a:ln>
                    <a:noFill/>
                  </a:ln>
                  <a:solidFill>
                    <a:prstClr val="white"/>
                  </a:solidFill>
                  <a:effectLst/>
                  <a:uLnTx/>
                  <a:uFillTx/>
                  <a:latin typeface="Arial" panose="020B0604020202020204" pitchFamily="34" charset="0"/>
                  <a:ea typeface="思源黑体 CN Normal" panose="020B0400000000000000" pitchFamily="34" charset="-122"/>
                  <a:cs typeface="+mn-cs"/>
                  <a:sym typeface="Arial" panose="020B0604020202020204" pitchFamily="34" charset="0"/>
                </a:endParaRPr>
              </a:p>
            </p:txBody>
          </p:sp>
          <p:sp>
            <p:nvSpPr>
              <p:cNvPr id="37" name="Freeform 7"/>
              <p:cNvSpPr>
                <a:spLocks noEditPoints="1"/>
              </p:cNvSpPr>
              <p:nvPr/>
            </p:nvSpPr>
            <p:spPr bwMode="auto">
              <a:xfrm>
                <a:off x="1201520" y="1950501"/>
                <a:ext cx="201931" cy="187104"/>
              </a:xfrm>
              <a:custGeom>
                <a:avLst/>
                <a:gdLst>
                  <a:gd name="T0" fmla="*/ 31 w 177"/>
                  <a:gd name="T1" fmla="*/ 94 h 164"/>
                  <a:gd name="T2" fmla="*/ 19 w 177"/>
                  <a:gd name="T3" fmla="*/ 94 h 164"/>
                  <a:gd name="T4" fmla="*/ 1 w 177"/>
                  <a:gd name="T5" fmla="*/ 79 h 164"/>
                  <a:gd name="T6" fmla="*/ 12 w 177"/>
                  <a:gd name="T7" fmla="*/ 47 h 164"/>
                  <a:gd name="T8" fmla="*/ 36 w 177"/>
                  <a:gd name="T9" fmla="*/ 55 h 164"/>
                  <a:gd name="T10" fmla="*/ 48 w 177"/>
                  <a:gd name="T11" fmla="*/ 52 h 164"/>
                  <a:gd name="T12" fmla="*/ 48 w 177"/>
                  <a:gd name="T13" fmla="*/ 59 h 164"/>
                  <a:gd name="T14" fmla="*/ 55 w 177"/>
                  <a:gd name="T15" fmla="*/ 82 h 164"/>
                  <a:gd name="T16" fmla="*/ 31 w 177"/>
                  <a:gd name="T17" fmla="*/ 94 h 164"/>
                  <a:gd name="T18" fmla="*/ 36 w 177"/>
                  <a:gd name="T19" fmla="*/ 47 h 164"/>
                  <a:gd name="T20" fmla="*/ 12 w 177"/>
                  <a:gd name="T21" fmla="*/ 23 h 164"/>
                  <a:gd name="T22" fmla="*/ 36 w 177"/>
                  <a:gd name="T23" fmla="*/ 0 h 164"/>
                  <a:gd name="T24" fmla="*/ 59 w 177"/>
                  <a:gd name="T25" fmla="*/ 23 h 164"/>
                  <a:gd name="T26" fmla="*/ 36 w 177"/>
                  <a:gd name="T27" fmla="*/ 47 h 164"/>
                  <a:gd name="T28" fmla="*/ 129 w 177"/>
                  <a:gd name="T29" fmla="*/ 164 h 164"/>
                  <a:gd name="T30" fmla="*/ 49 w 177"/>
                  <a:gd name="T31" fmla="*/ 164 h 164"/>
                  <a:gd name="T32" fmla="*/ 24 w 177"/>
                  <a:gd name="T33" fmla="*/ 140 h 164"/>
                  <a:gd name="T34" fmla="*/ 56 w 177"/>
                  <a:gd name="T35" fmla="*/ 88 h 164"/>
                  <a:gd name="T36" fmla="*/ 89 w 177"/>
                  <a:gd name="T37" fmla="*/ 101 h 164"/>
                  <a:gd name="T38" fmla="*/ 121 w 177"/>
                  <a:gd name="T39" fmla="*/ 88 h 164"/>
                  <a:gd name="T40" fmla="*/ 153 w 177"/>
                  <a:gd name="T41" fmla="*/ 140 h 164"/>
                  <a:gd name="T42" fmla="*/ 129 w 177"/>
                  <a:gd name="T43" fmla="*/ 164 h 164"/>
                  <a:gd name="T44" fmla="*/ 89 w 177"/>
                  <a:gd name="T45" fmla="*/ 94 h 164"/>
                  <a:gd name="T46" fmla="*/ 53 w 177"/>
                  <a:gd name="T47" fmla="*/ 59 h 164"/>
                  <a:gd name="T48" fmla="*/ 89 w 177"/>
                  <a:gd name="T49" fmla="*/ 23 h 164"/>
                  <a:gd name="T50" fmla="*/ 124 w 177"/>
                  <a:gd name="T51" fmla="*/ 59 h 164"/>
                  <a:gd name="T52" fmla="*/ 89 w 177"/>
                  <a:gd name="T53" fmla="*/ 94 h 164"/>
                  <a:gd name="T54" fmla="*/ 141 w 177"/>
                  <a:gd name="T55" fmla="*/ 47 h 164"/>
                  <a:gd name="T56" fmla="*/ 118 w 177"/>
                  <a:gd name="T57" fmla="*/ 23 h 164"/>
                  <a:gd name="T58" fmla="*/ 141 w 177"/>
                  <a:gd name="T59" fmla="*/ 0 h 164"/>
                  <a:gd name="T60" fmla="*/ 165 w 177"/>
                  <a:gd name="T61" fmla="*/ 23 h 164"/>
                  <a:gd name="T62" fmla="*/ 141 w 177"/>
                  <a:gd name="T63" fmla="*/ 47 h 164"/>
                  <a:gd name="T64" fmla="*/ 159 w 177"/>
                  <a:gd name="T65" fmla="*/ 94 h 164"/>
                  <a:gd name="T66" fmla="*/ 146 w 177"/>
                  <a:gd name="T67" fmla="*/ 94 h 164"/>
                  <a:gd name="T68" fmla="*/ 122 w 177"/>
                  <a:gd name="T69" fmla="*/ 82 h 164"/>
                  <a:gd name="T70" fmla="*/ 130 w 177"/>
                  <a:gd name="T71" fmla="*/ 59 h 164"/>
                  <a:gd name="T72" fmla="*/ 129 w 177"/>
                  <a:gd name="T73" fmla="*/ 52 h 164"/>
                  <a:gd name="T74" fmla="*/ 141 w 177"/>
                  <a:gd name="T75" fmla="*/ 55 h 164"/>
                  <a:gd name="T76" fmla="*/ 165 w 177"/>
                  <a:gd name="T77" fmla="*/ 47 h 164"/>
                  <a:gd name="T78" fmla="*/ 177 w 177"/>
                  <a:gd name="T79" fmla="*/ 79 h 164"/>
                  <a:gd name="T80" fmla="*/ 159 w 177"/>
                  <a:gd name="T81" fmla="*/ 9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77" h="164">
                    <a:moveTo>
                      <a:pt x="31" y="94"/>
                    </a:moveTo>
                    <a:cubicBezTo>
                      <a:pt x="19" y="94"/>
                      <a:pt x="19" y="94"/>
                      <a:pt x="19" y="94"/>
                    </a:cubicBezTo>
                    <a:cubicBezTo>
                      <a:pt x="9" y="94"/>
                      <a:pt x="1" y="89"/>
                      <a:pt x="1" y="79"/>
                    </a:cubicBezTo>
                    <a:cubicBezTo>
                      <a:pt x="1" y="72"/>
                      <a:pt x="0" y="47"/>
                      <a:pt x="12" y="47"/>
                    </a:cubicBezTo>
                    <a:cubicBezTo>
                      <a:pt x="14" y="47"/>
                      <a:pt x="24" y="55"/>
                      <a:pt x="36" y="55"/>
                    </a:cubicBezTo>
                    <a:cubicBezTo>
                      <a:pt x="40" y="55"/>
                      <a:pt x="44" y="54"/>
                      <a:pt x="48" y="52"/>
                    </a:cubicBezTo>
                    <a:cubicBezTo>
                      <a:pt x="48" y="54"/>
                      <a:pt x="48" y="57"/>
                      <a:pt x="48" y="59"/>
                    </a:cubicBezTo>
                    <a:cubicBezTo>
                      <a:pt x="48" y="67"/>
                      <a:pt x="50" y="75"/>
                      <a:pt x="55" y="82"/>
                    </a:cubicBezTo>
                    <a:cubicBezTo>
                      <a:pt x="46" y="82"/>
                      <a:pt x="37" y="86"/>
                      <a:pt x="31" y="94"/>
                    </a:cubicBezTo>
                    <a:close/>
                    <a:moveTo>
                      <a:pt x="36" y="47"/>
                    </a:moveTo>
                    <a:cubicBezTo>
                      <a:pt x="23" y="47"/>
                      <a:pt x="12" y="36"/>
                      <a:pt x="12" y="23"/>
                    </a:cubicBezTo>
                    <a:cubicBezTo>
                      <a:pt x="12" y="10"/>
                      <a:pt x="23" y="0"/>
                      <a:pt x="36" y="0"/>
                    </a:cubicBezTo>
                    <a:cubicBezTo>
                      <a:pt x="49" y="0"/>
                      <a:pt x="59" y="10"/>
                      <a:pt x="59" y="23"/>
                    </a:cubicBezTo>
                    <a:cubicBezTo>
                      <a:pt x="59" y="36"/>
                      <a:pt x="49" y="47"/>
                      <a:pt x="36" y="47"/>
                    </a:cubicBezTo>
                    <a:close/>
                    <a:moveTo>
                      <a:pt x="129" y="164"/>
                    </a:moveTo>
                    <a:cubicBezTo>
                      <a:pt x="49" y="164"/>
                      <a:pt x="49" y="164"/>
                      <a:pt x="49" y="164"/>
                    </a:cubicBezTo>
                    <a:cubicBezTo>
                      <a:pt x="34" y="164"/>
                      <a:pt x="24" y="155"/>
                      <a:pt x="24" y="140"/>
                    </a:cubicBezTo>
                    <a:cubicBezTo>
                      <a:pt x="24" y="120"/>
                      <a:pt x="29" y="88"/>
                      <a:pt x="56" y="88"/>
                    </a:cubicBezTo>
                    <a:cubicBezTo>
                      <a:pt x="59" y="88"/>
                      <a:pt x="70" y="101"/>
                      <a:pt x="89" y="101"/>
                    </a:cubicBezTo>
                    <a:cubicBezTo>
                      <a:pt x="107" y="101"/>
                      <a:pt x="118" y="88"/>
                      <a:pt x="121" y="88"/>
                    </a:cubicBezTo>
                    <a:cubicBezTo>
                      <a:pt x="148" y="88"/>
                      <a:pt x="153" y="120"/>
                      <a:pt x="153" y="140"/>
                    </a:cubicBezTo>
                    <a:cubicBezTo>
                      <a:pt x="153" y="155"/>
                      <a:pt x="143" y="164"/>
                      <a:pt x="129" y="164"/>
                    </a:cubicBezTo>
                    <a:close/>
                    <a:moveTo>
                      <a:pt x="89" y="94"/>
                    </a:moveTo>
                    <a:cubicBezTo>
                      <a:pt x="69" y="94"/>
                      <a:pt x="53" y="78"/>
                      <a:pt x="53" y="59"/>
                    </a:cubicBezTo>
                    <a:cubicBezTo>
                      <a:pt x="53" y="39"/>
                      <a:pt x="69" y="23"/>
                      <a:pt x="89" y="23"/>
                    </a:cubicBezTo>
                    <a:cubicBezTo>
                      <a:pt x="108" y="23"/>
                      <a:pt x="124" y="39"/>
                      <a:pt x="124" y="59"/>
                    </a:cubicBezTo>
                    <a:cubicBezTo>
                      <a:pt x="124" y="78"/>
                      <a:pt x="108" y="94"/>
                      <a:pt x="89" y="94"/>
                    </a:cubicBezTo>
                    <a:close/>
                    <a:moveTo>
                      <a:pt x="141" y="47"/>
                    </a:moveTo>
                    <a:cubicBezTo>
                      <a:pt x="128" y="47"/>
                      <a:pt x="118" y="36"/>
                      <a:pt x="118" y="23"/>
                    </a:cubicBezTo>
                    <a:cubicBezTo>
                      <a:pt x="118" y="10"/>
                      <a:pt x="128" y="0"/>
                      <a:pt x="141" y="0"/>
                    </a:cubicBezTo>
                    <a:cubicBezTo>
                      <a:pt x="154" y="0"/>
                      <a:pt x="165" y="10"/>
                      <a:pt x="165" y="23"/>
                    </a:cubicBezTo>
                    <a:cubicBezTo>
                      <a:pt x="165" y="36"/>
                      <a:pt x="154" y="47"/>
                      <a:pt x="141" y="47"/>
                    </a:cubicBezTo>
                    <a:close/>
                    <a:moveTo>
                      <a:pt x="159" y="94"/>
                    </a:moveTo>
                    <a:cubicBezTo>
                      <a:pt x="146" y="94"/>
                      <a:pt x="146" y="94"/>
                      <a:pt x="146" y="94"/>
                    </a:cubicBezTo>
                    <a:cubicBezTo>
                      <a:pt x="140" y="86"/>
                      <a:pt x="132" y="82"/>
                      <a:pt x="122" y="82"/>
                    </a:cubicBezTo>
                    <a:cubicBezTo>
                      <a:pt x="127" y="75"/>
                      <a:pt x="130" y="67"/>
                      <a:pt x="130" y="59"/>
                    </a:cubicBezTo>
                    <a:cubicBezTo>
                      <a:pt x="130" y="57"/>
                      <a:pt x="129" y="54"/>
                      <a:pt x="129" y="52"/>
                    </a:cubicBezTo>
                    <a:cubicBezTo>
                      <a:pt x="133" y="54"/>
                      <a:pt x="137" y="55"/>
                      <a:pt x="141" y="55"/>
                    </a:cubicBezTo>
                    <a:cubicBezTo>
                      <a:pt x="154" y="55"/>
                      <a:pt x="163" y="47"/>
                      <a:pt x="165" y="47"/>
                    </a:cubicBezTo>
                    <a:cubicBezTo>
                      <a:pt x="177" y="47"/>
                      <a:pt x="177" y="72"/>
                      <a:pt x="177" y="79"/>
                    </a:cubicBezTo>
                    <a:cubicBezTo>
                      <a:pt x="177" y="89"/>
                      <a:pt x="168" y="94"/>
                      <a:pt x="159" y="94"/>
                    </a:cubicBezTo>
                    <a:close/>
                  </a:path>
                </a:pathLst>
              </a:custGeom>
              <a:solidFill>
                <a:srgbClr val="FFFFFF"/>
              </a:solidFill>
              <a:ln>
                <a:noFill/>
              </a:ln>
            </p:spPr>
            <p:txBody>
              <a:bodyPr vert="horz" wrap="square" lIns="91440" tIns="45720" rIns="91440" bIns="45720" numCol="1" anchor="t" anchorCtr="0" compatLnSpc="1"/>
              <a:lstStyle/>
              <a:p>
                <a:pPr marL="0" marR="0" lvl="0" indent="0" algn="ctr" defTabSz="914400" eaLnBrk="1" fontAlgn="base" latinLnBrk="0" hangingPunct="1">
                  <a:lnSpc>
                    <a:spcPct val="100000"/>
                  </a:lnSpc>
                  <a:spcBef>
                    <a:spcPct val="0"/>
                  </a:spcBef>
                  <a:spcAft>
                    <a:spcPct val="0"/>
                  </a:spcAft>
                  <a:buClrTx/>
                  <a:buSzTx/>
                  <a:buFontTx/>
                  <a:buNone/>
                  <a:defRPr/>
                </a:pPr>
                <a:endParaRPr kumimoji="0" lang="en-US" sz="2800" b="0" i="0" u="none" strike="noStrike" kern="0" cap="none" spc="0" normalizeH="0" baseline="0" noProof="0">
                  <a:ln>
                    <a:noFill/>
                  </a:ln>
                  <a:solidFill>
                    <a:prstClr val="black"/>
                  </a:solidFill>
                  <a:effectLst/>
                  <a:uLnTx/>
                  <a:uFillTx/>
                  <a:latin typeface="Arial" panose="020B0604020202020204" pitchFamily="34" charset="0"/>
                  <a:ea typeface="思源黑体 CN Normal" panose="020B0400000000000000" pitchFamily="34" charset="-122"/>
                  <a:sym typeface="Arial" panose="020B0604020202020204" pitchFamily="34" charset="0"/>
                </a:endParaRPr>
              </a:p>
            </p:txBody>
          </p:sp>
        </p:grpSp>
        <p:grpSp>
          <p:nvGrpSpPr>
            <p:cNvPr id="24" name="Group 2"/>
            <p:cNvGrpSpPr/>
            <p:nvPr/>
          </p:nvGrpSpPr>
          <p:grpSpPr>
            <a:xfrm>
              <a:off x="3889153" y="2645176"/>
              <a:ext cx="890295" cy="879573"/>
              <a:chOff x="3635896" y="1825130"/>
              <a:chExt cx="465007" cy="465007"/>
            </a:xfrm>
          </p:grpSpPr>
          <p:sp>
            <p:nvSpPr>
              <p:cNvPr id="34" name="Freeform 8"/>
              <p:cNvSpPr/>
              <p:nvPr/>
            </p:nvSpPr>
            <p:spPr bwMode="auto">
              <a:xfrm>
                <a:off x="3635896" y="1825130"/>
                <a:ext cx="465007" cy="465007"/>
              </a:xfrm>
              <a:custGeom>
                <a:avLst/>
                <a:gdLst>
                  <a:gd name="T0" fmla="*/ 101 w 203"/>
                  <a:gd name="T1" fmla="*/ 0 h 203"/>
                  <a:gd name="T2" fmla="*/ 129 w 203"/>
                  <a:gd name="T3" fmla="*/ 2 h 203"/>
                  <a:gd name="T4" fmla="*/ 153 w 203"/>
                  <a:gd name="T5" fmla="*/ 13 h 203"/>
                  <a:gd name="T6" fmla="*/ 173 w 203"/>
                  <a:gd name="T7" fmla="*/ 29 h 203"/>
                  <a:gd name="T8" fmla="*/ 190 w 203"/>
                  <a:gd name="T9" fmla="*/ 50 h 203"/>
                  <a:gd name="T10" fmla="*/ 200 w 203"/>
                  <a:gd name="T11" fmla="*/ 74 h 203"/>
                  <a:gd name="T12" fmla="*/ 203 w 203"/>
                  <a:gd name="T13" fmla="*/ 101 h 203"/>
                  <a:gd name="T14" fmla="*/ 200 w 203"/>
                  <a:gd name="T15" fmla="*/ 129 h 203"/>
                  <a:gd name="T16" fmla="*/ 190 w 203"/>
                  <a:gd name="T17" fmla="*/ 153 h 203"/>
                  <a:gd name="T18" fmla="*/ 173 w 203"/>
                  <a:gd name="T19" fmla="*/ 174 h 203"/>
                  <a:gd name="T20" fmla="*/ 153 w 203"/>
                  <a:gd name="T21" fmla="*/ 190 h 203"/>
                  <a:gd name="T22" fmla="*/ 129 w 203"/>
                  <a:gd name="T23" fmla="*/ 200 h 203"/>
                  <a:gd name="T24" fmla="*/ 101 w 203"/>
                  <a:gd name="T25" fmla="*/ 203 h 203"/>
                  <a:gd name="T26" fmla="*/ 74 w 203"/>
                  <a:gd name="T27" fmla="*/ 200 h 203"/>
                  <a:gd name="T28" fmla="*/ 50 w 203"/>
                  <a:gd name="T29" fmla="*/ 190 h 203"/>
                  <a:gd name="T30" fmla="*/ 29 w 203"/>
                  <a:gd name="T31" fmla="*/ 174 h 203"/>
                  <a:gd name="T32" fmla="*/ 13 w 203"/>
                  <a:gd name="T33" fmla="*/ 153 h 203"/>
                  <a:gd name="T34" fmla="*/ 3 w 203"/>
                  <a:gd name="T35" fmla="*/ 129 h 203"/>
                  <a:gd name="T36" fmla="*/ 0 w 203"/>
                  <a:gd name="T37" fmla="*/ 101 h 203"/>
                  <a:gd name="T38" fmla="*/ 3 w 203"/>
                  <a:gd name="T39" fmla="*/ 74 h 203"/>
                  <a:gd name="T40" fmla="*/ 13 w 203"/>
                  <a:gd name="T41" fmla="*/ 50 h 203"/>
                  <a:gd name="T42" fmla="*/ 29 w 203"/>
                  <a:gd name="T43" fmla="*/ 29 h 203"/>
                  <a:gd name="T44" fmla="*/ 50 w 203"/>
                  <a:gd name="T45" fmla="*/ 13 h 203"/>
                  <a:gd name="T46" fmla="*/ 74 w 203"/>
                  <a:gd name="T47" fmla="*/ 2 h 203"/>
                  <a:gd name="T48" fmla="*/ 101 w 203"/>
                  <a:gd name="T49"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3" h="203">
                    <a:moveTo>
                      <a:pt x="101" y="0"/>
                    </a:moveTo>
                    <a:lnTo>
                      <a:pt x="129" y="2"/>
                    </a:lnTo>
                    <a:lnTo>
                      <a:pt x="153" y="13"/>
                    </a:lnTo>
                    <a:lnTo>
                      <a:pt x="173" y="29"/>
                    </a:lnTo>
                    <a:lnTo>
                      <a:pt x="190" y="50"/>
                    </a:lnTo>
                    <a:lnTo>
                      <a:pt x="200" y="74"/>
                    </a:lnTo>
                    <a:lnTo>
                      <a:pt x="203" y="101"/>
                    </a:lnTo>
                    <a:lnTo>
                      <a:pt x="200" y="129"/>
                    </a:lnTo>
                    <a:lnTo>
                      <a:pt x="190" y="153"/>
                    </a:lnTo>
                    <a:lnTo>
                      <a:pt x="173" y="174"/>
                    </a:lnTo>
                    <a:lnTo>
                      <a:pt x="153" y="190"/>
                    </a:lnTo>
                    <a:lnTo>
                      <a:pt x="129" y="200"/>
                    </a:lnTo>
                    <a:lnTo>
                      <a:pt x="101" y="203"/>
                    </a:lnTo>
                    <a:lnTo>
                      <a:pt x="74" y="200"/>
                    </a:lnTo>
                    <a:lnTo>
                      <a:pt x="50" y="190"/>
                    </a:lnTo>
                    <a:lnTo>
                      <a:pt x="29" y="174"/>
                    </a:lnTo>
                    <a:lnTo>
                      <a:pt x="13" y="153"/>
                    </a:lnTo>
                    <a:lnTo>
                      <a:pt x="3" y="129"/>
                    </a:lnTo>
                    <a:lnTo>
                      <a:pt x="0" y="101"/>
                    </a:lnTo>
                    <a:lnTo>
                      <a:pt x="3" y="74"/>
                    </a:lnTo>
                    <a:lnTo>
                      <a:pt x="13" y="50"/>
                    </a:lnTo>
                    <a:lnTo>
                      <a:pt x="29" y="29"/>
                    </a:lnTo>
                    <a:lnTo>
                      <a:pt x="50" y="13"/>
                    </a:lnTo>
                    <a:lnTo>
                      <a:pt x="74" y="2"/>
                    </a:lnTo>
                    <a:lnTo>
                      <a:pt x="101" y="0"/>
                    </a:lnTo>
                    <a:close/>
                  </a:path>
                </a:pathLst>
              </a:custGeom>
              <a:solidFill>
                <a:srgbClr val="2F3F80"/>
              </a:solidFill>
              <a:ln w="12700" cap="flat" cmpd="sng" algn="ctr">
                <a:noFill/>
                <a:prstDash val="solid"/>
                <a:miter lim="800000"/>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400" b="0" i="0" u="none" strike="noStrike" kern="0" cap="none" spc="0" normalizeH="0" baseline="0" noProof="0">
                  <a:ln>
                    <a:noFill/>
                  </a:ln>
                  <a:solidFill>
                    <a:prstClr val="white"/>
                  </a:solidFill>
                  <a:effectLst/>
                  <a:uLnTx/>
                  <a:uFillTx/>
                  <a:latin typeface="Arial" panose="020B0604020202020204" pitchFamily="34" charset="0"/>
                  <a:ea typeface="思源黑体 CN Normal" panose="020B0400000000000000" pitchFamily="34" charset="-122"/>
                  <a:cs typeface="+mn-cs"/>
                  <a:sym typeface="Arial" panose="020B0604020202020204" pitchFamily="34" charset="0"/>
                </a:endParaRPr>
              </a:p>
            </p:txBody>
          </p:sp>
          <p:sp>
            <p:nvSpPr>
              <p:cNvPr id="35" name="Freeform 8"/>
              <p:cNvSpPr>
                <a:spLocks noEditPoints="1"/>
              </p:cNvSpPr>
              <p:nvPr/>
            </p:nvSpPr>
            <p:spPr bwMode="auto">
              <a:xfrm>
                <a:off x="3788568" y="1952360"/>
                <a:ext cx="160132" cy="238609"/>
              </a:xfrm>
              <a:custGeom>
                <a:avLst/>
                <a:gdLst>
                  <a:gd name="T0" fmla="*/ 85 w 94"/>
                  <a:gd name="T1" fmla="*/ 44 h 140"/>
                  <a:gd name="T2" fmla="*/ 45 w 94"/>
                  <a:gd name="T3" fmla="*/ 90 h 140"/>
                  <a:gd name="T4" fmla="*/ 26 w 94"/>
                  <a:gd name="T5" fmla="*/ 105 h 140"/>
                  <a:gd name="T6" fmla="*/ 26 w 94"/>
                  <a:gd name="T7" fmla="*/ 108 h 140"/>
                  <a:gd name="T8" fmla="*/ 35 w 94"/>
                  <a:gd name="T9" fmla="*/ 123 h 140"/>
                  <a:gd name="T10" fmla="*/ 17 w 94"/>
                  <a:gd name="T11" fmla="*/ 140 h 140"/>
                  <a:gd name="T12" fmla="*/ 0 w 94"/>
                  <a:gd name="T13" fmla="*/ 123 h 140"/>
                  <a:gd name="T14" fmla="*/ 9 w 94"/>
                  <a:gd name="T15" fmla="*/ 108 h 140"/>
                  <a:gd name="T16" fmla="*/ 9 w 94"/>
                  <a:gd name="T17" fmla="*/ 33 h 140"/>
                  <a:gd name="T18" fmla="*/ 0 w 94"/>
                  <a:gd name="T19" fmla="*/ 17 h 140"/>
                  <a:gd name="T20" fmla="*/ 17 w 94"/>
                  <a:gd name="T21" fmla="*/ 0 h 140"/>
                  <a:gd name="T22" fmla="*/ 35 w 94"/>
                  <a:gd name="T23" fmla="*/ 17 h 140"/>
                  <a:gd name="T24" fmla="*/ 26 w 94"/>
                  <a:gd name="T25" fmla="*/ 33 h 140"/>
                  <a:gd name="T26" fmla="*/ 26 w 94"/>
                  <a:gd name="T27" fmla="*/ 78 h 140"/>
                  <a:gd name="T28" fmla="*/ 40 w 94"/>
                  <a:gd name="T29" fmla="*/ 73 h 140"/>
                  <a:gd name="T30" fmla="*/ 67 w 94"/>
                  <a:gd name="T31" fmla="*/ 44 h 140"/>
                  <a:gd name="T32" fmla="*/ 58 w 94"/>
                  <a:gd name="T33" fmla="*/ 29 h 140"/>
                  <a:gd name="T34" fmla="*/ 76 w 94"/>
                  <a:gd name="T35" fmla="*/ 11 h 140"/>
                  <a:gd name="T36" fmla="*/ 94 w 94"/>
                  <a:gd name="T37" fmla="*/ 29 h 140"/>
                  <a:gd name="T38" fmla="*/ 85 w 94"/>
                  <a:gd name="T39" fmla="*/ 44 h 140"/>
                  <a:gd name="T40" fmla="*/ 17 w 94"/>
                  <a:gd name="T41" fmla="*/ 9 h 140"/>
                  <a:gd name="T42" fmla="*/ 9 w 94"/>
                  <a:gd name="T43" fmla="*/ 17 h 140"/>
                  <a:gd name="T44" fmla="*/ 17 w 94"/>
                  <a:gd name="T45" fmla="*/ 26 h 140"/>
                  <a:gd name="T46" fmla="*/ 26 w 94"/>
                  <a:gd name="T47" fmla="*/ 17 h 140"/>
                  <a:gd name="T48" fmla="*/ 17 w 94"/>
                  <a:gd name="T49" fmla="*/ 9 h 140"/>
                  <a:gd name="T50" fmla="*/ 17 w 94"/>
                  <a:gd name="T51" fmla="*/ 114 h 140"/>
                  <a:gd name="T52" fmla="*/ 9 w 94"/>
                  <a:gd name="T53" fmla="*/ 123 h 140"/>
                  <a:gd name="T54" fmla="*/ 17 w 94"/>
                  <a:gd name="T55" fmla="*/ 132 h 140"/>
                  <a:gd name="T56" fmla="*/ 26 w 94"/>
                  <a:gd name="T57" fmla="*/ 123 h 140"/>
                  <a:gd name="T58" fmla="*/ 17 w 94"/>
                  <a:gd name="T59" fmla="*/ 114 h 140"/>
                  <a:gd name="T60" fmla="*/ 76 w 94"/>
                  <a:gd name="T61" fmla="*/ 20 h 140"/>
                  <a:gd name="T62" fmla="*/ 67 w 94"/>
                  <a:gd name="T63" fmla="*/ 29 h 140"/>
                  <a:gd name="T64" fmla="*/ 76 w 94"/>
                  <a:gd name="T65" fmla="*/ 38 h 140"/>
                  <a:gd name="T66" fmla="*/ 85 w 94"/>
                  <a:gd name="T67" fmla="*/ 29 h 140"/>
                  <a:gd name="T68" fmla="*/ 76 w 94"/>
                  <a:gd name="T69" fmla="*/ 2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4" h="140">
                    <a:moveTo>
                      <a:pt x="85" y="44"/>
                    </a:moveTo>
                    <a:cubicBezTo>
                      <a:pt x="84" y="77"/>
                      <a:pt x="61" y="85"/>
                      <a:pt x="45" y="90"/>
                    </a:cubicBezTo>
                    <a:cubicBezTo>
                      <a:pt x="31" y="94"/>
                      <a:pt x="26" y="96"/>
                      <a:pt x="26" y="105"/>
                    </a:cubicBezTo>
                    <a:cubicBezTo>
                      <a:pt x="26" y="108"/>
                      <a:pt x="26" y="108"/>
                      <a:pt x="26" y="108"/>
                    </a:cubicBezTo>
                    <a:cubicBezTo>
                      <a:pt x="31" y="111"/>
                      <a:pt x="35" y="116"/>
                      <a:pt x="35" y="123"/>
                    </a:cubicBezTo>
                    <a:cubicBezTo>
                      <a:pt x="35" y="132"/>
                      <a:pt x="27" y="140"/>
                      <a:pt x="17" y="140"/>
                    </a:cubicBezTo>
                    <a:cubicBezTo>
                      <a:pt x="8" y="140"/>
                      <a:pt x="0" y="132"/>
                      <a:pt x="0" y="123"/>
                    </a:cubicBezTo>
                    <a:cubicBezTo>
                      <a:pt x="0" y="116"/>
                      <a:pt x="3" y="111"/>
                      <a:pt x="9" y="108"/>
                    </a:cubicBezTo>
                    <a:cubicBezTo>
                      <a:pt x="9" y="33"/>
                      <a:pt x="9" y="33"/>
                      <a:pt x="9" y="33"/>
                    </a:cubicBezTo>
                    <a:cubicBezTo>
                      <a:pt x="3" y="29"/>
                      <a:pt x="0" y="24"/>
                      <a:pt x="0" y="17"/>
                    </a:cubicBezTo>
                    <a:cubicBezTo>
                      <a:pt x="0" y="8"/>
                      <a:pt x="8" y="0"/>
                      <a:pt x="17" y="0"/>
                    </a:cubicBezTo>
                    <a:cubicBezTo>
                      <a:pt x="27" y="0"/>
                      <a:pt x="35" y="8"/>
                      <a:pt x="35" y="17"/>
                    </a:cubicBezTo>
                    <a:cubicBezTo>
                      <a:pt x="35" y="24"/>
                      <a:pt x="31" y="29"/>
                      <a:pt x="26" y="33"/>
                    </a:cubicBezTo>
                    <a:cubicBezTo>
                      <a:pt x="26" y="78"/>
                      <a:pt x="26" y="78"/>
                      <a:pt x="26" y="78"/>
                    </a:cubicBezTo>
                    <a:cubicBezTo>
                      <a:pt x="31" y="76"/>
                      <a:pt x="36" y="74"/>
                      <a:pt x="40" y="73"/>
                    </a:cubicBezTo>
                    <a:cubicBezTo>
                      <a:pt x="57" y="67"/>
                      <a:pt x="67" y="63"/>
                      <a:pt x="67" y="44"/>
                    </a:cubicBezTo>
                    <a:cubicBezTo>
                      <a:pt x="62" y="41"/>
                      <a:pt x="58" y="36"/>
                      <a:pt x="58" y="29"/>
                    </a:cubicBezTo>
                    <a:cubicBezTo>
                      <a:pt x="58" y="19"/>
                      <a:pt x="66" y="11"/>
                      <a:pt x="76" y="11"/>
                    </a:cubicBezTo>
                    <a:cubicBezTo>
                      <a:pt x="86" y="11"/>
                      <a:pt x="94" y="19"/>
                      <a:pt x="94" y="29"/>
                    </a:cubicBezTo>
                    <a:cubicBezTo>
                      <a:pt x="94" y="36"/>
                      <a:pt x="90" y="41"/>
                      <a:pt x="85" y="44"/>
                    </a:cubicBezTo>
                    <a:close/>
                    <a:moveTo>
                      <a:pt x="17" y="9"/>
                    </a:moveTo>
                    <a:cubicBezTo>
                      <a:pt x="13" y="9"/>
                      <a:pt x="9" y="12"/>
                      <a:pt x="9" y="17"/>
                    </a:cubicBezTo>
                    <a:cubicBezTo>
                      <a:pt x="9" y="22"/>
                      <a:pt x="13" y="26"/>
                      <a:pt x="17" y="26"/>
                    </a:cubicBezTo>
                    <a:cubicBezTo>
                      <a:pt x="22" y="26"/>
                      <a:pt x="26" y="22"/>
                      <a:pt x="26" y="17"/>
                    </a:cubicBezTo>
                    <a:cubicBezTo>
                      <a:pt x="26" y="12"/>
                      <a:pt x="22" y="9"/>
                      <a:pt x="17" y="9"/>
                    </a:cubicBezTo>
                    <a:close/>
                    <a:moveTo>
                      <a:pt x="17" y="114"/>
                    </a:moveTo>
                    <a:cubicBezTo>
                      <a:pt x="13" y="114"/>
                      <a:pt x="9" y="118"/>
                      <a:pt x="9" y="123"/>
                    </a:cubicBezTo>
                    <a:cubicBezTo>
                      <a:pt x="9" y="128"/>
                      <a:pt x="13" y="132"/>
                      <a:pt x="17" y="132"/>
                    </a:cubicBezTo>
                    <a:cubicBezTo>
                      <a:pt x="22" y="132"/>
                      <a:pt x="26" y="128"/>
                      <a:pt x="26" y="123"/>
                    </a:cubicBezTo>
                    <a:cubicBezTo>
                      <a:pt x="26" y="118"/>
                      <a:pt x="22" y="114"/>
                      <a:pt x="17" y="114"/>
                    </a:cubicBezTo>
                    <a:close/>
                    <a:moveTo>
                      <a:pt x="76" y="20"/>
                    </a:moveTo>
                    <a:cubicBezTo>
                      <a:pt x="71" y="20"/>
                      <a:pt x="67" y="24"/>
                      <a:pt x="67" y="29"/>
                    </a:cubicBezTo>
                    <a:cubicBezTo>
                      <a:pt x="67" y="34"/>
                      <a:pt x="71" y="38"/>
                      <a:pt x="76" y="38"/>
                    </a:cubicBezTo>
                    <a:cubicBezTo>
                      <a:pt x="81" y="38"/>
                      <a:pt x="85" y="34"/>
                      <a:pt x="85" y="29"/>
                    </a:cubicBezTo>
                    <a:cubicBezTo>
                      <a:pt x="85" y="24"/>
                      <a:pt x="81" y="20"/>
                      <a:pt x="76" y="20"/>
                    </a:cubicBezTo>
                    <a:close/>
                  </a:path>
                </a:pathLst>
              </a:custGeom>
              <a:solidFill>
                <a:srgbClr val="FFFFFF"/>
              </a:solidFill>
              <a:ln>
                <a:noFill/>
              </a:ln>
            </p:spPr>
            <p:txBody>
              <a:bodyPr vert="horz" wrap="square" lIns="91440" tIns="45720" rIns="91440" bIns="45720" numCol="1" anchor="t" anchorCtr="0" compatLnSpc="1"/>
              <a:lstStyle/>
              <a:p>
                <a:pPr marL="0" marR="0" lvl="0" indent="0" algn="ctr" defTabSz="914400" eaLnBrk="1" fontAlgn="base" latinLnBrk="0" hangingPunct="1">
                  <a:lnSpc>
                    <a:spcPct val="100000"/>
                  </a:lnSpc>
                  <a:spcBef>
                    <a:spcPct val="0"/>
                  </a:spcBef>
                  <a:spcAft>
                    <a:spcPct val="0"/>
                  </a:spcAft>
                  <a:buClrTx/>
                  <a:buSzTx/>
                  <a:buFontTx/>
                  <a:buNone/>
                  <a:defRPr/>
                </a:pPr>
                <a:endParaRPr kumimoji="0" lang="en-US" sz="2800" b="0" i="0" u="none" strike="noStrike" kern="0" cap="none" spc="0" normalizeH="0" baseline="0" noProof="0">
                  <a:ln>
                    <a:noFill/>
                  </a:ln>
                  <a:solidFill>
                    <a:prstClr val="black"/>
                  </a:solidFill>
                  <a:effectLst/>
                  <a:uLnTx/>
                  <a:uFillTx/>
                  <a:latin typeface="Arial" panose="020B0604020202020204" pitchFamily="34" charset="0"/>
                  <a:ea typeface="思源黑体 CN Normal" panose="020B0400000000000000" pitchFamily="34" charset="-122"/>
                  <a:sym typeface="Arial" panose="020B0604020202020204" pitchFamily="34" charset="0"/>
                </a:endParaRPr>
              </a:p>
            </p:txBody>
          </p:sp>
        </p:grpSp>
        <p:grpSp>
          <p:nvGrpSpPr>
            <p:cNvPr id="25" name="Group 17"/>
            <p:cNvGrpSpPr/>
            <p:nvPr/>
          </p:nvGrpSpPr>
          <p:grpSpPr>
            <a:xfrm>
              <a:off x="7400661" y="1512401"/>
              <a:ext cx="894679" cy="879573"/>
              <a:chOff x="6365383" y="987574"/>
              <a:chExt cx="467298" cy="465007"/>
            </a:xfrm>
          </p:grpSpPr>
          <p:sp>
            <p:nvSpPr>
              <p:cNvPr id="32" name="Freeform 10"/>
              <p:cNvSpPr/>
              <p:nvPr/>
            </p:nvSpPr>
            <p:spPr bwMode="auto">
              <a:xfrm>
                <a:off x="6365383" y="987574"/>
                <a:ext cx="467298" cy="465007"/>
              </a:xfrm>
              <a:custGeom>
                <a:avLst/>
                <a:gdLst>
                  <a:gd name="T0" fmla="*/ 101 w 204"/>
                  <a:gd name="T1" fmla="*/ 0 h 203"/>
                  <a:gd name="T2" fmla="*/ 130 w 204"/>
                  <a:gd name="T3" fmla="*/ 3 h 203"/>
                  <a:gd name="T4" fmla="*/ 153 w 204"/>
                  <a:gd name="T5" fmla="*/ 13 h 203"/>
                  <a:gd name="T6" fmla="*/ 174 w 204"/>
                  <a:gd name="T7" fmla="*/ 29 h 203"/>
                  <a:gd name="T8" fmla="*/ 191 w 204"/>
                  <a:gd name="T9" fmla="*/ 50 h 203"/>
                  <a:gd name="T10" fmla="*/ 201 w 204"/>
                  <a:gd name="T11" fmla="*/ 74 h 203"/>
                  <a:gd name="T12" fmla="*/ 204 w 204"/>
                  <a:gd name="T13" fmla="*/ 102 h 203"/>
                  <a:gd name="T14" fmla="*/ 201 w 204"/>
                  <a:gd name="T15" fmla="*/ 129 h 203"/>
                  <a:gd name="T16" fmla="*/ 191 w 204"/>
                  <a:gd name="T17" fmla="*/ 153 h 203"/>
                  <a:gd name="T18" fmla="*/ 174 w 204"/>
                  <a:gd name="T19" fmla="*/ 174 h 203"/>
                  <a:gd name="T20" fmla="*/ 153 w 204"/>
                  <a:gd name="T21" fmla="*/ 190 h 203"/>
                  <a:gd name="T22" fmla="*/ 130 w 204"/>
                  <a:gd name="T23" fmla="*/ 200 h 203"/>
                  <a:gd name="T24" fmla="*/ 101 w 204"/>
                  <a:gd name="T25" fmla="*/ 203 h 203"/>
                  <a:gd name="T26" fmla="*/ 75 w 204"/>
                  <a:gd name="T27" fmla="*/ 200 h 203"/>
                  <a:gd name="T28" fmla="*/ 51 w 204"/>
                  <a:gd name="T29" fmla="*/ 190 h 203"/>
                  <a:gd name="T30" fmla="*/ 30 w 204"/>
                  <a:gd name="T31" fmla="*/ 174 h 203"/>
                  <a:gd name="T32" fmla="*/ 14 w 204"/>
                  <a:gd name="T33" fmla="*/ 153 h 203"/>
                  <a:gd name="T34" fmla="*/ 3 w 204"/>
                  <a:gd name="T35" fmla="*/ 129 h 203"/>
                  <a:gd name="T36" fmla="*/ 0 w 204"/>
                  <a:gd name="T37" fmla="*/ 102 h 203"/>
                  <a:gd name="T38" fmla="*/ 3 w 204"/>
                  <a:gd name="T39" fmla="*/ 74 h 203"/>
                  <a:gd name="T40" fmla="*/ 14 w 204"/>
                  <a:gd name="T41" fmla="*/ 50 h 203"/>
                  <a:gd name="T42" fmla="*/ 30 w 204"/>
                  <a:gd name="T43" fmla="*/ 29 h 203"/>
                  <a:gd name="T44" fmla="*/ 51 w 204"/>
                  <a:gd name="T45" fmla="*/ 13 h 203"/>
                  <a:gd name="T46" fmla="*/ 75 w 204"/>
                  <a:gd name="T47" fmla="*/ 3 h 203"/>
                  <a:gd name="T48" fmla="*/ 101 w 204"/>
                  <a:gd name="T49"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4" h="203">
                    <a:moveTo>
                      <a:pt x="101" y="0"/>
                    </a:moveTo>
                    <a:lnTo>
                      <a:pt x="130" y="3"/>
                    </a:lnTo>
                    <a:lnTo>
                      <a:pt x="153" y="13"/>
                    </a:lnTo>
                    <a:lnTo>
                      <a:pt x="174" y="29"/>
                    </a:lnTo>
                    <a:lnTo>
                      <a:pt x="191" y="50"/>
                    </a:lnTo>
                    <a:lnTo>
                      <a:pt x="201" y="74"/>
                    </a:lnTo>
                    <a:lnTo>
                      <a:pt x="204" y="102"/>
                    </a:lnTo>
                    <a:lnTo>
                      <a:pt x="201" y="129"/>
                    </a:lnTo>
                    <a:lnTo>
                      <a:pt x="191" y="153"/>
                    </a:lnTo>
                    <a:lnTo>
                      <a:pt x="174" y="174"/>
                    </a:lnTo>
                    <a:lnTo>
                      <a:pt x="153" y="190"/>
                    </a:lnTo>
                    <a:lnTo>
                      <a:pt x="130" y="200"/>
                    </a:lnTo>
                    <a:lnTo>
                      <a:pt x="101" y="203"/>
                    </a:lnTo>
                    <a:lnTo>
                      <a:pt x="75" y="200"/>
                    </a:lnTo>
                    <a:lnTo>
                      <a:pt x="51" y="190"/>
                    </a:lnTo>
                    <a:lnTo>
                      <a:pt x="30" y="174"/>
                    </a:lnTo>
                    <a:lnTo>
                      <a:pt x="14" y="153"/>
                    </a:lnTo>
                    <a:lnTo>
                      <a:pt x="3" y="129"/>
                    </a:lnTo>
                    <a:lnTo>
                      <a:pt x="0" y="102"/>
                    </a:lnTo>
                    <a:lnTo>
                      <a:pt x="3" y="74"/>
                    </a:lnTo>
                    <a:lnTo>
                      <a:pt x="14" y="50"/>
                    </a:lnTo>
                    <a:lnTo>
                      <a:pt x="30" y="29"/>
                    </a:lnTo>
                    <a:lnTo>
                      <a:pt x="51" y="13"/>
                    </a:lnTo>
                    <a:lnTo>
                      <a:pt x="75" y="3"/>
                    </a:lnTo>
                    <a:lnTo>
                      <a:pt x="101" y="0"/>
                    </a:lnTo>
                    <a:close/>
                  </a:path>
                </a:pathLst>
              </a:custGeom>
              <a:solidFill>
                <a:srgbClr val="F62C40"/>
              </a:solidFill>
              <a:ln w="12700" cap="flat" cmpd="sng" algn="ctr">
                <a:noFill/>
                <a:prstDash val="solid"/>
                <a:miter lim="800000"/>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400" b="0" i="0" u="none" strike="noStrike" kern="0" cap="none" spc="0" normalizeH="0" baseline="0" noProof="0">
                  <a:ln>
                    <a:noFill/>
                  </a:ln>
                  <a:solidFill>
                    <a:prstClr val="white"/>
                  </a:solidFill>
                  <a:effectLst/>
                  <a:uLnTx/>
                  <a:uFillTx/>
                  <a:latin typeface="Arial" panose="020B0604020202020204" pitchFamily="34" charset="0"/>
                  <a:ea typeface="思源黑体 CN Normal" panose="020B0400000000000000" pitchFamily="34" charset="-122"/>
                  <a:cs typeface="+mn-cs"/>
                  <a:sym typeface="Arial" panose="020B0604020202020204" pitchFamily="34" charset="0"/>
                </a:endParaRPr>
              </a:p>
            </p:txBody>
          </p:sp>
          <p:sp>
            <p:nvSpPr>
              <p:cNvPr id="33" name="Freeform 9"/>
              <p:cNvSpPr>
                <a:spLocks noEditPoints="1"/>
              </p:cNvSpPr>
              <p:nvPr/>
            </p:nvSpPr>
            <p:spPr bwMode="auto">
              <a:xfrm>
                <a:off x="6481239" y="1121413"/>
                <a:ext cx="248533" cy="197326"/>
              </a:xfrm>
              <a:custGeom>
                <a:avLst/>
                <a:gdLst>
                  <a:gd name="T0" fmla="*/ 302 w 302"/>
                  <a:gd name="T1" fmla="*/ 226 h 226"/>
                  <a:gd name="T2" fmla="*/ 0 w 302"/>
                  <a:gd name="T3" fmla="*/ 226 h 226"/>
                  <a:gd name="T4" fmla="*/ 0 w 302"/>
                  <a:gd name="T5" fmla="*/ 0 h 226"/>
                  <a:gd name="T6" fmla="*/ 17 w 302"/>
                  <a:gd name="T7" fmla="*/ 0 h 226"/>
                  <a:gd name="T8" fmla="*/ 17 w 302"/>
                  <a:gd name="T9" fmla="*/ 206 h 226"/>
                  <a:gd name="T10" fmla="*/ 302 w 302"/>
                  <a:gd name="T11" fmla="*/ 206 h 226"/>
                  <a:gd name="T12" fmla="*/ 302 w 302"/>
                  <a:gd name="T13" fmla="*/ 226 h 226"/>
                  <a:gd name="T14" fmla="*/ 282 w 302"/>
                  <a:gd name="T15" fmla="*/ 188 h 226"/>
                  <a:gd name="T16" fmla="*/ 37 w 302"/>
                  <a:gd name="T17" fmla="*/ 188 h 226"/>
                  <a:gd name="T18" fmla="*/ 37 w 302"/>
                  <a:gd name="T19" fmla="*/ 103 h 226"/>
                  <a:gd name="T20" fmla="*/ 103 w 302"/>
                  <a:gd name="T21" fmla="*/ 17 h 226"/>
                  <a:gd name="T22" fmla="*/ 189 w 302"/>
                  <a:gd name="T23" fmla="*/ 103 h 226"/>
                  <a:gd name="T24" fmla="*/ 245 w 302"/>
                  <a:gd name="T25" fmla="*/ 56 h 226"/>
                  <a:gd name="T26" fmla="*/ 282 w 302"/>
                  <a:gd name="T27" fmla="*/ 188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2" h="226">
                    <a:moveTo>
                      <a:pt x="302" y="226"/>
                    </a:moveTo>
                    <a:lnTo>
                      <a:pt x="0" y="226"/>
                    </a:lnTo>
                    <a:lnTo>
                      <a:pt x="0" y="0"/>
                    </a:lnTo>
                    <a:lnTo>
                      <a:pt x="17" y="0"/>
                    </a:lnTo>
                    <a:lnTo>
                      <a:pt x="17" y="206"/>
                    </a:lnTo>
                    <a:lnTo>
                      <a:pt x="302" y="206"/>
                    </a:lnTo>
                    <a:lnTo>
                      <a:pt x="302" y="226"/>
                    </a:lnTo>
                    <a:close/>
                    <a:moveTo>
                      <a:pt x="282" y="188"/>
                    </a:moveTo>
                    <a:lnTo>
                      <a:pt x="37" y="188"/>
                    </a:lnTo>
                    <a:lnTo>
                      <a:pt x="37" y="103"/>
                    </a:lnTo>
                    <a:lnTo>
                      <a:pt x="103" y="17"/>
                    </a:lnTo>
                    <a:lnTo>
                      <a:pt x="189" y="103"/>
                    </a:lnTo>
                    <a:lnTo>
                      <a:pt x="245" y="56"/>
                    </a:lnTo>
                    <a:lnTo>
                      <a:pt x="282" y="188"/>
                    </a:lnTo>
                    <a:close/>
                  </a:path>
                </a:pathLst>
              </a:custGeom>
              <a:solidFill>
                <a:srgbClr val="FFFFFF"/>
              </a:solidFill>
              <a:ln>
                <a:noFill/>
              </a:ln>
            </p:spPr>
            <p:txBody>
              <a:bodyPr vert="horz" wrap="square" lIns="91440" tIns="45720" rIns="91440" bIns="45720" numCol="1" anchor="t" anchorCtr="0" compatLnSpc="1"/>
              <a:lstStyle/>
              <a:p>
                <a:pPr marL="0" marR="0" lvl="0" indent="0" algn="ctr" defTabSz="914400" eaLnBrk="1" fontAlgn="base" latinLnBrk="0" hangingPunct="1">
                  <a:lnSpc>
                    <a:spcPct val="100000"/>
                  </a:lnSpc>
                  <a:spcBef>
                    <a:spcPct val="0"/>
                  </a:spcBef>
                  <a:spcAft>
                    <a:spcPct val="0"/>
                  </a:spcAft>
                  <a:buClrTx/>
                  <a:buSzTx/>
                  <a:buFontTx/>
                  <a:buNone/>
                  <a:defRPr/>
                </a:pPr>
                <a:endParaRPr kumimoji="0" lang="en-US" sz="2800" b="0" i="0" u="none" strike="noStrike" kern="0" cap="none" spc="0" normalizeH="0" baseline="0" noProof="0">
                  <a:ln>
                    <a:noFill/>
                  </a:ln>
                  <a:solidFill>
                    <a:prstClr val="black"/>
                  </a:solidFill>
                  <a:effectLst/>
                  <a:uLnTx/>
                  <a:uFillTx/>
                  <a:latin typeface="Arial" panose="020B0604020202020204" pitchFamily="34" charset="0"/>
                  <a:ea typeface="思源黑体 CN Normal" panose="020B0400000000000000" pitchFamily="34" charset="-122"/>
                  <a:sym typeface="Arial" panose="020B0604020202020204" pitchFamily="34" charset="0"/>
                </a:endParaRPr>
              </a:p>
            </p:txBody>
          </p:sp>
        </p:grpSp>
        <p:grpSp>
          <p:nvGrpSpPr>
            <p:cNvPr id="26" name="Group 3"/>
            <p:cNvGrpSpPr/>
            <p:nvPr/>
          </p:nvGrpSpPr>
          <p:grpSpPr>
            <a:xfrm>
              <a:off x="5532519" y="4218267"/>
              <a:ext cx="890295" cy="888241"/>
              <a:chOff x="4770914" y="3090921"/>
              <a:chExt cx="465007" cy="469589"/>
            </a:xfrm>
          </p:grpSpPr>
          <p:sp>
            <p:nvSpPr>
              <p:cNvPr id="30" name="Freeform 9"/>
              <p:cNvSpPr/>
              <p:nvPr/>
            </p:nvSpPr>
            <p:spPr bwMode="auto">
              <a:xfrm>
                <a:off x="4770914" y="3090921"/>
                <a:ext cx="465007" cy="469589"/>
              </a:xfrm>
              <a:custGeom>
                <a:avLst/>
                <a:gdLst>
                  <a:gd name="T0" fmla="*/ 102 w 203"/>
                  <a:gd name="T1" fmla="*/ 0 h 205"/>
                  <a:gd name="T2" fmla="*/ 129 w 203"/>
                  <a:gd name="T3" fmla="*/ 4 h 205"/>
                  <a:gd name="T4" fmla="*/ 153 w 203"/>
                  <a:gd name="T5" fmla="*/ 14 h 205"/>
                  <a:gd name="T6" fmla="*/ 174 w 203"/>
                  <a:gd name="T7" fmla="*/ 29 h 205"/>
                  <a:gd name="T8" fmla="*/ 190 w 203"/>
                  <a:gd name="T9" fmla="*/ 50 h 205"/>
                  <a:gd name="T10" fmla="*/ 200 w 203"/>
                  <a:gd name="T11" fmla="*/ 75 h 205"/>
                  <a:gd name="T12" fmla="*/ 203 w 203"/>
                  <a:gd name="T13" fmla="*/ 102 h 205"/>
                  <a:gd name="T14" fmla="*/ 200 w 203"/>
                  <a:gd name="T15" fmla="*/ 129 h 205"/>
                  <a:gd name="T16" fmla="*/ 190 w 203"/>
                  <a:gd name="T17" fmla="*/ 154 h 205"/>
                  <a:gd name="T18" fmla="*/ 174 w 203"/>
                  <a:gd name="T19" fmla="*/ 174 h 205"/>
                  <a:gd name="T20" fmla="*/ 153 w 203"/>
                  <a:gd name="T21" fmla="*/ 190 h 205"/>
                  <a:gd name="T22" fmla="*/ 129 w 203"/>
                  <a:gd name="T23" fmla="*/ 200 h 205"/>
                  <a:gd name="T24" fmla="*/ 102 w 203"/>
                  <a:gd name="T25" fmla="*/ 205 h 205"/>
                  <a:gd name="T26" fmla="*/ 76 w 203"/>
                  <a:gd name="T27" fmla="*/ 200 h 205"/>
                  <a:gd name="T28" fmla="*/ 50 w 203"/>
                  <a:gd name="T29" fmla="*/ 190 h 205"/>
                  <a:gd name="T30" fmla="*/ 29 w 203"/>
                  <a:gd name="T31" fmla="*/ 174 h 205"/>
                  <a:gd name="T32" fmla="*/ 15 w 203"/>
                  <a:gd name="T33" fmla="*/ 154 h 205"/>
                  <a:gd name="T34" fmla="*/ 4 w 203"/>
                  <a:gd name="T35" fmla="*/ 129 h 205"/>
                  <a:gd name="T36" fmla="*/ 0 w 203"/>
                  <a:gd name="T37" fmla="*/ 102 h 205"/>
                  <a:gd name="T38" fmla="*/ 4 w 203"/>
                  <a:gd name="T39" fmla="*/ 75 h 205"/>
                  <a:gd name="T40" fmla="*/ 15 w 203"/>
                  <a:gd name="T41" fmla="*/ 50 h 205"/>
                  <a:gd name="T42" fmla="*/ 29 w 203"/>
                  <a:gd name="T43" fmla="*/ 29 h 205"/>
                  <a:gd name="T44" fmla="*/ 50 w 203"/>
                  <a:gd name="T45" fmla="*/ 14 h 205"/>
                  <a:gd name="T46" fmla="*/ 76 w 203"/>
                  <a:gd name="T47" fmla="*/ 4 h 205"/>
                  <a:gd name="T48" fmla="*/ 102 w 203"/>
                  <a:gd name="T49" fmla="*/ 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3" h="205">
                    <a:moveTo>
                      <a:pt x="102" y="0"/>
                    </a:moveTo>
                    <a:lnTo>
                      <a:pt x="129" y="4"/>
                    </a:lnTo>
                    <a:lnTo>
                      <a:pt x="153" y="14"/>
                    </a:lnTo>
                    <a:lnTo>
                      <a:pt x="174" y="29"/>
                    </a:lnTo>
                    <a:lnTo>
                      <a:pt x="190" y="50"/>
                    </a:lnTo>
                    <a:lnTo>
                      <a:pt x="200" y="75"/>
                    </a:lnTo>
                    <a:lnTo>
                      <a:pt x="203" y="102"/>
                    </a:lnTo>
                    <a:lnTo>
                      <a:pt x="200" y="129"/>
                    </a:lnTo>
                    <a:lnTo>
                      <a:pt x="190" y="154"/>
                    </a:lnTo>
                    <a:lnTo>
                      <a:pt x="174" y="174"/>
                    </a:lnTo>
                    <a:lnTo>
                      <a:pt x="153" y="190"/>
                    </a:lnTo>
                    <a:lnTo>
                      <a:pt x="129" y="200"/>
                    </a:lnTo>
                    <a:lnTo>
                      <a:pt x="102" y="205"/>
                    </a:lnTo>
                    <a:lnTo>
                      <a:pt x="76" y="200"/>
                    </a:lnTo>
                    <a:lnTo>
                      <a:pt x="50" y="190"/>
                    </a:lnTo>
                    <a:lnTo>
                      <a:pt x="29" y="174"/>
                    </a:lnTo>
                    <a:lnTo>
                      <a:pt x="15" y="154"/>
                    </a:lnTo>
                    <a:lnTo>
                      <a:pt x="4" y="129"/>
                    </a:lnTo>
                    <a:lnTo>
                      <a:pt x="0" y="102"/>
                    </a:lnTo>
                    <a:lnTo>
                      <a:pt x="4" y="75"/>
                    </a:lnTo>
                    <a:lnTo>
                      <a:pt x="15" y="50"/>
                    </a:lnTo>
                    <a:lnTo>
                      <a:pt x="29" y="29"/>
                    </a:lnTo>
                    <a:lnTo>
                      <a:pt x="50" y="14"/>
                    </a:lnTo>
                    <a:lnTo>
                      <a:pt x="76" y="4"/>
                    </a:lnTo>
                    <a:lnTo>
                      <a:pt x="102" y="0"/>
                    </a:lnTo>
                    <a:close/>
                  </a:path>
                </a:pathLst>
              </a:custGeom>
              <a:solidFill>
                <a:srgbClr val="F62C40"/>
              </a:solidFill>
              <a:ln w="12700" cap="flat" cmpd="sng" algn="ctr">
                <a:noFill/>
                <a:prstDash val="solid"/>
                <a:miter lim="800000"/>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400" b="0" i="0" u="none" strike="noStrike" kern="0" cap="none" spc="0" normalizeH="0" baseline="0" noProof="0">
                  <a:ln>
                    <a:noFill/>
                  </a:ln>
                  <a:solidFill>
                    <a:prstClr val="white"/>
                  </a:solidFill>
                  <a:effectLst/>
                  <a:uLnTx/>
                  <a:uFillTx/>
                  <a:latin typeface="Arial" panose="020B0604020202020204" pitchFamily="34" charset="0"/>
                  <a:ea typeface="思源黑体 CN Normal" panose="020B0400000000000000" pitchFamily="34" charset="-122"/>
                  <a:cs typeface="+mn-cs"/>
                  <a:sym typeface="Arial" panose="020B0604020202020204" pitchFamily="34" charset="0"/>
                </a:endParaRPr>
              </a:p>
            </p:txBody>
          </p:sp>
          <p:sp>
            <p:nvSpPr>
              <p:cNvPr id="31" name="Freeform 10"/>
              <p:cNvSpPr>
                <a:spLocks noEditPoints="1"/>
              </p:cNvSpPr>
              <p:nvPr/>
            </p:nvSpPr>
            <p:spPr bwMode="auto">
              <a:xfrm>
                <a:off x="4897743" y="3250081"/>
                <a:ext cx="196891" cy="153798"/>
              </a:xfrm>
              <a:custGeom>
                <a:avLst/>
                <a:gdLst>
                  <a:gd name="T0" fmla="*/ 164 w 164"/>
                  <a:gd name="T1" fmla="*/ 114 h 128"/>
                  <a:gd name="T2" fmla="*/ 149 w 164"/>
                  <a:gd name="T3" fmla="*/ 128 h 128"/>
                  <a:gd name="T4" fmla="*/ 15 w 164"/>
                  <a:gd name="T5" fmla="*/ 128 h 128"/>
                  <a:gd name="T6" fmla="*/ 0 w 164"/>
                  <a:gd name="T7" fmla="*/ 114 h 128"/>
                  <a:gd name="T8" fmla="*/ 0 w 164"/>
                  <a:gd name="T9" fmla="*/ 14 h 128"/>
                  <a:gd name="T10" fmla="*/ 15 w 164"/>
                  <a:gd name="T11" fmla="*/ 0 h 128"/>
                  <a:gd name="T12" fmla="*/ 149 w 164"/>
                  <a:gd name="T13" fmla="*/ 0 h 128"/>
                  <a:gd name="T14" fmla="*/ 164 w 164"/>
                  <a:gd name="T15" fmla="*/ 14 h 128"/>
                  <a:gd name="T16" fmla="*/ 164 w 164"/>
                  <a:gd name="T17" fmla="*/ 114 h 128"/>
                  <a:gd name="T18" fmla="*/ 149 w 164"/>
                  <a:gd name="T19" fmla="*/ 11 h 128"/>
                  <a:gd name="T20" fmla="*/ 15 w 164"/>
                  <a:gd name="T21" fmla="*/ 11 h 128"/>
                  <a:gd name="T22" fmla="*/ 12 w 164"/>
                  <a:gd name="T23" fmla="*/ 14 h 128"/>
                  <a:gd name="T24" fmla="*/ 25 w 164"/>
                  <a:gd name="T25" fmla="*/ 40 h 128"/>
                  <a:gd name="T26" fmla="*/ 62 w 164"/>
                  <a:gd name="T27" fmla="*/ 69 h 128"/>
                  <a:gd name="T28" fmla="*/ 82 w 164"/>
                  <a:gd name="T29" fmla="*/ 82 h 128"/>
                  <a:gd name="T30" fmla="*/ 82 w 164"/>
                  <a:gd name="T31" fmla="*/ 82 h 128"/>
                  <a:gd name="T32" fmla="*/ 82 w 164"/>
                  <a:gd name="T33" fmla="*/ 82 h 128"/>
                  <a:gd name="T34" fmla="*/ 102 w 164"/>
                  <a:gd name="T35" fmla="*/ 69 h 128"/>
                  <a:gd name="T36" fmla="*/ 139 w 164"/>
                  <a:gd name="T37" fmla="*/ 40 h 128"/>
                  <a:gd name="T38" fmla="*/ 152 w 164"/>
                  <a:gd name="T39" fmla="*/ 18 h 128"/>
                  <a:gd name="T40" fmla="*/ 149 w 164"/>
                  <a:gd name="T41" fmla="*/ 11 h 128"/>
                  <a:gd name="T42" fmla="*/ 152 w 164"/>
                  <a:gd name="T43" fmla="*/ 43 h 128"/>
                  <a:gd name="T44" fmla="*/ 146 w 164"/>
                  <a:gd name="T45" fmla="*/ 50 h 128"/>
                  <a:gd name="T46" fmla="*/ 107 w 164"/>
                  <a:gd name="T47" fmla="*/ 80 h 128"/>
                  <a:gd name="T48" fmla="*/ 82 w 164"/>
                  <a:gd name="T49" fmla="*/ 93 h 128"/>
                  <a:gd name="T50" fmla="*/ 82 w 164"/>
                  <a:gd name="T51" fmla="*/ 93 h 128"/>
                  <a:gd name="T52" fmla="*/ 82 w 164"/>
                  <a:gd name="T53" fmla="*/ 93 h 128"/>
                  <a:gd name="T54" fmla="*/ 57 w 164"/>
                  <a:gd name="T55" fmla="*/ 80 h 128"/>
                  <a:gd name="T56" fmla="*/ 18 w 164"/>
                  <a:gd name="T57" fmla="*/ 50 h 128"/>
                  <a:gd name="T58" fmla="*/ 12 w 164"/>
                  <a:gd name="T59" fmla="*/ 43 h 128"/>
                  <a:gd name="T60" fmla="*/ 12 w 164"/>
                  <a:gd name="T61" fmla="*/ 114 h 128"/>
                  <a:gd name="T62" fmla="*/ 15 w 164"/>
                  <a:gd name="T63" fmla="*/ 117 h 128"/>
                  <a:gd name="T64" fmla="*/ 149 w 164"/>
                  <a:gd name="T65" fmla="*/ 117 h 128"/>
                  <a:gd name="T66" fmla="*/ 152 w 164"/>
                  <a:gd name="T67" fmla="*/ 114 h 128"/>
                  <a:gd name="T68" fmla="*/ 152 w 164"/>
                  <a:gd name="T69" fmla="*/ 4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4" h="128">
                    <a:moveTo>
                      <a:pt x="164" y="114"/>
                    </a:moveTo>
                    <a:cubicBezTo>
                      <a:pt x="164" y="122"/>
                      <a:pt x="157" y="128"/>
                      <a:pt x="149" y="128"/>
                    </a:cubicBezTo>
                    <a:cubicBezTo>
                      <a:pt x="15" y="128"/>
                      <a:pt x="15" y="128"/>
                      <a:pt x="15" y="128"/>
                    </a:cubicBezTo>
                    <a:cubicBezTo>
                      <a:pt x="7" y="128"/>
                      <a:pt x="0" y="122"/>
                      <a:pt x="0" y="114"/>
                    </a:cubicBezTo>
                    <a:cubicBezTo>
                      <a:pt x="0" y="14"/>
                      <a:pt x="0" y="14"/>
                      <a:pt x="0" y="14"/>
                    </a:cubicBezTo>
                    <a:cubicBezTo>
                      <a:pt x="0" y="6"/>
                      <a:pt x="7" y="0"/>
                      <a:pt x="15" y="0"/>
                    </a:cubicBezTo>
                    <a:cubicBezTo>
                      <a:pt x="149" y="0"/>
                      <a:pt x="149" y="0"/>
                      <a:pt x="149" y="0"/>
                    </a:cubicBezTo>
                    <a:cubicBezTo>
                      <a:pt x="157" y="0"/>
                      <a:pt x="164" y="6"/>
                      <a:pt x="164" y="14"/>
                    </a:cubicBezTo>
                    <a:lnTo>
                      <a:pt x="164" y="114"/>
                    </a:lnTo>
                    <a:close/>
                    <a:moveTo>
                      <a:pt x="149" y="11"/>
                    </a:moveTo>
                    <a:cubicBezTo>
                      <a:pt x="15" y="11"/>
                      <a:pt x="15" y="11"/>
                      <a:pt x="15" y="11"/>
                    </a:cubicBezTo>
                    <a:cubicBezTo>
                      <a:pt x="13" y="11"/>
                      <a:pt x="12" y="13"/>
                      <a:pt x="12" y="14"/>
                    </a:cubicBezTo>
                    <a:cubicBezTo>
                      <a:pt x="12" y="25"/>
                      <a:pt x="17" y="34"/>
                      <a:pt x="25" y="40"/>
                    </a:cubicBezTo>
                    <a:cubicBezTo>
                      <a:pt x="37" y="50"/>
                      <a:pt x="50" y="59"/>
                      <a:pt x="62" y="69"/>
                    </a:cubicBezTo>
                    <a:cubicBezTo>
                      <a:pt x="67" y="73"/>
                      <a:pt x="76" y="82"/>
                      <a:pt x="82" y="82"/>
                    </a:cubicBezTo>
                    <a:cubicBezTo>
                      <a:pt x="82" y="82"/>
                      <a:pt x="82" y="82"/>
                      <a:pt x="82" y="82"/>
                    </a:cubicBezTo>
                    <a:cubicBezTo>
                      <a:pt x="82" y="82"/>
                      <a:pt x="82" y="82"/>
                      <a:pt x="82" y="82"/>
                    </a:cubicBezTo>
                    <a:cubicBezTo>
                      <a:pt x="89" y="82"/>
                      <a:pt x="97" y="73"/>
                      <a:pt x="102" y="69"/>
                    </a:cubicBezTo>
                    <a:cubicBezTo>
                      <a:pt x="114" y="59"/>
                      <a:pt x="127" y="50"/>
                      <a:pt x="139" y="40"/>
                    </a:cubicBezTo>
                    <a:cubicBezTo>
                      <a:pt x="145" y="36"/>
                      <a:pt x="152" y="25"/>
                      <a:pt x="152" y="18"/>
                    </a:cubicBezTo>
                    <a:cubicBezTo>
                      <a:pt x="152" y="15"/>
                      <a:pt x="153" y="11"/>
                      <a:pt x="149" y="11"/>
                    </a:cubicBezTo>
                    <a:close/>
                    <a:moveTo>
                      <a:pt x="152" y="43"/>
                    </a:moveTo>
                    <a:cubicBezTo>
                      <a:pt x="150" y="46"/>
                      <a:pt x="148" y="48"/>
                      <a:pt x="146" y="50"/>
                    </a:cubicBezTo>
                    <a:cubicBezTo>
                      <a:pt x="133" y="60"/>
                      <a:pt x="120" y="70"/>
                      <a:pt x="107" y="80"/>
                    </a:cubicBezTo>
                    <a:cubicBezTo>
                      <a:pt x="100" y="86"/>
                      <a:pt x="92" y="93"/>
                      <a:pt x="82" y="93"/>
                    </a:cubicBezTo>
                    <a:cubicBezTo>
                      <a:pt x="82" y="93"/>
                      <a:pt x="82" y="93"/>
                      <a:pt x="82" y="93"/>
                    </a:cubicBezTo>
                    <a:cubicBezTo>
                      <a:pt x="82" y="93"/>
                      <a:pt x="82" y="93"/>
                      <a:pt x="82" y="93"/>
                    </a:cubicBezTo>
                    <a:cubicBezTo>
                      <a:pt x="72" y="93"/>
                      <a:pt x="64" y="86"/>
                      <a:pt x="57" y="80"/>
                    </a:cubicBezTo>
                    <a:cubicBezTo>
                      <a:pt x="44" y="70"/>
                      <a:pt x="31" y="60"/>
                      <a:pt x="18" y="50"/>
                    </a:cubicBezTo>
                    <a:cubicBezTo>
                      <a:pt x="16" y="48"/>
                      <a:pt x="14" y="46"/>
                      <a:pt x="12" y="43"/>
                    </a:cubicBezTo>
                    <a:cubicBezTo>
                      <a:pt x="12" y="114"/>
                      <a:pt x="12" y="114"/>
                      <a:pt x="12" y="114"/>
                    </a:cubicBezTo>
                    <a:cubicBezTo>
                      <a:pt x="12" y="115"/>
                      <a:pt x="13" y="117"/>
                      <a:pt x="15" y="117"/>
                    </a:cubicBezTo>
                    <a:cubicBezTo>
                      <a:pt x="149" y="117"/>
                      <a:pt x="149" y="117"/>
                      <a:pt x="149" y="117"/>
                    </a:cubicBezTo>
                    <a:cubicBezTo>
                      <a:pt x="151" y="117"/>
                      <a:pt x="152" y="115"/>
                      <a:pt x="152" y="114"/>
                    </a:cubicBezTo>
                    <a:lnTo>
                      <a:pt x="152" y="43"/>
                    </a:lnTo>
                    <a:close/>
                  </a:path>
                </a:pathLst>
              </a:custGeom>
              <a:solidFill>
                <a:srgbClr val="FFFFFF"/>
              </a:solidFill>
              <a:ln>
                <a:noFill/>
              </a:ln>
            </p:spPr>
            <p:txBody>
              <a:bodyPr vert="horz" wrap="square" lIns="91440" tIns="45720" rIns="91440" bIns="45720" numCol="1" anchor="t" anchorCtr="0" compatLnSpc="1"/>
              <a:lstStyle/>
              <a:p>
                <a:pPr marL="0" marR="0" lvl="0" indent="0" algn="ctr" defTabSz="914400" eaLnBrk="1" fontAlgn="base" latinLnBrk="0" hangingPunct="1">
                  <a:lnSpc>
                    <a:spcPct val="100000"/>
                  </a:lnSpc>
                  <a:spcBef>
                    <a:spcPct val="0"/>
                  </a:spcBef>
                  <a:spcAft>
                    <a:spcPct val="0"/>
                  </a:spcAft>
                  <a:buClrTx/>
                  <a:buSzTx/>
                  <a:buFontTx/>
                  <a:buNone/>
                  <a:defRPr/>
                </a:pPr>
                <a:endParaRPr kumimoji="0" lang="en-US" sz="2800" b="0" i="0" u="none" strike="noStrike" kern="0" cap="none" spc="0" normalizeH="0" baseline="0" noProof="0">
                  <a:ln>
                    <a:noFill/>
                  </a:ln>
                  <a:solidFill>
                    <a:prstClr val="black"/>
                  </a:solidFill>
                  <a:effectLst/>
                  <a:uLnTx/>
                  <a:uFillTx/>
                  <a:latin typeface="Arial" panose="020B0604020202020204" pitchFamily="34" charset="0"/>
                  <a:ea typeface="思源黑体 CN Normal" panose="020B0400000000000000" pitchFamily="34" charset="-122"/>
                  <a:sym typeface="Arial" panose="020B0604020202020204" pitchFamily="34" charset="0"/>
                </a:endParaRPr>
              </a:p>
            </p:txBody>
          </p:sp>
        </p:grpSp>
        <p:grpSp>
          <p:nvGrpSpPr>
            <p:cNvPr id="27" name="Group 18"/>
            <p:cNvGrpSpPr/>
            <p:nvPr/>
          </p:nvGrpSpPr>
          <p:grpSpPr>
            <a:xfrm>
              <a:off x="10511198" y="2382512"/>
              <a:ext cx="894680" cy="883907"/>
              <a:chOff x="7850778" y="1338532"/>
              <a:chExt cx="467298" cy="467298"/>
            </a:xfrm>
          </p:grpSpPr>
          <p:sp>
            <p:nvSpPr>
              <p:cNvPr id="28" name="Freeform 12"/>
              <p:cNvSpPr/>
              <p:nvPr/>
            </p:nvSpPr>
            <p:spPr bwMode="auto">
              <a:xfrm>
                <a:off x="7850778" y="1338532"/>
                <a:ext cx="467298" cy="467298"/>
              </a:xfrm>
              <a:custGeom>
                <a:avLst/>
                <a:gdLst>
                  <a:gd name="T0" fmla="*/ 101 w 204"/>
                  <a:gd name="T1" fmla="*/ 0 h 204"/>
                  <a:gd name="T2" fmla="*/ 129 w 204"/>
                  <a:gd name="T3" fmla="*/ 3 h 204"/>
                  <a:gd name="T4" fmla="*/ 153 w 204"/>
                  <a:gd name="T5" fmla="*/ 13 h 204"/>
                  <a:gd name="T6" fmla="*/ 174 w 204"/>
                  <a:gd name="T7" fmla="*/ 30 h 204"/>
                  <a:gd name="T8" fmla="*/ 190 w 204"/>
                  <a:gd name="T9" fmla="*/ 51 h 204"/>
                  <a:gd name="T10" fmla="*/ 201 w 204"/>
                  <a:gd name="T11" fmla="*/ 74 h 204"/>
                  <a:gd name="T12" fmla="*/ 204 w 204"/>
                  <a:gd name="T13" fmla="*/ 101 h 204"/>
                  <a:gd name="T14" fmla="*/ 201 w 204"/>
                  <a:gd name="T15" fmla="*/ 128 h 204"/>
                  <a:gd name="T16" fmla="*/ 190 w 204"/>
                  <a:gd name="T17" fmla="*/ 153 h 204"/>
                  <a:gd name="T18" fmla="*/ 174 w 204"/>
                  <a:gd name="T19" fmla="*/ 174 h 204"/>
                  <a:gd name="T20" fmla="*/ 153 w 204"/>
                  <a:gd name="T21" fmla="*/ 189 h 204"/>
                  <a:gd name="T22" fmla="*/ 129 w 204"/>
                  <a:gd name="T23" fmla="*/ 199 h 204"/>
                  <a:gd name="T24" fmla="*/ 101 w 204"/>
                  <a:gd name="T25" fmla="*/ 204 h 204"/>
                  <a:gd name="T26" fmla="*/ 74 w 204"/>
                  <a:gd name="T27" fmla="*/ 199 h 204"/>
                  <a:gd name="T28" fmla="*/ 51 w 204"/>
                  <a:gd name="T29" fmla="*/ 189 h 204"/>
                  <a:gd name="T30" fmla="*/ 30 w 204"/>
                  <a:gd name="T31" fmla="*/ 174 h 204"/>
                  <a:gd name="T32" fmla="*/ 13 w 204"/>
                  <a:gd name="T33" fmla="*/ 153 h 204"/>
                  <a:gd name="T34" fmla="*/ 3 w 204"/>
                  <a:gd name="T35" fmla="*/ 128 h 204"/>
                  <a:gd name="T36" fmla="*/ 0 w 204"/>
                  <a:gd name="T37" fmla="*/ 101 h 204"/>
                  <a:gd name="T38" fmla="*/ 3 w 204"/>
                  <a:gd name="T39" fmla="*/ 74 h 204"/>
                  <a:gd name="T40" fmla="*/ 13 w 204"/>
                  <a:gd name="T41" fmla="*/ 51 h 204"/>
                  <a:gd name="T42" fmla="*/ 30 w 204"/>
                  <a:gd name="T43" fmla="*/ 30 h 204"/>
                  <a:gd name="T44" fmla="*/ 51 w 204"/>
                  <a:gd name="T45" fmla="*/ 13 h 204"/>
                  <a:gd name="T46" fmla="*/ 74 w 204"/>
                  <a:gd name="T47" fmla="*/ 3 h 204"/>
                  <a:gd name="T48" fmla="*/ 101 w 204"/>
                  <a:gd name="T49" fmla="*/ 0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4" h="204">
                    <a:moveTo>
                      <a:pt x="101" y="0"/>
                    </a:moveTo>
                    <a:lnTo>
                      <a:pt x="129" y="3"/>
                    </a:lnTo>
                    <a:lnTo>
                      <a:pt x="153" y="13"/>
                    </a:lnTo>
                    <a:lnTo>
                      <a:pt x="174" y="30"/>
                    </a:lnTo>
                    <a:lnTo>
                      <a:pt x="190" y="51"/>
                    </a:lnTo>
                    <a:lnTo>
                      <a:pt x="201" y="74"/>
                    </a:lnTo>
                    <a:lnTo>
                      <a:pt x="204" y="101"/>
                    </a:lnTo>
                    <a:lnTo>
                      <a:pt x="201" y="128"/>
                    </a:lnTo>
                    <a:lnTo>
                      <a:pt x="190" y="153"/>
                    </a:lnTo>
                    <a:lnTo>
                      <a:pt x="174" y="174"/>
                    </a:lnTo>
                    <a:lnTo>
                      <a:pt x="153" y="189"/>
                    </a:lnTo>
                    <a:lnTo>
                      <a:pt x="129" y="199"/>
                    </a:lnTo>
                    <a:lnTo>
                      <a:pt x="101" y="204"/>
                    </a:lnTo>
                    <a:lnTo>
                      <a:pt x="74" y="199"/>
                    </a:lnTo>
                    <a:lnTo>
                      <a:pt x="51" y="189"/>
                    </a:lnTo>
                    <a:lnTo>
                      <a:pt x="30" y="174"/>
                    </a:lnTo>
                    <a:lnTo>
                      <a:pt x="13" y="153"/>
                    </a:lnTo>
                    <a:lnTo>
                      <a:pt x="3" y="128"/>
                    </a:lnTo>
                    <a:lnTo>
                      <a:pt x="0" y="101"/>
                    </a:lnTo>
                    <a:lnTo>
                      <a:pt x="3" y="74"/>
                    </a:lnTo>
                    <a:lnTo>
                      <a:pt x="13" y="51"/>
                    </a:lnTo>
                    <a:lnTo>
                      <a:pt x="30" y="30"/>
                    </a:lnTo>
                    <a:lnTo>
                      <a:pt x="51" y="13"/>
                    </a:lnTo>
                    <a:lnTo>
                      <a:pt x="74" y="3"/>
                    </a:lnTo>
                    <a:lnTo>
                      <a:pt x="101" y="0"/>
                    </a:lnTo>
                    <a:close/>
                  </a:path>
                </a:pathLst>
              </a:custGeom>
              <a:solidFill>
                <a:srgbClr val="2F3F80"/>
              </a:solidFill>
              <a:ln w="12700" cap="flat" cmpd="sng" algn="ctr">
                <a:noFill/>
                <a:prstDash val="solid"/>
                <a:miter lim="800000"/>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400" b="0" i="0" u="none" strike="noStrike" kern="0" cap="none" spc="0" normalizeH="0" baseline="0" noProof="0" dirty="0">
                  <a:ln>
                    <a:noFill/>
                  </a:ln>
                  <a:solidFill>
                    <a:prstClr val="white"/>
                  </a:solidFill>
                  <a:effectLst/>
                  <a:uLnTx/>
                  <a:uFillTx/>
                  <a:latin typeface="Arial" panose="020B0604020202020204" pitchFamily="34" charset="0"/>
                  <a:ea typeface="思源黑体 CN Normal" panose="020B0400000000000000" pitchFamily="34" charset="-122"/>
                  <a:cs typeface="+mn-cs"/>
                  <a:sym typeface="Arial" panose="020B0604020202020204" pitchFamily="34" charset="0"/>
                </a:endParaRPr>
              </a:p>
            </p:txBody>
          </p:sp>
          <p:sp>
            <p:nvSpPr>
              <p:cNvPr id="29" name="Freeform 11"/>
              <p:cNvSpPr>
                <a:spLocks noEditPoints="1"/>
              </p:cNvSpPr>
              <p:nvPr/>
            </p:nvSpPr>
            <p:spPr bwMode="auto">
              <a:xfrm>
                <a:off x="7988817" y="1473766"/>
                <a:ext cx="201169" cy="200352"/>
              </a:xfrm>
              <a:custGeom>
                <a:avLst/>
                <a:gdLst>
                  <a:gd name="T0" fmla="*/ 141 w 152"/>
                  <a:gd name="T1" fmla="*/ 152 h 152"/>
                  <a:gd name="T2" fmla="*/ 132 w 152"/>
                  <a:gd name="T3" fmla="*/ 148 h 152"/>
                  <a:gd name="T4" fmla="*/ 101 w 152"/>
                  <a:gd name="T5" fmla="*/ 117 h 152"/>
                  <a:gd name="T6" fmla="*/ 65 w 152"/>
                  <a:gd name="T7" fmla="*/ 128 h 152"/>
                  <a:gd name="T8" fmla="*/ 0 w 152"/>
                  <a:gd name="T9" fmla="*/ 64 h 152"/>
                  <a:gd name="T10" fmla="*/ 65 w 152"/>
                  <a:gd name="T11" fmla="*/ 0 h 152"/>
                  <a:gd name="T12" fmla="*/ 129 w 152"/>
                  <a:gd name="T13" fmla="*/ 64 h 152"/>
                  <a:gd name="T14" fmla="*/ 118 w 152"/>
                  <a:gd name="T15" fmla="*/ 100 h 152"/>
                  <a:gd name="T16" fmla="*/ 149 w 152"/>
                  <a:gd name="T17" fmla="*/ 132 h 152"/>
                  <a:gd name="T18" fmla="*/ 152 w 152"/>
                  <a:gd name="T19" fmla="*/ 140 h 152"/>
                  <a:gd name="T20" fmla="*/ 141 w 152"/>
                  <a:gd name="T21" fmla="*/ 152 h 152"/>
                  <a:gd name="T22" fmla="*/ 65 w 152"/>
                  <a:gd name="T23" fmla="*/ 23 h 152"/>
                  <a:gd name="T24" fmla="*/ 24 w 152"/>
                  <a:gd name="T25" fmla="*/ 64 h 152"/>
                  <a:gd name="T26" fmla="*/ 65 w 152"/>
                  <a:gd name="T27" fmla="*/ 105 h 152"/>
                  <a:gd name="T28" fmla="*/ 106 w 152"/>
                  <a:gd name="T29" fmla="*/ 64 h 152"/>
                  <a:gd name="T30" fmla="*/ 65 w 152"/>
                  <a:gd name="T31" fmla="*/ 23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2" h="152">
                    <a:moveTo>
                      <a:pt x="141" y="152"/>
                    </a:moveTo>
                    <a:cubicBezTo>
                      <a:pt x="138" y="152"/>
                      <a:pt x="135" y="151"/>
                      <a:pt x="132" y="148"/>
                    </a:cubicBezTo>
                    <a:cubicBezTo>
                      <a:pt x="101" y="117"/>
                      <a:pt x="101" y="117"/>
                      <a:pt x="101" y="117"/>
                    </a:cubicBezTo>
                    <a:cubicBezTo>
                      <a:pt x="90" y="124"/>
                      <a:pt x="78" y="128"/>
                      <a:pt x="65" y="128"/>
                    </a:cubicBezTo>
                    <a:cubicBezTo>
                      <a:pt x="29" y="128"/>
                      <a:pt x="0" y="100"/>
                      <a:pt x="0" y="64"/>
                    </a:cubicBezTo>
                    <a:cubicBezTo>
                      <a:pt x="0" y="28"/>
                      <a:pt x="29" y="0"/>
                      <a:pt x="65" y="0"/>
                    </a:cubicBezTo>
                    <a:cubicBezTo>
                      <a:pt x="100" y="0"/>
                      <a:pt x="129" y="28"/>
                      <a:pt x="129" y="64"/>
                    </a:cubicBezTo>
                    <a:cubicBezTo>
                      <a:pt x="129" y="77"/>
                      <a:pt x="125" y="90"/>
                      <a:pt x="118" y="100"/>
                    </a:cubicBezTo>
                    <a:cubicBezTo>
                      <a:pt x="149" y="132"/>
                      <a:pt x="149" y="132"/>
                      <a:pt x="149" y="132"/>
                    </a:cubicBezTo>
                    <a:cubicBezTo>
                      <a:pt x="151" y="134"/>
                      <a:pt x="152" y="137"/>
                      <a:pt x="152" y="140"/>
                    </a:cubicBezTo>
                    <a:cubicBezTo>
                      <a:pt x="152" y="147"/>
                      <a:pt x="147" y="152"/>
                      <a:pt x="141" y="152"/>
                    </a:cubicBezTo>
                    <a:close/>
                    <a:moveTo>
                      <a:pt x="65" y="23"/>
                    </a:moveTo>
                    <a:cubicBezTo>
                      <a:pt x="42" y="23"/>
                      <a:pt x="24" y="41"/>
                      <a:pt x="24" y="64"/>
                    </a:cubicBezTo>
                    <a:cubicBezTo>
                      <a:pt x="24" y="87"/>
                      <a:pt x="42" y="105"/>
                      <a:pt x="65" y="105"/>
                    </a:cubicBezTo>
                    <a:cubicBezTo>
                      <a:pt x="87" y="105"/>
                      <a:pt x="106" y="87"/>
                      <a:pt x="106" y="64"/>
                    </a:cubicBezTo>
                    <a:cubicBezTo>
                      <a:pt x="106" y="41"/>
                      <a:pt x="87" y="23"/>
                      <a:pt x="65" y="23"/>
                    </a:cubicBezTo>
                    <a:close/>
                  </a:path>
                </a:pathLst>
              </a:custGeom>
              <a:solidFill>
                <a:srgbClr val="FFFFFF"/>
              </a:solidFill>
              <a:ln>
                <a:noFill/>
              </a:ln>
            </p:spPr>
            <p:txBody>
              <a:bodyPr vert="horz" wrap="square" lIns="91440" tIns="45720" rIns="91440" bIns="45720" numCol="1" anchor="t" anchorCtr="0" compatLnSpc="1"/>
              <a:lstStyle/>
              <a:p>
                <a:pPr marL="0" marR="0" lvl="0" indent="0" algn="ctr" defTabSz="914400" eaLnBrk="1" fontAlgn="base" latinLnBrk="0" hangingPunct="1">
                  <a:lnSpc>
                    <a:spcPct val="100000"/>
                  </a:lnSpc>
                  <a:spcBef>
                    <a:spcPct val="0"/>
                  </a:spcBef>
                  <a:spcAft>
                    <a:spcPct val="0"/>
                  </a:spcAft>
                  <a:buClrTx/>
                  <a:buSzTx/>
                  <a:buFontTx/>
                  <a:buNone/>
                  <a:defRPr/>
                </a:pPr>
                <a:endParaRPr kumimoji="0" lang="en-US" sz="2800" b="0" i="0" u="none" strike="noStrike" kern="0" cap="none" spc="0" normalizeH="0" baseline="0" noProof="0">
                  <a:ln>
                    <a:noFill/>
                  </a:ln>
                  <a:solidFill>
                    <a:prstClr val="black"/>
                  </a:solidFill>
                  <a:effectLst/>
                  <a:uLnTx/>
                  <a:uFillTx/>
                  <a:latin typeface="Arial" panose="020B0604020202020204" pitchFamily="34" charset="0"/>
                  <a:ea typeface="思源黑体 CN Normal" panose="020B0400000000000000" pitchFamily="34" charset="-122"/>
                  <a:sym typeface="Arial" panose="020B0604020202020204" pitchFamily="34" charset="0"/>
                </a:endParaRPr>
              </a:p>
            </p:txBody>
          </p:sp>
        </p:grpSp>
      </p:grpSp>
      <p:grpSp>
        <p:nvGrpSpPr>
          <p:cNvPr id="2" name="组合 1"/>
          <p:cNvGrpSpPr/>
          <p:nvPr/>
        </p:nvGrpSpPr>
        <p:grpSpPr>
          <a:xfrm>
            <a:off x="517372" y="4012011"/>
            <a:ext cx="1892966" cy="1407038"/>
            <a:chOff x="1877757" y="4074353"/>
            <a:chExt cx="1892966" cy="1407038"/>
          </a:xfrm>
        </p:grpSpPr>
        <p:sp>
          <p:nvSpPr>
            <p:cNvPr id="52" name="Text Placeholder 5"/>
            <p:cNvSpPr txBox="1"/>
            <p:nvPr/>
          </p:nvSpPr>
          <p:spPr>
            <a:xfrm>
              <a:off x="1877757" y="4074353"/>
              <a:ext cx="1892966" cy="3624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ct val="0"/>
                </a:spcBef>
                <a:buClr>
                  <a:schemeClr val="tx1">
                    <a:lumMod val="85000"/>
                    <a:lumOff val="15000"/>
                  </a:schemeClr>
                </a:buClr>
                <a:buSzPct val="105000"/>
                <a:buFont typeface="Arial" panose="020B0604020202020204" pitchFamily="34" charset="0"/>
                <a:buNone/>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endParaRPr lang="en-AU" altLang="zh-CN" sz="2000" kern="0" dirty="0">
                <a:solidFill>
                  <a:schemeClr val="tx1">
                    <a:lumMod val="85000"/>
                    <a:lumOff val="15000"/>
                  </a:schemeClr>
                </a:solidFill>
                <a:latin typeface="优设标题黑" panose="00000500000000000000" pitchFamily="2" charset="-122"/>
                <a:ea typeface="优设标题黑" panose="00000500000000000000" pitchFamily="2" charset="-122"/>
              </a:endParaRPr>
            </a:p>
          </p:txBody>
        </p:sp>
        <p:sp>
          <p:nvSpPr>
            <p:cNvPr id="53" name="TextBox 20"/>
            <p:cNvSpPr txBox="1"/>
            <p:nvPr/>
          </p:nvSpPr>
          <p:spPr>
            <a:xfrm>
              <a:off x="1993162" y="4444697"/>
              <a:ext cx="1662155" cy="1036694"/>
            </a:xfrm>
            <a:prstGeom prst="rect">
              <a:avLst/>
            </a:prstGeom>
            <a:noFill/>
          </p:spPr>
          <p:txBody>
            <a:bodyPr wrap="square" rtlCol="0">
              <a:spAutoFit/>
            </a:bodyPr>
            <a:lstStyle/>
            <a:p>
              <a:pPr algn="ctr">
                <a:lnSpc>
                  <a:spcPct val="150000"/>
                </a:lnSpc>
              </a:pPr>
              <a:r>
                <a:rPr lang="zh-CN" altLang="en-US" sz="1050" dirty="0">
                  <a:solidFill>
                    <a:schemeClr val="tx1">
                      <a:lumMod val="85000"/>
                      <a:lumOff val="15000"/>
                    </a:schemeClr>
                  </a:solidFill>
                  <a:latin typeface="思源黑体 CN Light" panose="020B0300000000000000" pitchFamily="34" charset="-122"/>
                  <a:ea typeface="思源黑体 CN Light" panose="020B0300000000000000" pitchFamily="34" charset="-122"/>
                </a:rPr>
                <a:t>此处输入具体内容此处</a:t>
              </a:r>
            </a:p>
            <a:p>
              <a:pPr algn="ctr">
                <a:lnSpc>
                  <a:spcPct val="150000"/>
                </a:lnSpc>
              </a:pPr>
              <a:r>
                <a:rPr lang="zh-CN" altLang="en-US" sz="1050" dirty="0">
                  <a:solidFill>
                    <a:schemeClr val="tx1">
                      <a:lumMod val="85000"/>
                      <a:lumOff val="15000"/>
                    </a:schemeClr>
                  </a:solidFill>
                  <a:latin typeface="思源黑体 CN Light" panose="020B0300000000000000" pitchFamily="34" charset="-122"/>
                  <a:ea typeface="思源黑体 CN Light" panose="020B0300000000000000" pitchFamily="34" charset="-122"/>
                </a:rPr>
                <a:t>输入具体内容此处具体内容此处输入具体内容此处输入具体内容此处</a:t>
              </a:r>
            </a:p>
          </p:txBody>
        </p:sp>
      </p:grpSp>
      <p:grpSp>
        <p:nvGrpSpPr>
          <p:cNvPr id="54" name="组合 53"/>
          <p:cNvGrpSpPr/>
          <p:nvPr/>
        </p:nvGrpSpPr>
        <p:grpSpPr>
          <a:xfrm>
            <a:off x="2856137" y="1449437"/>
            <a:ext cx="1892966" cy="1407038"/>
            <a:chOff x="1877757" y="4074353"/>
            <a:chExt cx="1892966" cy="1407038"/>
          </a:xfrm>
        </p:grpSpPr>
        <p:sp>
          <p:nvSpPr>
            <p:cNvPr id="55" name="Text Placeholder 5"/>
            <p:cNvSpPr txBox="1"/>
            <p:nvPr/>
          </p:nvSpPr>
          <p:spPr>
            <a:xfrm>
              <a:off x="1877757" y="4074353"/>
              <a:ext cx="1892966" cy="3624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ct val="0"/>
                </a:spcBef>
                <a:buClr>
                  <a:schemeClr val="tx1">
                    <a:lumMod val="85000"/>
                    <a:lumOff val="15000"/>
                  </a:schemeClr>
                </a:buClr>
                <a:buSzPct val="105000"/>
                <a:buFont typeface="Arial" panose="020B0604020202020204" pitchFamily="34" charset="0"/>
                <a:buNone/>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endParaRPr lang="en-AU" altLang="zh-CN" sz="2000" kern="0" dirty="0">
                <a:solidFill>
                  <a:schemeClr val="tx1">
                    <a:lumMod val="85000"/>
                    <a:lumOff val="15000"/>
                  </a:schemeClr>
                </a:solidFill>
                <a:latin typeface="优设标题黑" panose="00000500000000000000" pitchFamily="2" charset="-122"/>
                <a:ea typeface="优设标题黑" panose="00000500000000000000" pitchFamily="2" charset="-122"/>
              </a:endParaRPr>
            </a:p>
          </p:txBody>
        </p:sp>
        <p:sp>
          <p:nvSpPr>
            <p:cNvPr id="56" name="TextBox 20"/>
            <p:cNvSpPr txBox="1"/>
            <p:nvPr/>
          </p:nvSpPr>
          <p:spPr>
            <a:xfrm>
              <a:off x="1993162" y="4444697"/>
              <a:ext cx="1662155" cy="1036694"/>
            </a:xfrm>
            <a:prstGeom prst="rect">
              <a:avLst/>
            </a:prstGeom>
            <a:noFill/>
          </p:spPr>
          <p:txBody>
            <a:bodyPr wrap="square" rtlCol="0">
              <a:spAutoFit/>
            </a:bodyPr>
            <a:lstStyle/>
            <a:p>
              <a:pPr algn="ctr">
                <a:lnSpc>
                  <a:spcPct val="150000"/>
                </a:lnSpc>
              </a:pPr>
              <a:r>
                <a:rPr lang="zh-CN" altLang="en-US" sz="1050" dirty="0">
                  <a:solidFill>
                    <a:schemeClr val="tx1">
                      <a:lumMod val="85000"/>
                      <a:lumOff val="15000"/>
                    </a:schemeClr>
                  </a:solidFill>
                  <a:latin typeface="思源黑体 CN Light" panose="020B0300000000000000" pitchFamily="34" charset="-122"/>
                  <a:ea typeface="思源黑体 CN Light" panose="020B0300000000000000" pitchFamily="34" charset="-122"/>
                </a:rPr>
                <a:t>此处输入具体内容此处</a:t>
              </a:r>
            </a:p>
            <a:p>
              <a:pPr algn="ctr">
                <a:lnSpc>
                  <a:spcPct val="150000"/>
                </a:lnSpc>
              </a:pPr>
              <a:r>
                <a:rPr lang="zh-CN" altLang="en-US" sz="1050" dirty="0">
                  <a:solidFill>
                    <a:schemeClr val="tx1">
                      <a:lumMod val="85000"/>
                      <a:lumOff val="15000"/>
                    </a:schemeClr>
                  </a:solidFill>
                  <a:latin typeface="思源黑体 CN Light" panose="020B0300000000000000" pitchFamily="34" charset="-122"/>
                  <a:ea typeface="思源黑体 CN Light" panose="020B0300000000000000" pitchFamily="34" charset="-122"/>
                </a:rPr>
                <a:t>输入具体内容此处具体内容此处输入具体内容此处输入具体内容此处</a:t>
              </a:r>
            </a:p>
          </p:txBody>
        </p:sp>
      </p:grpSp>
      <p:grpSp>
        <p:nvGrpSpPr>
          <p:cNvPr id="57" name="组合 56"/>
          <p:cNvGrpSpPr/>
          <p:nvPr/>
        </p:nvGrpSpPr>
        <p:grpSpPr>
          <a:xfrm>
            <a:off x="5812619" y="5130803"/>
            <a:ext cx="1892966" cy="1407038"/>
            <a:chOff x="1877757" y="4074353"/>
            <a:chExt cx="1892966" cy="1407038"/>
          </a:xfrm>
        </p:grpSpPr>
        <p:sp>
          <p:nvSpPr>
            <p:cNvPr id="58" name="Text Placeholder 5"/>
            <p:cNvSpPr txBox="1"/>
            <p:nvPr/>
          </p:nvSpPr>
          <p:spPr>
            <a:xfrm>
              <a:off x="1877757" y="4074353"/>
              <a:ext cx="1892966" cy="3624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ct val="0"/>
                </a:spcBef>
                <a:buClr>
                  <a:schemeClr val="tx1">
                    <a:lumMod val="85000"/>
                    <a:lumOff val="15000"/>
                  </a:schemeClr>
                </a:buClr>
                <a:buSzPct val="105000"/>
                <a:buFont typeface="Arial" panose="020B0604020202020204" pitchFamily="34" charset="0"/>
                <a:buNone/>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endParaRPr lang="en-AU" altLang="zh-CN" sz="2000" kern="0" dirty="0">
                <a:solidFill>
                  <a:schemeClr val="tx1">
                    <a:lumMod val="85000"/>
                    <a:lumOff val="15000"/>
                  </a:schemeClr>
                </a:solidFill>
                <a:latin typeface="优设标题黑" panose="00000500000000000000" pitchFamily="2" charset="-122"/>
                <a:ea typeface="优设标题黑" panose="00000500000000000000" pitchFamily="2" charset="-122"/>
              </a:endParaRPr>
            </a:p>
          </p:txBody>
        </p:sp>
        <p:sp>
          <p:nvSpPr>
            <p:cNvPr id="59" name="TextBox 20"/>
            <p:cNvSpPr txBox="1"/>
            <p:nvPr/>
          </p:nvSpPr>
          <p:spPr>
            <a:xfrm>
              <a:off x="1993162" y="4444697"/>
              <a:ext cx="1662155" cy="1036694"/>
            </a:xfrm>
            <a:prstGeom prst="rect">
              <a:avLst/>
            </a:prstGeom>
            <a:noFill/>
          </p:spPr>
          <p:txBody>
            <a:bodyPr wrap="square" rtlCol="0">
              <a:spAutoFit/>
            </a:bodyPr>
            <a:lstStyle/>
            <a:p>
              <a:pPr algn="ctr">
                <a:lnSpc>
                  <a:spcPct val="150000"/>
                </a:lnSpc>
              </a:pPr>
              <a:r>
                <a:rPr lang="zh-CN" altLang="en-US" sz="1050" dirty="0">
                  <a:solidFill>
                    <a:schemeClr val="tx1">
                      <a:lumMod val="85000"/>
                      <a:lumOff val="15000"/>
                    </a:schemeClr>
                  </a:solidFill>
                  <a:latin typeface="思源黑体 CN Light" panose="020B0300000000000000" pitchFamily="34" charset="-122"/>
                  <a:ea typeface="思源黑体 CN Light" panose="020B0300000000000000" pitchFamily="34" charset="-122"/>
                </a:rPr>
                <a:t>此处输入具体内容此处</a:t>
              </a:r>
            </a:p>
            <a:p>
              <a:pPr algn="ctr">
                <a:lnSpc>
                  <a:spcPct val="150000"/>
                </a:lnSpc>
              </a:pPr>
              <a:r>
                <a:rPr lang="zh-CN" altLang="en-US" sz="1050" dirty="0">
                  <a:solidFill>
                    <a:schemeClr val="tx1">
                      <a:lumMod val="85000"/>
                      <a:lumOff val="15000"/>
                    </a:schemeClr>
                  </a:solidFill>
                  <a:latin typeface="思源黑体 CN Light" panose="020B0300000000000000" pitchFamily="34" charset="-122"/>
                  <a:ea typeface="思源黑体 CN Light" panose="020B0300000000000000" pitchFamily="34" charset="-122"/>
                </a:rPr>
                <a:t>输入具体内容此处具体内容此处输入具体内容此处输入具体内容此处</a:t>
              </a:r>
            </a:p>
          </p:txBody>
        </p:sp>
      </p:grpSp>
      <p:grpSp>
        <p:nvGrpSpPr>
          <p:cNvPr id="60" name="组合 59"/>
          <p:cNvGrpSpPr/>
          <p:nvPr/>
        </p:nvGrpSpPr>
        <p:grpSpPr>
          <a:xfrm>
            <a:off x="8991327" y="4307958"/>
            <a:ext cx="1892966" cy="1407038"/>
            <a:chOff x="1877757" y="4074353"/>
            <a:chExt cx="1892966" cy="1407038"/>
          </a:xfrm>
        </p:grpSpPr>
        <p:sp>
          <p:nvSpPr>
            <p:cNvPr id="61" name="Text Placeholder 5"/>
            <p:cNvSpPr txBox="1"/>
            <p:nvPr/>
          </p:nvSpPr>
          <p:spPr>
            <a:xfrm>
              <a:off x="1877757" y="4074353"/>
              <a:ext cx="1892966" cy="3624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ct val="0"/>
                </a:spcBef>
                <a:buClr>
                  <a:schemeClr val="tx1">
                    <a:lumMod val="85000"/>
                    <a:lumOff val="15000"/>
                  </a:schemeClr>
                </a:buClr>
                <a:buSzPct val="105000"/>
                <a:buFont typeface="Arial" panose="020B0604020202020204" pitchFamily="34" charset="0"/>
                <a:buNone/>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endParaRPr lang="en-AU" altLang="zh-CN" sz="2000" kern="0" dirty="0">
                <a:solidFill>
                  <a:schemeClr val="tx1">
                    <a:lumMod val="85000"/>
                    <a:lumOff val="15000"/>
                  </a:schemeClr>
                </a:solidFill>
                <a:latin typeface="优设标题黑" panose="00000500000000000000" pitchFamily="2" charset="-122"/>
                <a:ea typeface="优设标题黑" panose="00000500000000000000" pitchFamily="2" charset="-122"/>
              </a:endParaRPr>
            </a:p>
          </p:txBody>
        </p:sp>
        <p:sp>
          <p:nvSpPr>
            <p:cNvPr id="62" name="TextBox 20"/>
            <p:cNvSpPr txBox="1"/>
            <p:nvPr/>
          </p:nvSpPr>
          <p:spPr>
            <a:xfrm>
              <a:off x="1993162" y="4444697"/>
              <a:ext cx="1662155" cy="1036694"/>
            </a:xfrm>
            <a:prstGeom prst="rect">
              <a:avLst/>
            </a:prstGeom>
            <a:noFill/>
          </p:spPr>
          <p:txBody>
            <a:bodyPr wrap="square" rtlCol="0">
              <a:spAutoFit/>
            </a:bodyPr>
            <a:lstStyle/>
            <a:p>
              <a:pPr algn="ctr">
                <a:lnSpc>
                  <a:spcPct val="150000"/>
                </a:lnSpc>
              </a:pPr>
              <a:r>
                <a:rPr lang="zh-CN" altLang="en-US" sz="1050" dirty="0">
                  <a:solidFill>
                    <a:schemeClr val="tx1">
                      <a:lumMod val="85000"/>
                      <a:lumOff val="15000"/>
                    </a:schemeClr>
                  </a:solidFill>
                  <a:latin typeface="思源黑体 CN Light" panose="020B0300000000000000" pitchFamily="34" charset="-122"/>
                  <a:ea typeface="思源黑体 CN Light" panose="020B0300000000000000" pitchFamily="34" charset="-122"/>
                </a:rPr>
                <a:t>此处输入具体内容此处</a:t>
              </a:r>
            </a:p>
            <a:p>
              <a:pPr algn="ctr">
                <a:lnSpc>
                  <a:spcPct val="150000"/>
                </a:lnSpc>
              </a:pPr>
              <a:r>
                <a:rPr lang="zh-CN" altLang="en-US" sz="1050" dirty="0">
                  <a:solidFill>
                    <a:schemeClr val="tx1">
                      <a:lumMod val="85000"/>
                      <a:lumOff val="15000"/>
                    </a:schemeClr>
                  </a:solidFill>
                  <a:latin typeface="思源黑体 CN Light" panose="020B0300000000000000" pitchFamily="34" charset="-122"/>
                  <a:ea typeface="思源黑体 CN Light" panose="020B0300000000000000" pitchFamily="34" charset="-122"/>
                </a:rPr>
                <a:t>输入具体内容此处具体内容此处输入具体内容此处输入具体内容此处</a:t>
              </a:r>
            </a:p>
          </p:txBody>
        </p:sp>
      </p:grpSp>
      <p:grpSp>
        <p:nvGrpSpPr>
          <p:cNvPr id="63" name="组合 62"/>
          <p:cNvGrpSpPr/>
          <p:nvPr/>
        </p:nvGrpSpPr>
        <p:grpSpPr>
          <a:xfrm>
            <a:off x="9481074" y="850267"/>
            <a:ext cx="1892966" cy="1407038"/>
            <a:chOff x="1877757" y="4074353"/>
            <a:chExt cx="1892966" cy="1407038"/>
          </a:xfrm>
        </p:grpSpPr>
        <p:sp>
          <p:nvSpPr>
            <p:cNvPr id="64" name="Text Placeholder 5"/>
            <p:cNvSpPr txBox="1"/>
            <p:nvPr/>
          </p:nvSpPr>
          <p:spPr>
            <a:xfrm>
              <a:off x="1877757" y="4074353"/>
              <a:ext cx="1892966" cy="3624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ct val="0"/>
                </a:spcBef>
                <a:buClr>
                  <a:schemeClr val="tx1">
                    <a:lumMod val="85000"/>
                    <a:lumOff val="15000"/>
                  </a:schemeClr>
                </a:buClr>
                <a:buSzPct val="105000"/>
                <a:buFont typeface="Arial" panose="020B0604020202020204" pitchFamily="34" charset="0"/>
                <a:buNone/>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endParaRPr lang="en-AU" altLang="zh-CN" sz="2000" kern="0" dirty="0">
                <a:solidFill>
                  <a:schemeClr val="tx1">
                    <a:lumMod val="85000"/>
                    <a:lumOff val="15000"/>
                  </a:schemeClr>
                </a:solidFill>
                <a:latin typeface="优设标题黑" panose="00000500000000000000" pitchFamily="2" charset="-122"/>
                <a:ea typeface="优设标题黑" panose="00000500000000000000" pitchFamily="2" charset="-122"/>
              </a:endParaRPr>
            </a:p>
          </p:txBody>
        </p:sp>
        <p:sp>
          <p:nvSpPr>
            <p:cNvPr id="65" name="TextBox 20"/>
            <p:cNvSpPr txBox="1"/>
            <p:nvPr/>
          </p:nvSpPr>
          <p:spPr>
            <a:xfrm>
              <a:off x="1993162" y="4444697"/>
              <a:ext cx="1662155" cy="1036694"/>
            </a:xfrm>
            <a:prstGeom prst="rect">
              <a:avLst/>
            </a:prstGeom>
            <a:noFill/>
          </p:spPr>
          <p:txBody>
            <a:bodyPr wrap="square" rtlCol="0">
              <a:spAutoFit/>
            </a:bodyPr>
            <a:lstStyle/>
            <a:p>
              <a:pPr algn="ctr">
                <a:lnSpc>
                  <a:spcPct val="150000"/>
                </a:lnSpc>
              </a:pPr>
              <a:r>
                <a:rPr lang="zh-CN" altLang="en-US" sz="1050" dirty="0">
                  <a:solidFill>
                    <a:schemeClr val="tx1">
                      <a:lumMod val="85000"/>
                      <a:lumOff val="15000"/>
                    </a:schemeClr>
                  </a:solidFill>
                  <a:latin typeface="思源黑体 CN Light" panose="020B0300000000000000" pitchFamily="34" charset="-122"/>
                  <a:ea typeface="思源黑体 CN Light" panose="020B0300000000000000" pitchFamily="34" charset="-122"/>
                </a:rPr>
                <a:t>此处输入具体内容此处</a:t>
              </a:r>
            </a:p>
            <a:p>
              <a:pPr algn="ctr">
                <a:lnSpc>
                  <a:spcPct val="150000"/>
                </a:lnSpc>
              </a:pPr>
              <a:r>
                <a:rPr lang="zh-CN" altLang="en-US" sz="1050" dirty="0">
                  <a:solidFill>
                    <a:schemeClr val="tx1">
                      <a:lumMod val="85000"/>
                      <a:lumOff val="15000"/>
                    </a:schemeClr>
                  </a:solidFill>
                  <a:latin typeface="思源黑体 CN Light" panose="020B0300000000000000" pitchFamily="34" charset="-122"/>
                  <a:ea typeface="思源黑体 CN Light" panose="020B0300000000000000" pitchFamily="34" charset="-122"/>
                </a:rPr>
                <a:t>输入具体内容此处具体内容此处输入具体内容此处输入具体内容此处</a:t>
              </a:r>
            </a:p>
          </p:txBody>
        </p:sp>
      </p:grpSp>
      <p:grpSp>
        <p:nvGrpSpPr>
          <p:cNvPr id="72" name="组合 71"/>
          <p:cNvGrpSpPr/>
          <p:nvPr/>
        </p:nvGrpSpPr>
        <p:grpSpPr>
          <a:xfrm>
            <a:off x="5580636" y="1006997"/>
            <a:ext cx="1892966" cy="1407038"/>
            <a:chOff x="1877757" y="4074353"/>
            <a:chExt cx="1892966" cy="1407038"/>
          </a:xfrm>
        </p:grpSpPr>
        <p:sp>
          <p:nvSpPr>
            <p:cNvPr id="73" name="Text Placeholder 5"/>
            <p:cNvSpPr txBox="1"/>
            <p:nvPr/>
          </p:nvSpPr>
          <p:spPr>
            <a:xfrm>
              <a:off x="1877757" y="4074353"/>
              <a:ext cx="1892966" cy="3624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ct val="0"/>
                </a:spcBef>
                <a:buClr>
                  <a:schemeClr val="tx1">
                    <a:lumMod val="85000"/>
                    <a:lumOff val="15000"/>
                  </a:schemeClr>
                </a:buClr>
                <a:buSzPct val="105000"/>
                <a:buFont typeface="Arial" panose="020B0604020202020204" pitchFamily="34" charset="0"/>
                <a:buNone/>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endParaRPr lang="en-AU" altLang="zh-CN" sz="2000" kern="0" dirty="0">
                <a:solidFill>
                  <a:schemeClr val="tx1">
                    <a:lumMod val="85000"/>
                    <a:lumOff val="15000"/>
                  </a:schemeClr>
                </a:solidFill>
                <a:latin typeface="优设标题黑" panose="00000500000000000000" pitchFamily="2" charset="-122"/>
                <a:ea typeface="优设标题黑" panose="00000500000000000000" pitchFamily="2" charset="-122"/>
              </a:endParaRPr>
            </a:p>
          </p:txBody>
        </p:sp>
        <p:sp>
          <p:nvSpPr>
            <p:cNvPr id="74" name="TextBox 20"/>
            <p:cNvSpPr txBox="1"/>
            <p:nvPr/>
          </p:nvSpPr>
          <p:spPr>
            <a:xfrm>
              <a:off x="1993162" y="4444697"/>
              <a:ext cx="1662155" cy="1036694"/>
            </a:xfrm>
            <a:prstGeom prst="rect">
              <a:avLst/>
            </a:prstGeom>
            <a:noFill/>
          </p:spPr>
          <p:txBody>
            <a:bodyPr wrap="square" rtlCol="0">
              <a:spAutoFit/>
            </a:bodyPr>
            <a:lstStyle/>
            <a:p>
              <a:pPr algn="ctr">
                <a:lnSpc>
                  <a:spcPct val="150000"/>
                </a:lnSpc>
              </a:pPr>
              <a:r>
                <a:rPr lang="zh-CN" altLang="en-US" sz="1050" dirty="0">
                  <a:solidFill>
                    <a:schemeClr val="tx1">
                      <a:lumMod val="85000"/>
                      <a:lumOff val="15000"/>
                    </a:schemeClr>
                  </a:solidFill>
                  <a:latin typeface="思源黑体 CN Light" panose="020B0300000000000000" pitchFamily="34" charset="-122"/>
                  <a:ea typeface="思源黑体 CN Light" panose="020B0300000000000000" pitchFamily="34" charset="-122"/>
                </a:rPr>
                <a:t>此处输入具体内容此处</a:t>
              </a:r>
            </a:p>
            <a:p>
              <a:pPr algn="ctr">
                <a:lnSpc>
                  <a:spcPct val="150000"/>
                </a:lnSpc>
              </a:pPr>
              <a:r>
                <a:rPr lang="zh-CN" altLang="en-US" sz="1050" dirty="0">
                  <a:solidFill>
                    <a:schemeClr val="tx1">
                      <a:lumMod val="85000"/>
                      <a:lumOff val="15000"/>
                    </a:schemeClr>
                  </a:solidFill>
                  <a:latin typeface="思源黑体 CN Light" panose="020B0300000000000000" pitchFamily="34" charset="-122"/>
                  <a:ea typeface="思源黑体 CN Light" panose="020B0300000000000000" pitchFamily="34" charset="-122"/>
                </a:rPr>
                <a:t>输入具体内容此处具体内容此处输入具体内容此处输入具体内容此处</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
                                          </p:val>
                                        </p:tav>
                                        <p:tav tm="100000">
                                          <p:val>
                                            <p:strVal val="#ppt_x"/>
                                          </p:val>
                                        </p:tav>
                                      </p:tavLst>
                                    </p:anim>
                                    <p:anim calcmode="lin" valueType="num">
                                      <p:cBhvr>
                                        <p:cTn id="15" dur="500" fill="hold"/>
                                        <p:tgtEl>
                                          <p:spTgt spid="11"/>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anim calcmode="lin" valueType="num">
                                      <p:cBhvr>
                                        <p:cTn id="20" dur="500" fill="hold"/>
                                        <p:tgtEl>
                                          <p:spTgt spid="2"/>
                                        </p:tgtEl>
                                        <p:attrNameLst>
                                          <p:attrName>ppt_x</p:attrName>
                                        </p:attrNameLst>
                                      </p:cBhvr>
                                      <p:tavLst>
                                        <p:tav tm="0">
                                          <p:val>
                                            <p:strVal val="#ppt_x"/>
                                          </p:val>
                                        </p:tav>
                                        <p:tav tm="100000">
                                          <p:val>
                                            <p:strVal val="#ppt_x"/>
                                          </p:val>
                                        </p:tav>
                                      </p:tavLst>
                                    </p:anim>
                                    <p:anim calcmode="lin" valueType="num">
                                      <p:cBhvr>
                                        <p:cTn id="21" dur="500" fill="hold"/>
                                        <p:tgtEl>
                                          <p:spTgt spid="2"/>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54"/>
                                        </p:tgtEl>
                                        <p:attrNameLst>
                                          <p:attrName>style.visibility</p:attrName>
                                        </p:attrNameLst>
                                      </p:cBhvr>
                                      <p:to>
                                        <p:strVal val="visible"/>
                                      </p:to>
                                    </p:set>
                                    <p:animEffect transition="in" filter="fade">
                                      <p:cBhvr>
                                        <p:cTn id="25" dur="500"/>
                                        <p:tgtEl>
                                          <p:spTgt spid="54"/>
                                        </p:tgtEl>
                                      </p:cBhvr>
                                    </p:animEffect>
                                    <p:anim calcmode="lin" valueType="num">
                                      <p:cBhvr>
                                        <p:cTn id="26" dur="500" fill="hold"/>
                                        <p:tgtEl>
                                          <p:spTgt spid="54"/>
                                        </p:tgtEl>
                                        <p:attrNameLst>
                                          <p:attrName>ppt_x</p:attrName>
                                        </p:attrNameLst>
                                      </p:cBhvr>
                                      <p:tavLst>
                                        <p:tav tm="0">
                                          <p:val>
                                            <p:strVal val="#ppt_x"/>
                                          </p:val>
                                        </p:tav>
                                        <p:tav tm="100000">
                                          <p:val>
                                            <p:strVal val="#ppt_x"/>
                                          </p:val>
                                        </p:tav>
                                      </p:tavLst>
                                    </p:anim>
                                    <p:anim calcmode="lin" valueType="num">
                                      <p:cBhvr>
                                        <p:cTn id="27" dur="500" fill="hold"/>
                                        <p:tgtEl>
                                          <p:spTgt spid="54"/>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57"/>
                                        </p:tgtEl>
                                        <p:attrNameLst>
                                          <p:attrName>style.visibility</p:attrName>
                                        </p:attrNameLst>
                                      </p:cBhvr>
                                      <p:to>
                                        <p:strVal val="visible"/>
                                      </p:to>
                                    </p:set>
                                    <p:animEffect transition="in" filter="fade">
                                      <p:cBhvr>
                                        <p:cTn id="31" dur="500"/>
                                        <p:tgtEl>
                                          <p:spTgt spid="57"/>
                                        </p:tgtEl>
                                      </p:cBhvr>
                                    </p:animEffect>
                                    <p:anim calcmode="lin" valueType="num">
                                      <p:cBhvr>
                                        <p:cTn id="32" dur="500" fill="hold"/>
                                        <p:tgtEl>
                                          <p:spTgt spid="57"/>
                                        </p:tgtEl>
                                        <p:attrNameLst>
                                          <p:attrName>ppt_x</p:attrName>
                                        </p:attrNameLst>
                                      </p:cBhvr>
                                      <p:tavLst>
                                        <p:tav tm="0">
                                          <p:val>
                                            <p:strVal val="#ppt_x"/>
                                          </p:val>
                                        </p:tav>
                                        <p:tav tm="100000">
                                          <p:val>
                                            <p:strVal val="#ppt_x"/>
                                          </p:val>
                                        </p:tav>
                                      </p:tavLst>
                                    </p:anim>
                                    <p:anim calcmode="lin" valueType="num">
                                      <p:cBhvr>
                                        <p:cTn id="33" dur="500" fill="hold"/>
                                        <p:tgtEl>
                                          <p:spTgt spid="57"/>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72"/>
                                        </p:tgtEl>
                                        <p:attrNameLst>
                                          <p:attrName>style.visibility</p:attrName>
                                        </p:attrNameLst>
                                      </p:cBhvr>
                                      <p:to>
                                        <p:strVal val="visible"/>
                                      </p:to>
                                    </p:set>
                                    <p:animEffect transition="in" filter="fade">
                                      <p:cBhvr>
                                        <p:cTn id="37" dur="500"/>
                                        <p:tgtEl>
                                          <p:spTgt spid="72"/>
                                        </p:tgtEl>
                                      </p:cBhvr>
                                    </p:animEffect>
                                    <p:anim calcmode="lin" valueType="num">
                                      <p:cBhvr>
                                        <p:cTn id="38" dur="500" fill="hold"/>
                                        <p:tgtEl>
                                          <p:spTgt spid="72"/>
                                        </p:tgtEl>
                                        <p:attrNameLst>
                                          <p:attrName>ppt_x</p:attrName>
                                        </p:attrNameLst>
                                      </p:cBhvr>
                                      <p:tavLst>
                                        <p:tav tm="0">
                                          <p:val>
                                            <p:strVal val="#ppt_x"/>
                                          </p:val>
                                        </p:tav>
                                        <p:tav tm="100000">
                                          <p:val>
                                            <p:strVal val="#ppt_x"/>
                                          </p:val>
                                        </p:tav>
                                      </p:tavLst>
                                    </p:anim>
                                    <p:anim calcmode="lin" valueType="num">
                                      <p:cBhvr>
                                        <p:cTn id="39" dur="500" fill="hold"/>
                                        <p:tgtEl>
                                          <p:spTgt spid="72"/>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60"/>
                                        </p:tgtEl>
                                        <p:attrNameLst>
                                          <p:attrName>style.visibility</p:attrName>
                                        </p:attrNameLst>
                                      </p:cBhvr>
                                      <p:to>
                                        <p:strVal val="visible"/>
                                      </p:to>
                                    </p:set>
                                    <p:animEffect transition="in" filter="fade">
                                      <p:cBhvr>
                                        <p:cTn id="43" dur="500"/>
                                        <p:tgtEl>
                                          <p:spTgt spid="60"/>
                                        </p:tgtEl>
                                      </p:cBhvr>
                                    </p:animEffect>
                                    <p:anim calcmode="lin" valueType="num">
                                      <p:cBhvr>
                                        <p:cTn id="44" dur="500" fill="hold"/>
                                        <p:tgtEl>
                                          <p:spTgt spid="60"/>
                                        </p:tgtEl>
                                        <p:attrNameLst>
                                          <p:attrName>ppt_x</p:attrName>
                                        </p:attrNameLst>
                                      </p:cBhvr>
                                      <p:tavLst>
                                        <p:tav tm="0">
                                          <p:val>
                                            <p:strVal val="#ppt_x"/>
                                          </p:val>
                                        </p:tav>
                                        <p:tav tm="100000">
                                          <p:val>
                                            <p:strVal val="#ppt_x"/>
                                          </p:val>
                                        </p:tav>
                                      </p:tavLst>
                                    </p:anim>
                                    <p:anim calcmode="lin" valueType="num">
                                      <p:cBhvr>
                                        <p:cTn id="45" dur="500" fill="hold"/>
                                        <p:tgtEl>
                                          <p:spTgt spid="60"/>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nodeType="afterEffect">
                                  <p:stCondLst>
                                    <p:cond delay="0"/>
                                  </p:stCondLst>
                                  <p:childTnLst>
                                    <p:set>
                                      <p:cBhvr>
                                        <p:cTn id="48" dur="1" fill="hold">
                                          <p:stCondLst>
                                            <p:cond delay="0"/>
                                          </p:stCondLst>
                                        </p:cTn>
                                        <p:tgtEl>
                                          <p:spTgt spid="63"/>
                                        </p:tgtEl>
                                        <p:attrNameLst>
                                          <p:attrName>style.visibility</p:attrName>
                                        </p:attrNameLst>
                                      </p:cBhvr>
                                      <p:to>
                                        <p:strVal val="visible"/>
                                      </p:to>
                                    </p:set>
                                    <p:animEffect transition="in" filter="fade">
                                      <p:cBhvr>
                                        <p:cTn id="49" dur="500"/>
                                        <p:tgtEl>
                                          <p:spTgt spid="63"/>
                                        </p:tgtEl>
                                      </p:cBhvr>
                                    </p:animEffect>
                                    <p:anim calcmode="lin" valueType="num">
                                      <p:cBhvr>
                                        <p:cTn id="50" dur="500" fill="hold"/>
                                        <p:tgtEl>
                                          <p:spTgt spid="63"/>
                                        </p:tgtEl>
                                        <p:attrNameLst>
                                          <p:attrName>ppt_x</p:attrName>
                                        </p:attrNameLst>
                                      </p:cBhvr>
                                      <p:tavLst>
                                        <p:tav tm="0">
                                          <p:val>
                                            <p:strVal val="#ppt_x"/>
                                          </p:val>
                                        </p:tav>
                                        <p:tav tm="100000">
                                          <p:val>
                                            <p:strVal val="#ppt_x"/>
                                          </p:val>
                                        </p:tav>
                                      </p:tavLst>
                                    </p:anim>
                                    <p:anim calcmode="lin" valueType="num">
                                      <p:cBhvr>
                                        <p:cTn id="51" dur="50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优设标题黑" panose="00000500000000000000" pitchFamily="2" charset="-122"/>
                <a:ea typeface="优设标题黑" panose="00000500000000000000" pitchFamily="2" charset="-122"/>
              </a:rPr>
              <a:t>BY YUSHEN</a:t>
            </a:r>
            <a:endParaRPr lang="zh-CN" altLang="en-US" dirty="0">
              <a:noFill/>
              <a:latin typeface="优设标题黑" panose="00000500000000000000" pitchFamily="2" charset="-122"/>
              <a:ea typeface="优设标题黑" panose="00000500000000000000" pitchFamily="2" charset="-122"/>
            </a:endParaRPr>
          </a:p>
        </p:txBody>
      </p:sp>
      <p:grpSp>
        <p:nvGrpSpPr>
          <p:cNvPr id="3" name="组合 2"/>
          <p:cNvGrpSpPr/>
          <p:nvPr/>
        </p:nvGrpSpPr>
        <p:grpSpPr>
          <a:xfrm>
            <a:off x="-7696507" y="-1139360"/>
            <a:ext cx="28041278" cy="8936416"/>
            <a:chOff x="-7696507" y="-1139360"/>
            <a:chExt cx="28041278" cy="8936416"/>
          </a:xfrm>
        </p:grpSpPr>
        <p:pic>
          <p:nvPicPr>
            <p:cNvPr id="5" name="图片 4"/>
            <p:cNvPicPr>
              <a:picLocks noChangeAspect="1"/>
            </p:cNvPicPr>
            <p:nvPr/>
          </p:nvPicPr>
          <p:blipFill>
            <a:blip r:embed="rId3" cstate="print">
              <a:extLst>
                <a:ext uri="{28A0092B-C50C-407E-A947-70E740481C1C}">
                  <a14:useLocalDpi xmlns:a14="http://schemas.microsoft.com/office/drawing/2010/main" val="0"/>
                </a:ext>
              </a:extLst>
            </a:blip>
            <a:srcRect t="13541" r="66877"/>
            <a:stretch>
              <a:fillRect/>
            </a:stretch>
          </p:blipFill>
          <p:spPr>
            <a:xfrm flipH="1">
              <a:off x="9696098" y="2519243"/>
              <a:ext cx="2514952" cy="4376857"/>
            </a:xfrm>
            <a:custGeom>
              <a:avLst/>
              <a:gdLst>
                <a:gd name="connsiteX0" fmla="*/ 0 w 2514952"/>
                <a:gd name="connsiteY0" fmla="*/ 0 h 4376857"/>
                <a:gd name="connsiteX1" fmla="*/ 0 w 2514952"/>
                <a:gd name="connsiteY1" fmla="*/ 4376857 h 4376857"/>
                <a:gd name="connsiteX2" fmla="*/ 653047 w 2514952"/>
                <a:gd name="connsiteY2" fmla="*/ 4376857 h 4376857"/>
                <a:gd name="connsiteX3" fmla="*/ 2514952 w 2514952"/>
                <a:gd name="connsiteY3" fmla="*/ 2514952 h 4376857"/>
              </a:gdLst>
              <a:ahLst/>
              <a:cxnLst>
                <a:cxn ang="0">
                  <a:pos x="connsiteX0" y="connsiteY0"/>
                </a:cxn>
                <a:cxn ang="0">
                  <a:pos x="connsiteX1" y="connsiteY1"/>
                </a:cxn>
                <a:cxn ang="0">
                  <a:pos x="connsiteX2" y="connsiteY2"/>
                </a:cxn>
                <a:cxn ang="0">
                  <a:pos x="connsiteX3" y="connsiteY3"/>
                </a:cxn>
              </a:cxnLst>
              <a:rect l="l" t="t" r="r" b="b"/>
              <a:pathLst>
                <a:path w="2514952" h="4376857">
                  <a:moveTo>
                    <a:pt x="0" y="0"/>
                  </a:moveTo>
                  <a:lnTo>
                    <a:pt x="0" y="4376857"/>
                  </a:lnTo>
                  <a:lnTo>
                    <a:pt x="653047" y="4376857"/>
                  </a:lnTo>
                  <a:lnTo>
                    <a:pt x="2514952" y="2514952"/>
                  </a:lnTo>
                  <a:close/>
                </a:path>
              </a:pathLst>
            </a:custGeom>
          </p:spPr>
        </p:pic>
        <p:pic>
          <p:nvPicPr>
            <p:cNvPr id="6" name="图片 5"/>
            <p:cNvPicPr>
              <a:picLocks noChangeAspect="1"/>
            </p:cNvPicPr>
            <p:nvPr/>
          </p:nvPicPr>
          <p:blipFill>
            <a:blip r:embed="rId3" cstate="print">
              <a:extLst>
                <a:ext uri="{28A0092B-C50C-407E-A947-70E740481C1C}">
                  <a14:useLocalDpi xmlns:a14="http://schemas.microsoft.com/office/drawing/2010/main" val="0"/>
                </a:ext>
              </a:extLst>
            </a:blip>
            <a:srcRect r="61082" b="9383"/>
            <a:stretch>
              <a:fillRect/>
            </a:stretch>
          </p:blipFill>
          <p:spPr>
            <a:xfrm>
              <a:off x="1" y="1"/>
              <a:ext cx="2955009" cy="4587331"/>
            </a:xfrm>
            <a:custGeom>
              <a:avLst/>
              <a:gdLst>
                <a:gd name="connsiteX0" fmla="*/ 0 w 2955009"/>
                <a:gd name="connsiteY0" fmla="*/ 0 h 4587331"/>
                <a:gd name="connsiteX1" fmla="*/ 1322688 w 2955009"/>
                <a:gd name="connsiteY1" fmla="*/ 0 h 4587331"/>
                <a:gd name="connsiteX2" fmla="*/ 2955009 w 2955009"/>
                <a:gd name="connsiteY2" fmla="*/ 1632321 h 4587331"/>
                <a:gd name="connsiteX3" fmla="*/ 0 w 2955009"/>
                <a:gd name="connsiteY3" fmla="*/ 4587331 h 4587331"/>
              </a:gdLst>
              <a:ahLst/>
              <a:cxnLst>
                <a:cxn ang="0">
                  <a:pos x="connsiteX0" y="connsiteY0"/>
                </a:cxn>
                <a:cxn ang="0">
                  <a:pos x="connsiteX1" y="connsiteY1"/>
                </a:cxn>
                <a:cxn ang="0">
                  <a:pos x="connsiteX2" y="connsiteY2"/>
                </a:cxn>
                <a:cxn ang="0">
                  <a:pos x="connsiteX3" y="connsiteY3"/>
                </a:cxn>
              </a:cxnLst>
              <a:rect l="l" t="t" r="r" b="b"/>
              <a:pathLst>
                <a:path w="2955009" h="4587331">
                  <a:moveTo>
                    <a:pt x="0" y="0"/>
                  </a:moveTo>
                  <a:lnTo>
                    <a:pt x="1322688" y="0"/>
                  </a:lnTo>
                  <a:lnTo>
                    <a:pt x="2955009" y="1632321"/>
                  </a:lnTo>
                  <a:lnTo>
                    <a:pt x="0" y="4587331"/>
                  </a:lnTo>
                  <a:close/>
                </a:path>
              </a:pathLst>
            </a:custGeom>
          </p:spPr>
        </p:pic>
        <p:sp>
          <p:nvSpPr>
            <p:cNvPr id="7" name="矩形 6"/>
            <p:cNvSpPr/>
            <p:nvPr/>
          </p:nvSpPr>
          <p:spPr>
            <a:xfrm rot="18900000" flipV="1">
              <a:off x="10837914" y="611397"/>
              <a:ext cx="9506857" cy="7185659"/>
            </a:xfrm>
            <a:prstGeom prst="rect">
              <a:avLst/>
            </a:prstGeom>
            <a:solidFill>
              <a:srgbClr val="2F3F8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优设标题黑" panose="00000500000000000000" pitchFamily="2" charset="-122"/>
                <a:ea typeface="优设标题黑" panose="00000500000000000000" pitchFamily="2" charset="-122"/>
              </a:endParaRPr>
            </a:p>
          </p:txBody>
        </p:sp>
        <p:sp>
          <p:nvSpPr>
            <p:cNvPr id="8" name="矩形 7"/>
            <p:cNvSpPr/>
            <p:nvPr/>
          </p:nvSpPr>
          <p:spPr>
            <a:xfrm rot="18900000" flipV="1">
              <a:off x="-7696507" y="-1139360"/>
              <a:ext cx="9506857" cy="7185659"/>
            </a:xfrm>
            <a:prstGeom prst="rect">
              <a:avLst/>
            </a:prstGeom>
            <a:solidFill>
              <a:srgbClr val="F62C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优设标题黑" panose="00000500000000000000" pitchFamily="2" charset="-122"/>
                <a:ea typeface="优设标题黑" panose="00000500000000000000" pitchFamily="2" charset="-122"/>
              </a:endParaRPr>
            </a:p>
          </p:txBody>
        </p:sp>
        <p:sp>
          <p:nvSpPr>
            <p:cNvPr id="9" name="矩形 8"/>
            <p:cNvSpPr/>
            <p:nvPr/>
          </p:nvSpPr>
          <p:spPr>
            <a:xfrm rot="18900000" flipV="1">
              <a:off x="1040771" y="277568"/>
              <a:ext cx="9506857" cy="7185659"/>
            </a:xfrm>
            <a:prstGeom prst="rect">
              <a:avLst/>
            </a:prstGeom>
            <a:solidFill>
              <a:schemeClr val="bg1"/>
            </a:solidFill>
            <a:ln>
              <a:noFill/>
            </a:ln>
            <a:effectLst>
              <a:outerShdw blurRad="635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优设标题黑" panose="00000500000000000000" pitchFamily="2" charset="-122"/>
                <a:ea typeface="优设标题黑" panose="00000500000000000000" pitchFamily="2" charset="-122"/>
              </a:endParaRPr>
            </a:p>
          </p:txBody>
        </p:sp>
      </p:grpSp>
      <p:grpSp>
        <p:nvGrpSpPr>
          <p:cNvPr id="10" name="组合 9"/>
          <p:cNvGrpSpPr/>
          <p:nvPr/>
        </p:nvGrpSpPr>
        <p:grpSpPr>
          <a:xfrm>
            <a:off x="3380176" y="2688333"/>
            <a:ext cx="5431647" cy="1315243"/>
            <a:chOff x="1472003" y="2428249"/>
            <a:chExt cx="2057748" cy="498272"/>
          </a:xfrm>
        </p:grpSpPr>
        <p:grpSp>
          <p:nvGrpSpPr>
            <p:cNvPr id="11" name="组合 10"/>
            <p:cNvGrpSpPr/>
            <p:nvPr/>
          </p:nvGrpSpPr>
          <p:grpSpPr>
            <a:xfrm>
              <a:off x="1472003" y="2428249"/>
              <a:ext cx="519632" cy="498272"/>
              <a:chOff x="1449504" y="2212189"/>
              <a:chExt cx="589907" cy="565659"/>
            </a:xfrm>
          </p:grpSpPr>
          <p:sp>
            <p:nvSpPr>
              <p:cNvPr id="15" name="椭圆 14"/>
              <p:cNvSpPr/>
              <p:nvPr/>
            </p:nvSpPr>
            <p:spPr>
              <a:xfrm>
                <a:off x="1461628" y="2212189"/>
                <a:ext cx="565659" cy="565659"/>
              </a:xfrm>
              <a:prstGeom prst="ellipse">
                <a:avLst/>
              </a:prstGeom>
              <a:solidFill>
                <a:srgbClr val="F62C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800" dirty="0">
                  <a:solidFill>
                    <a:schemeClr val="tx1">
                      <a:lumMod val="65000"/>
                      <a:lumOff val="35000"/>
                    </a:schemeClr>
                  </a:solidFill>
                  <a:latin typeface="站酷庆科黄油体" panose="02000803000000020004" pitchFamily="2" charset="-122"/>
                  <a:ea typeface="站酷庆科黄油体" panose="02000803000000020004" pitchFamily="2" charset="-122"/>
                </a:endParaRPr>
              </a:p>
            </p:txBody>
          </p:sp>
          <p:sp>
            <p:nvSpPr>
              <p:cNvPr id="16" name="文本框 15"/>
              <p:cNvSpPr txBox="1"/>
              <p:nvPr/>
            </p:nvSpPr>
            <p:spPr>
              <a:xfrm>
                <a:off x="1449504" y="2329558"/>
                <a:ext cx="589907" cy="3309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4400"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rPr>
                  <a:t>03</a:t>
                </a:r>
                <a:endParaRPr kumimoji="0" lang="zh-CN" altLang="en-US" sz="4400"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endParaRPr>
              </a:p>
            </p:txBody>
          </p:sp>
        </p:grpSp>
        <p:grpSp>
          <p:nvGrpSpPr>
            <p:cNvPr id="12" name="组合 11"/>
            <p:cNvGrpSpPr/>
            <p:nvPr/>
          </p:nvGrpSpPr>
          <p:grpSpPr>
            <a:xfrm>
              <a:off x="2102240" y="2456471"/>
              <a:ext cx="1427511" cy="423166"/>
              <a:chOff x="2026609" y="2252348"/>
              <a:chExt cx="1620568" cy="480395"/>
            </a:xfrm>
          </p:grpSpPr>
          <p:sp>
            <p:nvSpPr>
              <p:cNvPr id="13" name="文本框 12"/>
              <p:cNvSpPr txBox="1"/>
              <p:nvPr/>
            </p:nvSpPr>
            <p:spPr>
              <a:xfrm>
                <a:off x="2026609" y="2252348"/>
                <a:ext cx="1369286" cy="330921"/>
              </a:xfrm>
              <a:prstGeom prst="rect">
                <a:avLst/>
              </a:prstGeom>
              <a:noFill/>
            </p:spPr>
            <p:txBody>
              <a:bodyPr wrap="square" rtlCol="0">
                <a:spAutoFit/>
              </a:bodyPr>
              <a:lstStyle/>
              <a:p>
                <a:pPr lvl="0" algn="dist">
                  <a:defRPr/>
                </a:pPr>
                <a:r>
                  <a:rPr lang="zh-CN" altLang="en-US" sz="4400" kern="0" dirty="0">
                    <a:solidFill>
                      <a:schemeClr val="tx1">
                        <a:lumMod val="65000"/>
                        <a:lumOff val="35000"/>
                      </a:schemeClr>
                    </a:solidFill>
                    <a:latin typeface="思源黑体 CN Bold" panose="020B0800000000000000" pitchFamily="34" charset="-122"/>
                    <a:ea typeface="思源黑体 CN Bold" panose="020B0800000000000000" pitchFamily="34" charset="-122"/>
                  </a:rPr>
                  <a:t>二八原则</a:t>
                </a:r>
              </a:p>
            </p:txBody>
          </p:sp>
          <p:sp>
            <p:nvSpPr>
              <p:cNvPr id="14" name="文本框 13"/>
              <p:cNvSpPr txBox="1"/>
              <p:nvPr/>
            </p:nvSpPr>
            <p:spPr>
              <a:xfrm>
                <a:off x="2045562" y="2587138"/>
                <a:ext cx="1601615" cy="145605"/>
              </a:xfrm>
              <a:prstGeom prst="rect">
                <a:avLst/>
              </a:prstGeom>
              <a:noFill/>
            </p:spPr>
            <p:txBody>
              <a:bodyPr wrap="square" rtlCol="0">
                <a:spAutoFit/>
              </a:bodyPr>
              <a:lstStyle/>
              <a:p>
                <a:pPr lvl="0" algn="dist"/>
                <a:r>
                  <a:rPr lang="en-US" altLang="zh-CN" sz="1600" kern="0" spc="-300" dirty="0">
                    <a:solidFill>
                      <a:schemeClr val="tx1">
                        <a:lumMod val="65000"/>
                        <a:lumOff val="35000"/>
                      </a:schemeClr>
                    </a:solidFill>
                    <a:latin typeface="思源黑体 CN Light" panose="020B0300000000000000" pitchFamily="34" charset="-122"/>
                    <a:ea typeface="思源黑体 CN Light" panose="020B0300000000000000" pitchFamily="34" charset="-122"/>
                  </a:rPr>
                  <a:t>28 PRINCIPLES</a:t>
                </a:r>
              </a:p>
            </p:txBody>
          </p:sp>
        </p:gr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ppt_x</p:attrName>
                                        </p:attrNameLst>
                                      </p:cBhvr>
                                      <p:tavLst>
                                        <p:tav tm="0">
                                          <p:val>
                                            <p:strVal val="#ppt_x"/>
                                          </p:val>
                                        </p:tav>
                                        <p:tav tm="100000">
                                          <p:val>
                                            <p:strVal val="#ppt_x"/>
                                          </p:val>
                                        </p:tav>
                                      </p:tavLst>
                                    </p:anim>
                                    <p:anim calcmode="lin" valueType="num">
                                      <p:cBhvr>
                                        <p:cTn id="9" dur="5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noFill/>
                <a:effectLst/>
                <a:uLnTx/>
                <a:uFillTx/>
                <a:latin typeface="优设标题黑" panose="00000500000000000000" pitchFamily="2" charset="-122"/>
                <a:ea typeface="优设标题黑" panose="00000500000000000000" pitchFamily="2" charset="-122"/>
                <a:cs typeface="+mn-cs"/>
              </a:rPr>
              <a:t>BY YUSHEN</a:t>
            </a:r>
            <a:endParaRPr kumimoji="0" lang="zh-CN" altLang="en-US" sz="1800" b="0" i="0" u="none" strike="noStrike" kern="1200" cap="none" spc="0" normalizeH="0" baseline="0" noProof="0" dirty="0">
              <a:ln>
                <a:noFill/>
              </a:ln>
              <a:noFill/>
              <a:effectLst/>
              <a:uLnTx/>
              <a:uFillTx/>
              <a:latin typeface="优设标题黑" panose="00000500000000000000" pitchFamily="2" charset="-122"/>
              <a:ea typeface="优设标题黑" panose="00000500000000000000" pitchFamily="2" charset="-122"/>
              <a:cs typeface="+mn-cs"/>
            </a:endParaRPr>
          </a:p>
        </p:txBody>
      </p:sp>
      <p:grpSp>
        <p:nvGrpSpPr>
          <p:cNvPr id="3" name="组合 2"/>
          <p:cNvGrpSpPr/>
          <p:nvPr/>
        </p:nvGrpSpPr>
        <p:grpSpPr>
          <a:xfrm>
            <a:off x="444232" y="296451"/>
            <a:ext cx="2049403" cy="510363"/>
            <a:chOff x="1472003" y="2428249"/>
            <a:chExt cx="2049403" cy="510363"/>
          </a:xfrm>
        </p:grpSpPr>
        <p:grpSp>
          <p:nvGrpSpPr>
            <p:cNvPr id="5" name="组合 4"/>
            <p:cNvGrpSpPr/>
            <p:nvPr/>
          </p:nvGrpSpPr>
          <p:grpSpPr>
            <a:xfrm>
              <a:off x="1472003" y="2428249"/>
              <a:ext cx="519632" cy="498272"/>
              <a:chOff x="1449504" y="2212189"/>
              <a:chExt cx="589907" cy="565659"/>
            </a:xfrm>
          </p:grpSpPr>
          <p:sp>
            <p:nvSpPr>
              <p:cNvPr id="9" name="椭圆 8"/>
              <p:cNvSpPr/>
              <p:nvPr/>
            </p:nvSpPr>
            <p:spPr>
              <a:xfrm>
                <a:off x="1461632" y="2212189"/>
                <a:ext cx="565659" cy="565659"/>
              </a:xfrm>
              <a:prstGeom prst="ellipse">
                <a:avLst/>
              </a:prstGeom>
              <a:solidFill>
                <a:srgbClr val="F62C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dirty="0">
                  <a:ln>
                    <a:noFill/>
                  </a:ln>
                  <a:solidFill>
                    <a:sysClr val="windowText" lastClr="000000"/>
                  </a:solidFill>
                  <a:effectLst/>
                  <a:uLnTx/>
                  <a:uFillTx/>
                  <a:latin typeface="站酷庆科黄油体" panose="02000803000000020004" pitchFamily="2" charset="-122"/>
                  <a:ea typeface="站酷庆科黄油体" panose="02000803000000020004" pitchFamily="2" charset="-122"/>
                  <a:cs typeface="+mn-cs"/>
                </a:endParaRPr>
              </a:p>
            </p:txBody>
          </p:sp>
          <p:sp>
            <p:nvSpPr>
              <p:cNvPr id="10" name="文本框 9"/>
              <p:cNvSpPr txBox="1"/>
              <p:nvPr/>
            </p:nvSpPr>
            <p:spPr>
              <a:xfrm>
                <a:off x="1449504" y="2285690"/>
                <a:ext cx="589907" cy="41928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胡晓波男神体" panose="02010600030101010101" pitchFamily="2" charset="-122"/>
                    <a:ea typeface="胡晓波男神体" panose="02010600030101010101" pitchFamily="2" charset="-122"/>
                    <a:cs typeface="胡晓波男神体" panose="02010600030101010101" pitchFamily="2" charset="-122"/>
                  </a:rPr>
                  <a:t>03</a:t>
                </a:r>
                <a:endPar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胡晓波男神体" panose="02010600030101010101" pitchFamily="2" charset="-122"/>
                  <a:ea typeface="胡晓波男神体" panose="02010600030101010101" pitchFamily="2" charset="-122"/>
                  <a:cs typeface="胡晓波男神体" panose="02010600030101010101" pitchFamily="2" charset="-122"/>
                </a:endParaRPr>
              </a:p>
            </p:txBody>
          </p:sp>
        </p:grpSp>
        <p:grpSp>
          <p:nvGrpSpPr>
            <p:cNvPr id="6" name="组合 5"/>
            <p:cNvGrpSpPr/>
            <p:nvPr/>
          </p:nvGrpSpPr>
          <p:grpSpPr>
            <a:xfrm>
              <a:off x="2093896" y="2428269"/>
              <a:ext cx="1427510" cy="510343"/>
              <a:chOff x="2017137" y="2220335"/>
              <a:chExt cx="1620567" cy="579362"/>
            </a:xfrm>
          </p:grpSpPr>
          <p:sp>
            <p:nvSpPr>
              <p:cNvPr id="7" name="文本框 6"/>
              <p:cNvSpPr txBox="1"/>
              <p:nvPr/>
            </p:nvSpPr>
            <p:spPr>
              <a:xfrm>
                <a:off x="2017137" y="2220335"/>
                <a:ext cx="1369286" cy="419281"/>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sysClr val="windowText" lastClr="000000"/>
                    </a:solidFill>
                    <a:effectLst/>
                    <a:uLnTx/>
                    <a:uFillTx/>
                    <a:latin typeface="思源黑体 CN Bold" panose="020B0800000000000000" pitchFamily="34" charset="-122"/>
                    <a:ea typeface="思源黑体 CN Bold" panose="020B0800000000000000" pitchFamily="34" charset="-122"/>
                    <a:cs typeface="+mn-cs"/>
                  </a:rPr>
                  <a:t>二八原则</a:t>
                </a:r>
              </a:p>
            </p:txBody>
          </p:sp>
          <p:sp>
            <p:nvSpPr>
              <p:cNvPr id="8" name="文本框 7"/>
              <p:cNvSpPr txBox="1"/>
              <p:nvPr/>
            </p:nvSpPr>
            <p:spPr>
              <a:xfrm>
                <a:off x="2036089" y="2555116"/>
                <a:ext cx="1601615" cy="244581"/>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800" b="0" i="0" u="none" strike="noStrike" kern="0" cap="none" spc="-300" normalizeH="0" baseline="0" noProof="0" dirty="0">
                    <a:ln>
                      <a:noFill/>
                    </a:ln>
                    <a:solidFill>
                      <a:sysClr val="windowText" lastClr="000000"/>
                    </a:solidFill>
                    <a:effectLst/>
                    <a:uLnTx/>
                    <a:uFillTx/>
                    <a:latin typeface="思源黑体 CN Light" panose="020B0300000000000000" pitchFamily="34" charset="-122"/>
                    <a:ea typeface="思源黑体 CN Light" panose="020B0300000000000000" pitchFamily="34" charset="-122"/>
                    <a:cs typeface="+mn-cs"/>
                  </a:rPr>
                  <a:t>28 PRINCIPLES</a:t>
                </a:r>
              </a:p>
            </p:txBody>
          </p:sp>
        </p:grpSp>
      </p:grpSp>
      <p:grpSp>
        <p:nvGrpSpPr>
          <p:cNvPr id="32" name="Group 9"/>
          <p:cNvGrpSpPr/>
          <p:nvPr/>
        </p:nvGrpSpPr>
        <p:grpSpPr>
          <a:xfrm>
            <a:off x="4181914" y="1723047"/>
            <a:ext cx="3774371" cy="3774370"/>
            <a:chOff x="6675982" y="3359008"/>
            <a:chExt cx="6038995" cy="6038993"/>
          </a:xfrm>
          <a:effectLst/>
        </p:grpSpPr>
        <p:grpSp>
          <p:nvGrpSpPr>
            <p:cNvPr id="33" name="Group 10"/>
            <p:cNvGrpSpPr/>
            <p:nvPr/>
          </p:nvGrpSpPr>
          <p:grpSpPr>
            <a:xfrm>
              <a:off x="6675982" y="3359008"/>
              <a:ext cx="6038995" cy="6038993"/>
              <a:chOff x="6798506" y="2546388"/>
              <a:chExt cx="5880026" cy="5880024"/>
            </a:xfrm>
          </p:grpSpPr>
          <p:sp>
            <p:nvSpPr>
              <p:cNvPr id="35" name="Pie 3"/>
              <p:cNvSpPr/>
              <p:nvPr/>
            </p:nvSpPr>
            <p:spPr>
              <a:xfrm flipH="1">
                <a:off x="7529643" y="3277526"/>
                <a:ext cx="4417749" cy="4417747"/>
              </a:xfrm>
              <a:prstGeom prst="pie">
                <a:avLst>
                  <a:gd name="adj1" fmla="val 13792629"/>
                  <a:gd name="adj2" fmla="val 5279546"/>
                </a:avLst>
              </a:prstGeom>
              <a:solidFill>
                <a:srgbClr val="2F3F80"/>
              </a:solidFill>
              <a:ln w="12700" cap="flat" cmpd="sng" algn="ctr">
                <a:solidFill>
                  <a:srgbClr val="FFFFFF"/>
                </a:solidFill>
                <a:prstDash val="solid"/>
                <a:miter lim="800000"/>
              </a:ln>
              <a:effectLst>
                <a:outerShdw blurRad="508000" dist="825500" dir="2700000" sx="90000" sy="90000" algn="tl" rotWithShape="0">
                  <a:prstClr val="black">
                    <a:alpha val="40000"/>
                  </a:prstClr>
                </a:outerShdw>
              </a:effectLst>
            </p:spPr>
            <p:txBody>
              <a:bodyPr tIns="0" bIns="114300" rtlCol="0" anchor="b"/>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500" b="1" i="0" u="none" strike="noStrike" kern="1200" cap="none" spc="0" normalizeH="0" baseline="0" noProof="0" dirty="0">
                  <a:ln>
                    <a:noFill/>
                  </a:ln>
                  <a:solidFill>
                    <a:srgbClr val="FFFFFF"/>
                  </a:solidFill>
                  <a:effectLst/>
                  <a:uLnTx/>
                  <a:uFillTx/>
                  <a:latin typeface="优设标题黑" panose="00000500000000000000" pitchFamily="2" charset="-122"/>
                  <a:cs typeface="+mn-ea"/>
                  <a:sym typeface="+mn-lt"/>
                </a:endParaRPr>
              </a:p>
            </p:txBody>
          </p:sp>
          <p:sp>
            <p:nvSpPr>
              <p:cNvPr id="36" name="Pie 4"/>
              <p:cNvSpPr/>
              <p:nvPr/>
            </p:nvSpPr>
            <p:spPr>
              <a:xfrm flipH="1">
                <a:off x="7308758" y="3056636"/>
                <a:ext cx="4859524" cy="4859522"/>
              </a:xfrm>
              <a:prstGeom prst="pie">
                <a:avLst>
                  <a:gd name="adj1" fmla="val 13792629"/>
                  <a:gd name="adj2" fmla="val 1773431"/>
                </a:avLst>
              </a:prstGeom>
              <a:solidFill>
                <a:srgbClr val="F62C40"/>
              </a:solidFill>
              <a:ln w="12700" cap="flat" cmpd="sng" algn="ctr">
                <a:solidFill>
                  <a:srgbClr val="FFFFFF"/>
                </a:solidFill>
                <a:prstDash val="solid"/>
                <a:miter lim="800000"/>
              </a:ln>
              <a:effectLst>
                <a:outerShdw blurRad="508000" dist="596900" dir="2700000" sx="90000" sy="90000" algn="tl" rotWithShape="0">
                  <a:prstClr val="black">
                    <a:alpha val="40000"/>
                  </a:prstClr>
                </a:outerShdw>
              </a:effectLst>
            </p:spPr>
            <p:txBody>
              <a:bodyPr lIns="285750" tIns="285750" rIns="0" bIns="57150"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250" b="1" i="0" u="none" strike="noStrike" kern="1200" cap="none" spc="0" normalizeH="0" baseline="0" noProof="0" dirty="0">
                  <a:ln>
                    <a:noFill/>
                  </a:ln>
                  <a:solidFill>
                    <a:srgbClr val="FFFFFF"/>
                  </a:solidFill>
                  <a:effectLst/>
                  <a:uLnTx/>
                  <a:uFillTx/>
                  <a:latin typeface="优设标题黑" panose="00000500000000000000" pitchFamily="2" charset="-122"/>
                  <a:cs typeface="+mn-ea"/>
                  <a:sym typeface="+mn-lt"/>
                </a:endParaRPr>
              </a:p>
            </p:txBody>
          </p:sp>
          <p:sp>
            <p:nvSpPr>
              <p:cNvPr id="37" name="Pie 5"/>
              <p:cNvSpPr/>
              <p:nvPr/>
            </p:nvSpPr>
            <p:spPr>
              <a:xfrm flipH="1">
                <a:off x="7065781" y="2813662"/>
                <a:ext cx="5345479" cy="5345477"/>
              </a:xfrm>
              <a:prstGeom prst="pie">
                <a:avLst>
                  <a:gd name="adj1" fmla="val 16173066"/>
                  <a:gd name="adj2" fmla="val 21598529"/>
                </a:avLst>
              </a:prstGeom>
              <a:solidFill>
                <a:srgbClr val="2F3F80"/>
              </a:solidFill>
              <a:ln w="12700" cap="flat" cmpd="sng" algn="ctr">
                <a:solidFill>
                  <a:srgbClr val="FFFFFF"/>
                </a:solidFill>
                <a:prstDash val="solid"/>
                <a:miter lim="800000"/>
              </a:ln>
              <a:effectLst>
                <a:outerShdw blurRad="508000" dist="825500" dir="2700000" sx="90000" sy="90000" algn="tl" rotWithShape="0">
                  <a:prstClr val="black">
                    <a:alpha val="40000"/>
                  </a:prstClr>
                </a:outerShdw>
              </a:effectLst>
            </p:spPr>
            <p:txBody>
              <a:bodyPr lIns="57150" tIns="171450" rIns="114300" rtlCol="0" anchor="t"/>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2500" b="1" i="0" u="none" strike="noStrike" kern="1200" cap="none" spc="0" normalizeH="0" baseline="0" noProof="0" dirty="0">
                  <a:ln>
                    <a:noFill/>
                  </a:ln>
                  <a:solidFill>
                    <a:srgbClr val="FFFFFF"/>
                  </a:solidFill>
                  <a:effectLst/>
                  <a:uLnTx/>
                  <a:uFillTx/>
                  <a:latin typeface="优设标题黑" panose="00000500000000000000" pitchFamily="2" charset="-122"/>
                  <a:cs typeface="+mn-ea"/>
                  <a:sym typeface="+mn-lt"/>
                </a:endParaRPr>
              </a:p>
            </p:txBody>
          </p:sp>
          <p:sp>
            <p:nvSpPr>
              <p:cNvPr id="38" name="Rectangle 6"/>
              <p:cNvSpPr/>
              <p:nvPr/>
            </p:nvSpPr>
            <p:spPr>
              <a:xfrm flipH="1">
                <a:off x="8110078" y="3795467"/>
                <a:ext cx="1281611" cy="683259"/>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250" b="1" i="0" u="none" strike="noStrike" kern="1200" cap="none" spc="0" normalizeH="0" baseline="0" noProof="0" dirty="0">
                    <a:ln>
                      <a:noFill/>
                    </a:ln>
                    <a:solidFill>
                      <a:srgbClr val="FFFFFF"/>
                    </a:solidFill>
                    <a:effectLst/>
                    <a:uLnTx/>
                    <a:uFillTx/>
                    <a:latin typeface="优设标题黑" panose="00000500000000000000" pitchFamily="2" charset="-122"/>
                    <a:cs typeface="+mn-ea"/>
                    <a:sym typeface="+mn-lt"/>
                  </a:rPr>
                  <a:t>25%</a:t>
                </a:r>
              </a:p>
            </p:txBody>
          </p:sp>
          <p:sp>
            <p:nvSpPr>
              <p:cNvPr id="39" name="Rectangle 7"/>
              <p:cNvSpPr/>
              <p:nvPr/>
            </p:nvSpPr>
            <p:spPr>
              <a:xfrm flipH="1">
                <a:off x="7728799" y="5638616"/>
                <a:ext cx="839590" cy="503453"/>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500" b="1" i="0" u="none" strike="noStrike" kern="1200" cap="none" spc="0" normalizeH="0" baseline="0" noProof="0" dirty="0">
                    <a:ln>
                      <a:noFill/>
                    </a:ln>
                    <a:solidFill>
                      <a:srgbClr val="FFFFFF"/>
                    </a:solidFill>
                    <a:effectLst/>
                    <a:uLnTx/>
                    <a:uFillTx/>
                    <a:latin typeface="优设标题黑" panose="00000500000000000000" pitchFamily="2" charset="-122"/>
                    <a:cs typeface="+mn-ea"/>
                    <a:sym typeface="+mn-lt"/>
                  </a:rPr>
                  <a:t>10%</a:t>
                </a:r>
              </a:p>
            </p:txBody>
          </p:sp>
          <p:sp>
            <p:nvSpPr>
              <p:cNvPr id="40" name="Rectangle 8"/>
              <p:cNvSpPr/>
              <p:nvPr/>
            </p:nvSpPr>
            <p:spPr>
              <a:xfrm flipH="1">
                <a:off x="8396016" y="6359881"/>
                <a:ext cx="709731" cy="413551"/>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125" b="1" i="0" u="none" strike="noStrike" kern="1200" cap="none" spc="0" normalizeH="0" baseline="0" noProof="0" dirty="0">
                    <a:ln>
                      <a:noFill/>
                    </a:ln>
                    <a:solidFill>
                      <a:srgbClr val="FFFFFF"/>
                    </a:solidFill>
                    <a:effectLst/>
                    <a:uLnTx/>
                    <a:uFillTx/>
                    <a:latin typeface="优设标题黑" panose="00000500000000000000" pitchFamily="2" charset="-122"/>
                    <a:cs typeface="+mn-ea"/>
                    <a:sym typeface="+mn-lt"/>
                  </a:rPr>
                  <a:t>10%</a:t>
                </a:r>
              </a:p>
            </p:txBody>
          </p:sp>
          <p:sp>
            <p:nvSpPr>
              <p:cNvPr id="41" name="Pie 6"/>
              <p:cNvSpPr/>
              <p:nvPr/>
            </p:nvSpPr>
            <p:spPr>
              <a:xfrm flipH="1">
                <a:off x="6798506" y="2546388"/>
                <a:ext cx="5880026" cy="5880024"/>
              </a:xfrm>
              <a:prstGeom prst="pie">
                <a:avLst>
                  <a:gd name="adj1" fmla="val 3583673"/>
                  <a:gd name="adj2" fmla="val 16200000"/>
                </a:avLst>
              </a:prstGeom>
              <a:solidFill>
                <a:srgbClr val="F62C40"/>
              </a:solidFill>
              <a:ln w="12700" cap="flat" cmpd="sng" algn="ctr">
                <a:solidFill>
                  <a:srgbClr val="FFFFFF"/>
                </a:solidFill>
                <a:prstDash val="solid"/>
                <a:miter lim="800000"/>
              </a:ln>
              <a:effectLst/>
            </p:spPr>
            <p:txBody>
              <a:bodyPr lIns="0" tIns="0" rIns="57150" bIns="0"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3750" b="1" i="0" u="none" strike="noStrike" kern="1200" cap="none" spc="0" normalizeH="0" baseline="0" noProof="0" dirty="0">
                  <a:ln>
                    <a:noFill/>
                  </a:ln>
                  <a:solidFill>
                    <a:srgbClr val="FFFFFF"/>
                  </a:solidFill>
                  <a:effectLst/>
                  <a:uLnTx/>
                  <a:uFillTx/>
                  <a:latin typeface="优设标题黑" panose="00000500000000000000" pitchFamily="2" charset="-122"/>
                  <a:cs typeface="+mn-ea"/>
                  <a:sym typeface="+mn-lt"/>
                </a:endParaRPr>
              </a:p>
            </p:txBody>
          </p:sp>
          <p:sp>
            <p:nvSpPr>
              <p:cNvPr id="42" name="Rectangle 5"/>
              <p:cNvSpPr/>
              <p:nvPr/>
            </p:nvSpPr>
            <p:spPr>
              <a:xfrm flipH="1">
                <a:off x="10585135" y="4946351"/>
                <a:ext cx="1950883" cy="1042868"/>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3750" b="1" i="0" u="none" strike="noStrike" kern="1200" cap="none" spc="0" normalizeH="0" baseline="0" noProof="0" dirty="0">
                    <a:ln>
                      <a:noFill/>
                    </a:ln>
                    <a:solidFill>
                      <a:srgbClr val="FFFFFF"/>
                    </a:solidFill>
                    <a:effectLst/>
                    <a:uLnTx/>
                    <a:uFillTx/>
                    <a:latin typeface="优设标题黑" panose="00000500000000000000" pitchFamily="2" charset="-122"/>
                    <a:cs typeface="+mn-ea"/>
                    <a:sym typeface="+mn-lt"/>
                  </a:rPr>
                  <a:t>55%</a:t>
                </a:r>
              </a:p>
            </p:txBody>
          </p:sp>
        </p:grpSp>
        <p:sp>
          <p:nvSpPr>
            <p:cNvPr id="34" name="Oval 70"/>
            <p:cNvSpPr/>
            <p:nvPr/>
          </p:nvSpPr>
          <p:spPr>
            <a:xfrm>
              <a:off x="9155675" y="5711702"/>
              <a:ext cx="1079608" cy="1079606"/>
            </a:xfrm>
            <a:prstGeom prst="ellipse">
              <a:avLst/>
            </a:prstGeom>
            <a:gradFill>
              <a:gsLst>
                <a:gs pos="0">
                  <a:srgbClr val="FFFFFF">
                    <a:lumMod val="95000"/>
                  </a:srgbClr>
                </a:gs>
                <a:gs pos="100000">
                  <a:srgbClr val="FFFFFF"/>
                </a:gs>
              </a:gsLst>
              <a:lin ang="2700000" scaled="0"/>
            </a:gradFill>
            <a:ln w="12700" cap="flat" cmpd="sng" algn="ctr">
              <a:noFill/>
              <a:prstDash val="solid"/>
              <a:miter lim="800000"/>
            </a:ln>
            <a:effectLst>
              <a:outerShdw blurRad="419100" dist="177800" dir="2700000" sx="95000" sy="95000" algn="tl" rotWithShape="0">
                <a:prstClr val="black">
                  <a:alpha val="40000"/>
                </a:prstClr>
              </a:outerShdw>
            </a:effectLst>
          </p:spPr>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125" b="0" i="0" u="none" strike="noStrike" kern="1200" cap="none" spc="0" normalizeH="0" baseline="0" noProof="0" dirty="0">
                <a:ln>
                  <a:noFill/>
                </a:ln>
                <a:solidFill>
                  <a:srgbClr val="FFFFFF"/>
                </a:solidFill>
                <a:effectLst/>
                <a:uLnTx/>
                <a:uFillTx/>
                <a:latin typeface="优设标题黑" panose="00000500000000000000" pitchFamily="2" charset="-122"/>
                <a:cs typeface="+mn-ea"/>
                <a:sym typeface="+mn-lt"/>
              </a:endParaRPr>
            </a:p>
          </p:txBody>
        </p:sp>
      </p:grpSp>
      <p:grpSp>
        <p:nvGrpSpPr>
          <p:cNvPr id="64" name="组合 63"/>
          <p:cNvGrpSpPr/>
          <p:nvPr/>
        </p:nvGrpSpPr>
        <p:grpSpPr>
          <a:xfrm>
            <a:off x="8300045" y="2002335"/>
            <a:ext cx="3237723" cy="1122129"/>
            <a:chOff x="8300045" y="2002335"/>
            <a:chExt cx="3237723" cy="1122129"/>
          </a:xfrm>
        </p:grpSpPr>
        <p:grpSp>
          <p:nvGrpSpPr>
            <p:cNvPr id="11" name="Group 34"/>
            <p:cNvGrpSpPr/>
            <p:nvPr/>
          </p:nvGrpSpPr>
          <p:grpSpPr>
            <a:xfrm>
              <a:off x="8300045" y="2202480"/>
              <a:ext cx="556976" cy="556976"/>
              <a:chOff x="8867847" y="1783124"/>
              <a:chExt cx="1026356" cy="1026356"/>
            </a:xfrm>
            <a:effectLst/>
          </p:grpSpPr>
          <p:sp>
            <p:nvSpPr>
              <p:cNvPr id="12" name="Oval 38"/>
              <p:cNvSpPr/>
              <p:nvPr/>
            </p:nvSpPr>
            <p:spPr>
              <a:xfrm>
                <a:off x="8867847" y="1783124"/>
                <a:ext cx="1026356" cy="1026356"/>
              </a:xfrm>
              <a:prstGeom prst="ellipse">
                <a:avLst/>
              </a:prstGeom>
              <a:solidFill>
                <a:srgbClr val="F62C40"/>
              </a:solidFill>
              <a:ln w="12700" cap="flat" cmpd="sng" algn="ctr">
                <a:noFill/>
                <a:prstDash val="solid"/>
                <a:miter lim="800000"/>
              </a:ln>
              <a:effectLst/>
            </p:spPr>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2250" b="0" i="0" u="none" strike="noStrike" kern="1200" cap="none" spc="0" normalizeH="0" baseline="0" noProof="0" dirty="0">
                  <a:ln>
                    <a:noFill/>
                  </a:ln>
                  <a:solidFill>
                    <a:srgbClr val="FFFFFF"/>
                  </a:solidFill>
                  <a:effectLst/>
                  <a:uLnTx/>
                  <a:uFillTx/>
                  <a:latin typeface="优设标题黑" panose="00000500000000000000" pitchFamily="2" charset="-122"/>
                  <a:cs typeface="+mn-ea"/>
                  <a:sym typeface="+mn-lt"/>
                </a:endParaRPr>
              </a:p>
            </p:txBody>
          </p:sp>
          <p:grpSp>
            <p:nvGrpSpPr>
              <p:cNvPr id="13" name="Group 39"/>
              <p:cNvGrpSpPr/>
              <p:nvPr/>
            </p:nvGrpSpPr>
            <p:grpSpPr>
              <a:xfrm>
                <a:off x="9201809" y="2117086"/>
                <a:ext cx="358432" cy="358432"/>
                <a:chOff x="3498967" y="3049909"/>
                <a:chExt cx="464344" cy="464344"/>
              </a:xfrm>
              <a:solidFill>
                <a:srgbClr val="FFFFFF"/>
              </a:solidFill>
            </p:grpSpPr>
            <p:sp>
              <p:nvSpPr>
                <p:cNvPr id="14" name="AutoShape 126"/>
                <p:cNvSpPr/>
                <p:nvPr/>
              </p:nvSpPr>
              <p:spPr bwMode="auto">
                <a:xfrm>
                  <a:off x="3498967" y="304990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1906" tIns="11906" rIns="11906" bIns="11906"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142875" rtl="0" eaLnBrk="1" fontAlgn="base" latinLnBrk="0" hangingPunct="0">
                    <a:lnSpc>
                      <a:spcPct val="100000"/>
                    </a:lnSpc>
                    <a:spcBef>
                      <a:spcPct val="0"/>
                    </a:spcBef>
                    <a:spcAft>
                      <a:spcPct val="0"/>
                    </a:spcAft>
                    <a:buClrTx/>
                    <a:buSzTx/>
                    <a:buFontTx/>
                    <a:buNone/>
                    <a:defRPr/>
                  </a:pPr>
                  <a:endParaRPr kumimoji="0" lang="en-US" sz="1125"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优设标题黑" panose="00000500000000000000" pitchFamily="2" charset="-122"/>
                    <a:cs typeface="+mn-ea"/>
                    <a:sym typeface="+mn-lt"/>
                  </a:endParaRPr>
                </a:p>
              </p:txBody>
            </p:sp>
            <p:sp>
              <p:nvSpPr>
                <p:cNvPr id="15" name="AutoShape 127"/>
                <p:cNvSpPr/>
                <p:nvPr/>
              </p:nvSpPr>
              <p:spPr bwMode="auto">
                <a:xfrm>
                  <a:off x="3687085" y="3122140"/>
                  <a:ext cx="109538" cy="1087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1906" tIns="11906" rIns="11906" bIns="11906"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142875" rtl="0" eaLnBrk="1" fontAlgn="base" latinLnBrk="0" hangingPunct="0">
                    <a:lnSpc>
                      <a:spcPct val="100000"/>
                    </a:lnSpc>
                    <a:spcBef>
                      <a:spcPct val="0"/>
                    </a:spcBef>
                    <a:spcAft>
                      <a:spcPct val="0"/>
                    </a:spcAft>
                    <a:buClrTx/>
                    <a:buSzTx/>
                    <a:buFontTx/>
                    <a:buNone/>
                    <a:defRPr/>
                  </a:pPr>
                  <a:endParaRPr kumimoji="0" lang="en-US" sz="1125"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优设标题黑" panose="00000500000000000000" pitchFamily="2" charset="-122"/>
                    <a:cs typeface="+mn-ea"/>
                    <a:sym typeface="+mn-lt"/>
                  </a:endParaRPr>
                </a:p>
              </p:txBody>
            </p:sp>
          </p:grpSp>
        </p:grpSp>
        <p:grpSp>
          <p:nvGrpSpPr>
            <p:cNvPr id="2" name="组合 1"/>
            <p:cNvGrpSpPr/>
            <p:nvPr/>
          </p:nvGrpSpPr>
          <p:grpSpPr>
            <a:xfrm>
              <a:off x="9200781" y="2002335"/>
              <a:ext cx="2336987" cy="1122129"/>
              <a:chOff x="8514766" y="2002335"/>
              <a:chExt cx="2336987" cy="1122129"/>
            </a:xfrm>
          </p:grpSpPr>
          <p:sp>
            <p:nvSpPr>
              <p:cNvPr id="43" name="文本框 42"/>
              <p:cNvSpPr txBox="1"/>
              <p:nvPr/>
            </p:nvSpPr>
            <p:spPr>
              <a:xfrm>
                <a:off x="8514766" y="2002335"/>
                <a:ext cx="1752682" cy="400110"/>
              </a:xfrm>
              <a:prstGeom prst="rect">
                <a:avLst/>
              </a:prstGeom>
              <a:noFill/>
            </p:spPr>
            <p:txBody>
              <a:bodyPr wrap="square" rtlCol="0">
                <a:spAutoFit/>
              </a:bodyPr>
              <a:lstStyle/>
              <a:p>
                <a:pPr>
                  <a:spcBef>
                    <a:spcPct val="0"/>
                  </a:spcBef>
                  <a:buClr>
                    <a:schemeClr val="tx1">
                      <a:lumMod val="85000"/>
                      <a:lumOff val="15000"/>
                    </a:schemeClr>
                  </a:buClr>
                  <a:buSzPct val="105000"/>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p>
            </p:txBody>
          </p:sp>
          <p:sp>
            <p:nvSpPr>
              <p:cNvPr id="44" name="文本框 43"/>
              <p:cNvSpPr txBox="1"/>
              <p:nvPr/>
            </p:nvSpPr>
            <p:spPr>
              <a:xfrm>
                <a:off x="8514766" y="2296737"/>
                <a:ext cx="2336987" cy="827727"/>
              </a:xfrm>
              <a:prstGeom prst="rect">
                <a:avLst/>
              </a:prstGeom>
              <a:noFill/>
            </p:spPr>
            <p:txBody>
              <a:bodyPr wrap="square" rtlCol="0">
                <a:spAutoFit/>
              </a:bodyPr>
              <a:lstStyle/>
              <a:p>
                <a:pPr lvl="0">
                  <a:lnSpc>
                    <a:spcPct val="150000"/>
                  </a:lnSpc>
                </a:pPr>
                <a:r>
                  <a:rPr lang="zh-CN" altLang="en-US" sz="1100" kern="0" dirty="0">
                    <a:solidFill>
                      <a:schemeClr val="tx1">
                        <a:lumMod val="85000"/>
                        <a:lumOff val="15000"/>
                      </a:schemeClr>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a:t>
                </a:r>
              </a:p>
            </p:txBody>
          </p:sp>
        </p:grpSp>
      </p:grpSp>
      <p:grpSp>
        <p:nvGrpSpPr>
          <p:cNvPr id="63" name="组合 62"/>
          <p:cNvGrpSpPr/>
          <p:nvPr/>
        </p:nvGrpSpPr>
        <p:grpSpPr>
          <a:xfrm>
            <a:off x="8300045" y="4039797"/>
            <a:ext cx="3237723" cy="1122129"/>
            <a:chOff x="8300045" y="4039797"/>
            <a:chExt cx="3237723" cy="1122129"/>
          </a:xfrm>
        </p:grpSpPr>
        <p:grpSp>
          <p:nvGrpSpPr>
            <p:cNvPr id="16" name="Group 43"/>
            <p:cNvGrpSpPr/>
            <p:nvPr/>
          </p:nvGrpSpPr>
          <p:grpSpPr>
            <a:xfrm>
              <a:off x="8300045" y="4242852"/>
              <a:ext cx="556976" cy="556976"/>
              <a:chOff x="8867847" y="4140485"/>
              <a:chExt cx="1026356" cy="1026356"/>
            </a:xfrm>
            <a:effectLst/>
          </p:grpSpPr>
          <p:sp>
            <p:nvSpPr>
              <p:cNvPr id="17" name="Oval 47"/>
              <p:cNvSpPr/>
              <p:nvPr/>
            </p:nvSpPr>
            <p:spPr>
              <a:xfrm>
                <a:off x="8867847" y="4140485"/>
                <a:ext cx="1026356" cy="1026356"/>
              </a:xfrm>
              <a:prstGeom prst="ellipse">
                <a:avLst/>
              </a:prstGeom>
              <a:solidFill>
                <a:srgbClr val="F62C40"/>
              </a:solidFill>
              <a:ln w="12700" cap="flat" cmpd="sng" algn="ctr">
                <a:noFill/>
                <a:prstDash val="solid"/>
                <a:miter lim="800000"/>
              </a:ln>
              <a:effectLst/>
            </p:spPr>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2250" b="0" i="0" u="none" strike="noStrike" kern="1200" cap="none" spc="0" normalizeH="0" baseline="0" noProof="0" dirty="0">
                  <a:ln>
                    <a:noFill/>
                  </a:ln>
                  <a:solidFill>
                    <a:srgbClr val="FFFFFF"/>
                  </a:solidFill>
                  <a:effectLst/>
                  <a:uLnTx/>
                  <a:uFillTx/>
                  <a:latin typeface="优设标题黑" panose="00000500000000000000" pitchFamily="2" charset="-122"/>
                  <a:cs typeface="+mn-ea"/>
                  <a:sym typeface="+mn-lt"/>
                </a:endParaRPr>
              </a:p>
            </p:txBody>
          </p:sp>
          <p:sp>
            <p:nvSpPr>
              <p:cNvPr id="18" name="AutoShape 139"/>
              <p:cNvSpPr/>
              <p:nvPr/>
            </p:nvSpPr>
            <p:spPr bwMode="auto">
              <a:xfrm>
                <a:off x="9201809" y="4479963"/>
                <a:ext cx="358432" cy="347402"/>
              </a:xfrm>
              <a:custGeom>
                <a:avLst/>
                <a:gdLst>
                  <a:gd name="T0" fmla="+- 0 10800 104"/>
                  <a:gd name="T1" fmla="*/ T0 w 21392"/>
                  <a:gd name="T2" fmla="*/ 10800 h 21600"/>
                  <a:gd name="T3" fmla="+- 0 10800 104"/>
                  <a:gd name="T4" fmla="*/ T3 w 21392"/>
                  <a:gd name="T5" fmla="*/ 10800 h 21600"/>
                  <a:gd name="T6" fmla="+- 0 10800 104"/>
                  <a:gd name="T7" fmla="*/ T6 w 21392"/>
                  <a:gd name="T8" fmla="*/ 10800 h 21600"/>
                  <a:gd name="T9" fmla="+- 0 10800 104"/>
                  <a:gd name="T10" fmla="*/ T9 w 21392"/>
                  <a:gd name="T11" fmla="*/ 10800 h 21600"/>
                </a:gdLst>
                <a:ahLst/>
                <a:cxnLst>
                  <a:cxn ang="0">
                    <a:pos x="T1" y="T2"/>
                  </a:cxn>
                  <a:cxn ang="0">
                    <a:pos x="T4" y="T5"/>
                  </a:cxn>
                  <a:cxn ang="0">
                    <a:pos x="T7" y="T8"/>
                  </a:cxn>
                  <a:cxn ang="0">
                    <a:pos x="T10" y="T11"/>
                  </a:cxn>
                </a:cxnLst>
                <a:rect l="0" t="0" r="r" b="b"/>
                <a:pathLst>
                  <a:path w="21392" h="21600">
                    <a:moveTo>
                      <a:pt x="15768" y="12794"/>
                    </a:moveTo>
                    <a:cubicBezTo>
                      <a:pt x="15426" y="13150"/>
                      <a:pt x="15271" y="13651"/>
                      <a:pt x="15350" y="14142"/>
                    </a:cubicBezTo>
                    <a:lnTo>
                      <a:pt x="16296" y="20031"/>
                    </a:lnTo>
                    <a:lnTo>
                      <a:pt x="11443" y="17309"/>
                    </a:lnTo>
                    <a:cubicBezTo>
                      <a:pt x="11210" y="17178"/>
                      <a:pt x="10953" y="17112"/>
                      <a:pt x="10696"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6"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6"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600"/>
                      <a:pt x="5095" y="21600"/>
                    </a:cubicBezTo>
                    <a:cubicBezTo>
                      <a:pt x="5352" y="21600"/>
                      <a:pt x="5609" y="21534"/>
                      <a:pt x="5843" y="21404"/>
                    </a:cubicBezTo>
                    <a:lnTo>
                      <a:pt x="10696" y="18681"/>
                    </a:lnTo>
                    <a:lnTo>
                      <a:pt x="15549" y="21404"/>
                    </a:lnTo>
                    <a:cubicBezTo>
                      <a:pt x="15782" y="21534"/>
                      <a:pt x="16040" y="21600"/>
                      <a:pt x="16296" y="21600"/>
                    </a:cubicBezTo>
                    <a:cubicBezTo>
                      <a:pt x="16608" y="21600"/>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solidFill>
                <a:srgbClr val="F8F8F8"/>
              </a:solidFill>
              <a:ln>
                <a:noFill/>
              </a:ln>
              <a:effectLst/>
            </p:spPr>
            <p:txBody>
              <a:bodyPr lIns="11906" tIns="11906" rIns="11906" bIns="11906"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142875" rtl="0" eaLnBrk="1" fontAlgn="base" latinLnBrk="0" hangingPunct="0">
                  <a:lnSpc>
                    <a:spcPct val="100000"/>
                  </a:lnSpc>
                  <a:spcBef>
                    <a:spcPct val="0"/>
                  </a:spcBef>
                  <a:spcAft>
                    <a:spcPct val="0"/>
                  </a:spcAft>
                  <a:buClrTx/>
                  <a:buSzTx/>
                  <a:buFontTx/>
                  <a:buNone/>
                  <a:defRPr/>
                </a:pPr>
                <a:endParaRPr kumimoji="0" lang="en-US" sz="1125"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优设标题黑" panose="00000500000000000000" pitchFamily="2" charset="-122"/>
                  <a:cs typeface="+mn-ea"/>
                  <a:sym typeface="+mn-lt"/>
                </a:endParaRPr>
              </a:p>
            </p:txBody>
          </p:sp>
        </p:grpSp>
        <p:grpSp>
          <p:nvGrpSpPr>
            <p:cNvPr id="45" name="组合 44"/>
            <p:cNvGrpSpPr/>
            <p:nvPr/>
          </p:nvGrpSpPr>
          <p:grpSpPr>
            <a:xfrm>
              <a:off x="9200781" y="4039797"/>
              <a:ext cx="2336987" cy="1122129"/>
              <a:chOff x="8514766" y="2002335"/>
              <a:chExt cx="2336987" cy="1122129"/>
            </a:xfrm>
          </p:grpSpPr>
          <p:sp>
            <p:nvSpPr>
              <p:cNvPr id="46" name="文本框 45"/>
              <p:cNvSpPr txBox="1"/>
              <p:nvPr/>
            </p:nvSpPr>
            <p:spPr>
              <a:xfrm>
                <a:off x="8514766" y="2002335"/>
                <a:ext cx="1752682" cy="400110"/>
              </a:xfrm>
              <a:prstGeom prst="rect">
                <a:avLst/>
              </a:prstGeom>
              <a:noFill/>
            </p:spPr>
            <p:txBody>
              <a:bodyPr wrap="square" rtlCol="0">
                <a:spAutoFit/>
              </a:bodyPr>
              <a:lstStyle/>
              <a:p>
                <a:pPr>
                  <a:spcBef>
                    <a:spcPct val="0"/>
                  </a:spcBef>
                  <a:buClr>
                    <a:schemeClr val="tx1">
                      <a:lumMod val="85000"/>
                      <a:lumOff val="15000"/>
                    </a:schemeClr>
                  </a:buClr>
                  <a:buSzPct val="105000"/>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p>
            </p:txBody>
          </p:sp>
          <p:sp>
            <p:nvSpPr>
              <p:cNvPr id="47" name="文本框 46"/>
              <p:cNvSpPr txBox="1"/>
              <p:nvPr/>
            </p:nvSpPr>
            <p:spPr>
              <a:xfrm>
                <a:off x="8514766" y="2296737"/>
                <a:ext cx="2336987" cy="827727"/>
              </a:xfrm>
              <a:prstGeom prst="rect">
                <a:avLst/>
              </a:prstGeom>
              <a:noFill/>
            </p:spPr>
            <p:txBody>
              <a:bodyPr wrap="square" rtlCol="0">
                <a:spAutoFit/>
              </a:bodyPr>
              <a:lstStyle/>
              <a:p>
                <a:pPr lvl="0">
                  <a:lnSpc>
                    <a:spcPct val="150000"/>
                  </a:lnSpc>
                </a:pPr>
                <a:r>
                  <a:rPr lang="zh-CN" altLang="en-US" sz="1100" kern="0" dirty="0">
                    <a:solidFill>
                      <a:schemeClr val="tx1">
                        <a:lumMod val="85000"/>
                        <a:lumOff val="15000"/>
                      </a:schemeClr>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a:t>
                </a:r>
              </a:p>
            </p:txBody>
          </p:sp>
        </p:grpSp>
      </p:grpSp>
      <p:grpSp>
        <p:nvGrpSpPr>
          <p:cNvPr id="65" name="组合 64"/>
          <p:cNvGrpSpPr/>
          <p:nvPr/>
        </p:nvGrpSpPr>
        <p:grpSpPr>
          <a:xfrm>
            <a:off x="699280" y="2002335"/>
            <a:ext cx="3150292" cy="1122129"/>
            <a:chOff x="699280" y="2002335"/>
            <a:chExt cx="3150292" cy="1122129"/>
          </a:xfrm>
        </p:grpSpPr>
        <p:grpSp>
          <p:nvGrpSpPr>
            <p:cNvPr id="19" name="Group 13"/>
            <p:cNvGrpSpPr/>
            <p:nvPr/>
          </p:nvGrpSpPr>
          <p:grpSpPr>
            <a:xfrm>
              <a:off x="3292596" y="2202480"/>
              <a:ext cx="556976" cy="556976"/>
              <a:chOff x="2297797" y="4140485"/>
              <a:chExt cx="1026356" cy="1026356"/>
            </a:xfrm>
            <a:effectLst/>
          </p:grpSpPr>
          <p:sp>
            <p:nvSpPr>
              <p:cNvPr id="20" name="Oval 17"/>
              <p:cNvSpPr/>
              <p:nvPr/>
            </p:nvSpPr>
            <p:spPr>
              <a:xfrm>
                <a:off x="2297797" y="4140485"/>
                <a:ext cx="1026356" cy="1026356"/>
              </a:xfrm>
              <a:prstGeom prst="ellipse">
                <a:avLst/>
              </a:prstGeom>
              <a:solidFill>
                <a:srgbClr val="2F3F80"/>
              </a:solidFill>
              <a:ln w="12700" cap="flat" cmpd="sng" algn="ctr">
                <a:noFill/>
                <a:prstDash val="solid"/>
                <a:miter lim="800000"/>
              </a:ln>
              <a:effectLst/>
            </p:spPr>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2250" b="0" i="0" u="none" strike="noStrike" kern="1200" cap="none" spc="0" normalizeH="0" baseline="0" noProof="0" dirty="0">
                  <a:ln>
                    <a:noFill/>
                  </a:ln>
                  <a:solidFill>
                    <a:srgbClr val="FFFFFF"/>
                  </a:solidFill>
                  <a:effectLst/>
                  <a:uLnTx/>
                  <a:uFillTx/>
                  <a:latin typeface="优设标题黑" panose="00000500000000000000" pitchFamily="2" charset="-122"/>
                  <a:cs typeface="+mn-ea"/>
                  <a:sym typeface="+mn-lt"/>
                </a:endParaRPr>
              </a:p>
            </p:txBody>
          </p:sp>
          <p:grpSp>
            <p:nvGrpSpPr>
              <p:cNvPr id="21" name="Group 18"/>
              <p:cNvGrpSpPr/>
              <p:nvPr/>
            </p:nvGrpSpPr>
            <p:grpSpPr>
              <a:xfrm>
                <a:off x="2654123" y="4474447"/>
                <a:ext cx="313704" cy="358432"/>
                <a:chOff x="740685" y="2696368"/>
                <a:chExt cx="406400" cy="464344"/>
              </a:xfrm>
              <a:solidFill>
                <a:srgbClr val="F8F8F8"/>
              </a:solidFill>
            </p:grpSpPr>
            <p:sp>
              <p:nvSpPr>
                <p:cNvPr id="22" name="AutoShape 131"/>
                <p:cNvSpPr/>
                <p:nvPr/>
              </p:nvSpPr>
              <p:spPr bwMode="auto">
                <a:xfrm>
                  <a:off x="740685" y="2696368"/>
                  <a:ext cx="406400"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057" y="5400"/>
                      </a:moveTo>
                      <a:lnTo>
                        <a:pt x="20057" y="6075"/>
                      </a:lnTo>
                      <a:lnTo>
                        <a:pt x="1542" y="6075"/>
                      </a:lnTo>
                      <a:lnTo>
                        <a:pt x="1542" y="5400"/>
                      </a:lnTo>
                      <a:lnTo>
                        <a:pt x="1542" y="4725"/>
                      </a:lnTo>
                      <a:cubicBezTo>
                        <a:pt x="1542" y="4352"/>
                        <a:pt x="1887" y="4050"/>
                        <a:pt x="2314" y="4050"/>
                      </a:cubicBezTo>
                      <a:lnTo>
                        <a:pt x="19285" y="4050"/>
                      </a:lnTo>
                      <a:cubicBezTo>
                        <a:pt x="19712" y="4050"/>
                        <a:pt x="20057" y="4352"/>
                        <a:pt x="20057" y="4725"/>
                      </a:cubicBezTo>
                      <a:cubicBezTo>
                        <a:pt x="20057" y="4725"/>
                        <a:pt x="20057" y="5400"/>
                        <a:pt x="20057" y="5400"/>
                      </a:cubicBezTo>
                      <a:close/>
                      <a:moveTo>
                        <a:pt x="18514" y="18900"/>
                      </a:moveTo>
                      <a:cubicBezTo>
                        <a:pt x="18514" y="19644"/>
                        <a:pt x="17822" y="20249"/>
                        <a:pt x="16971" y="20249"/>
                      </a:cubicBezTo>
                      <a:lnTo>
                        <a:pt x="4628" y="20249"/>
                      </a:lnTo>
                      <a:cubicBezTo>
                        <a:pt x="3777" y="20249"/>
                        <a:pt x="3085" y="19644"/>
                        <a:pt x="3085" y="18900"/>
                      </a:cubicBezTo>
                      <a:lnTo>
                        <a:pt x="3085" y="7425"/>
                      </a:lnTo>
                      <a:lnTo>
                        <a:pt x="18514" y="7425"/>
                      </a:lnTo>
                      <a:cubicBezTo>
                        <a:pt x="18514" y="7425"/>
                        <a:pt x="18514" y="18900"/>
                        <a:pt x="18514" y="18900"/>
                      </a:cubicBezTo>
                      <a:close/>
                      <a:moveTo>
                        <a:pt x="6171" y="2025"/>
                      </a:moveTo>
                      <a:cubicBezTo>
                        <a:pt x="6171" y="1652"/>
                        <a:pt x="6516" y="1350"/>
                        <a:pt x="6942" y="1350"/>
                      </a:cubicBezTo>
                      <a:lnTo>
                        <a:pt x="14657" y="1350"/>
                      </a:lnTo>
                      <a:cubicBezTo>
                        <a:pt x="15083" y="1350"/>
                        <a:pt x="15428" y="1652"/>
                        <a:pt x="15428" y="2025"/>
                      </a:cubicBezTo>
                      <a:lnTo>
                        <a:pt x="15428" y="2700"/>
                      </a:lnTo>
                      <a:lnTo>
                        <a:pt x="6171" y="2700"/>
                      </a:lnTo>
                      <a:cubicBezTo>
                        <a:pt x="6171" y="2700"/>
                        <a:pt x="6171" y="2025"/>
                        <a:pt x="6171" y="2025"/>
                      </a:cubicBezTo>
                      <a:close/>
                      <a:moveTo>
                        <a:pt x="21585" y="4601"/>
                      </a:moveTo>
                      <a:cubicBezTo>
                        <a:pt x="21511" y="3541"/>
                        <a:pt x="20516" y="2700"/>
                        <a:pt x="19285" y="2700"/>
                      </a:cubicBezTo>
                      <a:lnTo>
                        <a:pt x="16971" y="2700"/>
                      </a:lnTo>
                      <a:lnTo>
                        <a:pt x="16971" y="2025"/>
                      </a:lnTo>
                      <a:cubicBezTo>
                        <a:pt x="16971" y="906"/>
                        <a:pt x="15935" y="0"/>
                        <a:pt x="14657" y="0"/>
                      </a:cubicBezTo>
                      <a:lnTo>
                        <a:pt x="6942" y="0"/>
                      </a:lnTo>
                      <a:cubicBezTo>
                        <a:pt x="5664" y="0"/>
                        <a:pt x="4628" y="906"/>
                        <a:pt x="4628" y="2025"/>
                      </a:cubicBezTo>
                      <a:lnTo>
                        <a:pt x="4628" y="2700"/>
                      </a:lnTo>
                      <a:lnTo>
                        <a:pt x="2314" y="2700"/>
                      </a:lnTo>
                      <a:cubicBezTo>
                        <a:pt x="1083" y="2700"/>
                        <a:pt x="88" y="3541"/>
                        <a:pt x="14" y="4601"/>
                      </a:cubicBezTo>
                      <a:lnTo>
                        <a:pt x="0" y="4601"/>
                      </a:lnTo>
                      <a:lnTo>
                        <a:pt x="0" y="5400"/>
                      </a:lnTo>
                      <a:lnTo>
                        <a:pt x="0" y="6075"/>
                      </a:lnTo>
                      <a:cubicBezTo>
                        <a:pt x="0" y="6820"/>
                        <a:pt x="691" y="7425"/>
                        <a:pt x="1542" y="7425"/>
                      </a:cubicBezTo>
                      <a:lnTo>
                        <a:pt x="1542" y="18900"/>
                      </a:lnTo>
                      <a:cubicBezTo>
                        <a:pt x="1542" y="20391"/>
                        <a:pt x="2924" y="21599"/>
                        <a:pt x="4628" y="21599"/>
                      </a:cubicBezTo>
                      <a:lnTo>
                        <a:pt x="16971" y="21599"/>
                      </a:lnTo>
                      <a:cubicBezTo>
                        <a:pt x="18675" y="21599"/>
                        <a:pt x="20057" y="20391"/>
                        <a:pt x="20057" y="18900"/>
                      </a:cubicBezTo>
                      <a:lnTo>
                        <a:pt x="20057" y="7425"/>
                      </a:lnTo>
                      <a:cubicBezTo>
                        <a:pt x="20908" y="7425"/>
                        <a:pt x="21599" y="6820"/>
                        <a:pt x="21599" y="6075"/>
                      </a:cubicBezTo>
                      <a:lnTo>
                        <a:pt x="21599" y="5400"/>
                      </a:lnTo>
                      <a:lnTo>
                        <a:pt x="21599" y="4601"/>
                      </a:lnTo>
                      <a:cubicBezTo>
                        <a:pt x="21599" y="4601"/>
                        <a:pt x="21585" y="4601"/>
                        <a:pt x="21585" y="4601"/>
                      </a:cubicBezTo>
                      <a:close/>
                    </a:path>
                  </a:pathLst>
                </a:custGeom>
                <a:grpFill/>
                <a:ln>
                  <a:noFill/>
                </a:ln>
                <a:effectLst/>
              </p:spPr>
              <p:txBody>
                <a:bodyPr lIns="11906" tIns="11906" rIns="11906" bIns="11906"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142875" rtl="0" eaLnBrk="1" fontAlgn="base" latinLnBrk="0" hangingPunct="0">
                    <a:lnSpc>
                      <a:spcPct val="100000"/>
                    </a:lnSpc>
                    <a:spcBef>
                      <a:spcPct val="0"/>
                    </a:spcBef>
                    <a:spcAft>
                      <a:spcPct val="0"/>
                    </a:spcAft>
                    <a:buClrTx/>
                    <a:buSzTx/>
                    <a:buFontTx/>
                    <a:buNone/>
                    <a:defRPr/>
                  </a:pPr>
                  <a:endParaRPr kumimoji="0" lang="en-US" sz="1125"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优设标题黑" panose="00000500000000000000" pitchFamily="2" charset="-122"/>
                    <a:cs typeface="+mn-ea"/>
                    <a:sym typeface="+mn-lt"/>
                  </a:endParaRPr>
                </a:p>
              </p:txBody>
            </p:sp>
            <p:sp>
              <p:nvSpPr>
                <p:cNvPr id="23" name="AutoShape 132"/>
                <p:cNvSpPr/>
                <p:nvPr/>
              </p:nvSpPr>
              <p:spPr bwMode="auto">
                <a:xfrm>
                  <a:off x="827998" y="2884487"/>
                  <a:ext cx="57944" cy="2182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grpFill/>
                <a:ln>
                  <a:noFill/>
                </a:ln>
                <a:effectLst/>
              </p:spPr>
              <p:txBody>
                <a:bodyPr lIns="11906" tIns="11906" rIns="11906" bIns="11906"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142875" rtl="0" eaLnBrk="1" fontAlgn="base" latinLnBrk="0" hangingPunct="0">
                    <a:lnSpc>
                      <a:spcPct val="100000"/>
                    </a:lnSpc>
                    <a:spcBef>
                      <a:spcPct val="0"/>
                    </a:spcBef>
                    <a:spcAft>
                      <a:spcPct val="0"/>
                    </a:spcAft>
                    <a:buClrTx/>
                    <a:buSzTx/>
                    <a:buFontTx/>
                    <a:buNone/>
                    <a:defRPr/>
                  </a:pPr>
                  <a:endParaRPr kumimoji="0" lang="en-US" sz="1125"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优设标题黑" panose="00000500000000000000" pitchFamily="2" charset="-122"/>
                    <a:cs typeface="+mn-ea"/>
                    <a:sym typeface="+mn-lt"/>
                  </a:endParaRPr>
                </a:p>
              </p:txBody>
            </p:sp>
            <p:sp>
              <p:nvSpPr>
                <p:cNvPr id="24" name="AutoShape 133"/>
                <p:cNvSpPr/>
                <p:nvPr/>
              </p:nvSpPr>
              <p:spPr bwMode="auto">
                <a:xfrm>
                  <a:off x="915310" y="2884487"/>
                  <a:ext cx="57944" cy="2182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grpFill/>
                <a:ln>
                  <a:noFill/>
                </a:ln>
                <a:effectLst/>
              </p:spPr>
              <p:txBody>
                <a:bodyPr lIns="11906" tIns="11906" rIns="11906" bIns="11906"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142875" rtl="0" eaLnBrk="1" fontAlgn="base" latinLnBrk="0" hangingPunct="0">
                    <a:lnSpc>
                      <a:spcPct val="100000"/>
                    </a:lnSpc>
                    <a:spcBef>
                      <a:spcPct val="0"/>
                    </a:spcBef>
                    <a:spcAft>
                      <a:spcPct val="0"/>
                    </a:spcAft>
                    <a:buClrTx/>
                    <a:buSzTx/>
                    <a:buFontTx/>
                    <a:buNone/>
                    <a:defRPr/>
                  </a:pPr>
                  <a:endParaRPr kumimoji="0" lang="en-US" sz="1125"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优设标题黑" panose="00000500000000000000" pitchFamily="2" charset="-122"/>
                    <a:cs typeface="+mn-ea"/>
                    <a:sym typeface="+mn-lt"/>
                  </a:endParaRPr>
                </a:p>
              </p:txBody>
            </p:sp>
            <p:sp>
              <p:nvSpPr>
                <p:cNvPr id="25" name="AutoShape 134"/>
                <p:cNvSpPr/>
                <p:nvPr/>
              </p:nvSpPr>
              <p:spPr bwMode="auto">
                <a:xfrm>
                  <a:off x="1001829" y="2884487"/>
                  <a:ext cx="57944" cy="2182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grpFill/>
                <a:ln>
                  <a:noFill/>
                </a:ln>
                <a:effectLst/>
              </p:spPr>
              <p:txBody>
                <a:bodyPr lIns="11906" tIns="11906" rIns="11906" bIns="11906"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142875" rtl="0" eaLnBrk="1" fontAlgn="base" latinLnBrk="0" hangingPunct="0">
                    <a:lnSpc>
                      <a:spcPct val="100000"/>
                    </a:lnSpc>
                    <a:spcBef>
                      <a:spcPct val="0"/>
                    </a:spcBef>
                    <a:spcAft>
                      <a:spcPct val="0"/>
                    </a:spcAft>
                    <a:buClrTx/>
                    <a:buSzTx/>
                    <a:buFontTx/>
                    <a:buNone/>
                    <a:defRPr/>
                  </a:pPr>
                  <a:endParaRPr kumimoji="0" lang="en-US" sz="1125"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优设标题黑" panose="00000500000000000000" pitchFamily="2" charset="-122"/>
                    <a:cs typeface="+mn-ea"/>
                    <a:sym typeface="+mn-lt"/>
                  </a:endParaRPr>
                </a:p>
              </p:txBody>
            </p:sp>
          </p:grpSp>
        </p:grpSp>
        <p:grpSp>
          <p:nvGrpSpPr>
            <p:cNvPr id="48" name="组合 47"/>
            <p:cNvGrpSpPr/>
            <p:nvPr/>
          </p:nvGrpSpPr>
          <p:grpSpPr>
            <a:xfrm flipH="1">
              <a:off x="699280" y="2002335"/>
              <a:ext cx="2336987" cy="1122129"/>
              <a:chOff x="8514766" y="2002335"/>
              <a:chExt cx="2336987" cy="1122129"/>
            </a:xfrm>
          </p:grpSpPr>
          <p:sp>
            <p:nvSpPr>
              <p:cNvPr id="49" name="文本框 48"/>
              <p:cNvSpPr txBox="1"/>
              <p:nvPr/>
            </p:nvSpPr>
            <p:spPr>
              <a:xfrm>
                <a:off x="8514766" y="2002335"/>
                <a:ext cx="1752682" cy="400110"/>
              </a:xfrm>
              <a:prstGeom prst="rect">
                <a:avLst/>
              </a:prstGeom>
              <a:noFill/>
            </p:spPr>
            <p:txBody>
              <a:bodyPr wrap="square" rtlCol="0">
                <a:spAutoFit/>
              </a:bodyPr>
              <a:lstStyle/>
              <a:p>
                <a:pPr algn="r">
                  <a:spcBef>
                    <a:spcPct val="0"/>
                  </a:spcBef>
                  <a:buClr>
                    <a:schemeClr val="tx1">
                      <a:lumMod val="85000"/>
                      <a:lumOff val="15000"/>
                    </a:schemeClr>
                  </a:buClr>
                  <a:buSzPct val="105000"/>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p>
            </p:txBody>
          </p:sp>
          <p:sp>
            <p:nvSpPr>
              <p:cNvPr id="50" name="文本框 49"/>
              <p:cNvSpPr txBox="1"/>
              <p:nvPr/>
            </p:nvSpPr>
            <p:spPr>
              <a:xfrm>
                <a:off x="8514766" y="2296737"/>
                <a:ext cx="2336987" cy="827727"/>
              </a:xfrm>
              <a:prstGeom prst="rect">
                <a:avLst/>
              </a:prstGeom>
              <a:noFill/>
            </p:spPr>
            <p:txBody>
              <a:bodyPr wrap="square" rtlCol="0">
                <a:spAutoFit/>
              </a:bodyPr>
              <a:lstStyle/>
              <a:p>
                <a:pPr lvl="0" algn="r">
                  <a:lnSpc>
                    <a:spcPct val="150000"/>
                  </a:lnSpc>
                </a:pPr>
                <a:r>
                  <a:rPr lang="zh-CN" altLang="en-US" sz="1100" kern="0" dirty="0">
                    <a:solidFill>
                      <a:schemeClr val="tx1">
                        <a:lumMod val="85000"/>
                        <a:lumOff val="15000"/>
                      </a:schemeClr>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a:t>
                </a:r>
              </a:p>
            </p:txBody>
          </p:sp>
        </p:grpSp>
      </p:grpSp>
      <p:grpSp>
        <p:nvGrpSpPr>
          <p:cNvPr id="66" name="组合 65"/>
          <p:cNvGrpSpPr/>
          <p:nvPr/>
        </p:nvGrpSpPr>
        <p:grpSpPr>
          <a:xfrm>
            <a:off x="699280" y="4039797"/>
            <a:ext cx="3150292" cy="1122129"/>
            <a:chOff x="699280" y="4039797"/>
            <a:chExt cx="3150292" cy="1122129"/>
          </a:xfrm>
        </p:grpSpPr>
        <p:grpSp>
          <p:nvGrpSpPr>
            <p:cNvPr id="26" name="Group 24"/>
            <p:cNvGrpSpPr/>
            <p:nvPr/>
          </p:nvGrpSpPr>
          <p:grpSpPr>
            <a:xfrm>
              <a:off x="3292596" y="4242852"/>
              <a:ext cx="556976" cy="556976"/>
              <a:chOff x="5582822" y="4140485"/>
              <a:chExt cx="1026356" cy="1026356"/>
            </a:xfrm>
            <a:effectLst/>
          </p:grpSpPr>
          <p:sp>
            <p:nvSpPr>
              <p:cNvPr id="27" name="Oval 28"/>
              <p:cNvSpPr/>
              <p:nvPr/>
            </p:nvSpPr>
            <p:spPr>
              <a:xfrm>
                <a:off x="5582822" y="4140485"/>
                <a:ext cx="1026356" cy="1026356"/>
              </a:xfrm>
              <a:prstGeom prst="ellipse">
                <a:avLst/>
              </a:prstGeom>
              <a:solidFill>
                <a:srgbClr val="2F3F80"/>
              </a:solidFill>
              <a:ln w="12700" cap="flat" cmpd="sng" algn="ctr">
                <a:noFill/>
                <a:prstDash val="solid"/>
                <a:miter lim="800000"/>
              </a:ln>
              <a:effectLst/>
            </p:spPr>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2250" b="0" i="0" u="none" strike="noStrike" kern="1200" cap="none" spc="0" normalizeH="0" baseline="0" noProof="0" dirty="0">
                  <a:ln>
                    <a:noFill/>
                  </a:ln>
                  <a:solidFill>
                    <a:srgbClr val="FFFFFF"/>
                  </a:solidFill>
                  <a:effectLst/>
                  <a:uLnTx/>
                  <a:uFillTx/>
                  <a:latin typeface="优设标题黑" panose="00000500000000000000" pitchFamily="2" charset="-122"/>
                  <a:cs typeface="+mn-ea"/>
                  <a:sym typeface="+mn-lt"/>
                </a:endParaRPr>
              </a:p>
            </p:txBody>
          </p:sp>
          <p:grpSp>
            <p:nvGrpSpPr>
              <p:cNvPr id="28" name="Group 29"/>
              <p:cNvGrpSpPr/>
              <p:nvPr/>
            </p:nvGrpSpPr>
            <p:grpSpPr>
              <a:xfrm>
                <a:off x="5916784" y="4474447"/>
                <a:ext cx="358432" cy="358432"/>
                <a:chOff x="4427654" y="3049909"/>
                <a:chExt cx="464344" cy="464344"/>
              </a:xfrm>
              <a:solidFill>
                <a:srgbClr val="F8F8F8"/>
              </a:solidFill>
            </p:grpSpPr>
            <p:sp>
              <p:nvSpPr>
                <p:cNvPr id="29" name="AutoShape 123"/>
                <p:cNvSpPr/>
                <p:nvPr/>
              </p:nvSpPr>
              <p:spPr bwMode="auto">
                <a:xfrm>
                  <a:off x="4427654" y="304990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1906" tIns="11906" rIns="11906" bIns="11906"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142875" rtl="0" eaLnBrk="1" fontAlgn="base" latinLnBrk="0" hangingPunct="0">
                    <a:lnSpc>
                      <a:spcPct val="100000"/>
                    </a:lnSpc>
                    <a:spcBef>
                      <a:spcPct val="0"/>
                    </a:spcBef>
                    <a:spcAft>
                      <a:spcPct val="0"/>
                    </a:spcAft>
                    <a:buClrTx/>
                    <a:buSzTx/>
                    <a:buFontTx/>
                    <a:buNone/>
                    <a:defRPr/>
                  </a:pPr>
                  <a:endParaRPr kumimoji="0" lang="en-US" sz="1125"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优设标题黑" panose="00000500000000000000" pitchFamily="2" charset="-122"/>
                    <a:cs typeface="+mn-ea"/>
                    <a:sym typeface="+mn-lt"/>
                  </a:endParaRPr>
                </a:p>
              </p:txBody>
            </p:sp>
            <p:sp>
              <p:nvSpPr>
                <p:cNvPr id="30" name="AutoShape 124"/>
                <p:cNvSpPr/>
                <p:nvPr/>
              </p:nvSpPr>
              <p:spPr bwMode="auto">
                <a:xfrm>
                  <a:off x="4558623" y="318008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1906" tIns="11906" rIns="11906" bIns="11906"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142875" rtl="0" eaLnBrk="1" fontAlgn="base" latinLnBrk="0" hangingPunct="0">
                    <a:lnSpc>
                      <a:spcPct val="100000"/>
                    </a:lnSpc>
                    <a:spcBef>
                      <a:spcPct val="0"/>
                    </a:spcBef>
                    <a:spcAft>
                      <a:spcPct val="0"/>
                    </a:spcAft>
                    <a:buClrTx/>
                    <a:buSzTx/>
                    <a:buFontTx/>
                    <a:buNone/>
                    <a:defRPr/>
                  </a:pPr>
                  <a:endParaRPr kumimoji="0" lang="en-US" sz="1125"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优设标题黑" panose="00000500000000000000" pitchFamily="2" charset="-122"/>
                    <a:cs typeface="+mn-ea"/>
                    <a:sym typeface="+mn-lt"/>
                  </a:endParaRPr>
                </a:p>
              </p:txBody>
            </p:sp>
            <p:sp>
              <p:nvSpPr>
                <p:cNvPr id="31" name="AutoShape 125"/>
                <p:cNvSpPr/>
                <p:nvPr/>
              </p:nvSpPr>
              <p:spPr bwMode="auto">
                <a:xfrm>
                  <a:off x="4601485" y="322374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1906" tIns="11906" rIns="11906" bIns="11906"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142875" rtl="0" eaLnBrk="1" fontAlgn="base" latinLnBrk="0" hangingPunct="0">
                    <a:lnSpc>
                      <a:spcPct val="100000"/>
                    </a:lnSpc>
                    <a:spcBef>
                      <a:spcPct val="0"/>
                    </a:spcBef>
                    <a:spcAft>
                      <a:spcPct val="0"/>
                    </a:spcAft>
                    <a:buClrTx/>
                    <a:buSzTx/>
                    <a:buFontTx/>
                    <a:buNone/>
                    <a:defRPr/>
                  </a:pPr>
                  <a:endParaRPr kumimoji="0" lang="en-US" sz="1125"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优设标题黑" panose="00000500000000000000" pitchFamily="2" charset="-122"/>
                    <a:cs typeface="+mn-ea"/>
                    <a:sym typeface="+mn-lt"/>
                  </a:endParaRPr>
                </a:p>
              </p:txBody>
            </p:sp>
          </p:grpSp>
        </p:grpSp>
        <p:grpSp>
          <p:nvGrpSpPr>
            <p:cNvPr id="51" name="组合 50"/>
            <p:cNvGrpSpPr/>
            <p:nvPr/>
          </p:nvGrpSpPr>
          <p:grpSpPr>
            <a:xfrm flipH="1">
              <a:off x="699280" y="4039797"/>
              <a:ext cx="2336987" cy="1122129"/>
              <a:chOff x="8514766" y="2002335"/>
              <a:chExt cx="2336987" cy="1122129"/>
            </a:xfrm>
          </p:grpSpPr>
          <p:sp>
            <p:nvSpPr>
              <p:cNvPr id="52" name="文本框 51"/>
              <p:cNvSpPr txBox="1"/>
              <p:nvPr/>
            </p:nvSpPr>
            <p:spPr>
              <a:xfrm>
                <a:off x="8514766" y="2002335"/>
                <a:ext cx="1752682" cy="400110"/>
              </a:xfrm>
              <a:prstGeom prst="rect">
                <a:avLst/>
              </a:prstGeom>
              <a:noFill/>
            </p:spPr>
            <p:txBody>
              <a:bodyPr wrap="square" rtlCol="0">
                <a:spAutoFit/>
              </a:bodyPr>
              <a:lstStyle/>
              <a:p>
                <a:pPr algn="r">
                  <a:spcBef>
                    <a:spcPct val="0"/>
                  </a:spcBef>
                  <a:buClr>
                    <a:schemeClr val="tx1">
                      <a:lumMod val="85000"/>
                      <a:lumOff val="15000"/>
                    </a:schemeClr>
                  </a:buClr>
                  <a:buSzPct val="105000"/>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p>
            </p:txBody>
          </p:sp>
          <p:sp>
            <p:nvSpPr>
              <p:cNvPr id="53" name="文本框 52"/>
              <p:cNvSpPr txBox="1"/>
              <p:nvPr/>
            </p:nvSpPr>
            <p:spPr>
              <a:xfrm>
                <a:off x="8514766" y="2296737"/>
                <a:ext cx="2336987" cy="827727"/>
              </a:xfrm>
              <a:prstGeom prst="rect">
                <a:avLst/>
              </a:prstGeom>
              <a:noFill/>
            </p:spPr>
            <p:txBody>
              <a:bodyPr wrap="square" rtlCol="0">
                <a:spAutoFit/>
              </a:bodyPr>
              <a:lstStyle/>
              <a:p>
                <a:pPr lvl="0" algn="r">
                  <a:lnSpc>
                    <a:spcPct val="150000"/>
                  </a:lnSpc>
                </a:pPr>
                <a:r>
                  <a:rPr lang="zh-CN" altLang="en-US" sz="1100" kern="0" dirty="0">
                    <a:solidFill>
                      <a:schemeClr val="tx1">
                        <a:lumMod val="85000"/>
                        <a:lumOff val="15000"/>
                      </a:schemeClr>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a:t>
                </a:r>
              </a:p>
            </p:txBody>
          </p:sp>
        </p:gr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500"/>
                                        <p:tgtEl>
                                          <p:spTgt spid="32"/>
                                        </p:tgtEl>
                                      </p:cBhvr>
                                    </p:animEffect>
                                    <p:anim calcmode="lin" valueType="num">
                                      <p:cBhvr>
                                        <p:cTn id="14" dur="500" fill="hold"/>
                                        <p:tgtEl>
                                          <p:spTgt spid="32"/>
                                        </p:tgtEl>
                                        <p:attrNameLst>
                                          <p:attrName>ppt_x</p:attrName>
                                        </p:attrNameLst>
                                      </p:cBhvr>
                                      <p:tavLst>
                                        <p:tav tm="0">
                                          <p:val>
                                            <p:strVal val="#ppt_x"/>
                                          </p:val>
                                        </p:tav>
                                        <p:tav tm="100000">
                                          <p:val>
                                            <p:strVal val="#ppt_x"/>
                                          </p:val>
                                        </p:tav>
                                      </p:tavLst>
                                    </p:anim>
                                    <p:anim calcmode="lin" valueType="num">
                                      <p:cBhvr>
                                        <p:cTn id="15" dur="500" fill="hold"/>
                                        <p:tgtEl>
                                          <p:spTgt spid="3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65"/>
                                        </p:tgtEl>
                                        <p:attrNameLst>
                                          <p:attrName>style.visibility</p:attrName>
                                        </p:attrNameLst>
                                      </p:cBhvr>
                                      <p:to>
                                        <p:strVal val="visible"/>
                                      </p:to>
                                    </p:set>
                                    <p:animEffect transition="in" filter="fade">
                                      <p:cBhvr>
                                        <p:cTn id="19" dur="500"/>
                                        <p:tgtEl>
                                          <p:spTgt spid="65"/>
                                        </p:tgtEl>
                                      </p:cBhvr>
                                    </p:animEffect>
                                    <p:anim calcmode="lin" valueType="num">
                                      <p:cBhvr>
                                        <p:cTn id="20" dur="500" fill="hold"/>
                                        <p:tgtEl>
                                          <p:spTgt spid="65"/>
                                        </p:tgtEl>
                                        <p:attrNameLst>
                                          <p:attrName>ppt_x</p:attrName>
                                        </p:attrNameLst>
                                      </p:cBhvr>
                                      <p:tavLst>
                                        <p:tav tm="0">
                                          <p:val>
                                            <p:strVal val="#ppt_x"/>
                                          </p:val>
                                        </p:tav>
                                        <p:tav tm="100000">
                                          <p:val>
                                            <p:strVal val="#ppt_x"/>
                                          </p:val>
                                        </p:tav>
                                      </p:tavLst>
                                    </p:anim>
                                    <p:anim calcmode="lin" valueType="num">
                                      <p:cBhvr>
                                        <p:cTn id="21" dur="500" fill="hold"/>
                                        <p:tgtEl>
                                          <p:spTgt spid="65"/>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64"/>
                                        </p:tgtEl>
                                        <p:attrNameLst>
                                          <p:attrName>style.visibility</p:attrName>
                                        </p:attrNameLst>
                                      </p:cBhvr>
                                      <p:to>
                                        <p:strVal val="visible"/>
                                      </p:to>
                                    </p:set>
                                    <p:animEffect transition="in" filter="fade">
                                      <p:cBhvr>
                                        <p:cTn id="25" dur="500"/>
                                        <p:tgtEl>
                                          <p:spTgt spid="64"/>
                                        </p:tgtEl>
                                      </p:cBhvr>
                                    </p:animEffect>
                                    <p:anim calcmode="lin" valueType="num">
                                      <p:cBhvr>
                                        <p:cTn id="26" dur="500" fill="hold"/>
                                        <p:tgtEl>
                                          <p:spTgt spid="64"/>
                                        </p:tgtEl>
                                        <p:attrNameLst>
                                          <p:attrName>ppt_x</p:attrName>
                                        </p:attrNameLst>
                                      </p:cBhvr>
                                      <p:tavLst>
                                        <p:tav tm="0">
                                          <p:val>
                                            <p:strVal val="#ppt_x"/>
                                          </p:val>
                                        </p:tav>
                                        <p:tav tm="100000">
                                          <p:val>
                                            <p:strVal val="#ppt_x"/>
                                          </p:val>
                                        </p:tav>
                                      </p:tavLst>
                                    </p:anim>
                                    <p:anim calcmode="lin" valueType="num">
                                      <p:cBhvr>
                                        <p:cTn id="27" dur="500" fill="hold"/>
                                        <p:tgtEl>
                                          <p:spTgt spid="64"/>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66"/>
                                        </p:tgtEl>
                                        <p:attrNameLst>
                                          <p:attrName>style.visibility</p:attrName>
                                        </p:attrNameLst>
                                      </p:cBhvr>
                                      <p:to>
                                        <p:strVal val="visible"/>
                                      </p:to>
                                    </p:set>
                                    <p:animEffect transition="in" filter="fade">
                                      <p:cBhvr>
                                        <p:cTn id="31" dur="500"/>
                                        <p:tgtEl>
                                          <p:spTgt spid="66"/>
                                        </p:tgtEl>
                                      </p:cBhvr>
                                    </p:animEffect>
                                    <p:anim calcmode="lin" valueType="num">
                                      <p:cBhvr>
                                        <p:cTn id="32" dur="500" fill="hold"/>
                                        <p:tgtEl>
                                          <p:spTgt spid="66"/>
                                        </p:tgtEl>
                                        <p:attrNameLst>
                                          <p:attrName>ppt_x</p:attrName>
                                        </p:attrNameLst>
                                      </p:cBhvr>
                                      <p:tavLst>
                                        <p:tav tm="0">
                                          <p:val>
                                            <p:strVal val="#ppt_x"/>
                                          </p:val>
                                        </p:tav>
                                        <p:tav tm="100000">
                                          <p:val>
                                            <p:strVal val="#ppt_x"/>
                                          </p:val>
                                        </p:tav>
                                      </p:tavLst>
                                    </p:anim>
                                    <p:anim calcmode="lin" valueType="num">
                                      <p:cBhvr>
                                        <p:cTn id="33" dur="500" fill="hold"/>
                                        <p:tgtEl>
                                          <p:spTgt spid="66"/>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63"/>
                                        </p:tgtEl>
                                        <p:attrNameLst>
                                          <p:attrName>style.visibility</p:attrName>
                                        </p:attrNameLst>
                                      </p:cBhvr>
                                      <p:to>
                                        <p:strVal val="visible"/>
                                      </p:to>
                                    </p:set>
                                    <p:animEffect transition="in" filter="fade">
                                      <p:cBhvr>
                                        <p:cTn id="37" dur="500"/>
                                        <p:tgtEl>
                                          <p:spTgt spid="63"/>
                                        </p:tgtEl>
                                      </p:cBhvr>
                                    </p:animEffect>
                                    <p:anim calcmode="lin" valueType="num">
                                      <p:cBhvr>
                                        <p:cTn id="38" dur="500" fill="hold"/>
                                        <p:tgtEl>
                                          <p:spTgt spid="63"/>
                                        </p:tgtEl>
                                        <p:attrNameLst>
                                          <p:attrName>ppt_x</p:attrName>
                                        </p:attrNameLst>
                                      </p:cBhvr>
                                      <p:tavLst>
                                        <p:tav tm="0">
                                          <p:val>
                                            <p:strVal val="#ppt_x"/>
                                          </p:val>
                                        </p:tav>
                                        <p:tav tm="100000">
                                          <p:val>
                                            <p:strVal val="#ppt_x"/>
                                          </p:val>
                                        </p:tav>
                                      </p:tavLst>
                                    </p:anim>
                                    <p:anim calcmode="lin" valueType="num">
                                      <p:cBhvr>
                                        <p:cTn id="39" dur="50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noFill/>
                <a:effectLst/>
                <a:uLnTx/>
                <a:uFillTx/>
                <a:latin typeface="优设标题黑" panose="00000500000000000000" pitchFamily="2" charset="-122"/>
                <a:ea typeface="优设标题黑" panose="00000500000000000000" pitchFamily="2" charset="-122"/>
                <a:cs typeface="+mn-cs"/>
              </a:rPr>
              <a:t>BY YUSHEN</a:t>
            </a:r>
            <a:endParaRPr kumimoji="0" lang="zh-CN" altLang="en-US" sz="1800" b="0" i="0" u="none" strike="noStrike" kern="1200" cap="none" spc="0" normalizeH="0" baseline="0" noProof="0" dirty="0">
              <a:ln>
                <a:noFill/>
              </a:ln>
              <a:noFill/>
              <a:effectLst/>
              <a:uLnTx/>
              <a:uFillTx/>
              <a:latin typeface="优设标题黑" panose="00000500000000000000" pitchFamily="2" charset="-122"/>
              <a:ea typeface="优设标题黑" panose="00000500000000000000" pitchFamily="2" charset="-122"/>
              <a:cs typeface="+mn-cs"/>
            </a:endParaRPr>
          </a:p>
        </p:txBody>
      </p:sp>
      <p:grpSp>
        <p:nvGrpSpPr>
          <p:cNvPr id="3" name="组合 2"/>
          <p:cNvGrpSpPr/>
          <p:nvPr/>
        </p:nvGrpSpPr>
        <p:grpSpPr>
          <a:xfrm>
            <a:off x="444232" y="296451"/>
            <a:ext cx="2049403" cy="510363"/>
            <a:chOff x="1472003" y="2428249"/>
            <a:chExt cx="2049403" cy="510363"/>
          </a:xfrm>
        </p:grpSpPr>
        <p:grpSp>
          <p:nvGrpSpPr>
            <p:cNvPr id="5" name="组合 4"/>
            <p:cNvGrpSpPr/>
            <p:nvPr/>
          </p:nvGrpSpPr>
          <p:grpSpPr>
            <a:xfrm>
              <a:off x="1472003" y="2428249"/>
              <a:ext cx="519632" cy="498272"/>
              <a:chOff x="1449504" y="2212189"/>
              <a:chExt cx="589907" cy="565659"/>
            </a:xfrm>
          </p:grpSpPr>
          <p:sp>
            <p:nvSpPr>
              <p:cNvPr id="9" name="椭圆 8"/>
              <p:cNvSpPr/>
              <p:nvPr/>
            </p:nvSpPr>
            <p:spPr>
              <a:xfrm>
                <a:off x="1461632" y="2212189"/>
                <a:ext cx="565659" cy="565659"/>
              </a:xfrm>
              <a:prstGeom prst="ellipse">
                <a:avLst/>
              </a:prstGeom>
              <a:solidFill>
                <a:srgbClr val="F62C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dirty="0">
                  <a:ln>
                    <a:noFill/>
                  </a:ln>
                  <a:solidFill>
                    <a:sysClr val="windowText" lastClr="000000"/>
                  </a:solidFill>
                  <a:effectLst/>
                  <a:uLnTx/>
                  <a:uFillTx/>
                  <a:latin typeface="站酷庆科黄油体" panose="02000803000000020004" pitchFamily="2" charset="-122"/>
                  <a:ea typeface="站酷庆科黄油体" panose="02000803000000020004" pitchFamily="2" charset="-122"/>
                  <a:cs typeface="+mn-cs"/>
                </a:endParaRPr>
              </a:p>
            </p:txBody>
          </p:sp>
          <p:sp>
            <p:nvSpPr>
              <p:cNvPr id="10" name="文本框 9"/>
              <p:cNvSpPr txBox="1"/>
              <p:nvPr/>
            </p:nvSpPr>
            <p:spPr>
              <a:xfrm>
                <a:off x="1449504" y="2285690"/>
                <a:ext cx="589907" cy="41928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胡晓波男神体" panose="02010600030101010101" pitchFamily="2" charset="-122"/>
                    <a:ea typeface="胡晓波男神体" panose="02010600030101010101" pitchFamily="2" charset="-122"/>
                    <a:cs typeface="胡晓波男神体" panose="02010600030101010101" pitchFamily="2" charset="-122"/>
                  </a:rPr>
                  <a:t>03</a:t>
                </a:r>
                <a:endPar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胡晓波男神体" panose="02010600030101010101" pitchFamily="2" charset="-122"/>
                  <a:ea typeface="胡晓波男神体" panose="02010600030101010101" pitchFamily="2" charset="-122"/>
                  <a:cs typeface="胡晓波男神体" panose="02010600030101010101" pitchFamily="2" charset="-122"/>
                </a:endParaRPr>
              </a:p>
            </p:txBody>
          </p:sp>
        </p:grpSp>
        <p:grpSp>
          <p:nvGrpSpPr>
            <p:cNvPr id="6" name="组合 5"/>
            <p:cNvGrpSpPr/>
            <p:nvPr/>
          </p:nvGrpSpPr>
          <p:grpSpPr>
            <a:xfrm>
              <a:off x="2093896" y="2428269"/>
              <a:ext cx="1427510" cy="510343"/>
              <a:chOff x="2017137" y="2220335"/>
              <a:chExt cx="1620567" cy="579362"/>
            </a:xfrm>
          </p:grpSpPr>
          <p:sp>
            <p:nvSpPr>
              <p:cNvPr id="7" name="文本框 6"/>
              <p:cNvSpPr txBox="1"/>
              <p:nvPr/>
            </p:nvSpPr>
            <p:spPr>
              <a:xfrm>
                <a:off x="2017137" y="2220335"/>
                <a:ext cx="1369286" cy="419281"/>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sysClr val="windowText" lastClr="000000"/>
                    </a:solidFill>
                    <a:effectLst/>
                    <a:uLnTx/>
                    <a:uFillTx/>
                    <a:latin typeface="思源黑体 CN Bold" panose="020B0800000000000000" pitchFamily="34" charset="-122"/>
                    <a:ea typeface="思源黑体 CN Bold" panose="020B0800000000000000" pitchFamily="34" charset="-122"/>
                    <a:cs typeface="+mn-cs"/>
                  </a:rPr>
                  <a:t>二八原则</a:t>
                </a:r>
              </a:p>
            </p:txBody>
          </p:sp>
          <p:sp>
            <p:nvSpPr>
              <p:cNvPr id="8" name="文本框 7"/>
              <p:cNvSpPr txBox="1"/>
              <p:nvPr/>
            </p:nvSpPr>
            <p:spPr>
              <a:xfrm>
                <a:off x="2036089" y="2555116"/>
                <a:ext cx="1601615" cy="244581"/>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800" b="0" i="0" u="none" strike="noStrike" kern="0" cap="none" spc="-300" normalizeH="0" baseline="0" noProof="0" dirty="0">
                    <a:ln>
                      <a:noFill/>
                    </a:ln>
                    <a:solidFill>
                      <a:sysClr val="windowText" lastClr="000000"/>
                    </a:solidFill>
                    <a:effectLst/>
                    <a:uLnTx/>
                    <a:uFillTx/>
                    <a:latin typeface="思源黑体 CN Light" panose="020B0300000000000000" pitchFamily="34" charset="-122"/>
                    <a:ea typeface="思源黑体 CN Light" panose="020B0300000000000000" pitchFamily="34" charset="-122"/>
                    <a:cs typeface="+mn-cs"/>
                  </a:rPr>
                  <a:t>28 PRINCIPLES</a:t>
                </a:r>
              </a:p>
            </p:txBody>
          </p:sp>
        </p:grpSp>
      </p:grpSp>
      <p:grpSp>
        <p:nvGrpSpPr>
          <p:cNvPr id="45" name="组合 44"/>
          <p:cNvGrpSpPr/>
          <p:nvPr/>
        </p:nvGrpSpPr>
        <p:grpSpPr>
          <a:xfrm>
            <a:off x="3874336" y="2049483"/>
            <a:ext cx="4133884" cy="3404834"/>
            <a:chOff x="3797334" y="2049483"/>
            <a:chExt cx="4133884" cy="3404834"/>
          </a:xfrm>
        </p:grpSpPr>
        <p:sp>
          <p:nvSpPr>
            <p:cNvPr id="11" name="Oval 2"/>
            <p:cNvSpPr>
              <a:spLocks noChangeArrowheads="1"/>
            </p:cNvSpPr>
            <p:nvPr/>
          </p:nvSpPr>
          <p:spPr bwMode="auto">
            <a:xfrm>
              <a:off x="5490086" y="2049483"/>
              <a:ext cx="958236" cy="956680"/>
            </a:xfrm>
            <a:prstGeom prst="ellipse">
              <a:avLst/>
            </a:prstGeom>
            <a:solidFill>
              <a:srgbClr val="F62C40"/>
            </a:solidFill>
            <a:ln>
              <a:noFill/>
            </a:ln>
          </p:spPr>
          <p:txBody>
            <a:bodyPr lIns="91455" tIns="45728" rIns="91455" bIns="45728"/>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FFFFFF">
                    <a:lumMod val="50000"/>
                  </a:srgbClr>
                </a:solidFill>
                <a:effectLst/>
                <a:uLnTx/>
                <a:uFillTx/>
                <a:latin typeface="优设标题黑" panose="00000500000000000000" pitchFamily="2" charset="-122"/>
                <a:ea typeface="优设标题黑" panose="00000500000000000000" pitchFamily="2" charset="-122"/>
                <a:cs typeface="阿里巴巴普惠体 R" panose="00020600040101010101" pitchFamily="18" charset="-122"/>
                <a:sym typeface="+mn-lt"/>
              </a:endParaRPr>
            </a:p>
          </p:txBody>
        </p:sp>
        <p:sp>
          <p:nvSpPr>
            <p:cNvPr id="12" name="Oval 3"/>
            <p:cNvSpPr>
              <a:spLocks noChangeArrowheads="1"/>
            </p:cNvSpPr>
            <p:nvPr/>
          </p:nvSpPr>
          <p:spPr bwMode="auto">
            <a:xfrm>
              <a:off x="5618776" y="3396363"/>
              <a:ext cx="716699" cy="717017"/>
            </a:xfrm>
            <a:prstGeom prst="ellipse">
              <a:avLst/>
            </a:prstGeom>
            <a:solidFill>
              <a:schemeClr val="tx1">
                <a:lumMod val="75000"/>
                <a:lumOff val="25000"/>
              </a:schemeClr>
            </a:solidFill>
            <a:ln w="3175" cmpd="sng">
              <a:solidFill>
                <a:srgbClr val="FFFFFF">
                  <a:lumMod val="75000"/>
                </a:srgbClr>
              </a:solidFill>
              <a:round/>
            </a:ln>
          </p:spPr>
          <p:txBody>
            <a:bodyPr lIns="91455" tIns="45728" rIns="91455" bIns="45728"/>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FFFFFF">
                    <a:lumMod val="50000"/>
                  </a:srgbClr>
                </a:solidFill>
                <a:effectLst/>
                <a:uLnTx/>
                <a:uFillTx/>
                <a:latin typeface="优设标题黑" panose="00000500000000000000" pitchFamily="2" charset="-122"/>
                <a:ea typeface="优设标题黑" panose="00000500000000000000" pitchFamily="2" charset="-122"/>
                <a:cs typeface="阿里巴巴普惠体 R" panose="00020600040101010101" pitchFamily="18" charset="-122"/>
                <a:sym typeface="+mn-lt"/>
              </a:endParaRPr>
            </a:p>
          </p:txBody>
        </p:sp>
        <p:sp>
          <p:nvSpPr>
            <p:cNvPr id="13" name="Oval 4"/>
            <p:cNvSpPr>
              <a:spLocks noChangeArrowheads="1"/>
            </p:cNvSpPr>
            <p:nvPr/>
          </p:nvSpPr>
          <p:spPr bwMode="auto">
            <a:xfrm>
              <a:off x="6713621" y="3273559"/>
              <a:ext cx="956257" cy="956680"/>
            </a:xfrm>
            <a:prstGeom prst="ellipse">
              <a:avLst/>
            </a:prstGeom>
            <a:solidFill>
              <a:srgbClr val="2F3F80"/>
            </a:solidFill>
            <a:ln>
              <a:noFill/>
            </a:ln>
          </p:spPr>
          <p:txBody>
            <a:bodyPr lIns="91455" tIns="45728" rIns="91455" bIns="45728"/>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FFFFFF">
                    <a:lumMod val="50000"/>
                  </a:srgbClr>
                </a:solidFill>
                <a:effectLst/>
                <a:uLnTx/>
                <a:uFillTx/>
                <a:latin typeface="优设标题黑" panose="00000500000000000000" pitchFamily="2" charset="-122"/>
                <a:ea typeface="优设标题黑" panose="00000500000000000000" pitchFamily="2" charset="-122"/>
                <a:cs typeface="阿里巴巴普惠体 R" panose="00020600040101010101" pitchFamily="18" charset="-122"/>
                <a:sym typeface="+mn-lt"/>
              </a:endParaRPr>
            </a:p>
          </p:txBody>
        </p:sp>
        <p:sp>
          <p:nvSpPr>
            <p:cNvPr id="14" name="Oval 5"/>
            <p:cNvSpPr>
              <a:spLocks noChangeArrowheads="1"/>
            </p:cNvSpPr>
            <p:nvPr/>
          </p:nvSpPr>
          <p:spPr bwMode="auto">
            <a:xfrm>
              <a:off x="4268532" y="3273559"/>
              <a:ext cx="956256" cy="956680"/>
            </a:xfrm>
            <a:prstGeom prst="ellipse">
              <a:avLst/>
            </a:prstGeom>
            <a:solidFill>
              <a:srgbClr val="2F3F80"/>
            </a:solidFill>
            <a:ln>
              <a:noFill/>
            </a:ln>
          </p:spPr>
          <p:txBody>
            <a:bodyPr lIns="91455" tIns="45728" rIns="91455" bIns="45728"/>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FFFFFF">
                    <a:lumMod val="50000"/>
                  </a:srgbClr>
                </a:solidFill>
                <a:effectLst/>
                <a:uLnTx/>
                <a:uFillTx/>
                <a:latin typeface="优设标题黑" panose="00000500000000000000" pitchFamily="2" charset="-122"/>
                <a:ea typeface="优设标题黑" panose="00000500000000000000" pitchFamily="2" charset="-122"/>
                <a:cs typeface="阿里巴巴普惠体 R" panose="00020600040101010101" pitchFamily="18" charset="-122"/>
                <a:sym typeface="+mn-lt"/>
              </a:endParaRPr>
            </a:p>
          </p:txBody>
        </p:sp>
        <p:sp>
          <p:nvSpPr>
            <p:cNvPr id="15" name="Oval 6"/>
            <p:cNvSpPr>
              <a:spLocks noChangeArrowheads="1"/>
            </p:cNvSpPr>
            <p:nvPr/>
          </p:nvSpPr>
          <p:spPr bwMode="auto">
            <a:xfrm>
              <a:off x="5490086" y="4495656"/>
              <a:ext cx="958236" cy="958661"/>
            </a:xfrm>
            <a:prstGeom prst="ellipse">
              <a:avLst/>
            </a:prstGeom>
            <a:solidFill>
              <a:srgbClr val="F62C40"/>
            </a:solidFill>
            <a:ln>
              <a:noFill/>
            </a:ln>
          </p:spPr>
          <p:txBody>
            <a:bodyPr lIns="91455" tIns="45728" rIns="91455" bIns="45728"/>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FFFFFF">
                    <a:lumMod val="50000"/>
                  </a:srgbClr>
                </a:solidFill>
                <a:effectLst/>
                <a:uLnTx/>
                <a:uFillTx/>
                <a:latin typeface="优设标题黑" panose="00000500000000000000" pitchFamily="2" charset="-122"/>
                <a:ea typeface="优设标题黑" panose="00000500000000000000" pitchFamily="2" charset="-122"/>
                <a:cs typeface="阿里巴巴普惠体 R" panose="00020600040101010101" pitchFamily="18" charset="-122"/>
                <a:sym typeface="+mn-lt"/>
              </a:endParaRPr>
            </a:p>
          </p:txBody>
        </p:sp>
        <p:sp>
          <p:nvSpPr>
            <p:cNvPr id="16" name="Freeform 7"/>
            <p:cNvSpPr/>
            <p:nvPr/>
          </p:nvSpPr>
          <p:spPr bwMode="auto">
            <a:xfrm>
              <a:off x="3797334" y="2156442"/>
              <a:ext cx="1532386" cy="415949"/>
            </a:xfrm>
            <a:custGeom>
              <a:avLst/>
              <a:gdLst>
                <a:gd name="T0" fmla="*/ 774 w 774"/>
                <a:gd name="T1" fmla="*/ 210 h 210"/>
                <a:gd name="T2" fmla="*/ 389 w 774"/>
                <a:gd name="T3" fmla="*/ 210 h 210"/>
                <a:gd name="T4" fmla="*/ 389 w 774"/>
                <a:gd name="T5" fmla="*/ 0 h 210"/>
                <a:gd name="T6" fmla="*/ 0 w 774"/>
                <a:gd name="T7" fmla="*/ 0 h 210"/>
              </a:gdLst>
              <a:ahLst/>
              <a:cxnLst>
                <a:cxn ang="0">
                  <a:pos x="T0" y="T1"/>
                </a:cxn>
                <a:cxn ang="0">
                  <a:pos x="T2" y="T3"/>
                </a:cxn>
                <a:cxn ang="0">
                  <a:pos x="T4" y="T5"/>
                </a:cxn>
                <a:cxn ang="0">
                  <a:pos x="T6" y="T7"/>
                </a:cxn>
              </a:cxnLst>
              <a:rect l="0" t="0" r="r" b="b"/>
              <a:pathLst>
                <a:path w="774" h="210">
                  <a:moveTo>
                    <a:pt x="774" y="210"/>
                  </a:moveTo>
                  <a:lnTo>
                    <a:pt x="389" y="210"/>
                  </a:lnTo>
                  <a:lnTo>
                    <a:pt x="389" y="0"/>
                  </a:lnTo>
                  <a:lnTo>
                    <a:pt x="0" y="0"/>
                  </a:lnTo>
                </a:path>
              </a:pathLst>
            </a:custGeom>
            <a:noFill/>
            <a:ln w="3175" cap="flat" cmpd="sng">
              <a:solidFill>
                <a:srgbClr val="FFFFFF">
                  <a:lumMod val="75000"/>
                </a:srgbClr>
              </a:solidFill>
              <a:round/>
              <a:tailEnd type="oval" w="sm" len="sm"/>
            </a:ln>
            <a:extLst>
              <a:ext uri="{909E8E84-426E-40DD-AFC4-6F175D3DCCD1}">
                <a14:hiddenFill xmlns:a14="http://schemas.microsoft.com/office/drawing/2010/main">
                  <a:solidFill>
                    <a:srgbClr val="FFFFFF"/>
                  </a:solidFill>
                </a14:hiddenFill>
              </a:ext>
            </a:extLst>
          </p:spPr>
          <p:txBody>
            <a:bodyPr lIns="91455" tIns="45728" rIns="91455" bIns="45728"/>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FFFFFF">
                    <a:lumMod val="50000"/>
                  </a:srgbClr>
                </a:solidFill>
                <a:effectLst/>
                <a:uLnTx/>
                <a:uFillTx/>
                <a:latin typeface="优设标题黑" panose="00000500000000000000" pitchFamily="2" charset="-122"/>
                <a:ea typeface="优设标题黑" panose="00000500000000000000" pitchFamily="2" charset="-122"/>
                <a:cs typeface="阿里巴巴普惠体 R" panose="00020600040101010101" pitchFamily="18" charset="-122"/>
                <a:sym typeface="+mn-lt"/>
              </a:endParaRPr>
            </a:p>
          </p:txBody>
        </p:sp>
        <p:sp>
          <p:nvSpPr>
            <p:cNvPr id="17" name="Freeform 8"/>
            <p:cNvSpPr/>
            <p:nvPr/>
          </p:nvSpPr>
          <p:spPr bwMode="auto">
            <a:xfrm>
              <a:off x="7222438" y="2156442"/>
              <a:ext cx="708780" cy="954701"/>
            </a:xfrm>
            <a:custGeom>
              <a:avLst/>
              <a:gdLst>
                <a:gd name="T0" fmla="*/ 0 w 358"/>
                <a:gd name="T1" fmla="*/ 482 h 482"/>
                <a:gd name="T2" fmla="*/ 0 w 358"/>
                <a:gd name="T3" fmla="*/ 0 h 482"/>
                <a:gd name="T4" fmla="*/ 358 w 358"/>
                <a:gd name="T5" fmla="*/ 0 h 482"/>
              </a:gdLst>
              <a:ahLst/>
              <a:cxnLst>
                <a:cxn ang="0">
                  <a:pos x="T0" y="T1"/>
                </a:cxn>
                <a:cxn ang="0">
                  <a:pos x="T2" y="T3"/>
                </a:cxn>
                <a:cxn ang="0">
                  <a:pos x="T4" y="T5"/>
                </a:cxn>
              </a:cxnLst>
              <a:rect l="0" t="0" r="r" b="b"/>
              <a:pathLst>
                <a:path w="358" h="482">
                  <a:moveTo>
                    <a:pt x="0" y="482"/>
                  </a:moveTo>
                  <a:lnTo>
                    <a:pt x="0" y="0"/>
                  </a:lnTo>
                  <a:lnTo>
                    <a:pt x="358" y="0"/>
                  </a:lnTo>
                </a:path>
              </a:pathLst>
            </a:custGeom>
            <a:noFill/>
            <a:ln w="3175" cap="flat" cmpd="sng">
              <a:solidFill>
                <a:srgbClr val="FFFFFF">
                  <a:lumMod val="75000"/>
                </a:srgbClr>
              </a:solidFill>
              <a:round/>
              <a:tailEnd type="oval" w="sm" len="sm"/>
            </a:ln>
            <a:extLst>
              <a:ext uri="{909E8E84-426E-40DD-AFC4-6F175D3DCCD1}">
                <a14:hiddenFill xmlns:a14="http://schemas.microsoft.com/office/drawing/2010/main">
                  <a:solidFill>
                    <a:srgbClr val="FFFFFF"/>
                  </a:solidFill>
                </a14:hiddenFill>
              </a:ext>
            </a:extLst>
          </p:spPr>
          <p:txBody>
            <a:bodyPr lIns="91455" tIns="45728" rIns="91455" bIns="45728"/>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FFFFFF">
                    <a:lumMod val="50000"/>
                  </a:srgbClr>
                </a:solidFill>
                <a:effectLst/>
                <a:uLnTx/>
                <a:uFillTx/>
                <a:latin typeface="优设标题黑" panose="00000500000000000000" pitchFamily="2" charset="-122"/>
                <a:ea typeface="优设标题黑" panose="00000500000000000000" pitchFamily="2" charset="-122"/>
                <a:cs typeface="阿里巴巴普惠体 R" panose="00020600040101010101" pitchFamily="18" charset="-122"/>
                <a:sym typeface="+mn-lt"/>
              </a:endParaRPr>
            </a:p>
          </p:txBody>
        </p:sp>
        <p:sp>
          <p:nvSpPr>
            <p:cNvPr id="18" name="Freeform 9"/>
            <p:cNvSpPr/>
            <p:nvPr/>
          </p:nvSpPr>
          <p:spPr bwMode="auto">
            <a:xfrm>
              <a:off x="6608690" y="4584789"/>
              <a:ext cx="1265109" cy="415949"/>
            </a:xfrm>
            <a:custGeom>
              <a:avLst/>
              <a:gdLst>
                <a:gd name="T0" fmla="*/ 0 w 639"/>
                <a:gd name="T1" fmla="*/ 210 h 210"/>
                <a:gd name="T2" fmla="*/ 318 w 639"/>
                <a:gd name="T3" fmla="*/ 210 h 210"/>
                <a:gd name="T4" fmla="*/ 318 w 639"/>
                <a:gd name="T5" fmla="*/ 0 h 210"/>
                <a:gd name="T6" fmla="*/ 639 w 639"/>
                <a:gd name="T7" fmla="*/ 0 h 210"/>
              </a:gdLst>
              <a:ahLst/>
              <a:cxnLst>
                <a:cxn ang="0">
                  <a:pos x="T0" y="T1"/>
                </a:cxn>
                <a:cxn ang="0">
                  <a:pos x="T2" y="T3"/>
                </a:cxn>
                <a:cxn ang="0">
                  <a:pos x="T4" y="T5"/>
                </a:cxn>
                <a:cxn ang="0">
                  <a:pos x="T6" y="T7"/>
                </a:cxn>
              </a:cxnLst>
              <a:rect l="0" t="0" r="r" b="b"/>
              <a:pathLst>
                <a:path w="639" h="210">
                  <a:moveTo>
                    <a:pt x="0" y="210"/>
                  </a:moveTo>
                  <a:lnTo>
                    <a:pt x="318" y="210"/>
                  </a:lnTo>
                  <a:lnTo>
                    <a:pt x="318" y="0"/>
                  </a:lnTo>
                  <a:lnTo>
                    <a:pt x="639" y="0"/>
                  </a:lnTo>
                </a:path>
              </a:pathLst>
            </a:custGeom>
            <a:noFill/>
            <a:ln w="3175" cap="flat" cmpd="sng">
              <a:solidFill>
                <a:srgbClr val="FFFFFF">
                  <a:lumMod val="75000"/>
                </a:srgbClr>
              </a:solidFill>
              <a:round/>
              <a:tailEnd type="oval" w="sm" len="sm"/>
            </a:ln>
            <a:extLst>
              <a:ext uri="{909E8E84-426E-40DD-AFC4-6F175D3DCCD1}">
                <a14:hiddenFill xmlns:a14="http://schemas.microsoft.com/office/drawing/2010/main">
                  <a:solidFill>
                    <a:srgbClr val="FFFFFF"/>
                  </a:solidFill>
                </a14:hiddenFill>
              </a:ext>
            </a:extLst>
          </p:spPr>
          <p:txBody>
            <a:bodyPr lIns="91455" tIns="45728" rIns="91455" bIns="45728"/>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FFFFFF">
                    <a:lumMod val="50000"/>
                  </a:srgbClr>
                </a:solidFill>
                <a:effectLst/>
                <a:uLnTx/>
                <a:uFillTx/>
                <a:latin typeface="优设标题黑" panose="00000500000000000000" pitchFamily="2" charset="-122"/>
                <a:ea typeface="优设标题黑" panose="00000500000000000000" pitchFamily="2" charset="-122"/>
                <a:cs typeface="阿里巴巴普惠体 R" panose="00020600040101010101" pitchFamily="18" charset="-122"/>
                <a:sym typeface="+mn-lt"/>
              </a:endParaRPr>
            </a:p>
          </p:txBody>
        </p:sp>
        <p:sp>
          <p:nvSpPr>
            <p:cNvPr id="19" name="Freeform 10"/>
            <p:cNvSpPr/>
            <p:nvPr/>
          </p:nvSpPr>
          <p:spPr bwMode="auto">
            <a:xfrm>
              <a:off x="3797334" y="4323334"/>
              <a:ext cx="948337" cy="275317"/>
            </a:xfrm>
            <a:custGeom>
              <a:avLst/>
              <a:gdLst>
                <a:gd name="T0" fmla="*/ 479 w 479"/>
                <a:gd name="T1" fmla="*/ 0 h 139"/>
                <a:gd name="T2" fmla="*/ 479 w 479"/>
                <a:gd name="T3" fmla="*/ 139 h 139"/>
                <a:gd name="T4" fmla="*/ 0 w 479"/>
                <a:gd name="T5" fmla="*/ 139 h 139"/>
              </a:gdLst>
              <a:ahLst/>
              <a:cxnLst>
                <a:cxn ang="0">
                  <a:pos x="T0" y="T1"/>
                </a:cxn>
                <a:cxn ang="0">
                  <a:pos x="T2" y="T3"/>
                </a:cxn>
                <a:cxn ang="0">
                  <a:pos x="T4" y="T5"/>
                </a:cxn>
              </a:cxnLst>
              <a:rect l="0" t="0" r="r" b="b"/>
              <a:pathLst>
                <a:path w="479" h="139">
                  <a:moveTo>
                    <a:pt x="479" y="0"/>
                  </a:moveTo>
                  <a:lnTo>
                    <a:pt x="479" y="139"/>
                  </a:lnTo>
                  <a:lnTo>
                    <a:pt x="0" y="139"/>
                  </a:lnTo>
                </a:path>
              </a:pathLst>
            </a:custGeom>
            <a:noFill/>
            <a:ln w="3175" cap="flat" cmpd="sng">
              <a:solidFill>
                <a:srgbClr val="FFFFFF">
                  <a:lumMod val="75000"/>
                </a:srgbClr>
              </a:solidFill>
              <a:round/>
              <a:tailEnd type="oval" w="sm" len="sm"/>
            </a:ln>
            <a:extLst>
              <a:ext uri="{909E8E84-426E-40DD-AFC4-6F175D3DCCD1}">
                <a14:hiddenFill xmlns:a14="http://schemas.microsoft.com/office/drawing/2010/main">
                  <a:solidFill>
                    <a:srgbClr val="FFFFFF"/>
                  </a:solidFill>
                </a14:hiddenFill>
              </a:ext>
            </a:extLst>
          </p:spPr>
          <p:txBody>
            <a:bodyPr lIns="91455" tIns="45728" rIns="91455" bIns="45728"/>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FFFFFF">
                    <a:lumMod val="50000"/>
                  </a:srgbClr>
                </a:solidFill>
                <a:effectLst/>
                <a:uLnTx/>
                <a:uFillTx/>
                <a:latin typeface="优设标题黑" panose="00000500000000000000" pitchFamily="2" charset="-122"/>
                <a:ea typeface="优设标题黑" panose="00000500000000000000" pitchFamily="2" charset="-122"/>
                <a:cs typeface="阿里巴巴普惠体 R" panose="00020600040101010101" pitchFamily="18" charset="-122"/>
                <a:sym typeface="+mn-lt"/>
              </a:endParaRPr>
            </a:p>
          </p:txBody>
        </p:sp>
        <p:sp>
          <p:nvSpPr>
            <p:cNvPr id="20" name="Freeform 11"/>
            <p:cNvSpPr/>
            <p:nvPr/>
          </p:nvSpPr>
          <p:spPr bwMode="auto">
            <a:xfrm>
              <a:off x="6517617" y="3671683"/>
              <a:ext cx="85133" cy="170341"/>
            </a:xfrm>
            <a:custGeom>
              <a:avLst/>
              <a:gdLst>
                <a:gd name="T0" fmla="*/ 0 w 43"/>
                <a:gd name="T1" fmla="*/ 0 h 86"/>
                <a:gd name="T2" fmla="*/ 43 w 43"/>
                <a:gd name="T3" fmla="*/ 43 h 86"/>
                <a:gd name="T4" fmla="*/ 0 w 43"/>
                <a:gd name="T5" fmla="*/ 86 h 86"/>
              </a:gdLst>
              <a:ahLst/>
              <a:cxnLst>
                <a:cxn ang="0">
                  <a:pos x="T0" y="T1"/>
                </a:cxn>
                <a:cxn ang="0">
                  <a:pos x="T2" y="T3"/>
                </a:cxn>
                <a:cxn ang="0">
                  <a:pos x="T4" y="T5"/>
                </a:cxn>
              </a:cxnLst>
              <a:rect l="0" t="0" r="r" b="b"/>
              <a:pathLst>
                <a:path w="43" h="86">
                  <a:moveTo>
                    <a:pt x="0" y="0"/>
                  </a:moveTo>
                  <a:lnTo>
                    <a:pt x="43" y="43"/>
                  </a:lnTo>
                  <a:lnTo>
                    <a:pt x="0" y="86"/>
                  </a:lnTo>
                </a:path>
              </a:pathLst>
            </a:custGeom>
            <a:noFill/>
            <a:ln w="12700" cap="flat" cmpd="sng">
              <a:solidFill>
                <a:srgbClr val="FFFFFF">
                  <a:lumMod val="75000"/>
                </a:srgbClr>
              </a:solidFill>
              <a:round/>
            </a:ln>
            <a:extLst>
              <a:ext uri="{909E8E84-426E-40DD-AFC4-6F175D3DCCD1}">
                <a14:hiddenFill xmlns:a14="http://schemas.microsoft.com/office/drawing/2010/main">
                  <a:solidFill>
                    <a:srgbClr val="66C6C2"/>
                  </a:solidFill>
                </a14:hiddenFill>
              </a:ext>
            </a:extLst>
          </p:spPr>
          <p:txBody>
            <a:bodyPr lIns="91455" tIns="45728" rIns="91455" bIns="45728"/>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FFFFFF">
                    <a:lumMod val="50000"/>
                  </a:srgbClr>
                </a:solidFill>
                <a:effectLst/>
                <a:uLnTx/>
                <a:uFillTx/>
                <a:latin typeface="优设标题黑" panose="00000500000000000000" pitchFamily="2" charset="-122"/>
                <a:ea typeface="优设标题黑" panose="00000500000000000000" pitchFamily="2" charset="-122"/>
                <a:cs typeface="阿里巴巴普惠体 R" panose="00020600040101010101" pitchFamily="18" charset="-122"/>
                <a:sym typeface="+mn-lt"/>
              </a:endParaRPr>
            </a:p>
          </p:txBody>
        </p:sp>
        <p:sp>
          <p:nvSpPr>
            <p:cNvPr id="21" name="Freeform 12"/>
            <p:cNvSpPr/>
            <p:nvPr/>
          </p:nvSpPr>
          <p:spPr bwMode="auto">
            <a:xfrm>
              <a:off x="5335660" y="3671683"/>
              <a:ext cx="85134" cy="170341"/>
            </a:xfrm>
            <a:custGeom>
              <a:avLst/>
              <a:gdLst>
                <a:gd name="T0" fmla="*/ 43 w 43"/>
                <a:gd name="T1" fmla="*/ 86 h 86"/>
                <a:gd name="T2" fmla="*/ 0 w 43"/>
                <a:gd name="T3" fmla="*/ 43 h 86"/>
                <a:gd name="T4" fmla="*/ 43 w 43"/>
                <a:gd name="T5" fmla="*/ 0 h 86"/>
              </a:gdLst>
              <a:ahLst/>
              <a:cxnLst>
                <a:cxn ang="0">
                  <a:pos x="T0" y="T1"/>
                </a:cxn>
                <a:cxn ang="0">
                  <a:pos x="T2" y="T3"/>
                </a:cxn>
                <a:cxn ang="0">
                  <a:pos x="T4" y="T5"/>
                </a:cxn>
              </a:cxnLst>
              <a:rect l="0" t="0" r="r" b="b"/>
              <a:pathLst>
                <a:path w="43" h="86">
                  <a:moveTo>
                    <a:pt x="43" y="86"/>
                  </a:moveTo>
                  <a:lnTo>
                    <a:pt x="0" y="43"/>
                  </a:lnTo>
                  <a:lnTo>
                    <a:pt x="43" y="0"/>
                  </a:lnTo>
                </a:path>
              </a:pathLst>
            </a:custGeom>
            <a:noFill/>
            <a:ln w="12700" cap="flat" cmpd="sng">
              <a:solidFill>
                <a:srgbClr val="FFFFFF">
                  <a:lumMod val="75000"/>
                </a:srgbClr>
              </a:solidFill>
              <a:round/>
            </a:ln>
            <a:extLst>
              <a:ext uri="{909E8E84-426E-40DD-AFC4-6F175D3DCCD1}">
                <a14:hiddenFill xmlns:a14="http://schemas.microsoft.com/office/drawing/2010/main">
                  <a:solidFill>
                    <a:srgbClr val="66C6C2"/>
                  </a:solidFill>
                </a14:hiddenFill>
              </a:ext>
            </a:extLst>
          </p:spPr>
          <p:txBody>
            <a:bodyPr lIns="91455" tIns="45728" rIns="91455" bIns="45728"/>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FFFFFF">
                    <a:lumMod val="50000"/>
                  </a:srgbClr>
                </a:solidFill>
                <a:effectLst/>
                <a:uLnTx/>
                <a:uFillTx/>
                <a:latin typeface="优设标题黑" panose="00000500000000000000" pitchFamily="2" charset="-122"/>
                <a:ea typeface="优设标题黑" panose="00000500000000000000" pitchFamily="2" charset="-122"/>
                <a:cs typeface="阿里巴巴普惠体 R" panose="00020600040101010101" pitchFamily="18" charset="-122"/>
                <a:sym typeface="+mn-lt"/>
              </a:endParaRPr>
            </a:p>
          </p:txBody>
        </p:sp>
        <p:sp>
          <p:nvSpPr>
            <p:cNvPr id="22" name="Freeform 13"/>
            <p:cNvSpPr/>
            <p:nvPr/>
          </p:nvSpPr>
          <p:spPr bwMode="auto">
            <a:xfrm>
              <a:off x="5884072" y="4305508"/>
              <a:ext cx="170267" cy="85171"/>
            </a:xfrm>
            <a:custGeom>
              <a:avLst/>
              <a:gdLst>
                <a:gd name="T0" fmla="*/ 86 w 86"/>
                <a:gd name="T1" fmla="*/ 0 h 43"/>
                <a:gd name="T2" fmla="*/ 43 w 86"/>
                <a:gd name="T3" fmla="*/ 43 h 43"/>
                <a:gd name="T4" fmla="*/ 0 w 86"/>
                <a:gd name="T5" fmla="*/ 0 h 43"/>
              </a:gdLst>
              <a:ahLst/>
              <a:cxnLst>
                <a:cxn ang="0">
                  <a:pos x="T0" y="T1"/>
                </a:cxn>
                <a:cxn ang="0">
                  <a:pos x="T2" y="T3"/>
                </a:cxn>
                <a:cxn ang="0">
                  <a:pos x="T4" y="T5"/>
                </a:cxn>
              </a:cxnLst>
              <a:rect l="0" t="0" r="r" b="b"/>
              <a:pathLst>
                <a:path w="86" h="43">
                  <a:moveTo>
                    <a:pt x="86" y="0"/>
                  </a:moveTo>
                  <a:lnTo>
                    <a:pt x="43" y="43"/>
                  </a:lnTo>
                  <a:lnTo>
                    <a:pt x="0" y="0"/>
                  </a:lnTo>
                </a:path>
              </a:pathLst>
            </a:custGeom>
            <a:noFill/>
            <a:ln w="12700" cap="flat" cmpd="sng">
              <a:solidFill>
                <a:srgbClr val="FFFFFF">
                  <a:lumMod val="75000"/>
                </a:srgbClr>
              </a:solidFill>
              <a:round/>
            </a:ln>
            <a:extLst>
              <a:ext uri="{909E8E84-426E-40DD-AFC4-6F175D3DCCD1}">
                <a14:hiddenFill xmlns:a14="http://schemas.microsoft.com/office/drawing/2010/main">
                  <a:solidFill>
                    <a:srgbClr val="66C6C2"/>
                  </a:solidFill>
                </a14:hiddenFill>
              </a:ext>
            </a:extLst>
          </p:spPr>
          <p:txBody>
            <a:bodyPr lIns="91455" tIns="45728" rIns="91455" bIns="45728"/>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FFFFFF">
                    <a:lumMod val="50000"/>
                  </a:srgbClr>
                </a:solidFill>
                <a:effectLst/>
                <a:uLnTx/>
                <a:uFillTx/>
                <a:latin typeface="优设标题黑" panose="00000500000000000000" pitchFamily="2" charset="-122"/>
                <a:ea typeface="优设标题黑" panose="00000500000000000000" pitchFamily="2" charset="-122"/>
                <a:cs typeface="阿里巴巴普惠体 R" panose="00020600040101010101" pitchFamily="18" charset="-122"/>
                <a:sym typeface="+mn-lt"/>
              </a:endParaRPr>
            </a:p>
          </p:txBody>
        </p:sp>
        <p:sp>
          <p:nvSpPr>
            <p:cNvPr id="23" name="Freeform 14"/>
            <p:cNvSpPr/>
            <p:nvPr/>
          </p:nvSpPr>
          <p:spPr bwMode="auto">
            <a:xfrm>
              <a:off x="5884072" y="3123026"/>
              <a:ext cx="170267" cy="85170"/>
            </a:xfrm>
            <a:custGeom>
              <a:avLst/>
              <a:gdLst>
                <a:gd name="T0" fmla="*/ 0 w 86"/>
                <a:gd name="T1" fmla="*/ 43 h 43"/>
                <a:gd name="T2" fmla="*/ 43 w 86"/>
                <a:gd name="T3" fmla="*/ 0 h 43"/>
                <a:gd name="T4" fmla="*/ 86 w 86"/>
                <a:gd name="T5" fmla="*/ 43 h 43"/>
              </a:gdLst>
              <a:ahLst/>
              <a:cxnLst>
                <a:cxn ang="0">
                  <a:pos x="T0" y="T1"/>
                </a:cxn>
                <a:cxn ang="0">
                  <a:pos x="T2" y="T3"/>
                </a:cxn>
                <a:cxn ang="0">
                  <a:pos x="T4" y="T5"/>
                </a:cxn>
              </a:cxnLst>
              <a:rect l="0" t="0" r="r" b="b"/>
              <a:pathLst>
                <a:path w="86" h="43">
                  <a:moveTo>
                    <a:pt x="0" y="43"/>
                  </a:moveTo>
                  <a:lnTo>
                    <a:pt x="43" y="0"/>
                  </a:lnTo>
                  <a:lnTo>
                    <a:pt x="86" y="43"/>
                  </a:lnTo>
                </a:path>
              </a:pathLst>
            </a:custGeom>
            <a:noFill/>
            <a:ln w="12700" cap="flat" cmpd="sng">
              <a:solidFill>
                <a:srgbClr val="FFFFFF">
                  <a:lumMod val="75000"/>
                </a:srgbClr>
              </a:solidFill>
              <a:round/>
            </a:ln>
            <a:extLst>
              <a:ext uri="{909E8E84-426E-40DD-AFC4-6F175D3DCCD1}">
                <a14:hiddenFill xmlns:a14="http://schemas.microsoft.com/office/drawing/2010/main">
                  <a:solidFill>
                    <a:srgbClr val="66C6C2"/>
                  </a:solidFill>
                </a14:hiddenFill>
              </a:ext>
            </a:extLst>
          </p:spPr>
          <p:txBody>
            <a:bodyPr lIns="91455" tIns="45728" rIns="91455" bIns="45728"/>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FFFFFF">
                    <a:lumMod val="50000"/>
                  </a:srgbClr>
                </a:solidFill>
                <a:effectLst/>
                <a:uLnTx/>
                <a:uFillTx/>
                <a:latin typeface="优设标题黑" panose="00000500000000000000" pitchFamily="2" charset="-122"/>
                <a:ea typeface="优设标题黑" panose="00000500000000000000" pitchFamily="2" charset="-122"/>
                <a:cs typeface="阿里巴巴普惠体 R" panose="00020600040101010101" pitchFamily="18" charset="-122"/>
                <a:sym typeface="+mn-lt"/>
              </a:endParaRPr>
            </a:p>
          </p:txBody>
        </p:sp>
        <p:sp>
          <p:nvSpPr>
            <p:cNvPr id="24" name="Freeform 19"/>
            <p:cNvSpPr>
              <a:spLocks noEditPoints="1"/>
            </p:cNvSpPr>
            <p:nvPr/>
          </p:nvSpPr>
          <p:spPr bwMode="auto">
            <a:xfrm>
              <a:off x="5808839" y="2360452"/>
              <a:ext cx="348451" cy="356527"/>
            </a:xfrm>
            <a:custGeom>
              <a:avLst/>
              <a:gdLst>
                <a:gd name="T0" fmla="*/ 130 w 136"/>
                <a:gd name="T1" fmla="*/ 33 h 140"/>
                <a:gd name="T2" fmla="*/ 100 w 136"/>
                <a:gd name="T3" fmla="*/ 33 h 140"/>
                <a:gd name="T4" fmla="*/ 100 w 136"/>
                <a:gd name="T5" fmla="*/ 6 h 140"/>
                <a:gd name="T6" fmla="*/ 94 w 136"/>
                <a:gd name="T7" fmla="*/ 0 h 140"/>
                <a:gd name="T8" fmla="*/ 6 w 136"/>
                <a:gd name="T9" fmla="*/ 0 h 140"/>
                <a:gd name="T10" fmla="*/ 0 w 136"/>
                <a:gd name="T11" fmla="*/ 6 h 140"/>
                <a:gd name="T12" fmla="*/ 0 w 136"/>
                <a:gd name="T13" fmla="*/ 35 h 140"/>
                <a:gd name="T14" fmla="*/ 0 w 136"/>
                <a:gd name="T15" fmla="*/ 104 h 140"/>
                <a:gd name="T16" fmla="*/ 0 w 136"/>
                <a:gd name="T17" fmla="*/ 134 h 140"/>
                <a:gd name="T18" fmla="*/ 6 w 136"/>
                <a:gd name="T19" fmla="*/ 140 h 140"/>
                <a:gd name="T20" fmla="*/ 94 w 136"/>
                <a:gd name="T21" fmla="*/ 140 h 140"/>
                <a:gd name="T22" fmla="*/ 130 w 136"/>
                <a:gd name="T23" fmla="*/ 140 h 140"/>
                <a:gd name="T24" fmla="*/ 136 w 136"/>
                <a:gd name="T25" fmla="*/ 134 h 140"/>
                <a:gd name="T26" fmla="*/ 136 w 136"/>
                <a:gd name="T27" fmla="*/ 39 h 140"/>
                <a:gd name="T28" fmla="*/ 130 w 136"/>
                <a:gd name="T29" fmla="*/ 33 h 140"/>
                <a:gd name="T30" fmla="*/ 88 w 136"/>
                <a:gd name="T31" fmla="*/ 128 h 140"/>
                <a:gd name="T32" fmla="*/ 72 w 136"/>
                <a:gd name="T33" fmla="*/ 128 h 140"/>
                <a:gd name="T34" fmla="*/ 72 w 136"/>
                <a:gd name="T35" fmla="*/ 110 h 140"/>
                <a:gd name="T36" fmla="*/ 88 w 136"/>
                <a:gd name="T37" fmla="*/ 110 h 140"/>
                <a:gd name="T38" fmla="*/ 88 w 136"/>
                <a:gd name="T39" fmla="*/ 128 h 140"/>
                <a:gd name="T40" fmla="*/ 60 w 136"/>
                <a:gd name="T41" fmla="*/ 110 h 140"/>
                <a:gd name="T42" fmla="*/ 60 w 136"/>
                <a:gd name="T43" fmla="*/ 128 h 140"/>
                <a:gd name="T44" fmla="*/ 39 w 136"/>
                <a:gd name="T45" fmla="*/ 128 h 140"/>
                <a:gd name="T46" fmla="*/ 39 w 136"/>
                <a:gd name="T47" fmla="*/ 110 h 140"/>
                <a:gd name="T48" fmla="*/ 60 w 136"/>
                <a:gd name="T49" fmla="*/ 110 h 140"/>
                <a:gd name="T50" fmla="*/ 12 w 136"/>
                <a:gd name="T51" fmla="*/ 98 h 140"/>
                <a:gd name="T52" fmla="*/ 12 w 136"/>
                <a:gd name="T53" fmla="*/ 41 h 140"/>
                <a:gd name="T54" fmla="*/ 88 w 136"/>
                <a:gd name="T55" fmla="*/ 41 h 140"/>
                <a:gd name="T56" fmla="*/ 88 w 136"/>
                <a:gd name="T57" fmla="*/ 98 h 140"/>
                <a:gd name="T58" fmla="*/ 12 w 136"/>
                <a:gd name="T59" fmla="*/ 98 h 140"/>
                <a:gd name="T60" fmla="*/ 39 w 136"/>
                <a:gd name="T61" fmla="*/ 29 h 140"/>
                <a:gd name="T62" fmla="*/ 39 w 136"/>
                <a:gd name="T63" fmla="*/ 12 h 140"/>
                <a:gd name="T64" fmla="*/ 60 w 136"/>
                <a:gd name="T65" fmla="*/ 12 h 140"/>
                <a:gd name="T66" fmla="*/ 60 w 136"/>
                <a:gd name="T67" fmla="*/ 29 h 140"/>
                <a:gd name="T68" fmla="*/ 39 w 136"/>
                <a:gd name="T69" fmla="*/ 29 h 140"/>
                <a:gd name="T70" fmla="*/ 88 w 136"/>
                <a:gd name="T71" fmla="*/ 29 h 140"/>
                <a:gd name="T72" fmla="*/ 72 w 136"/>
                <a:gd name="T73" fmla="*/ 29 h 140"/>
                <a:gd name="T74" fmla="*/ 72 w 136"/>
                <a:gd name="T75" fmla="*/ 12 h 140"/>
                <a:gd name="T76" fmla="*/ 88 w 136"/>
                <a:gd name="T77" fmla="*/ 12 h 140"/>
                <a:gd name="T78" fmla="*/ 88 w 136"/>
                <a:gd name="T79" fmla="*/ 29 h 140"/>
                <a:gd name="T80" fmla="*/ 12 w 136"/>
                <a:gd name="T81" fmla="*/ 12 h 140"/>
                <a:gd name="T82" fmla="*/ 27 w 136"/>
                <a:gd name="T83" fmla="*/ 12 h 140"/>
                <a:gd name="T84" fmla="*/ 27 w 136"/>
                <a:gd name="T85" fmla="*/ 29 h 140"/>
                <a:gd name="T86" fmla="*/ 12 w 136"/>
                <a:gd name="T87" fmla="*/ 29 h 140"/>
                <a:gd name="T88" fmla="*/ 12 w 136"/>
                <a:gd name="T89" fmla="*/ 12 h 140"/>
                <a:gd name="T90" fmla="*/ 12 w 136"/>
                <a:gd name="T91" fmla="*/ 110 h 140"/>
                <a:gd name="T92" fmla="*/ 27 w 136"/>
                <a:gd name="T93" fmla="*/ 110 h 140"/>
                <a:gd name="T94" fmla="*/ 27 w 136"/>
                <a:gd name="T95" fmla="*/ 128 h 140"/>
                <a:gd name="T96" fmla="*/ 12 w 136"/>
                <a:gd name="T97" fmla="*/ 128 h 140"/>
                <a:gd name="T98" fmla="*/ 12 w 136"/>
                <a:gd name="T99" fmla="*/ 110 h 140"/>
                <a:gd name="T100" fmla="*/ 124 w 136"/>
                <a:gd name="T101" fmla="*/ 128 h 140"/>
                <a:gd name="T102" fmla="*/ 100 w 136"/>
                <a:gd name="T103" fmla="*/ 128 h 140"/>
                <a:gd name="T104" fmla="*/ 100 w 136"/>
                <a:gd name="T105" fmla="*/ 104 h 140"/>
                <a:gd name="T106" fmla="*/ 100 w 136"/>
                <a:gd name="T107" fmla="*/ 45 h 140"/>
                <a:gd name="T108" fmla="*/ 124 w 136"/>
                <a:gd name="T109" fmla="*/ 45 h 140"/>
                <a:gd name="T110" fmla="*/ 124 w 136"/>
                <a:gd name="T111" fmla="*/ 1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6" h="140">
                  <a:moveTo>
                    <a:pt x="130" y="33"/>
                  </a:moveTo>
                  <a:cubicBezTo>
                    <a:pt x="100" y="33"/>
                    <a:pt x="100" y="33"/>
                    <a:pt x="100" y="33"/>
                  </a:cubicBezTo>
                  <a:cubicBezTo>
                    <a:pt x="100" y="6"/>
                    <a:pt x="100" y="6"/>
                    <a:pt x="100" y="6"/>
                  </a:cubicBezTo>
                  <a:cubicBezTo>
                    <a:pt x="100" y="2"/>
                    <a:pt x="97" y="0"/>
                    <a:pt x="94" y="0"/>
                  </a:cubicBezTo>
                  <a:cubicBezTo>
                    <a:pt x="6" y="0"/>
                    <a:pt x="6" y="0"/>
                    <a:pt x="6" y="0"/>
                  </a:cubicBezTo>
                  <a:cubicBezTo>
                    <a:pt x="2" y="0"/>
                    <a:pt x="0" y="2"/>
                    <a:pt x="0" y="6"/>
                  </a:cubicBezTo>
                  <a:cubicBezTo>
                    <a:pt x="0" y="35"/>
                    <a:pt x="0" y="35"/>
                    <a:pt x="0" y="35"/>
                  </a:cubicBezTo>
                  <a:cubicBezTo>
                    <a:pt x="0" y="104"/>
                    <a:pt x="0" y="104"/>
                    <a:pt x="0" y="104"/>
                  </a:cubicBezTo>
                  <a:cubicBezTo>
                    <a:pt x="0" y="134"/>
                    <a:pt x="0" y="134"/>
                    <a:pt x="0" y="134"/>
                  </a:cubicBezTo>
                  <a:cubicBezTo>
                    <a:pt x="0" y="137"/>
                    <a:pt x="2" y="140"/>
                    <a:pt x="6" y="140"/>
                  </a:cubicBezTo>
                  <a:cubicBezTo>
                    <a:pt x="94" y="140"/>
                    <a:pt x="94" y="140"/>
                    <a:pt x="94" y="140"/>
                  </a:cubicBezTo>
                  <a:cubicBezTo>
                    <a:pt x="130" y="140"/>
                    <a:pt x="130" y="140"/>
                    <a:pt x="130" y="140"/>
                  </a:cubicBezTo>
                  <a:cubicBezTo>
                    <a:pt x="134" y="140"/>
                    <a:pt x="136" y="137"/>
                    <a:pt x="136" y="134"/>
                  </a:cubicBezTo>
                  <a:cubicBezTo>
                    <a:pt x="136" y="39"/>
                    <a:pt x="136" y="39"/>
                    <a:pt x="136" y="39"/>
                  </a:cubicBezTo>
                  <a:cubicBezTo>
                    <a:pt x="136" y="36"/>
                    <a:pt x="134" y="33"/>
                    <a:pt x="130" y="33"/>
                  </a:cubicBezTo>
                  <a:close/>
                  <a:moveTo>
                    <a:pt x="88" y="128"/>
                  </a:moveTo>
                  <a:cubicBezTo>
                    <a:pt x="72" y="128"/>
                    <a:pt x="72" y="128"/>
                    <a:pt x="72" y="128"/>
                  </a:cubicBezTo>
                  <a:cubicBezTo>
                    <a:pt x="72" y="110"/>
                    <a:pt x="72" y="110"/>
                    <a:pt x="72" y="110"/>
                  </a:cubicBezTo>
                  <a:cubicBezTo>
                    <a:pt x="88" y="110"/>
                    <a:pt x="88" y="110"/>
                    <a:pt x="88" y="110"/>
                  </a:cubicBezTo>
                  <a:lnTo>
                    <a:pt x="88" y="128"/>
                  </a:lnTo>
                  <a:close/>
                  <a:moveTo>
                    <a:pt x="60" y="110"/>
                  </a:moveTo>
                  <a:cubicBezTo>
                    <a:pt x="60" y="128"/>
                    <a:pt x="60" y="128"/>
                    <a:pt x="60" y="128"/>
                  </a:cubicBezTo>
                  <a:cubicBezTo>
                    <a:pt x="39" y="128"/>
                    <a:pt x="39" y="128"/>
                    <a:pt x="39" y="128"/>
                  </a:cubicBezTo>
                  <a:cubicBezTo>
                    <a:pt x="39" y="110"/>
                    <a:pt x="39" y="110"/>
                    <a:pt x="39" y="110"/>
                  </a:cubicBezTo>
                  <a:lnTo>
                    <a:pt x="60" y="110"/>
                  </a:lnTo>
                  <a:close/>
                  <a:moveTo>
                    <a:pt x="12" y="98"/>
                  </a:moveTo>
                  <a:cubicBezTo>
                    <a:pt x="12" y="41"/>
                    <a:pt x="12" y="41"/>
                    <a:pt x="12" y="41"/>
                  </a:cubicBezTo>
                  <a:cubicBezTo>
                    <a:pt x="88" y="41"/>
                    <a:pt x="88" y="41"/>
                    <a:pt x="88" y="41"/>
                  </a:cubicBezTo>
                  <a:cubicBezTo>
                    <a:pt x="88" y="98"/>
                    <a:pt x="88" y="98"/>
                    <a:pt x="88" y="98"/>
                  </a:cubicBezTo>
                  <a:lnTo>
                    <a:pt x="12" y="98"/>
                  </a:lnTo>
                  <a:close/>
                  <a:moveTo>
                    <a:pt x="39" y="29"/>
                  </a:moveTo>
                  <a:cubicBezTo>
                    <a:pt x="39" y="12"/>
                    <a:pt x="39" y="12"/>
                    <a:pt x="39" y="12"/>
                  </a:cubicBezTo>
                  <a:cubicBezTo>
                    <a:pt x="60" y="12"/>
                    <a:pt x="60" y="12"/>
                    <a:pt x="60" y="12"/>
                  </a:cubicBezTo>
                  <a:cubicBezTo>
                    <a:pt x="60" y="29"/>
                    <a:pt x="60" y="29"/>
                    <a:pt x="60" y="29"/>
                  </a:cubicBezTo>
                  <a:lnTo>
                    <a:pt x="39" y="29"/>
                  </a:lnTo>
                  <a:close/>
                  <a:moveTo>
                    <a:pt x="88" y="29"/>
                  </a:moveTo>
                  <a:cubicBezTo>
                    <a:pt x="72" y="29"/>
                    <a:pt x="72" y="29"/>
                    <a:pt x="72" y="29"/>
                  </a:cubicBezTo>
                  <a:cubicBezTo>
                    <a:pt x="72" y="12"/>
                    <a:pt x="72" y="12"/>
                    <a:pt x="72" y="12"/>
                  </a:cubicBezTo>
                  <a:cubicBezTo>
                    <a:pt x="88" y="12"/>
                    <a:pt x="88" y="12"/>
                    <a:pt x="88" y="12"/>
                  </a:cubicBezTo>
                  <a:lnTo>
                    <a:pt x="88" y="29"/>
                  </a:lnTo>
                  <a:close/>
                  <a:moveTo>
                    <a:pt x="12" y="12"/>
                  </a:moveTo>
                  <a:cubicBezTo>
                    <a:pt x="27" y="12"/>
                    <a:pt x="27" y="12"/>
                    <a:pt x="27" y="12"/>
                  </a:cubicBezTo>
                  <a:cubicBezTo>
                    <a:pt x="27" y="29"/>
                    <a:pt x="27" y="29"/>
                    <a:pt x="27" y="29"/>
                  </a:cubicBezTo>
                  <a:cubicBezTo>
                    <a:pt x="12" y="29"/>
                    <a:pt x="12" y="29"/>
                    <a:pt x="12" y="29"/>
                  </a:cubicBezTo>
                  <a:lnTo>
                    <a:pt x="12" y="12"/>
                  </a:lnTo>
                  <a:close/>
                  <a:moveTo>
                    <a:pt x="12" y="110"/>
                  </a:moveTo>
                  <a:cubicBezTo>
                    <a:pt x="27" y="110"/>
                    <a:pt x="27" y="110"/>
                    <a:pt x="27" y="110"/>
                  </a:cubicBezTo>
                  <a:cubicBezTo>
                    <a:pt x="27" y="128"/>
                    <a:pt x="27" y="128"/>
                    <a:pt x="27" y="128"/>
                  </a:cubicBezTo>
                  <a:cubicBezTo>
                    <a:pt x="12" y="128"/>
                    <a:pt x="12" y="128"/>
                    <a:pt x="12" y="128"/>
                  </a:cubicBezTo>
                  <a:lnTo>
                    <a:pt x="12" y="110"/>
                  </a:lnTo>
                  <a:close/>
                  <a:moveTo>
                    <a:pt x="124" y="128"/>
                  </a:moveTo>
                  <a:cubicBezTo>
                    <a:pt x="100" y="128"/>
                    <a:pt x="100" y="128"/>
                    <a:pt x="100" y="128"/>
                  </a:cubicBezTo>
                  <a:cubicBezTo>
                    <a:pt x="100" y="104"/>
                    <a:pt x="100" y="104"/>
                    <a:pt x="100" y="104"/>
                  </a:cubicBezTo>
                  <a:cubicBezTo>
                    <a:pt x="100" y="45"/>
                    <a:pt x="100" y="45"/>
                    <a:pt x="100" y="45"/>
                  </a:cubicBezTo>
                  <a:cubicBezTo>
                    <a:pt x="124" y="45"/>
                    <a:pt x="124" y="45"/>
                    <a:pt x="124" y="45"/>
                  </a:cubicBezTo>
                  <a:lnTo>
                    <a:pt x="124" y="12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455" tIns="45728" rIns="91455" bIns="45728"/>
            <a:lstStyle/>
            <a:p>
              <a:endParaRPr lang="zh-CN" altLang="en-US" sz="1800" dirty="0">
                <a:solidFill>
                  <a:srgbClr val="FFFFFF">
                    <a:lumMod val="50000"/>
                  </a:srgbClr>
                </a:solidFill>
                <a:latin typeface="优设标题黑" panose="00000500000000000000" pitchFamily="2" charset="-122"/>
                <a:ea typeface="优设标题黑" panose="00000500000000000000" pitchFamily="2" charset="-122"/>
                <a:cs typeface="阿里巴巴普惠体 R" panose="00020600040101010101" pitchFamily="18" charset="-122"/>
                <a:sym typeface="+mn-lt"/>
              </a:endParaRPr>
            </a:p>
          </p:txBody>
        </p:sp>
        <p:grpSp>
          <p:nvGrpSpPr>
            <p:cNvPr id="25" name="Group 20"/>
            <p:cNvGrpSpPr/>
            <p:nvPr/>
          </p:nvGrpSpPr>
          <p:grpSpPr bwMode="auto">
            <a:xfrm>
              <a:off x="4545709" y="3540955"/>
              <a:ext cx="439521" cy="447640"/>
              <a:chOff x="0" y="0"/>
              <a:chExt cx="276" cy="281"/>
            </a:xfrm>
          </p:grpSpPr>
          <p:sp>
            <p:nvSpPr>
              <p:cNvPr id="26" name="Freeform 21"/>
              <p:cNvSpPr/>
              <p:nvPr/>
            </p:nvSpPr>
            <p:spPr bwMode="auto">
              <a:xfrm>
                <a:off x="0" y="0"/>
                <a:ext cx="276" cy="203"/>
              </a:xfrm>
              <a:custGeom>
                <a:avLst/>
                <a:gdLst>
                  <a:gd name="T0" fmla="*/ 106 w 138"/>
                  <a:gd name="T1" fmla="*/ 37 h 101"/>
                  <a:gd name="T2" fmla="*/ 100 w 138"/>
                  <a:gd name="T3" fmla="*/ 38 h 101"/>
                  <a:gd name="T4" fmla="*/ 100 w 138"/>
                  <a:gd name="T5" fmla="*/ 35 h 101"/>
                  <a:gd name="T6" fmla="*/ 66 w 138"/>
                  <a:gd name="T7" fmla="*/ 0 h 101"/>
                  <a:gd name="T8" fmla="*/ 32 w 138"/>
                  <a:gd name="T9" fmla="*/ 29 h 101"/>
                  <a:gd name="T10" fmla="*/ 22 w 138"/>
                  <a:gd name="T11" fmla="*/ 30 h 101"/>
                  <a:gd name="T12" fmla="*/ 22 w 138"/>
                  <a:gd name="T13" fmla="*/ 30 h 101"/>
                  <a:gd name="T14" fmla="*/ 8 w 138"/>
                  <a:gd name="T15" fmla="*/ 51 h 101"/>
                  <a:gd name="T16" fmla="*/ 10 w 138"/>
                  <a:gd name="T17" fmla="*/ 60 h 101"/>
                  <a:gd name="T18" fmla="*/ 0 w 138"/>
                  <a:gd name="T19" fmla="*/ 79 h 101"/>
                  <a:gd name="T20" fmla="*/ 22 w 138"/>
                  <a:gd name="T21" fmla="*/ 101 h 101"/>
                  <a:gd name="T22" fmla="*/ 45 w 138"/>
                  <a:gd name="T23" fmla="*/ 101 h 101"/>
                  <a:gd name="T24" fmla="*/ 51 w 138"/>
                  <a:gd name="T25" fmla="*/ 95 h 101"/>
                  <a:gd name="T26" fmla="*/ 45 w 138"/>
                  <a:gd name="T27" fmla="*/ 89 h 101"/>
                  <a:gd name="T28" fmla="*/ 22 w 138"/>
                  <a:gd name="T29" fmla="*/ 89 h 101"/>
                  <a:gd name="T30" fmla="*/ 12 w 138"/>
                  <a:gd name="T31" fmla="*/ 79 h 101"/>
                  <a:gd name="T32" fmla="*/ 20 w 138"/>
                  <a:gd name="T33" fmla="*/ 69 h 101"/>
                  <a:gd name="T34" fmla="*/ 25 w 138"/>
                  <a:gd name="T35" fmla="*/ 65 h 101"/>
                  <a:gd name="T36" fmla="*/ 23 w 138"/>
                  <a:gd name="T37" fmla="*/ 58 h 101"/>
                  <a:gd name="T38" fmla="*/ 20 w 138"/>
                  <a:gd name="T39" fmla="*/ 51 h 101"/>
                  <a:gd name="T40" fmla="*/ 26 w 138"/>
                  <a:gd name="T41" fmla="*/ 41 h 101"/>
                  <a:gd name="T42" fmla="*/ 26 w 138"/>
                  <a:gd name="T43" fmla="*/ 41 h 101"/>
                  <a:gd name="T44" fmla="*/ 35 w 138"/>
                  <a:gd name="T45" fmla="*/ 42 h 101"/>
                  <a:gd name="T46" fmla="*/ 41 w 138"/>
                  <a:gd name="T47" fmla="*/ 42 h 101"/>
                  <a:gd name="T48" fmla="*/ 43 w 138"/>
                  <a:gd name="T49" fmla="*/ 36 h 101"/>
                  <a:gd name="T50" fmla="*/ 43 w 138"/>
                  <a:gd name="T51" fmla="*/ 35 h 101"/>
                  <a:gd name="T52" fmla="*/ 43 w 138"/>
                  <a:gd name="T53" fmla="*/ 35 h 101"/>
                  <a:gd name="T54" fmla="*/ 66 w 138"/>
                  <a:gd name="T55" fmla="*/ 12 h 101"/>
                  <a:gd name="T56" fmla="*/ 88 w 138"/>
                  <a:gd name="T57" fmla="*/ 35 h 101"/>
                  <a:gd name="T58" fmla="*/ 84 w 138"/>
                  <a:gd name="T59" fmla="*/ 46 h 101"/>
                  <a:gd name="T60" fmla="*/ 86 w 138"/>
                  <a:gd name="T61" fmla="*/ 54 h 101"/>
                  <a:gd name="T62" fmla="*/ 93 w 138"/>
                  <a:gd name="T63" fmla="*/ 54 h 101"/>
                  <a:gd name="T64" fmla="*/ 106 w 138"/>
                  <a:gd name="T65" fmla="*/ 49 h 101"/>
                  <a:gd name="T66" fmla="*/ 126 w 138"/>
                  <a:gd name="T67" fmla="*/ 69 h 101"/>
                  <a:gd name="T68" fmla="*/ 106 w 138"/>
                  <a:gd name="T69" fmla="*/ 89 h 101"/>
                  <a:gd name="T70" fmla="*/ 93 w 138"/>
                  <a:gd name="T71" fmla="*/ 89 h 101"/>
                  <a:gd name="T72" fmla="*/ 87 w 138"/>
                  <a:gd name="T73" fmla="*/ 95 h 101"/>
                  <a:gd name="T74" fmla="*/ 93 w 138"/>
                  <a:gd name="T75" fmla="*/ 101 h 101"/>
                  <a:gd name="T76" fmla="*/ 106 w 138"/>
                  <a:gd name="T77" fmla="*/ 101 h 101"/>
                  <a:gd name="T78" fmla="*/ 138 w 138"/>
                  <a:gd name="T79" fmla="*/ 69 h 101"/>
                  <a:gd name="T80" fmla="*/ 106 w 138"/>
                  <a:gd name="T81" fmla="*/ 3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8" h="101">
                    <a:moveTo>
                      <a:pt x="106" y="37"/>
                    </a:moveTo>
                    <a:cubicBezTo>
                      <a:pt x="104" y="37"/>
                      <a:pt x="102" y="37"/>
                      <a:pt x="100" y="38"/>
                    </a:cubicBezTo>
                    <a:cubicBezTo>
                      <a:pt x="100" y="37"/>
                      <a:pt x="100" y="36"/>
                      <a:pt x="100" y="35"/>
                    </a:cubicBezTo>
                    <a:cubicBezTo>
                      <a:pt x="100" y="16"/>
                      <a:pt x="84" y="0"/>
                      <a:pt x="66" y="0"/>
                    </a:cubicBezTo>
                    <a:cubicBezTo>
                      <a:pt x="49" y="0"/>
                      <a:pt x="35" y="13"/>
                      <a:pt x="32" y="29"/>
                    </a:cubicBezTo>
                    <a:cubicBezTo>
                      <a:pt x="28" y="28"/>
                      <a:pt x="25" y="29"/>
                      <a:pt x="22" y="30"/>
                    </a:cubicBezTo>
                    <a:cubicBezTo>
                      <a:pt x="22" y="30"/>
                      <a:pt x="22" y="30"/>
                      <a:pt x="22" y="30"/>
                    </a:cubicBezTo>
                    <a:cubicBezTo>
                      <a:pt x="13" y="33"/>
                      <a:pt x="8" y="42"/>
                      <a:pt x="8" y="51"/>
                    </a:cubicBezTo>
                    <a:cubicBezTo>
                      <a:pt x="8" y="54"/>
                      <a:pt x="8" y="57"/>
                      <a:pt x="10" y="60"/>
                    </a:cubicBezTo>
                    <a:cubicBezTo>
                      <a:pt x="4" y="64"/>
                      <a:pt x="0" y="71"/>
                      <a:pt x="0" y="79"/>
                    </a:cubicBezTo>
                    <a:cubicBezTo>
                      <a:pt x="0" y="91"/>
                      <a:pt x="10" y="101"/>
                      <a:pt x="22" y="101"/>
                    </a:cubicBezTo>
                    <a:cubicBezTo>
                      <a:pt x="45" y="101"/>
                      <a:pt x="45" y="101"/>
                      <a:pt x="45" y="101"/>
                    </a:cubicBezTo>
                    <a:cubicBezTo>
                      <a:pt x="48" y="101"/>
                      <a:pt x="51" y="98"/>
                      <a:pt x="51" y="95"/>
                    </a:cubicBezTo>
                    <a:cubicBezTo>
                      <a:pt x="51" y="92"/>
                      <a:pt x="48" y="89"/>
                      <a:pt x="45" y="89"/>
                    </a:cubicBezTo>
                    <a:cubicBezTo>
                      <a:pt x="22" y="89"/>
                      <a:pt x="22" y="89"/>
                      <a:pt x="22" y="89"/>
                    </a:cubicBezTo>
                    <a:cubicBezTo>
                      <a:pt x="16" y="89"/>
                      <a:pt x="12" y="84"/>
                      <a:pt x="12" y="79"/>
                    </a:cubicBezTo>
                    <a:cubicBezTo>
                      <a:pt x="12" y="74"/>
                      <a:pt x="16" y="70"/>
                      <a:pt x="20" y="69"/>
                    </a:cubicBezTo>
                    <a:cubicBezTo>
                      <a:pt x="23" y="69"/>
                      <a:pt x="25" y="67"/>
                      <a:pt x="25" y="65"/>
                    </a:cubicBezTo>
                    <a:cubicBezTo>
                      <a:pt x="26" y="62"/>
                      <a:pt x="25" y="60"/>
                      <a:pt x="23" y="58"/>
                    </a:cubicBezTo>
                    <a:cubicBezTo>
                      <a:pt x="21" y="57"/>
                      <a:pt x="20" y="54"/>
                      <a:pt x="20" y="51"/>
                    </a:cubicBezTo>
                    <a:cubicBezTo>
                      <a:pt x="20" y="47"/>
                      <a:pt x="22" y="43"/>
                      <a:pt x="26" y="41"/>
                    </a:cubicBezTo>
                    <a:cubicBezTo>
                      <a:pt x="26" y="41"/>
                      <a:pt x="26" y="41"/>
                      <a:pt x="26" y="41"/>
                    </a:cubicBezTo>
                    <a:cubicBezTo>
                      <a:pt x="29" y="40"/>
                      <a:pt x="32" y="40"/>
                      <a:pt x="35" y="42"/>
                    </a:cubicBezTo>
                    <a:cubicBezTo>
                      <a:pt x="36" y="43"/>
                      <a:pt x="39" y="43"/>
                      <a:pt x="41" y="42"/>
                    </a:cubicBezTo>
                    <a:cubicBezTo>
                      <a:pt x="43" y="41"/>
                      <a:pt x="44" y="39"/>
                      <a:pt x="43" y="36"/>
                    </a:cubicBezTo>
                    <a:cubicBezTo>
                      <a:pt x="43" y="36"/>
                      <a:pt x="43" y="36"/>
                      <a:pt x="43" y="35"/>
                    </a:cubicBezTo>
                    <a:cubicBezTo>
                      <a:pt x="43" y="35"/>
                      <a:pt x="43" y="35"/>
                      <a:pt x="43" y="35"/>
                    </a:cubicBezTo>
                    <a:cubicBezTo>
                      <a:pt x="43" y="22"/>
                      <a:pt x="53" y="12"/>
                      <a:pt x="66" y="12"/>
                    </a:cubicBezTo>
                    <a:cubicBezTo>
                      <a:pt x="78" y="12"/>
                      <a:pt x="88" y="22"/>
                      <a:pt x="88" y="35"/>
                    </a:cubicBezTo>
                    <a:cubicBezTo>
                      <a:pt x="88" y="39"/>
                      <a:pt x="87" y="43"/>
                      <a:pt x="84" y="46"/>
                    </a:cubicBezTo>
                    <a:cubicBezTo>
                      <a:pt x="83" y="49"/>
                      <a:pt x="83" y="52"/>
                      <a:pt x="86" y="54"/>
                    </a:cubicBezTo>
                    <a:cubicBezTo>
                      <a:pt x="88" y="56"/>
                      <a:pt x="91" y="56"/>
                      <a:pt x="93" y="54"/>
                    </a:cubicBezTo>
                    <a:cubicBezTo>
                      <a:pt x="96" y="52"/>
                      <a:pt x="100" y="49"/>
                      <a:pt x="106" y="49"/>
                    </a:cubicBezTo>
                    <a:cubicBezTo>
                      <a:pt x="117" y="49"/>
                      <a:pt x="126" y="58"/>
                      <a:pt x="126" y="69"/>
                    </a:cubicBezTo>
                    <a:cubicBezTo>
                      <a:pt x="126" y="80"/>
                      <a:pt x="117" y="89"/>
                      <a:pt x="106" y="89"/>
                    </a:cubicBezTo>
                    <a:cubicBezTo>
                      <a:pt x="93" y="89"/>
                      <a:pt x="93" y="89"/>
                      <a:pt x="93" y="89"/>
                    </a:cubicBezTo>
                    <a:cubicBezTo>
                      <a:pt x="90" y="89"/>
                      <a:pt x="87" y="92"/>
                      <a:pt x="87" y="95"/>
                    </a:cubicBezTo>
                    <a:cubicBezTo>
                      <a:pt x="87" y="98"/>
                      <a:pt x="90" y="101"/>
                      <a:pt x="93" y="101"/>
                    </a:cubicBezTo>
                    <a:cubicBezTo>
                      <a:pt x="106" y="101"/>
                      <a:pt x="106" y="101"/>
                      <a:pt x="106" y="101"/>
                    </a:cubicBezTo>
                    <a:cubicBezTo>
                      <a:pt x="124" y="101"/>
                      <a:pt x="138" y="87"/>
                      <a:pt x="138" y="69"/>
                    </a:cubicBezTo>
                    <a:cubicBezTo>
                      <a:pt x="138" y="51"/>
                      <a:pt x="124" y="37"/>
                      <a:pt x="106" y="3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dirty="0">
                  <a:solidFill>
                    <a:srgbClr val="FFFFFF">
                      <a:lumMod val="50000"/>
                    </a:srgbClr>
                  </a:solidFill>
                  <a:latin typeface="优设标题黑" panose="00000500000000000000" pitchFamily="2" charset="-122"/>
                  <a:ea typeface="优设标题黑" panose="00000500000000000000" pitchFamily="2" charset="-122"/>
                  <a:cs typeface="阿里巴巴普惠体 R" panose="00020600040101010101" pitchFamily="18" charset="-122"/>
                  <a:sym typeface="+mn-lt"/>
                </a:endParaRPr>
              </a:p>
            </p:txBody>
          </p:sp>
          <p:sp>
            <p:nvSpPr>
              <p:cNvPr id="27" name="Freeform 22"/>
              <p:cNvSpPr/>
              <p:nvPr/>
            </p:nvSpPr>
            <p:spPr bwMode="auto">
              <a:xfrm>
                <a:off x="84" y="115"/>
                <a:ext cx="108" cy="166"/>
              </a:xfrm>
              <a:custGeom>
                <a:avLst/>
                <a:gdLst>
                  <a:gd name="T0" fmla="*/ 43 w 54"/>
                  <a:gd name="T1" fmla="*/ 53 h 83"/>
                  <a:gd name="T2" fmla="*/ 33 w 54"/>
                  <a:gd name="T3" fmla="*/ 63 h 83"/>
                  <a:gd name="T4" fmla="*/ 33 w 54"/>
                  <a:gd name="T5" fmla="*/ 6 h 83"/>
                  <a:gd name="T6" fmla="*/ 27 w 54"/>
                  <a:gd name="T7" fmla="*/ 0 h 83"/>
                  <a:gd name="T8" fmla="*/ 21 w 54"/>
                  <a:gd name="T9" fmla="*/ 6 h 83"/>
                  <a:gd name="T10" fmla="*/ 21 w 54"/>
                  <a:gd name="T11" fmla="*/ 63 h 83"/>
                  <a:gd name="T12" fmla="*/ 11 w 54"/>
                  <a:gd name="T13" fmla="*/ 53 h 83"/>
                  <a:gd name="T14" fmla="*/ 2 w 54"/>
                  <a:gd name="T15" fmla="*/ 53 h 83"/>
                  <a:gd name="T16" fmla="*/ 2 w 54"/>
                  <a:gd name="T17" fmla="*/ 61 h 83"/>
                  <a:gd name="T18" fmla="*/ 23 w 54"/>
                  <a:gd name="T19" fmla="*/ 82 h 83"/>
                  <a:gd name="T20" fmla="*/ 27 w 54"/>
                  <a:gd name="T21" fmla="*/ 83 h 83"/>
                  <a:gd name="T22" fmla="*/ 31 w 54"/>
                  <a:gd name="T23" fmla="*/ 82 h 83"/>
                  <a:gd name="T24" fmla="*/ 52 w 54"/>
                  <a:gd name="T25" fmla="*/ 61 h 83"/>
                  <a:gd name="T26" fmla="*/ 52 w 54"/>
                  <a:gd name="T27" fmla="*/ 53 h 83"/>
                  <a:gd name="T28" fmla="*/ 43 w 54"/>
                  <a:gd name="T29" fmla="*/ 5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4" h="83">
                    <a:moveTo>
                      <a:pt x="43" y="53"/>
                    </a:moveTo>
                    <a:cubicBezTo>
                      <a:pt x="33" y="63"/>
                      <a:pt x="33" y="63"/>
                      <a:pt x="33" y="63"/>
                    </a:cubicBezTo>
                    <a:cubicBezTo>
                      <a:pt x="33" y="6"/>
                      <a:pt x="33" y="6"/>
                      <a:pt x="33" y="6"/>
                    </a:cubicBezTo>
                    <a:cubicBezTo>
                      <a:pt x="33" y="2"/>
                      <a:pt x="30" y="0"/>
                      <a:pt x="27" y="0"/>
                    </a:cubicBezTo>
                    <a:cubicBezTo>
                      <a:pt x="24" y="0"/>
                      <a:pt x="21" y="2"/>
                      <a:pt x="21" y="6"/>
                    </a:cubicBezTo>
                    <a:cubicBezTo>
                      <a:pt x="21" y="63"/>
                      <a:pt x="21" y="63"/>
                      <a:pt x="21" y="63"/>
                    </a:cubicBezTo>
                    <a:cubicBezTo>
                      <a:pt x="11" y="53"/>
                      <a:pt x="11" y="53"/>
                      <a:pt x="11" y="53"/>
                    </a:cubicBezTo>
                    <a:cubicBezTo>
                      <a:pt x="8" y="50"/>
                      <a:pt x="5" y="50"/>
                      <a:pt x="2" y="53"/>
                    </a:cubicBezTo>
                    <a:cubicBezTo>
                      <a:pt x="0" y="55"/>
                      <a:pt x="0" y="59"/>
                      <a:pt x="2" y="61"/>
                    </a:cubicBezTo>
                    <a:cubicBezTo>
                      <a:pt x="23" y="82"/>
                      <a:pt x="23" y="82"/>
                      <a:pt x="23" y="82"/>
                    </a:cubicBezTo>
                    <a:cubicBezTo>
                      <a:pt x="24" y="83"/>
                      <a:pt x="25" y="83"/>
                      <a:pt x="27" y="83"/>
                    </a:cubicBezTo>
                    <a:cubicBezTo>
                      <a:pt x="28" y="83"/>
                      <a:pt x="30" y="83"/>
                      <a:pt x="31" y="82"/>
                    </a:cubicBezTo>
                    <a:cubicBezTo>
                      <a:pt x="52" y="61"/>
                      <a:pt x="52" y="61"/>
                      <a:pt x="52" y="61"/>
                    </a:cubicBezTo>
                    <a:cubicBezTo>
                      <a:pt x="54" y="59"/>
                      <a:pt x="54" y="55"/>
                      <a:pt x="52" y="53"/>
                    </a:cubicBezTo>
                    <a:cubicBezTo>
                      <a:pt x="49" y="50"/>
                      <a:pt x="45" y="50"/>
                      <a:pt x="43" y="5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dirty="0">
                  <a:solidFill>
                    <a:srgbClr val="FFFFFF">
                      <a:lumMod val="50000"/>
                    </a:srgbClr>
                  </a:solidFill>
                  <a:latin typeface="优设标题黑" panose="00000500000000000000" pitchFamily="2" charset="-122"/>
                  <a:ea typeface="优设标题黑" panose="00000500000000000000" pitchFamily="2" charset="-122"/>
                  <a:cs typeface="阿里巴巴普惠体 R" panose="00020600040101010101" pitchFamily="18" charset="-122"/>
                  <a:sym typeface="+mn-lt"/>
                </a:endParaRPr>
              </a:p>
            </p:txBody>
          </p:sp>
        </p:grpSp>
        <p:sp>
          <p:nvSpPr>
            <p:cNvPr id="28" name="Freeform 23"/>
            <p:cNvSpPr>
              <a:spLocks noEditPoints="1"/>
            </p:cNvSpPr>
            <p:nvPr/>
          </p:nvSpPr>
          <p:spPr bwMode="auto">
            <a:xfrm>
              <a:off x="5783100" y="4786819"/>
              <a:ext cx="388047" cy="411987"/>
            </a:xfrm>
            <a:custGeom>
              <a:avLst/>
              <a:gdLst>
                <a:gd name="T0" fmla="*/ 111 w 132"/>
                <a:gd name="T1" fmla="*/ 56 h 140"/>
                <a:gd name="T2" fmla="*/ 103 w 132"/>
                <a:gd name="T3" fmla="*/ 56 h 140"/>
                <a:gd name="T4" fmla="*/ 103 w 132"/>
                <a:gd name="T5" fmla="*/ 37 h 140"/>
                <a:gd name="T6" fmla="*/ 66 w 132"/>
                <a:gd name="T7" fmla="*/ 0 h 140"/>
                <a:gd name="T8" fmla="*/ 29 w 132"/>
                <a:gd name="T9" fmla="*/ 37 h 140"/>
                <a:gd name="T10" fmla="*/ 29 w 132"/>
                <a:gd name="T11" fmla="*/ 55 h 140"/>
                <a:gd name="T12" fmla="*/ 21 w 132"/>
                <a:gd name="T13" fmla="*/ 55 h 140"/>
                <a:gd name="T14" fmla="*/ 0 w 132"/>
                <a:gd name="T15" fmla="*/ 76 h 140"/>
                <a:gd name="T16" fmla="*/ 21 w 132"/>
                <a:gd name="T17" fmla="*/ 97 h 140"/>
                <a:gd name="T18" fmla="*/ 41 w 132"/>
                <a:gd name="T19" fmla="*/ 97 h 140"/>
                <a:gd name="T20" fmla="*/ 41 w 132"/>
                <a:gd name="T21" fmla="*/ 57 h 140"/>
                <a:gd name="T22" fmla="*/ 41 w 132"/>
                <a:gd name="T23" fmla="*/ 55 h 140"/>
                <a:gd name="T24" fmla="*/ 41 w 132"/>
                <a:gd name="T25" fmla="*/ 37 h 140"/>
                <a:gd name="T26" fmla="*/ 66 w 132"/>
                <a:gd name="T27" fmla="*/ 12 h 140"/>
                <a:gd name="T28" fmla="*/ 91 w 132"/>
                <a:gd name="T29" fmla="*/ 37 h 140"/>
                <a:gd name="T30" fmla="*/ 91 w 132"/>
                <a:gd name="T31" fmla="*/ 56 h 140"/>
                <a:gd name="T32" fmla="*/ 91 w 132"/>
                <a:gd name="T33" fmla="*/ 59 h 140"/>
                <a:gd name="T34" fmla="*/ 91 w 132"/>
                <a:gd name="T35" fmla="*/ 92 h 140"/>
                <a:gd name="T36" fmla="*/ 91 w 132"/>
                <a:gd name="T37" fmla="*/ 98 h 140"/>
                <a:gd name="T38" fmla="*/ 91 w 132"/>
                <a:gd name="T39" fmla="*/ 109 h 140"/>
                <a:gd name="T40" fmla="*/ 81 w 132"/>
                <a:gd name="T41" fmla="*/ 119 h 140"/>
                <a:gd name="T42" fmla="*/ 79 w 132"/>
                <a:gd name="T43" fmla="*/ 119 h 140"/>
                <a:gd name="T44" fmla="*/ 66 w 132"/>
                <a:gd name="T45" fmla="*/ 110 h 140"/>
                <a:gd name="T46" fmla="*/ 51 w 132"/>
                <a:gd name="T47" fmla="*/ 125 h 140"/>
                <a:gd name="T48" fmla="*/ 66 w 132"/>
                <a:gd name="T49" fmla="*/ 140 h 140"/>
                <a:gd name="T50" fmla="*/ 79 w 132"/>
                <a:gd name="T51" fmla="*/ 131 h 140"/>
                <a:gd name="T52" fmla="*/ 81 w 132"/>
                <a:gd name="T53" fmla="*/ 131 h 140"/>
                <a:gd name="T54" fmla="*/ 103 w 132"/>
                <a:gd name="T55" fmla="*/ 109 h 140"/>
                <a:gd name="T56" fmla="*/ 103 w 132"/>
                <a:gd name="T57" fmla="*/ 98 h 140"/>
                <a:gd name="T58" fmla="*/ 111 w 132"/>
                <a:gd name="T59" fmla="*/ 98 h 140"/>
                <a:gd name="T60" fmla="*/ 132 w 132"/>
                <a:gd name="T61" fmla="*/ 77 h 140"/>
                <a:gd name="T62" fmla="*/ 111 w 132"/>
                <a:gd name="T63" fmla="*/ 56 h 140"/>
                <a:gd name="T64" fmla="*/ 29 w 132"/>
                <a:gd name="T65" fmla="*/ 85 h 140"/>
                <a:gd name="T66" fmla="*/ 21 w 132"/>
                <a:gd name="T67" fmla="*/ 85 h 140"/>
                <a:gd name="T68" fmla="*/ 12 w 132"/>
                <a:gd name="T69" fmla="*/ 76 h 140"/>
                <a:gd name="T70" fmla="*/ 21 w 132"/>
                <a:gd name="T71" fmla="*/ 67 h 140"/>
                <a:gd name="T72" fmla="*/ 29 w 132"/>
                <a:gd name="T73" fmla="*/ 67 h 140"/>
                <a:gd name="T74" fmla="*/ 29 w 132"/>
                <a:gd name="T75" fmla="*/ 85 h 140"/>
                <a:gd name="T76" fmla="*/ 111 w 132"/>
                <a:gd name="T77" fmla="*/ 86 h 140"/>
                <a:gd name="T78" fmla="*/ 103 w 132"/>
                <a:gd name="T79" fmla="*/ 86 h 140"/>
                <a:gd name="T80" fmla="*/ 103 w 132"/>
                <a:gd name="T81" fmla="*/ 68 h 140"/>
                <a:gd name="T82" fmla="*/ 111 w 132"/>
                <a:gd name="T83" fmla="*/ 68 h 140"/>
                <a:gd name="T84" fmla="*/ 120 w 132"/>
                <a:gd name="T85" fmla="*/ 77 h 140"/>
                <a:gd name="T86" fmla="*/ 111 w 132"/>
                <a:gd name="T87" fmla="*/ 86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2" h="140">
                  <a:moveTo>
                    <a:pt x="111" y="56"/>
                  </a:moveTo>
                  <a:cubicBezTo>
                    <a:pt x="103" y="56"/>
                    <a:pt x="103" y="56"/>
                    <a:pt x="103" y="56"/>
                  </a:cubicBezTo>
                  <a:cubicBezTo>
                    <a:pt x="103" y="37"/>
                    <a:pt x="103" y="37"/>
                    <a:pt x="103" y="37"/>
                  </a:cubicBezTo>
                  <a:cubicBezTo>
                    <a:pt x="103" y="16"/>
                    <a:pt x="86" y="0"/>
                    <a:pt x="66" y="0"/>
                  </a:cubicBezTo>
                  <a:cubicBezTo>
                    <a:pt x="46" y="0"/>
                    <a:pt x="29" y="16"/>
                    <a:pt x="29" y="37"/>
                  </a:cubicBezTo>
                  <a:cubicBezTo>
                    <a:pt x="29" y="55"/>
                    <a:pt x="29" y="55"/>
                    <a:pt x="29" y="55"/>
                  </a:cubicBezTo>
                  <a:cubicBezTo>
                    <a:pt x="21" y="55"/>
                    <a:pt x="21" y="55"/>
                    <a:pt x="21" y="55"/>
                  </a:cubicBezTo>
                  <a:cubicBezTo>
                    <a:pt x="9" y="55"/>
                    <a:pt x="0" y="65"/>
                    <a:pt x="0" y="76"/>
                  </a:cubicBezTo>
                  <a:cubicBezTo>
                    <a:pt x="0" y="88"/>
                    <a:pt x="9" y="97"/>
                    <a:pt x="21" y="97"/>
                  </a:cubicBezTo>
                  <a:cubicBezTo>
                    <a:pt x="41" y="97"/>
                    <a:pt x="41" y="97"/>
                    <a:pt x="41" y="97"/>
                  </a:cubicBezTo>
                  <a:cubicBezTo>
                    <a:pt x="41" y="57"/>
                    <a:pt x="41" y="57"/>
                    <a:pt x="41" y="57"/>
                  </a:cubicBezTo>
                  <a:cubicBezTo>
                    <a:pt x="41" y="55"/>
                    <a:pt x="41" y="55"/>
                    <a:pt x="41" y="55"/>
                  </a:cubicBezTo>
                  <a:cubicBezTo>
                    <a:pt x="41" y="37"/>
                    <a:pt x="41" y="37"/>
                    <a:pt x="41" y="37"/>
                  </a:cubicBezTo>
                  <a:cubicBezTo>
                    <a:pt x="41" y="23"/>
                    <a:pt x="52" y="12"/>
                    <a:pt x="66" y="12"/>
                  </a:cubicBezTo>
                  <a:cubicBezTo>
                    <a:pt x="80" y="12"/>
                    <a:pt x="91" y="23"/>
                    <a:pt x="91" y="37"/>
                  </a:cubicBezTo>
                  <a:cubicBezTo>
                    <a:pt x="91" y="56"/>
                    <a:pt x="91" y="56"/>
                    <a:pt x="91" y="56"/>
                  </a:cubicBezTo>
                  <a:cubicBezTo>
                    <a:pt x="91" y="59"/>
                    <a:pt x="91" y="59"/>
                    <a:pt x="91" y="59"/>
                  </a:cubicBezTo>
                  <a:cubicBezTo>
                    <a:pt x="91" y="92"/>
                    <a:pt x="91" y="92"/>
                    <a:pt x="91" y="92"/>
                  </a:cubicBezTo>
                  <a:cubicBezTo>
                    <a:pt x="91" y="98"/>
                    <a:pt x="91" y="98"/>
                    <a:pt x="91" y="98"/>
                  </a:cubicBezTo>
                  <a:cubicBezTo>
                    <a:pt x="91" y="109"/>
                    <a:pt x="91" y="109"/>
                    <a:pt x="91" y="109"/>
                  </a:cubicBezTo>
                  <a:cubicBezTo>
                    <a:pt x="91" y="114"/>
                    <a:pt x="86" y="119"/>
                    <a:pt x="81" y="119"/>
                  </a:cubicBezTo>
                  <a:cubicBezTo>
                    <a:pt x="79" y="119"/>
                    <a:pt x="79" y="119"/>
                    <a:pt x="79" y="119"/>
                  </a:cubicBezTo>
                  <a:cubicBezTo>
                    <a:pt x="77" y="114"/>
                    <a:pt x="72" y="110"/>
                    <a:pt x="66" y="110"/>
                  </a:cubicBezTo>
                  <a:cubicBezTo>
                    <a:pt x="58" y="110"/>
                    <a:pt x="51" y="117"/>
                    <a:pt x="51" y="125"/>
                  </a:cubicBezTo>
                  <a:cubicBezTo>
                    <a:pt x="51" y="133"/>
                    <a:pt x="58" y="140"/>
                    <a:pt x="66" y="140"/>
                  </a:cubicBezTo>
                  <a:cubicBezTo>
                    <a:pt x="72" y="140"/>
                    <a:pt x="77" y="136"/>
                    <a:pt x="79" y="131"/>
                  </a:cubicBezTo>
                  <a:cubicBezTo>
                    <a:pt x="81" y="131"/>
                    <a:pt x="81" y="131"/>
                    <a:pt x="81" y="131"/>
                  </a:cubicBezTo>
                  <a:cubicBezTo>
                    <a:pt x="93" y="131"/>
                    <a:pt x="103" y="121"/>
                    <a:pt x="103" y="109"/>
                  </a:cubicBezTo>
                  <a:cubicBezTo>
                    <a:pt x="103" y="98"/>
                    <a:pt x="103" y="98"/>
                    <a:pt x="103" y="98"/>
                  </a:cubicBezTo>
                  <a:cubicBezTo>
                    <a:pt x="111" y="98"/>
                    <a:pt x="111" y="98"/>
                    <a:pt x="111" y="98"/>
                  </a:cubicBezTo>
                  <a:cubicBezTo>
                    <a:pt x="123" y="98"/>
                    <a:pt x="132" y="89"/>
                    <a:pt x="132" y="77"/>
                  </a:cubicBezTo>
                  <a:cubicBezTo>
                    <a:pt x="132" y="66"/>
                    <a:pt x="123" y="56"/>
                    <a:pt x="111" y="56"/>
                  </a:cubicBezTo>
                  <a:close/>
                  <a:moveTo>
                    <a:pt x="29" y="85"/>
                  </a:moveTo>
                  <a:cubicBezTo>
                    <a:pt x="21" y="85"/>
                    <a:pt x="21" y="85"/>
                    <a:pt x="21" y="85"/>
                  </a:cubicBezTo>
                  <a:cubicBezTo>
                    <a:pt x="16" y="85"/>
                    <a:pt x="12" y="81"/>
                    <a:pt x="12" y="76"/>
                  </a:cubicBezTo>
                  <a:cubicBezTo>
                    <a:pt x="12" y="71"/>
                    <a:pt x="16" y="67"/>
                    <a:pt x="21" y="67"/>
                  </a:cubicBezTo>
                  <a:cubicBezTo>
                    <a:pt x="29" y="67"/>
                    <a:pt x="29" y="67"/>
                    <a:pt x="29" y="67"/>
                  </a:cubicBezTo>
                  <a:lnTo>
                    <a:pt x="29" y="85"/>
                  </a:lnTo>
                  <a:close/>
                  <a:moveTo>
                    <a:pt x="111" y="86"/>
                  </a:moveTo>
                  <a:cubicBezTo>
                    <a:pt x="103" y="86"/>
                    <a:pt x="103" y="86"/>
                    <a:pt x="103" y="86"/>
                  </a:cubicBezTo>
                  <a:cubicBezTo>
                    <a:pt x="103" y="68"/>
                    <a:pt x="103" y="68"/>
                    <a:pt x="103" y="68"/>
                  </a:cubicBezTo>
                  <a:cubicBezTo>
                    <a:pt x="111" y="68"/>
                    <a:pt x="111" y="68"/>
                    <a:pt x="111" y="68"/>
                  </a:cubicBezTo>
                  <a:cubicBezTo>
                    <a:pt x="116" y="68"/>
                    <a:pt x="120" y="72"/>
                    <a:pt x="120" y="77"/>
                  </a:cubicBezTo>
                  <a:cubicBezTo>
                    <a:pt x="120" y="82"/>
                    <a:pt x="116" y="86"/>
                    <a:pt x="111" y="8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455" tIns="45728" rIns="91455" bIns="45728"/>
            <a:lstStyle/>
            <a:p>
              <a:endParaRPr lang="zh-CN" altLang="en-US" sz="1800" dirty="0">
                <a:solidFill>
                  <a:srgbClr val="FFFFFF">
                    <a:lumMod val="50000"/>
                  </a:srgbClr>
                </a:solidFill>
                <a:latin typeface="优设标题黑" panose="00000500000000000000" pitchFamily="2" charset="-122"/>
                <a:ea typeface="优设标题黑" panose="00000500000000000000" pitchFamily="2" charset="-122"/>
                <a:cs typeface="阿里巴巴普惠体 R" panose="00020600040101010101" pitchFamily="18" charset="-122"/>
                <a:sym typeface="+mn-lt"/>
              </a:endParaRPr>
            </a:p>
          </p:txBody>
        </p:sp>
        <p:grpSp>
          <p:nvGrpSpPr>
            <p:cNvPr id="29" name="Group 24"/>
            <p:cNvGrpSpPr/>
            <p:nvPr/>
          </p:nvGrpSpPr>
          <p:grpSpPr bwMode="auto">
            <a:xfrm>
              <a:off x="7008616" y="3572646"/>
              <a:ext cx="384086" cy="328798"/>
              <a:chOff x="0" y="0"/>
              <a:chExt cx="280" cy="240"/>
            </a:xfrm>
          </p:grpSpPr>
          <p:sp>
            <p:nvSpPr>
              <p:cNvPr id="30" name="Freeform 25"/>
              <p:cNvSpPr>
                <a:spLocks noEditPoints="1"/>
              </p:cNvSpPr>
              <p:nvPr/>
            </p:nvSpPr>
            <p:spPr bwMode="auto">
              <a:xfrm>
                <a:off x="0" y="0"/>
                <a:ext cx="280" cy="240"/>
              </a:xfrm>
              <a:custGeom>
                <a:avLst/>
                <a:gdLst>
                  <a:gd name="T0" fmla="*/ 122 w 140"/>
                  <a:gd name="T1" fmla="*/ 20 h 120"/>
                  <a:gd name="T2" fmla="*/ 100 w 140"/>
                  <a:gd name="T3" fmla="*/ 20 h 120"/>
                  <a:gd name="T4" fmla="*/ 100 w 140"/>
                  <a:gd name="T5" fmla="*/ 18 h 120"/>
                  <a:gd name="T6" fmla="*/ 100 w 140"/>
                  <a:gd name="T7" fmla="*/ 15 h 120"/>
                  <a:gd name="T8" fmla="*/ 85 w 140"/>
                  <a:gd name="T9" fmla="*/ 0 h 120"/>
                  <a:gd name="T10" fmla="*/ 70 w 140"/>
                  <a:gd name="T11" fmla="*/ 0 h 120"/>
                  <a:gd name="T12" fmla="*/ 56 w 140"/>
                  <a:gd name="T13" fmla="*/ 15 h 120"/>
                  <a:gd name="T14" fmla="*/ 56 w 140"/>
                  <a:gd name="T15" fmla="*/ 20 h 120"/>
                  <a:gd name="T16" fmla="*/ 18 w 140"/>
                  <a:gd name="T17" fmla="*/ 20 h 120"/>
                  <a:gd name="T18" fmla="*/ 0 w 140"/>
                  <a:gd name="T19" fmla="*/ 38 h 120"/>
                  <a:gd name="T20" fmla="*/ 0 w 140"/>
                  <a:gd name="T21" fmla="*/ 101 h 120"/>
                  <a:gd name="T22" fmla="*/ 18 w 140"/>
                  <a:gd name="T23" fmla="*/ 120 h 120"/>
                  <a:gd name="T24" fmla="*/ 122 w 140"/>
                  <a:gd name="T25" fmla="*/ 120 h 120"/>
                  <a:gd name="T26" fmla="*/ 140 w 140"/>
                  <a:gd name="T27" fmla="*/ 101 h 120"/>
                  <a:gd name="T28" fmla="*/ 140 w 140"/>
                  <a:gd name="T29" fmla="*/ 38 h 120"/>
                  <a:gd name="T30" fmla="*/ 122 w 140"/>
                  <a:gd name="T31" fmla="*/ 20 h 120"/>
                  <a:gd name="T32" fmla="*/ 12 w 140"/>
                  <a:gd name="T33" fmla="*/ 101 h 120"/>
                  <a:gd name="T34" fmla="*/ 12 w 140"/>
                  <a:gd name="T35" fmla="*/ 38 h 120"/>
                  <a:gd name="T36" fmla="*/ 18 w 140"/>
                  <a:gd name="T37" fmla="*/ 32 h 120"/>
                  <a:gd name="T38" fmla="*/ 33 w 140"/>
                  <a:gd name="T39" fmla="*/ 32 h 120"/>
                  <a:gd name="T40" fmla="*/ 33 w 140"/>
                  <a:gd name="T41" fmla="*/ 108 h 120"/>
                  <a:gd name="T42" fmla="*/ 18 w 140"/>
                  <a:gd name="T43" fmla="*/ 108 h 120"/>
                  <a:gd name="T44" fmla="*/ 12 w 140"/>
                  <a:gd name="T45" fmla="*/ 101 h 120"/>
                  <a:gd name="T46" fmla="*/ 128 w 140"/>
                  <a:gd name="T47" fmla="*/ 101 h 120"/>
                  <a:gd name="T48" fmla="*/ 122 w 140"/>
                  <a:gd name="T49" fmla="*/ 108 h 120"/>
                  <a:gd name="T50" fmla="*/ 45 w 140"/>
                  <a:gd name="T51" fmla="*/ 108 h 120"/>
                  <a:gd name="T52" fmla="*/ 45 w 140"/>
                  <a:gd name="T53" fmla="*/ 32 h 120"/>
                  <a:gd name="T54" fmla="*/ 56 w 140"/>
                  <a:gd name="T55" fmla="*/ 32 h 120"/>
                  <a:gd name="T56" fmla="*/ 99 w 140"/>
                  <a:gd name="T57" fmla="*/ 32 h 120"/>
                  <a:gd name="T58" fmla="*/ 122 w 140"/>
                  <a:gd name="T59" fmla="*/ 32 h 120"/>
                  <a:gd name="T60" fmla="*/ 128 w 140"/>
                  <a:gd name="T61" fmla="*/ 38 h 120"/>
                  <a:gd name="T62" fmla="*/ 128 w 140"/>
                  <a:gd name="T63" fmla="*/ 101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0" h="120">
                    <a:moveTo>
                      <a:pt x="122" y="20"/>
                    </a:moveTo>
                    <a:cubicBezTo>
                      <a:pt x="100" y="20"/>
                      <a:pt x="100" y="20"/>
                      <a:pt x="100" y="20"/>
                    </a:cubicBezTo>
                    <a:cubicBezTo>
                      <a:pt x="100" y="18"/>
                      <a:pt x="100" y="18"/>
                      <a:pt x="100" y="18"/>
                    </a:cubicBezTo>
                    <a:cubicBezTo>
                      <a:pt x="100" y="15"/>
                      <a:pt x="100" y="15"/>
                      <a:pt x="100" y="15"/>
                    </a:cubicBezTo>
                    <a:cubicBezTo>
                      <a:pt x="100" y="6"/>
                      <a:pt x="93" y="0"/>
                      <a:pt x="85" y="0"/>
                    </a:cubicBezTo>
                    <a:cubicBezTo>
                      <a:pt x="70" y="0"/>
                      <a:pt x="70" y="0"/>
                      <a:pt x="70" y="0"/>
                    </a:cubicBezTo>
                    <a:cubicBezTo>
                      <a:pt x="62" y="0"/>
                      <a:pt x="56" y="6"/>
                      <a:pt x="56" y="15"/>
                    </a:cubicBezTo>
                    <a:cubicBezTo>
                      <a:pt x="56" y="20"/>
                      <a:pt x="56" y="20"/>
                      <a:pt x="56" y="20"/>
                    </a:cubicBezTo>
                    <a:cubicBezTo>
                      <a:pt x="18" y="20"/>
                      <a:pt x="18" y="20"/>
                      <a:pt x="18" y="20"/>
                    </a:cubicBezTo>
                    <a:cubicBezTo>
                      <a:pt x="8" y="20"/>
                      <a:pt x="0" y="28"/>
                      <a:pt x="0" y="38"/>
                    </a:cubicBezTo>
                    <a:cubicBezTo>
                      <a:pt x="0" y="101"/>
                      <a:pt x="0" y="101"/>
                      <a:pt x="0" y="101"/>
                    </a:cubicBezTo>
                    <a:cubicBezTo>
                      <a:pt x="0" y="112"/>
                      <a:pt x="8" y="120"/>
                      <a:pt x="18" y="120"/>
                    </a:cubicBezTo>
                    <a:cubicBezTo>
                      <a:pt x="122" y="120"/>
                      <a:pt x="122" y="120"/>
                      <a:pt x="122" y="120"/>
                    </a:cubicBezTo>
                    <a:cubicBezTo>
                      <a:pt x="132" y="120"/>
                      <a:pt x="140" y="111"/>
                      <a:pt x="140" y="101"/>
                    </a:cubicBezTo>
                    <a:cubicBezTo>
                      <a:pt x="140" y="38"/>
                      <a:pt x="140" y="38"/>
                      <a:pt x="140" y="38"/>
                    </a:cubicBezTo>
                    <a:cubicBezTo>
                      <a:pt x="140" y="28"/>
                      <a:pt x="132" y="20"/>
                      <a:pt x="122" y="20"/>
                    </a:cubicBezTo>
                    <a:close/>
                    <a:moveTo>
                      <a:pt x="12" y="101"/>
                    </a:moveTo>
                    <a:cubicBezTo>
                      <a:pt x="12" y="38"/>
                      <a:pt x="12" y="38"/>
                      <a:pt x="12" y="38"/>
                    </a:cubicBezTo>
                    <a:cubicBezTo>
                      <a:pt x="12" y="34"/>
                      <a:pt x="15" y="32"/>
                      <a:pt x="18" y="32"/>
                    </a:cubicBezTo>
                    <a:cubicBezTo>
                      <a:pt x="33" y="32"/>
                      <a:pt x="33" y="32"/>
                      <a:pt x="33" y="32"/>
                    </a:cubicBezTo>
                    <a:cubicBezTo>
                      <a:pt x="33" y="108"/>
                      <a:pt x="33" y="108"/>
                      <a:pt x="33" y="108"/>
                    </a:cubicBezTo>
                    <a:cubicBezTo>
                      <a:pt x="18" y="108"/>
                      <a:pt x="18" y="108"/>
                      <a:pt x="18" y="108"/>
                    </a:cubicBezTo>
                    <a:cubicBezTo>
                      <a:pt x="14" y="108"/>
                      <a:pt x="12" y="105"/>
                      <a:pt x="12" y="101"/>
                    </a:cubicBezTo>
                    <a:close/>
                    <a:moveTo>
                      <a:pt x="128" y="101"/>
                    </a:moveTo>
                    <a:cubicBezTo>
                      <a:pt x="128" y="105"/>
                      <a:pt x="125" y="108"/>
                      <a:pt x="122" y="108"/>
                    </a:cubicBezTo>
                    <a:cubicBezTo>
                      <a:pt x="45" y="108"/>
                      <a:pt x="45" y="108"/>
                      <a:pt x="45" y="108"/>
                    </a:cubicBezTo>
                    <a:cubicBezTo>
                      <a:pt x="45" y="32"/>
                      <a:pt x="45" y="32"/>
                      <a:pt x="45" y="32"/>
                    </a:cubicBezTo>
                    <a:cubicBezTo>
                      <a:pt x="56" y="32"/>
                      <a:pt x="56" y="32"/>
                      <a:pt x="56" y="32"/>
                    </a:cubicBezTo>
                    <a:cubicBezTo>
                      <a:pt x="99" y="32"/>
                      <a:pt x="99" y="32"/>
                      <a:pt x="99" y="32"/>
                    </a:cubicBezTo>
                    <a:cubicBezTo>
                      <a:pt x="122" y="32"/>
                      <a:pt x="122" y="32"/>
                      <a:pt x="122" y="32"/>
                    </a:cubicBezTo>
                    <a:cubicBezTo>
                      <a:pt x="125" y="32"/>
                      <a:pt x="128" y="34"/>
                      <a:pt x="128" y="38"/>
                    </a:cubicBezTo>
                    <a:lnTo>
                      <a:pt x="128" y="10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dirty="0">
                  <a:solidFill>
                    <a:srgbClr val="FFFFFF">
                      <a:lumMod val="50000"/>
                    </a:srgbClr>
                  </a:solidFill>
                  <a:latin typeface="优设标题黑" panose="00000500000000000000" pitchFamily="2" charset="-122"/>
                  <a:ea typeface="优设标题黑" panose="00000500000000000000" pitchFamily="2" charset="-122"/>
                  <a:cs typeface="阿里巴巴普惠体 R" panose="00020600040101010101" pitchFamily="18" charset="-122"/>
                  <a:sym typeface="+mn-lt"/>
                </a:endParaRPr>
              </a:p>
            </p:txBody>
          </p:sp>
          <p:sp>
            <p:nvSpPr>
              <p:cNvPr id="31" name="Freeform 26"/>
              <p:cNvSpPr>
                <a:spLocks noEditPoints="1"/>
              </p:cNvSpPr>
              <p:nvPr/>
            </p:nvSpPr>
            <p:spPr bwMode="auto">
              <a:xfrm>
                <a:off x="112" y="100"/>
                <a:ext cx="88" cy="88"/>
              </a:xfrm>
              <a:custGeom>
                <a:avLst/>
                <a:gdLst>
                  <a:gd name="T0" fmla="*/ 22 w 44"/>
                  <a:gd name="T1" fmla="*/ 0 h 44"/>
                  <a:gd name="T2" fmla="*/ 0 w 44"/>
                  <a:gd name="T3" fmla="*/ 22 h 44"/>
                  <a:gd name="T4" fmla="*/ 22 w 44"/>
                  <a:gd name="T5" fmla="*/ 44 h 44"/>
                  <a:gd name="T6" fmla="*/ 44 w 44"/>
                  <a:gd name="T7" fmla="*/ 22 h 44"/>
                  <a:gd name="T8" fmla="*/ 22 w 44"/>
                  <a:gd name="T9" fmla="*/ 0 h 44"/>
                  <a:gd name="T10" fmla="*/ 22 w 44"/>
                  <a:gd name="T11" fmla="*/ 32 h 44"/>
                  <a:gd name="T12" fmla="*/ 12 w 44"/>
                  <a:gd name="T13" fmla="*/ 22 h 44"/>
                  <a:gd name="T14" fmla="*/ 22 w 44"/>
                  <a:gd name="T15" fmla="*/ 12 h 44"/>
                  <a:gd name="T16" fmla="*/ 32 w 44"/>
                  <a:gd name="T17" fmla="*/ 22 h 44"/>
                  <a:gd name="T18" fmla="*/ 22 w 44"/>
                  <a:gd name="T19" fmla="*/ 3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0"/>
                    </a:moveTo>
                    <a:cubicBezTo>
                      <a:pt x="10" y="0"/>
                      <a:pt x="0" y="10"/>
                      <a:pt x="0" y="22"/>
                    </a:cubicBezTo>
                    <a:cubicBezTo>
                      <a:pt x="0" y="34"/>
                      <a:pt x="10" y="44"/>
                      <a:pt x="22" y="44"/>
                    </a:cubicBezTo>
                    <a:cubicBezTo>
                      <a:pt x="34" y="44"/>
                      <a:pt x="44" y="34"/>
                      <a:pt x="44" y="22"/>
                    </a:cubicBezTo>
                    <a:cubicBezTo>
                      <a:pt x="44" y="10"/>
                      <a:pt x="34" y="0"/>
                      <a:pt x="22" y="0"/>
                    </a:cubicBezTo>
                    <a:close/>
                    <a:moveTo>
                      <a:pt x="22" y="32"/>
                    </a:moveTo>
                    <a:cubicBezTo>
                      <a:pt x="16" y="32"/>
                      <a:pt x="12" y="27"/>
                      <a:pt x="12" y="22"/>
                    </a:cubicBezTo>
                    <a:cubicBezTo>
                      <a:pt x="12" y="16"/>
                      <a:pt x="16" y="12"/>
                      <a:pt x="22" y="12"/>
                    </a:cubicBezTo>
                    <a:cubicBezTo>
                      <a:pt x="27" y="12"/>
                      <a:pt x="32" y="16"/>
                      <a:pt x="32" y="22"/>
                    </a:cubicBezTo>
                    <a:cubicBezTo>
                      <a:pt x="32" y="27"/>
                      <a:pt x="27" y="32"/>
                      <a:pt x="22"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dirty="0">
                  <a:solidFill>
                    <a:srgbClr val="FFFFFF">
                      <a:lumMod val="50000"/>
                    </a:srgbClr>
                  </a:solidFill>
                  <a:latin typeface="优设标题黑" panose="00000500000000000000" pitchFamily="2" charset="-122"/>
                  <a:ea typeface="优设标题黑" panose="00000500000000000000" pitchFamily="2" charset="-122"/>
                  <a:cs typeface="阿里巴巴普惠体 R" panose="00020600040101010101" pitchFamily="18" charset="-122"/>
                  <a:sym typeface="+mn-lt"/>
                </a:endParaRPr>
              </a:p>
            </p:txBody>
          </p:sp>
        </p:grpSp>
        <p:sp>
          <p:nvSpPr>
            <p:cNvPr id="32" name="Freeform 27"/>
            <p:cNvSpPr>
              <a:spLocks noEditPoints="1"/>
            </p:cNvSpPr>
            <p:nvPr/>
          </p:nvSpPr>
          <p:spPr bwMode="auto">
            <a:xfrm>
              <a:off x="5843567" y="3622165"/>
              <a:ext cx="289053" cy="269375"/>
            </a:xfrm>
            <a:custGeom>
              <a:avLst/>
              <a:gdLst>
                <a:gd name="T0" fmla="*/ 138 w 142"/>
                <a:gd name="T1" fmla="*/ 47 h 133"/>
                <a:gd name="T2" fmla="*/ 114 w 142"/>
                <a:gd name="T3" fmla="*/ 30 h 133"/>
                <a:gd name="T4" fmla="*/ 114 w 142"/>
                <a:gd name="T5" fmla="*/ 12 h 133"/>
                <a:gd name="T6" fmla="*/ 108 w 142"/>
                <a:gd name="T7" fmla="*/ 6 h 133"/>
                <a:gd name="T8" fmla="*/ 104 w 142"/>
                <a:gd name="T9" fmla="*/ 6 h 133"/>
                <a:gd name="T10" fmla="*/ 98 w 142"/>
                <a:gd name="T11" fmla="*/ 12 h 133"/>
                <a:gd name="T12" fmla="*/ 98 w 142"/>
                <a:gd name="T13" fmla="*/ 18 h 133"/>
                <a:gd name="T14" fmla="*/ 74 w 142"/>
                <a:gd name="T15" fmla="*/ 2 h 133"/>
                <a:gd name="T16" fmla="*/ 68 w 142"/>
                <a:gd name="T17" fmla="*/ 2 h 133"/>
                <a:gd name="T18" fmla="*/ 4 w 142"/>
                <a:gd name="T19" fmla="*/ 47 h 133"/>
                <a:gd name="T20" fmla="*/ 2 w 142"/>
                <a:gd name="T21" fmla="*/ 56 h 133"/>
                <a:gd name="T22" fmla="*/ 10 w 142"/>
                <a:gd name="T23" fmla="*/ 57 h 133"/>
                <a:gd name="T24" fmla="*/ 17 w 142"/>
                <a:gd name="T25" fmla="*/ 52 h 133"/>
                <a:gd name="T26" fmla="*/ 17 w 142"/>
                <a:gd name="T27" fmla="*/ 123 h 133"/>
                <a:gd name="T28" fmla="*/ 27 w 142"/>
                <a:gd name="T29" fmla="*/ 133 h 133"/>
                <a:gd name="T30" fmla="*/ 115 w 142"/>
                <a:gd name="T31" fmla="*/ 133 h 133"/>
                <a:gd name="T32" fmla="*/ 125 w 142"/>
                <a:gd name="T33" fmla="*/ 123 h 133"/>
                <a:gd name="T34" fmla="*/ 125 w 142"/>
                <a:gd name="T35" fmla="*/ 52 h 133"/>
                <a:gd name="T36" fmla="*/ 132 w 142"/>
                <a:gd name="T37" fmla="*/ 57 h 133"/>
                <a:gd name="T38" fmla="*/ 135 w 142"/>
                <a:gd name="T39" fmla="*/ 58 h 133"/>
                <a:gd name="T40" fmla="*/ 140 w 142"/>
                <a:gd name="T41" fmla="*/ 56 h 133"/>
                <a:gd name="T42" fmla="*/ 138 w 142"/>
                <a:gd name="T43" fmla="*/ 47 h 133"/>
                <a:gd name="T44" fmla="*/ 83 w 142"/>
                <a:gd name="T45" fmla="*/ 121 h 133"/>
                <a:gd name="T46" fmla="*/ 59 w 142"/>
                <a:gd name="T47" fmla="*/ 121 h 133"/>
                <a:gd name="T48" fmla="*/ 59 w 142"/>
                <a:gd name="T49" fmla="*/ 84 h 133"/>
                <a:gd name="T50" fmla="*/ 83 w 142"/>
                <a:gd name="T51" fmla="*/ 84 h 133"/>
                <a:gd name="T52" fmla="*/ 83 w 142"/>
                <a:gd name="T53" fmla="*/ 121 h 133"/>
                <a:gd name="T54" fmla="*/ 113 w 142"/>
                <a:gd name="T55" fmla="*/ 121 h 133"/>
                <a:gd name="T56" fmla="*/ 95 w 142"/>
                <a:gd name="T57" fmla="*/ 121 h 133"/>
                <a:gd name="T58" fmla="*/ 95 w 142"/>
                <a:gd name="T59" fmla="*/ 82 h 133"/>
                <a:gd name="T60" fmla="*/ 85 w 142"/>
                <a:gd name="T61" fmla="*/ 72 h 133"/>
                <a:gd name="T62" fmla="*/ 57 w 142"/>
                <a:gd name="T63" fmla="*/ 72 h 133"/>
                <a:gd name="T64" fmla="*/ 47 w 142"/>
                <a:gd name="T65" fmla="*/ 82 h 133"/>
                <a:gd name="T66" fmla="*/ 47 w 142"/>
                <a:gd name="T67" fmla="*/ 121 h 133"/>
                <a:gd name="T68" fmla="*/ 29 w 142"/>
                <a:gd name="T69" fmla="*/ 121 h 133"/>
                <a:gd name="T70" fmla="*/ 29 w 142"/>
                <a:gd name="T71" fmla="*/ 44 h 133"/>
                <a:gd name="T72" fmla="*/ 71 w 142"/>
                <a:gd name="T73" fmla="*/ 14 h 133"/>
                <a:gd name="T74" fmla="*/ 113 w 142"/>
                <a:gd name="T75" fmla="*/ 44 h 133"/>
                <a:gd name="T76" fmla="*/ 113 w 142"/>
                <a:gd name="T77" fmla="*/ 121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2" h="133">
                  <a:moveTo>
                    <a:pt x="138" y="47"/>
                  </a:moveTo>
                  <a:cubicBezTo>
                    <a:pt x="114" y="30"/>
                    <a:pt x="114" y="30"/>
                    <a:pt x="114" y="30"/>
                  </a:cubicBezTo>
                  <a:cubicBezTo>
                    <a:pt x="114" y="12"/>
                    <a:pt x="114" y="12"/>
                    <a:pt x="114" y="12"/>
                  </a:cubicBezTo>
                  <a:cubicBezTo>
                    <a:pt x="114" y="9"/>
                    <a:pt x="111" y="6"/>
                    <a:pt x="108" y="6"/>
                  </a:cubicBezTo>
                  <a:cubicBezTo>
                    <a:pt x="104" y="6"/>
                    <a:pt x="104" y="6"/>
                    <a:pt x="104" y="6"/>
                  </a:cubicBezTo>
                  <a:cubicBezTo>
                    <a:pt x="100" y="6"/>
                    <a:pt x="98" y="9"/>
                    <a:pt x="98" y="12"/>
                  </a:cubicBezTo>
                  <a:cubicBezTo>
                    <a:pt x="98" y="18"/>
                    <a:pt x="98" y="18"/>
                    <a:pt x="98" y="18"/>
                  </a:cubicBezTo>
                  <a:cubicBezTo>
                    <a:pt x="74" y="2"/>
                    <a:pt x="74" y="2"/>
                    <a:pt x="74" y="2"/>
                  </a:cubicBezTo>
                  <a:cubicBezTo>
                    <a:pt x="72" y="0"/>
                    <a:pt x="70" y="0"/>
                    <a:pt x="68" y="2"/>
                  </a:cubicBezTo>
                  <a:cubicBezTo>
                    <a:pt x="4" y="47"/>
                    <a:pt x="4" y="47"/>
                    <a:pt x="4" y="47"/>
                  </a:cubicBezTo>
                  <a:cubicBezTo>
                    <a:pt x="1" y="49"/>
                    <a:pt x="0" y="53"/>
                    <a:pt x="2" y="56"/>
                  </a:cubicBezTo>
                  <a:cubicBezTo>
                    <a:pt x="4" y="58"/>
                    <a:pt x="8" y="59"/>
                    <a:pt x="10" y="57"/>
                  </a:cubicBezTo>
                  <a:cubicBezTo>
                    <a:pt x="17" y="52"/>
                    <a:pt x="17" y="52"/>
                    <a:pt x="17" y="52"/>
                  </a:cubicBezTo>
                  <a:cubicBezTo>
                    <a:pt x="17" y="123"/>
                    <a:pt x="17" y="123"/>
                    <a:pt x="17" y="123"/>
                  </a:cubicBezTo>
                  <a:cubicBezTo>
                    <a:pt x="17" y="129"/>
                    <a:pt x="21" y="133"/>
                    <a:pt x="27" y="133"/>
                  </a:cubicBezTo>
                  <a:cubicBezTo>
                    <a:pt x="115" y="133"/>
                    <a:pt x="115" y="133"/>
                    <a:pt x="115" y="133"/>
                  </a:cubicBezTo>
                  <a:cubicBezTo>
                    <a:pt x="121" y="133"/>
                    <a:pt x="125" y="129"/>
                    <a:pt x="125" y="123"/>
                  </a:cubicBezTo>
                  <a:cubicBezTo>
                    <a:pt x="125" y="52"/>
                    <a:pt x="125" y="52"/>
                    <a:pt x="125" y="52"/>
                  </a:cubicBezTo>
                  <a:cubicBezTo>
                    <a:pt x="132" y="57"/>
                    <a:pt x="132" y="57"/>
                    <a:pt x="132" y="57"/>
                  </a:cubicBezTo>
                  <a:cubicBezTo>
                    <a:pt x="133" y="58"/>
                    <a:pt x="134" y="58"/>
                    <a:pt x="135" y="58"/>
                  </a:cubicBezTo>
                  <a:cubicBezTo>
                    <a:pt x="137" y="58"/>
                    <a:pt x="139" y="57"/>
                    <a:pt x="140" y="56"/>
                  </a:cubicBezTo>
                  <a:cubicBezTo>
                    <a:pt x="142" y="53"/>
                    <a:pt x="141" y="49"/>
                    <a:pt x="138" y="47"/>
                  </a:cubicBezTo>
                  <a:close/>
                  <a:moveTo>
                    <a:pt x="83" y="121"/>
                  </a:moveTo>
                  <a:cubicBezTo>
                    <a:pt x="59" y="121"/>
                    <a:pt x="59" y="121"/>
                    <a:pt x="59" y="121"/>
                  </a:cubicBezTo>
                  <a:cubicBezTo>
                    <a:pt x="59" y="84"/>
                    <a:pt x="59" y="84"/>
                    <a:pt x="59" y="84"/>
                  </a:cubicBezTo>
                  <a:cubicBezTo>
                    <a:pt x="83" y="84"/>
                    <a:pt x="83" y="84"/>
                    <a:pt x="83" y="84"/>
                  </a:cubicBezTo>
                  <a:lnTo>
                    <a:pt x="83" y="121"/>
                  </a:lnTo>
                  <a:close/>
                  <a:moveTo>
                    <a:pt x="113" y="121"/>
                  </a:moveTo>
                  <a:cubicBezTo>
                    <a:pt x="95" y="121"/>
                    <a:pt x="95" y="121"/>
                    <a:pt x="95" y="121"/>
                  </a:cubicBezTo>
                  <a:cubicBezTo>
                    <a:pt x="95" y="82"/>
                    <a:pt x="95" y="82"/>
                    <a:pt x="95" y="82"/>
                  </a:cubicBezTo>
                  <a:cubicBezTo>
                    <a:pt x="95" y="76"/>
                    <a:pt x="90" y="72"/>
                    <a:pt x="85" y="72"/>
                  </a:cubicBezTo>
                  <a:cubicBezTo>
                    <a:pt x="57" y="72"/>
                    <a:pt x="57" y="72"/>
                    <a:pt x="57" y="72"/>
                  </a:cubicBezTo>
                  <a:cubicBezTo>
                    <a:pt x="52" y="72"/>
                    <a:pt x="47" y="76"/>
                    <a:pt x="47" y="82"/>
                  </a:cubicBezTo>
                  <a:cubicBezTo>
                    <a:pt x="47" y="121"/>
                    <a:pt x="47" y="121"/>
                    <a:pt x="47" y="121"/>
                  </a:cubicBezTo>
                  <a:cubicBezTo>
                    <a:pt x="29" y="121"/>
                    <a:pt x="29" y="121"/>
                    <a:pt x="29" y="121"/>
                  </a:cubicBezTo>
                  <a:cubicBezTo>
                    <a:pt x="29" y="44"/>
                    <a:pt x="29" y="44"/>
                    <a:pt x="29" y="44"/>
                  </a:cubicBezTo>
                  <a:cubicBezTo>
                    <a:pt x="71" y="14"/>
                    <a:pt x="71" y="14"/>
                    <a:pt x="71" y="14"/>
                  </a:cubicBezTo>
                  <a:cubicBezTo>
                    <a:pt x="113" y="44"/>
                    <a:pt x="113" y="44"/>
                    <a:pt x="113" y="44"/>
                  </a:cubicBezTo>
                  <a:lnTo>
                    <a:pt x="113" y="121"/>
                  </a:lnTo>
                  <a:close/>
                </a:path>
              </a:pathLst>
            </a:custGeom>
            <a:solidFill>
              <a:schemeClr val="bg1"/>
            </a:solidFill>
            <a:ln>
              <a:noFill/>
            </a:ln>
          </p:spPr>
          <p:txBody>
            <a:bodyPr lIns="91455" tIns="45728" rIns="91455" bIns="45728"/>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FFFFFF">
                    <a:lumMod val="50000"/>
                  </a:srgbClr>
                </a:solidFill>
                <a:effectLst/>
                <a:uLnTx/>
                <a:uFillTx/>
                <a:latin typeface="优设标题黑" panose="00000500000000000000" pitchFamily="2" charset="-122"/>
                <a:ea typeface="优设标题黑" panose="00000500000000000000" pitchFamily="2" charset="-122"/>
                <a:cs typeface="阿里巴巴普惠体 R" panose="00020600040101010101" pitchFamily="18" charset="-122"/>
                <a:sym typeface="+mn-lt"/>
              </a:endParaRPr>
            </a:p>
          </p:txBody>
        </p:sp>
      </p:grpSp>
      <p:grpSp>
        <p:nvGrpSpPr>
          <p:cNvPr id="33" name="组合 32"/>
          <p:cNvGrpSpPr/>
          <p:nvPr/>
        </p:nvGrpSpPr>
        <p:grpSpPr>
          <a:xfrm>
            <a:off x="8328947" y="1989280"/>
            <a:ext cx="2336987" cy="1122129"/>
            <a:chOff x="8514766" y="2002335"/>
            <a:chExt cx="2336987" cy="1122129"/>
          </a:xfrm>
        </p:grpSpPr>
        <p:sp>
          <p:nvSpPr>
            <p:cNvPr id="34" name="文本框 33"/>
            <p:cNvSpPr txBox="1"/>
            <p:nvPr/>
          </p:nvSpPr>
          <p:spPr>
            <a:xfrm>
              <a:off x="8514766" y="2002335"/>
              <a:ext cx="1752682" cy="400110"/>
            </a:xfrm>
            <a:prstGeom prst="rect">
              <a:avLst/>
            </a:prstGeom>
            <a:noFill/>
          </p:spPr>
          <p:txBody>
            <a:bodyPr wrap="square" rtlCol="0">
              <a:spAutoFit/>
            </a:bodyPr>
            <a:lstStyle/>
            <a:p>
              <a:pPr>
                <a:spcBef>
                  <a:spcPct val="0"/>
                </a:spcBef>
                <a:buClr>
                  <a:schemeClr val="tx1">
                    <a:lumMod val="85000"/>
                    <a:lumOff val="15000"/>
                  </a:schemeClr>
                </a:buClr>
                <a:buSzPct val="105000"/>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p>
          </p:txBody>
        </p:sp>
        <p:sp>
          <p:nvSpPr>
            <p:cNvPr id="35" name="文本框 34"/>
            <p:cNvSpPr txBox="1"/>
            <p:nvPr/>
          </p:nvSpPr>
          <p:spPr>
            <a:xfrm>
              <a:off x="8514766" y="2296737"/>
              <a:ext cx="2336987" cy="827727"/>
            </a:xfrm>
            <a:prstGeom prst="rect">
              <a:avLst/>
            </a:prstGeom>
            <a:noFill/>
          </p:spPr>
          <p:txBody>
            <a:bodyPr wrap="square" rtlCol="0">
              <a:spAutoFit/>
            </a:bodyPr>
            <a:lstStyle/>
            <a:p>
              <a:pPr lvl="0">
                <a:lnSpc>
                  <a:spcPct val="150000"/>
                </a:lnSpc>
              </a:pPr>
              <a:r>
                <a:rPr lang="zh-CN" altLang="en-US" sz="1100" kern="0" dirty="0">
                  <a:solidFill>
                    <a:schemeClr val="tx1">
                      <a:lumMod val="85000"/>
                      <a:lumOff val="15000"/>
                    </a:schemeClr>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a:t>
              </a:r>
            </a:p>
          </p:txBody>
        </p:sp>
      </p:grpSp>
      <p:grpSp>
        <p:nvGrpSpPr>
          <p:cNvPr id="36" name="组合 35"/>
          <p:cNvGrpSpPr/>
          <p:nvPr/>
        </p:nvGrpSpPr>
        <p:grpSpPr>
          <a:xfrm>
            <a:off x="8328947" y="4234043"/>
            <a:ext cx="2336987" cy="1122129"/>
            <a:chOff x="8514766" y="2002335"/>
            <a:chExt cx="2336987" cy="1122129"/>
          </a:xfrm>
        </p:grpSpPr>
        <p:sp>
          <p:nvSpPr>
            <p:cNvPr id="37" name="文本框 36"/>
            <p:cNvSpPr txBox="1"/>
            <p:nvPr/>
          </p:nvSpPr>
          <p:spPr>
            <a:xfrm>
              <a:off x="8514766" y="2002335"/>
              <a:ext cx="1752682" cy="400110"/>
            </a:xfrm>
            <a:prstGeom prst="rect">
              <a:avLst/>
            </a:prstGeom>
            <a:noFill/>
          </p:spPr>
          <p:txBody>
            <a:bodyPr wrap="square" rtlCol="0">
              <a:spAutoFit/>
            </a:bodyPr>
            <a:lstStyle/>
            <a:p>
              <a:pPr>
                <a:spcBef>
                  <a:spcPct val="0"/>
                </a:spcBef>
                <a:buClr>
                  <a:schemeClr val="tx1">
                    <a:lumMod val="85000"/>
                    <a:lumOff val="15000"/>
                  </a:schemeClr>
                </a:buClr>
                <a:buSzPct val="105000"/>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p>
          </p:txBody>
        </p:sp>
        <p:sp>
          <p:nvSpPr>
            <p:cNvPr id="38" name="文本框 37"/>
            <p:cNvSpPr txBox="1"/>
            <p:nvPr/>
          </p:nvSpPr>
          <p:spPr>
            <a:xfrm>
              <a:off x="8514766" y="2296737"/>
              <a:ext cx="2336987" cy="827727"/>
            </a:xfrm>
            <a:prstGeom prst="rect">
              <a:avLst/>
            </a:prstGeom>
            <a:noFill/>
          </p:spPr>
          <p:txBody>
            <a:bodyPr wrap="square" rtlCol="0">
              <a:spAutoFit/>
            </a:bodyPr>
            <a:lstStyle/>
            <a:p>
              <a:pPr lvl="0">
                <a:lnSpc>
                  <a:spcPct val="150000"/>
                </a:lnSpc>
              </a:pPr>
              <a:r>
                <a:rPr lang="zh-CN" altLang="en-US" sz="1100" kern="0" dirty="0">
                  <a:solidFill>
                    <a:schemeClr val="tx1">
                      <a:lumMod val="85000"/>
                      <a:lumOff val="15000"/>
                    </a:schemeClr>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a:t>
              </a:r>
            </a:p>
          </p:txBody>
        </p:sp>
      </p:grpSp>
      <p:grpSp>
        <p:nvGrpSpPr>
          <p:cNvPr id="39" name="组合 38"/>
          <p:cNvGrpSpPr/>
          <p:nvPr/>
        </p:nvGrpSpPr>
        <p:grpSpPr>
          <a:xfrm flipH="1">
            <a:off x="1360430" y="1989280"/>
            <a:ext cx="2336987" cy="1122129"/>
            <a:chOff x="8514766" y="2002335"/>
            <a:chExt cx="2336987" cy="1122129"/>
          </a:xfrm>
        </p:grpSpPr>
        <p:sp>
          <p:nvSpPr>
            <p:cNvPr id="40" name="文本框 39"/>
            <p:cNvSpPr txBox="1"/>
            <p:nvPr/>
          </p:nvSpPr>
          <p:spPr>
            <a:xfrm>
              <a:off x="8514766" y="2002335"/>
              <a:ext cx="1752682" cy="400110"/>
            </a:xfrm>
            <a:prstGeom prst="rect">
              <a:avLst/>
            </a:prstGeom>
            <a:noFill/>
          </p:spPr>
          <p:txBody>
            <a:bodyPr wrap="square" rtlCol="0">
              <a:spAutoFit/>
            </a:bodyPr>
            <a:lstStyle/>
            <a:p>
              <a:pPr algn="r">
                <a:spcBef>
                  <a:spcPct val="0"/>
                </a:spcBef>
                <a:buClr>
                  <a:schemeClr val="tx1">
                    <a:lumMod val="85000"/>
                    <a:lumOff val="15000"/>
                  </a:schemeClr>
                </a:buClr>
                <a:buSzPct val="105000"/>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p>
          </p:txBody>
        </p:sp>
        <p:sp>
          <p:nvSpPr>
            <p:cNvPr id="41" name="文本框 40"/>
            <p:cNvSpPr txBox="1"/>
            <p:nvPr/>
          </p:nvSpPr>
          <p:spPr>
            <a:xfrm>
              <a:off x="8514766" y="2296737"/>
              <a:ext cx="2336987" cy="827727"/>
            </a:xfrm>
            <a:prstGeom prst="rect">
              <a:avLst/>
            </a:prstGeom>
            <a:noFill/>
          </p:spPr>
          <p:txBody>
            <a:bodyPr wrap="square" rtlCol="0">
              <a:spAutoFit/>
            </a:bodyPr>
            <a:lstStyle/>
            <a:p>
              <a:pPr lvl="0" algn="r">
                <a:lnSpc>
                  <a:spcPct val="150000"/>
                </a:lnSpc>
              </a:pPr>
              <a:r>
                <a:rPr lang="zh-CN" altLang="en-US" sz="1100" kern="0" dirty="0">
                  <a:solidFill>
                    <a:schemeClr val="tx1">
                      <a:lumMod val="85000"/>
                      <a:lumOff val="15000"/>
                    </a:schemeClr>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a:t>
              </a:r>
            </a:p>
          </p:txBody>
        </p:sp>
      </p:grpSp>
      <p:grpSp>
        <p:nvGrpSpPr>
          <p:cNvPr id="42" name="组合 41"/>
          <p:cNvGrpSpPr/>
          <p:nvPr/>
        </p:nvGrpSpPr>
        <p:grpSpPr>
          <a:xfrm flipH="1">
            <a:off x="1360430" y="4234043"/>
            <a:ext cx="2336987" cy="1122129"/>
            <a:chOff x="8514766" y="2002335"/>
            <a:chExt cx="2336987" cy="1122129"/>
          </a:xfrm>
        </p:grpSpPr>
        <p:sp>
          <p:nvSpPr>
            <p:cNvPr id="43" name="文本框 42"/>
            <p:cNvSpPr txBox="1"/>
            <p:nvPr/>
          </p:nvSpPr>
          <p:spPr>
            <a:xfrm>
              <a:off x="8514766" y="2002335"/>
              <a:ext cx="1752682" cy="400110"/>
            </a:xfrm>
            <a:prstGeom prst="rect">
              <a:avLst/>
            </a:prstGeom>
            <a:noFill/>
          </p:spPr>
          <p:txBody>
            <a:bodyPr wrap="square" rtlCol="0">
              <a:spAutoFit/>
            </a:bodyPr>
            <a:lstStyle/>
            <a:p>
              <a:pPr algn="r">
                <a:spcBef>
                  <a:spcPct val="0"/>
                </a:spcBef>
                <a:buClr>
                  <a:schemeClr val="tx1">
                    <a:lumMod val="85000"/>
                    <a:lumOff val="15000"/>
                  </a:schemeClr>
                </a:buClr>
                <a:buSzPct val="105000"/>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p>
          </p:txBody>
        </p:sp>
        <p:sp>
          <p:nvSpPr>
            <p:cNvPr id="44" name="文本框 43"/>
            <p:cNvSpPr txBox="1"/>
            <p:nvPr/>
          </p:nvSpPr>
          <p:spPr>
            <a:xfrm>
              <a:off x="8514766" y="2296737"/>
              <a:ext cx="2336987" cy="827727"/>
            </a:xfrm>
            <a:prstGeom prst="rect">
              <a:avLst/>
            </a:prstGeom>
            <a:noFill/>
          </p:spPr>
          <p:txBody>
            <a:bodyPr wrap="square" rtlCol="0">
              <a:spAutoFit/>
            </a:bodyPr>
            <a:lstStyle/>
            <a:p>
              <a:pPr lvl="0" algn="r">
                <a:lnSpc>
                  <a:spcPct val="150000"/>
                </a:lnSpc>
              </a:pPr>
              <a:r>
                <a:rPr lang="zh-CN" altLang="en-US" sz="1100" kern="0" dirty="0">
                  <a:solidFill>
                    <a:schemeClr val="tx1">
                      <a:lumMod val="85000"/>
                      <a:lumOff val="15000"/>
                    </a:schemeClr>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45"/>
                                        </p:tgtEl>
                                        <p:attrNameLst>
                                          <p:attrName>style.visibility</p:attrName>
                                        </p:attrNameLst>
                                      </p:cBhvr>
                                      <p:to>
                                        <p:strVal val="visible"/>
                                      </p:to>
                                    </p:set>
                                    <p:animEffect transition="in" filter="fade">
                                      <p:cBhvr>
                                        <p:cTn id="13" dur="500"/>
                                        <p:tgtEl>
                                          <p:spTgt spid="45"/>
                                        </p:tgtEl>
                                      </p:cBhvr>
                                    </p:animEffect>
                                    <p:anim calcmode="lin" valueType="num">
                                      <p:cBhvr>
                                        <p:cTn id="14" dur="500" fill="hold"/>
                                        <p:tgtEl>
                                          <p:spTgt spid="45"/>
                                        </p:tgtEl>
                                        <p:attrNameLst>
                                          <p:attrName>ppt_x</p:attrName>
                                        </p:attrNameLst>
                                      </p:cBhvr>
                                      <p:tavLst>
                                        <p:tav tm="0">
                                          <p:val>
                                            <p:strVal val="#ppt_x"/>
                                          </p:val>
                                        </p:tav>
                                        <p:tav tm="100000">
                                          <p:val>
                                            <p:strVal val="#ppt_x"/>
                                          </p:val>
                                        </p:tav>
                                      </p:tavLst>
                                    </p:anim>
                                    <p:anim calcmode="lin" valueType="num">
                                      <p:cBhvr>
                                        <p:cTn id="15" dur="500" fill="hold"/>
                                        <p:tgtEl>
                                          <p:spTgt spid="45"/>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500"/>
                                        <p:tgtEl>
                                          <p:spTgt spid="39"/>
                                        </p:tgtEl>
                                      </p:cBhvr>
                                    </p:animEffect>
                                    <p:anim calcmode="lin" valueType="num">
                                      <p:cBhvr>
                                        <p:cTn id="20" dur="500" fill="hold"/>
                                        <p:tgtEl>
                                          <p:spTgt spid="39"/>
                                        </p:tgtEl>
                                        <p:attrNameLst>
                                          <p:attrName>ppt_x</p:attrName>
                                        </p:attrNameLst>
                                      </p:cBhvr>
                                      <p:tavLst>
                                        <p:tav tm="0">
                                          <p:val>
                                            <p:strVal val="#ppt_x"/>
                                          </p:val>
                                        </p:tav>
                                        <p:tav tm="100000">
                                          <p:val>
                                            <p:strVal val="#ppt_x"/>
                                          </p:val>
                                        </p:tav>
                                      </p:tavLst>
                                    </p:anim>
                                    <p:anim calcmode="lin" valueType="num">
                                      <p:cBhvr>
                                        <p:cTn id="21" dur="500" fill="hold"/>
                                        <p:tgtEl>
                                          <p:spTgt spid="39"/>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fade">
                                      <p:cBhvr>
                                        <p:cTn id="25" dur="500"/>
                                        <p:tgtEl>
                                          <p:spTgt spid="42"/>
                                        </p:tgtEl>
                                      </p:cBhvr>
                                    </p:animEffect>
                                    <p:anim calcmode="lin" valueType="num">
                                      <p:cBhvr>
                                        <p:cTn id="26" dur="500" fill="hold"/>
                                        <p:tgtEl>
                                          <p:spTgt spid="42"/>
                                        </p:tgtEl>
                                        <p:attrNameLst>
                                          <p:attrName>ppt_x</p:attrName>
                                        </p:attrNameLst>
                                      </p:cBhvr>
                                      <p:tavLst>
                                        <p:tav tm="0">
                                          <p:val>
                                            <p:strVal val="#ppt_x"/>
                                          </p:val>
                                        </p:tav>
                                        <p:tav tm="100000">
                                          <p:val>
                                            <p:strVal val="#ppt_x"/>
                                          </p:val>
                                        </p:tav>
                                      </p:tavLst>
                                    </p:anim>
                                    <p:anim calcmode="lin" valueType="num">
                                      <p:cBhvr>
                                        <p:cTn id="27" dur="500" fill="hold"/>
                                        <p:tgtEl>
                                          <p:spTgt spid="42"/>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500"/>
                                        <p:tgtEl>
                                          <p:spTgt spid="33"/>
                                        </p:tgtEl>
                                      </p:cBhvr>
                                    </p:animEffect>
                                    <p:anim calcmode="lin" valueType="num">
                                      <p:cBhvr>
                                        <p:cTn id="32" dur="500" fill="hold"/>
                                        <p:tgtEl>
                                          <p:spTgt spid="33"/>
                                        </p:tgtEl>
                                        <p:attrNameLst>
                                          <p:attrName>ppt_x</p:attrName>
                                        </p:attrNameLst>
                                      </p:cBhvr>
                                      <p:tavLst>
                                        <p:tav tm="0">
                                          <p:val>
                                            <p:strVal val="#ppt_x"/>
                                          </p:val>
                                        </p:tav>
                                        <p:tav tm="100000">
                                          <p:val>
                                            <p:strVal val="#ppt_x"/>
                                          </p:val>
                                        </p:tav>
                                      </p:tavLst>
                                    </p:anim>
                                    <p:anim calcmode="lin" valueType="num">
                                      <p:cBhvr>
                                        <p:cTn id="33" dur="500" fill="hold"/>
                                        <p:tgtEl>
                                          <p:spTgt spid="33"/>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fade">
                                      <p:cBhvr>
                                        <p:cTn id="37" dur="500"/>
                                        <p:tgtEl>
                                          <p:spTgt spid="36"/>
                                        </p:tgtEl>
                                      </p:cBhvr>
                                    </p:animEffect>
                                    <p:anim calcmode="lin" valueType="num">
                                      <p:cBhvr>
                                        <p:cTn id="38" dur="500" fill="hold"/>
                                        <p:tgtEl>
                                          <p:spTgt spid="36"/>
                                        </p:tgtEl>
                                        <p:attrNameLst>
                                          <p:attrName>ppt_x</p:attrName>
                                        </p:attrNameLst>
                                      </p:cBhvr>
                                      <p:tavLst>
                                        <p:tav tm="0">
                                          <p:val>
                                            <p:strVal val="#ppt_x"/>
                                          </p:val>
                                        </p:tav>
                                        <p:tav tm="100000">
                                          <p:val>
                                            <p:strVal val="#ppt_x"/>
                                          </p:val>
                                        </p:tav>
                                      </p:tavLst>
                                    </p:anim>
                                    <p:anim calcmode="lin" valueType="num">
                                      <p:cBhvr>
                                        <p:cTn id="39" dur="5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优设标题黑" panose="00000500000000000000" pitchFamily="2" charset="-122"/>
                <a:ea typeface="优设标题黑" panose="00000500000000000000" pitchFamily="2" charset="-122"/>
              </a:rPr>
              <a:t>BY YUSHEN</a:t>
            </a:r>
            <a:endParaRPr lang="zh-CN" altLang="en-US" dirty="0">
              <a:noFill/>
              <a:latin typeface="优设标题黑" panose="00000500000000000000" pitchFamily="2" charset="-122"/>
              <a:ea typeface="优设标题黑" panose="00000500000000000000" pitchFamily="2" charset="-122"/>
            </a:endParaRPr>
          </a:p>
        </p:txBody>
      </p:sp>
      <p:grpSp>
        <p:nvGrpSpPr>
          <p:cNvPr id="3" name="组合 2"/>
          <p:cNvGrpSpPr/>
          <p:nvPr/>
        </p:nvGrpSpPr>
        <p:grpSpPr>
          <a:xfrm>
            <a:off x="-7696507" y="-1139360"/>
            <a:ext cx="28041278" cy="8936416"/>
            <a:chOff x="-7696507" y="-1139360"/>
            <a:chExt cx="28041278" cy="8936416"/>
          </a:xfrm>
        </p:grpSpPr>
        <p:pic>
          <p:nvPicPr>
            <p:cNvPr id="5" name="图片 4"/>
            <p:cNvPicPr>
              <a:picLocks noChangeAspect="1"/>
            </p:cNvPicPr>
            <p:nvPr/>
          </p:nvPicPr>
          <p:blipFill>
            <a:blip r:embed="rId3" cstate="print">
              <a:extLst>
                <a:ext uri="{28A0092B-C50C-407E-A947-70E740481C1C}">
                  <a14:useLocalDpi xmlns:a14="http://schemas.microsoft.com/office/drawing/2010/main" val="0"/>
                </a:ext>
              </a:extLst>
            </a:blip>
            <a:srcRect t="13541" r="66877"/>
            <a:stretch>
              <a:fillRect/>
            </a:stretch>
          </p:blipFill>
          <p:spPr>
            <a:xfrm flipH="1">
              <a:off x="9696098" y="2519243"/>
              <a:ext cx="2514952" cy="4376857"/>
            </a:xfrm>
            <a:custGeom>
              <a:avLst/>
              <a:gdLst>
                <a:gd name="connsiteX0" fmla="*/ 0 w 2514952"/>
                <a:gd name="connsiteY0" fmla="*/ 0 h 4376857"/>
                <a:gd name="connsiteX1" fmla="*/ 0 w 2514952"/>
                <a:gd name="connsiteY1" fmla="*/ 4376857 h 4376857"/>
                <a:gd name="connsiteX2" fmla="*/ 653047 w 2514952"/>
                <a:gd name="connsiteY2" fmla="*/ 4376857 h 4376857"/>
                <a:gd name="connsiteX3" fmla="*/ 2514952 w 2514952"/>
                <a:gd name="connsiteY3" fmla="*/ 2514952 h 4376857"/>
              </a:gdLst>
              <a:ahLst/>
              <a:cxnLst>
                <a:cxn ang="0">
                  <a:pos x="connsiteX0" y="connsiteY0"/>
                </a:cxn>
                <a:cxn ang="0">
                  <a:pos x="connsiteX1" y="connsiteY1"/>
                </a:cxn>
                <a:cxn ang="0">
                  <a:pos x="connsiteX2" y="connsiteY2"/>
                </a:cxn>
                <a:cxn ang="0">
                  <a:pos x="connsiteX3" y="connsiteY3"/>
                </a:cxn>
              </a:cxnLst>
              <a:rect l="l" t="t" r="r" b="b"/>
              <a:pathLst>
                <a:path w="2514952" h="4376857">
                  <a:moveTo>
                    <a:pt x="0" y="0"/>
                  </a:moveTo>
                  <a:lnTo>
                    <a:pt x="0" y="4376857"/>
                  </a:lnTo>
                  <a:lnTo>
                    <a:pt x="653047" y="4376857"/>
                  </a:lnTo>
                  <a:lnTo>
                    <a:pt x="2514952" y="2514952"/>
                  </a:lnTo>
                  <a:close/>
                </a:path>
              </a:pathLst>
            </a:custGeom>
          </p:spPr>
        </p:pic>
        <p:pic>
          <p:nvPicPr>
            <p:cNvPr id="6" name="图片 5"/>
            <p:cNvPicPr>
              <a:picLocks noChangeAspect="1"/>
            </p:cNvPicPr>
            <p:nvPr/>
          </p:nvPicPr>
          <p:blipFill>
            <a:blip r:embed="rId3" cstate="print">
              <a:extLst>
                <a:ext uri="{28A0092B-C50C-407E-A947-70E740481C1C}">
                  <a14:useLocalDpi xmlns:a14="http://schemas.microsoft.com/office/drawing/2010/main" val="0"/>
                </a:ext>
              </a:extLst>
            </a:blip>
            <a:srcRect r="61082" b="9383"/>
            <a:stretch>
              <a:fillRect/>
            </a:stretch>
          </p:blipFill>
          <p:spPr>
            <a:xfrm>
              <a:off x="1" y="1"/>
              <a:ext cx="2955009" cy="4587331"/>
            </a:xfrm>
            <a:custGeom>
              <a:avLst/>
              <a:gdLst>
                <a:gd name="connsiteX0" fmla="*/ 0 w 2955009"/>
                <a:gd name="connsiteY0" fmla="*/ 0 h 4587331"/>
                <a:gd name="connsiteX1" fmla="*/ 1322688 w 2955009"/>
                <a:gd name="connsiteY1" fmla="*/ 0 h 4587331"/>
                <a:gd name="connsiteX2" fmla="*/ 2955009 w 2955009"/>
                <a:gd name="connsiteY2" fmla="*/ 1632321 h 4587331"/>
                <a:gd name="connsiteX3" fmla="*/ 0 w 2955009"/>
                <a:gd name="connsiteY3" fmla="*/ 4587331 h 4587331"/>
              </a:gdLst>
              <a:ahLst/>
              <a:cxnLst>
                <a:cxn ang="0">
                  <a:pos x="connsiteX0" y="connsiteY0"/>
                </a:cxn>
                <a:cxn ang="0">
                  <a:pos x="connsiteX1" y="connsiteY1"/>
                </a:cxn>
                <a:cxn ang="0">
                  <a:pos x="connsiteX2" y="connsiteY2"/>
                </a:cxn>
                <a:cxn ang="0">
                  <a:pos x="connsiteX3" y="connsiteY3"/>
                </a:cxn>
              </a:cxnLst>
              <a:rect l="l" t="t" r="r" b="b"/>
              <a:pathLst>
                <a:path w="2955009" h="4587331">
                  <a:moveTo>
                    <a:pt x="0" y="0"/>
                  </a:moveTo>
                  <a:lnTo>
                    <a:pt x="1322688" y="0"/>
                  </a:lnTo>
                  <a:lnTo>
                    <a:pt x="2955009" y="1632321"/>
                  </a:lnTo>
                  <a:lnTo>
                    <a:pt x="0" y="4587331"/>
                  </a:lnTo>
                  <a:close/>
                </a:path>
              </a:pathLst>
            </a:custGeom>
          </p:spPr>
        </p:pic>
        <p:sp>
          <p:nvSpPr>
            <p:cNvPr id="7" name="矩形 6"/>
            <p:cNvSpPr/>
            <p:nvPr/>
          </p:nvSpPr>
          <p:spPr>
            <a:xfrm rot="18900000" flipV="1">
              <a:off x="10837914" y="611397"/>
              <a:ext cx="9506857" cy="7185659"/>
            </a:xfrm>
            <a:prstGeom prst="rect">
              <a:avLst/>
            </a:prstGeom>
            <a:solidFill>
              <a:srgbClr val="F62C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优设标题黑" panose="00000500000000000000" pitchFamily="2" charset="-122"/>
                <a:ea typeface="优设标题黑" panose="00000500000000000000" pitchFamily="2" charset="-122"/>
              </a:endParaRPr>
            </a:p>
          </p:txBody>
        </p:sp>
        <p:sp>
          <p:nvSpPr>
            <p:cNvPr id="8" name="矩形 7"/>
            <p:cNvSpPr/>
            <p:nvPr/>
          </p:nvSpPr>
          <p:spPr>
            <a:xfrm rot="18900000" flipV="1">
              <a:off x="-7696507" y="-1139360"/>
              <a:ext cx="9506857" cy="7185659"/>
            </a:xfrm>
            <a:prstGeom prst="rect">
              <a:avLst/>
            </a:prstGeom>
            <a:solidFill>
              <a:srgbClr val="2F3F8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优设标题黑" panose="00000500000000000000" pitchFamily="2" charset="-122"/>
                <a:ea typeface="优设标题黑" panose="00000500000000000000" pitchFamily="2" charset="-122"/>
              </a:endParaRPr>
            </a:p>
          </p:txBody>
        </p:sp>
        <p:sp>
          <p:nvSpPr>
            <p:cNvPr id="9" name="矩形 8"/>
            <p:cNvSpPr/>
            <p:nvPr/>
          </p:nvSpPr>
          <p:spPr>
            <a:xfrm rot="18900000" flipV="1">
              <a:off x="1040771" y="277568"/>
              <a:ext cx="9506857" cy="7185659"/>
            </a:xfrm>
            <a:prstGeom prst="rect">
              <a:avLst/>
            </a:prstGeom>
            <a:solidFill>
              <a:schemeClr val="bg1"/>
            </a:solidFill>
            <a:ln>
              <a:noFill/>
            </a:ln>
            <a:effectLst>
              <a:outerShdw blurRad="635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优设标题黑" panose="00000500000000000000" pitchFamily="2" charset="-122"/>
                <a:ea typeface="优设标题黑" panose="00000500000000000000" pitchFamily="2" charset="-122"/>
              </a:endParaRPr>
            </a:p>
          </p:txBody>
        </p:sp>
      </p:grpSp>
      <p:grpSp>
        <p:nvGrpSpPr>
          <p:cNvPr id="10" name="组合 9"/>
          <p:cNvGrpSpPr/>
          <p:nvPr/>
        </p:nvGrpSpPr>
        <p:grpSpPr>
          <a:xfrm>
            <a:off x="3380176" y="2688333"/>
            <a:ext cx="5431647" cy="1315243"/>
            <a:chOff x="1472003" y="2428249"/>
            <a:chExt cx="2057748" cy="498272"/>
          </a:xfrm>
        </p:grpSpPr>
        <p:grpSp>
          <p:nvGrpSpPr>
            <p:cNvPr id="11" name="组合 10"/>
            <p:cNvGrpSpPr/>
            <p:nvPr/>
          </p:nvGrpSpPr>
          <p:grpSpPr>
            <a:xfrm>
              <a:off x="1472003" y="2428249"/>
              <a:ext cx="519632" cy="498272"/>
              <a:chOff x="1449504" y="2212189"/>
              <a:chExt cx="589907" cy="565659"/>
            </a:xfrm>
          </p:grpSpPr>
          <p:sp>
            <p:nvSpPr>
              <p:cNvPr id="15" name="椭圆 14"/>
              <p:cNvSpPr/>
              <p:nvPr/>
            </p:nvSpPr>
            <p:spPr>
              <a:xfrm>
                <a:off x="1461628" y="2212189"/>
                <a:ext cx="565659" cy="565659"/>
              </a:xfrm>
              <a:prstGeom prst="ellipse">
                <a:avLst/>
              </a:prstGeom>
              <a:solidFill>
                <a:srgbClr val="2F3F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800" dirty="0">
                  <a:solidFill>
                    <a:schemeClr val="tx1">
                      <a:lumMod val="65000"/>
                      <a:lumOff val="35000"/>
                    </a:schemeClr>
                  </a:solidFill>
                  <a:latin typeface="站酷庆科黄油体" panose="02000803000000020004" pitchFamily="2" charset="-122"/>
                  <a:ea typeface="站酷庆科黄油体" panose="02000803000000020004" pitchFamily="2" charset="-122"/>
                </a:endParaRPr>
              </a:p>
            </p:txBody>
          </p:sp>
          <p:sp>
            <p:nvSpPr>
              <p:cNvPr id="16" name="文本框 15"/>
              <p:cNvSpPr txBox="1"/>
              <p:nvPr/>
            </p:nvSpPr>
            <p:spPr>
              <a:xfrm>
                <a:off x="1449504" y="2329558"/>
                <a:ext cx="589907" cy="3309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4400"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rPr>
                  <a:t>04</a:t>
                </a:r>
                <a:endParaRPr kumimoji="0" lang="zh-CN" altLang="en-US" sz="4400"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endParaRPr>
              </a:p>
            </p:txBody>
          </p:sp>
        </p:grpSp>
        <p:grpSp>
          <p:nvGrpSpPr>
            <p:cNvPr id="12" name="组合 11"/>
            <p:cNvGrpSpPr/>
            <p:nvPr/>
          </p:nvGrpSpPr>
          <p:grpSpPr>
            <a:xfrm>
              <a:off x="2102240" y="2456471"/>
              <a:ext cx="1427511" cy="423166"/>
              <a:chOff x="2026609" y="2252348"/>
              <a:chExt cx="1620568" cy="480395"/>
            </a:xfrm>
          </p:grpSpPr>
          <p:sp>
            <p:nvSpPr>
              <p:cNvPr id="13" name="文本框 12"/>
              <p:cNvSpPr txBox="1"/>
              <p:nvPr/>
            </p:nvSpPr>
            <p:spPr>
              <a:xfrm>
                <a:off x="2026609" y="2252348"/>
                <a:ext cx="1369286" cy="330921"/>
              </a:xfrm>
              <a:prstGeom prst="rect">
                <a:avLst/>
              </a:prstGeom>
              <a:noFill/>
            </p:spPr>
            <p:txBody>
              <a:bodyPr wrap="square" rtlCol="0">
                <a:spAutoFit/>
              </a:bodyPr>
              <a:lstStyle/>
              <a:p>
                <a:pPr lvl="0" algn="dist">
                  <a:defRPr/>
                </a:pPr>
                <a:r>
                  <a:rPr lang="zh-CN" altLang="en-US" sz="4400" kern="0" dirty="0">
                    <a:solidFill>
                      <a:schemeClr val="tx1">
                        <a:lumMod val="65000"/>
                        <a:lumOff val="35000"/>
                      </a:schemeClr>
                    </a:solidFill>
                    <a:latin typeface="思源黑体 CN Bold" panose="020B0800000000000000" pitchFamily="34" charset="-122"/>
                    <a:ea typeface="思源黑体 CN Bold" panose="020B0800000000000000" pitchFamily="34" charset="-122"/>
                  </a:rPr>
                  <a:t>有效管理</a:t>
                </a:r>
              </a:p>
            </p:txBody>
          </p:sp>
          <p:sp>
            <p:nvSpPr>
              <p:cNvPr id="14" name="文本框 13"/>
              <p:cNvSpPr txBox="1"/>
              <p:nvPr/>
            </p:nvSpPr>
            <p:spPr>
              <a:xfrm>
                <a:off x="2045562" y="2587138"/>
                <a:ext cx="1601615" cy="145605"/>
              </a:xfrm>
              <a:prstGeom prst="rect">
                <a:avLst/>
              </a:prstGeom>
              <a:noFill/>
            </p:spPr>
            <p:txBody>
              <a:bodyPr wrap="square" rtlCol="0">
                <a:spAutoFit/>
              </a:bodyPr>
              <a:lstStyle/>
              <a:p>
                <a:pPr lvl="0" algn="dist"/>
                <a:r>
                  <a:rPr lang="en-US" altLang="zh-CN" sz="1600" kern="0" spc="-300" dirty="0">
                    <a:solidFill>
                      <a:schemeClr val="tx1">
                        <a:lumMod val="65000"/>
                        <a:lumOff val="35000"/>
                      </a:schemeClr>
                    </a:solidFill>
                    <a:latin typeface="思源黑体 CN Light" panose="020B0300000000000000" pitchFamily="34" charset="-122"/>
                    <a:ea typeface="思源黑体 CN Light" panose="020B0300000000000000" pitchFamily="34" charset="-122"/>
                  </a:rPr>
                  <a:t>EFFECTIVE MANAGEMENT</a:t>
                </a:r>
              </a:p>
            </p:txBody>
          </p:sp>
        </p:gr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ppt_x</p:attrName>
                                        </p:attrNameLst>
                                      </p:cBhvr>
                                      <p:tavLst>
                                        <p:tav tm="0">
                                          <p:val>
                                            <p:strVal val="#ppt_x"/>
                                          </p:val>
                                        </p:tav>
                                        <p:tav tm="100000">
                                          <p:val>
                                            <p:strVal val="#ppt_x"/>
                                          </p:val>
                                        </p:tav>
                                      </p:tavLst>
                                    </p:anim>
                                    <p:anim calcmode="lin" valueType="num">
                                      <p:cBhvr>
                                        <p:cTn id="9" dur="5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noFill/>
                <a:effectLst/>
                <a:uLnTx/>
                <a:uFillTx/>
                <a:latin typeface="优设标题黑" panose="00000500000000000000" pitchFamily="2" charset="-122"/>
                <a:ea typeface="优设标题黑" panose="00000500000000000000" pitchFamily="2" charset="-122"/>
                <a:cs typeface="+mn-cs"/>
              </a:rPr>
              <a:t>BY YUSHEN</a:t>
            </a:r>
            <a:endParaRPr kumimoji="0" lang="zh-CN" altLang="en-US" sz="1800" b="0" i="0" u="none" strike="noStrike" kern="1200" cap="none" spc="0" normalizeH="0" baseline="0" noProof="0" dirty="0">
              <a:ln>
                <a:noFill/>
              </a:ln>
              <a:noFill/>
              <a:effectLst/>
              <a:uLnTx/>
              <a:uFillTx/>
              <a:latin typeface="优设标题黑" panose="00000500000000000000" pitchFamily="2" charset="-122"/>
              <a:ea typeface="优设标题黑" panose="00000500000000000000" pitchFamily="2" charset="-122"/>
              <a:cs typeface="+mn-cs"/>
            </a:endParaRPr>
          </a:p>
        </p:txBody>
      </p:sp>
      <p:grpSp>
        <p:nvGrpSpPr>
          <p:cNvPr id="3" name="组合 2"/>
          <p:cNvGrpSpPr/>
          <p:nvPr/>
        </p:nvGrpSpPr>
        <p:grpSpPr>
          <a:xfrm>
            <a:off x="325277" y="296451"/>
            <a:ext cx="2168358" cy="510363"/>
            <a:chOff x="1353048" y="2428249"/>
            <a:chExt cx="2168358" cy="510363"/>
          </a:xfrm>
        </p:grpSpPr>
        <p:grpSp>
          <p:nvGrpSpPr>
            <p:cNvPr id="5" name="组合 4"/>
            <p:cNvGrpSpPr/>
            <p:nvPr/>
          </p:nvGrpSpPr>
          <p:grpSpPr>
            <a:xfrm>
              <a:off x="1353048" y="2428249"/>
              <a:ext cx="757542" cy="498272"/>
              <a:chOff x="1314462" y="2212189"/>
              <a:chExt cx="859992" cy="565659"/>
            </a:xfrm>
          </p:grpSpPr>
          <p:sp>
            <p:nvSpPr>
              <p:cNvPr id="9" name="椭圆 8"/>
              <p:cNvSpPr/>
              <p:nvPr/>
            </p:nvSpPr>
            <p:spPr>
              <a:xfrm>
                <a:off x="1461632" y="2212189"/>
                <a:ext cx="565659" cy="565659"/>
              </a:xfrm>
              <a:prstGeom prst="ellipse">
                <a:avLst/>
              </a:prstGeom>
              <a:solidFill>
                <a:srgbClr val="2F3F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dirty="0">
                  <a:ln>
                    <a:noFill/>
                  </a:ln>
                  <a:solidFill>
                    <a:sysClr val="windowText" lastClr="000000"/>
                  </a:solidFill>
                  <a:effectLst/>
                  <a:uLnTx/>
                  <a:uFillTx/>
                  <a:latin typeface="站酷庆科黄油体" panose="02000803000000020004" pitchFamily="2" charset="-122"/>
                  <a:ea typeface="站酷庆科黄油体" panose="02000803000000020004" pitchFamily="2" charset="-122"/>
                  <a:cs typeface="+mn-cs"/>
                </a:endParaRPr>
              </a:p>
            </p:txBody>
          </p:sp>
          <p:sp>
            <p:nvSpPr>
              <p:cNvPr id="10" name="文本框 9"/>
              <p:cNvSpPr txBox="1"/>
              <p:nvPr/>
            </p:nvSpPr>
            <p:spPr>
              <a:xfrm>
                <a:off x="1314462" y="2285690"/>
                <a:ext cx="859992" cy="41928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胡晓波男神体" panose="02010600030101010101" pitchFamily="2" charset="-122"/>
                    <a:ea typeface="胡晓波男神体" panose="02010600030101010101" pitchFamily="2" charset="-122"/>
                    <a:cs typeface="胡晓波男神体" panose="02010600030101010101" pitchFamily="2" charset="-122"/>
                  </a:rPr>
                  <a:t>04</a:t>
                </a:r>
                <a:endPar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胡晓波男神体" panose="02010600030101010101" pitchFamily="2" charset="-122"/>
                  <a:ea typeface="胡晓波男神体" panose="02010600030101010101" pitchFamily="2" charset="-122"/>
                  <a:cs typeface="胡晓波男神体" panose="02010600030101010101" pitchFamily="2" charset="-122"/>
                </a:endParaRPr>
              </a:p>
            </p:txBody>
          </p:sp>
        </p:grpSp>
        <p:grpSp>
          <p:nvGrpSpPr>
            <p:cNvPr id="6" name="组合 5"/>
            <p:cNvGrpSpPr/>
            <p:nvPr/>
          </p:nvGrpSpPr>
          <p:grpSpPr>
            <a:xfrm>
              <a:off x="2093896" y="2428269"/>
              <a:ext cx="1427510" cy="510343"/>
              <a:chOff x="2017137" y="2220335"/>
              <a:chExt cx="1620567" cy="579362"/>
            </a:xfrm>
          </p:grpSpPr>
          <p:sp>
            <p:nvSpPr>
              <p:cNvPr id="7" name="文本框 6"/>
              <p:cNvSpPr txBox="1"/>
              <p:nvPr/>
            </p:nvSpPr>
            <p:spPr>
              <a:xfrm>
                <a:off x="2017137" y="2220335"/>
                <a:ext cx="1369286" cy="419281"/>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sysClr val="windowText" lastClr="000000"/>
                    </a:solidFill>
                    <a:effectLst/>
                    <a:uLnTx/>
                    <a:uFillTx/>
                    <a:latin typeface="思源黑体 CN Bold" panose="020B0800000000000000" pitchFamily="34" charset="-122"/>
                    <a:ea typeface="思源黑体 CN Bold" panose="020B0800000000000000" pitchFamily="34" charset="-122"/>
                    <a:cs typeface="+mn-cs"/>
                  </a:rPr>
                  <a:t>有效管理</a:t>
                </a:r>
              </a:p>
            </p:txBody>
          </p:sp>
          <p:sp>
            <p:nvSpPr>
              <p:cNvPr id="8" name="文本框 7"/>
              <p:cNvSpPr txBox="1"/>
              <p:nvPr/>
            </p:nvSpPr>
            <p:spPr>
              <a:xfrm>
                <a:off x="2036089" y="2555116"/>
                <a:ext cx="1601615" cy="244581"/>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800" b="0" i="0" u="none" strike="noStrike" kern="0" cap="none" spc="-300" normalizeH="0" baseline="0" noProof="0" dirty="0">
                    <a:ln>
                      <a:noFill/>
                    </a:ln>
                    <a:solidFill>
                      <a:sysClr val="windowText" lastClr="000000"/>
                    </a:solidFill>
                    <a:effectLst/>
                    <a:uLnTx/>
                    <a:uFillTx/>
                    <a:latin typeface="思源黑体 CN Light" panose="020B0300000000000000" pitchFamily="34" charset="-122"/>
                    <a:ea typeface="思源黑体 CN Light" panose="020B0300000000000000" pitchFamily="34" charset="-122"/>
                    <a:cs typeface="+mn-cs"/>
                  </a:rPr>
                  <a:t>EFFECTIVE MANAGEMENT</a:t>
                </a:r>
              </a:p>
            </p:txBody>
          </p:sp>
        </p:grpSp>
      </p:grpSp>
      <p:grpSp>
        <p:nvGrpSpPr>
          <p:cNvPr id="2" name="组合 1"/>
          <p:cNvGrpSpPr/>
          <p:nvPr/>
        </p:nvGrpSpPr>
        <p:grpSpPr>
          <a:xfrm>
            <a:off x="4257066" y="1799926"/>
            <a:ext cx="3677868" cy="3677866"/>
            <a:chOff x="4429437" y="1779790"/>
            <a:chExt cx="3333125" cy="3333125"/>
          </a:xfrm>
        </p:grpSpPr>
        <p:grpSp>
          <p:nvGrpSpPr>
            <p:cNvPr id="37" name="Group 12"/>
            <p:cNvGrpSpPr/>
            <p:nvPr/>
          </p:nvGrpSpPr>
          <p:grpSpPr>
            <a:xfrm>
              <a:off x="5014461" y="2364814"/>
              <a:ext cx="2163079" cy="2163079"/>
              <a:chOff x="5012786" y="2840273"/>
              <a:chExt cx="2166429" cy="2166429"/>
            </a:xfrm>
          </p:grpSpPr>
          <p:sp>
            <p:nvSpPr>
              <p:cNvPr id="38" name="Arc 11"/>
              <p:cNvSpPr/>
              <p:nvPr/>
            </p:nvSpPr>
            <p:spPr>
              <a:xfrm>
                <a:off x="5012786" y="2840273"/>
                <a:ext cx="2166429" cy="2166429"/>
              </a:xfrm>
              <a:prstGeom prst="arc">
                <a:avLst>
                  <a:gd name="adj1" fmla="val 17660058"/>
                  <a:gd name="adj2" fmla="val 20083553"/>
                </a:avLst>
              </a:prstGeom>
              <a:noFill/>
              <a:ln w="6350" cap="flat" cmpd="sng" algn="ctr">
                <a:solidFill>
                  <a:srgbClr val="FFFFFF">
                    <a:lumMod val="85000"/>
                  </a:srgbClr>
                </a:solidFill>
                <a:prstDash val="solid"/>
                <a:miter lim="800000"/>
                <a:tailEnd type="triangle"/>
              </a:ln>
              <a:effectLst/>
            </p:spPr>
            <p:txBody>
              <a:bodyPr rtlCol="0" anchor="ctr"/>
              <a:lstStyle>
                <a:defPPr>
                  <a:defRPr lang="en-US">
                    <a:solidFill>
                      <a:schemeClr val="tx1"/>
                    </a:solidFill>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dirty="0">
                  <a:ln>
                    <a:noFill/>
                  </a:ln>
                  <a:solidFill>
                    <a:srgbClr val="000000"/>
                  </a:solidFill>
                  <a:effectLst/>
                  <a:uLnTx/>
                  <a:uFillTx/>
                  <a:latin typeface="优设标题黑" panose="00000500000000000000" pitchFamily="2" charset="-122"/>
                  <a:cs typeface="+mn-ea"/>
                  <a:sym typeface="+mn-lt"/>
                </a:endParaRPr>
              </a:p>
            </p:txBody>
          </p:sp>
          <p:sp>
            <p:nvSpPr>
              <p:cNvPr id="39" name="Arc 13"/>
              <p:cNvSpPr/>
              <p:nvPr/>
            </p:nvSpPr>
            <p:spPr>
              <a:xfrm flipH="1">
                <a:off x="5012786" y="2840273"/>
                <a:ext cx="2166429" cy="2166429"/>
              </a:xfrm>
              <a:prstGeom prst="arc">
                <a:avLst>
                  <a:gd name="adj1" fmla="val 17660058"/>
                  <a:gd name="adj2" fmla="val 20083553"/>
                </a:avLst>
              </a:prstGeom>
              <a:noFill/>
              <a:ln w="6350" cap="flat" cmpd="sng" algn="ctr">
                <a:solidFill>
                  <a:srgbClr val="FFFFFF">
                    <a:lumMod val="85000"/>
                  </a:srgbClr>
                </a:solidFill>
                <a:prstDash val="solid"/>
                <a:miter lim="800000"/>
                <a:headEnd type="triangle"/>
                <a:tailEnd type="none"/>
              </a:ln>
              <a:effectLst/>
            </p:spPr>
            <p:txBody>
              <a:bodyPr rtlCol="0" anchor="ctr"/>
              <a:lstStyle>
                <a:defPPr>
                  <a:defRPr lang="en-US">
                    <a:solidFill>
                      <a:schemeClr val="tx1"/>
                    </a:solidFill>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dirty="0">
                  <a:ln>
                    <a:noFill/>
                  </a:ln>
                  <a:solidFill>
                    <a:srgbClr val="000000"/>
                  </a:solidFill>
                  <a:effectLst/>
                  <a:uLnTx/>
                  <a:uFillTx/>
                  <a:latin typeface="优设标题黑" panose="00000500000000000000" pitchFamily="2" charset="-122"/>
                  <a:cs typeface="+mn-ea"/>
                  <a:sym typeface="+mn-lt"/>
                </a:endParaRPr>
              </a:p>
            </p:txBody>
          </p:sp>
          <p:sp>
            <p:nvSpPr>
              <p:cNvPr id="40" name="Arc 14"/>
              <p:cNvSpPr/>
              <p:nvPr/>
            </p:nvSpPr>
            <p:spPr>
              <a:xfrm flipV="1">
                <a:off x="5012786" y="2840273"/>
                <a:ext cx="2166429" cy="2166429"/>
              </a:xfrm>
              <a:prstGeom prst="arc">
                <a:avLst>
                  <a:gd name="adj1" fmla="val 17660058"/>
                  <a:gd name="adj2" fmla="val 20083553"/>
                </a:avLst>
              </a:prstGeom>
              <a:noFill/>
              <a:ln w="6350" cap="flat" cmpd="sng" algn="ctr">
                <a:solidFill>
                  <a:srgbClr val="FFFFFF">
                    <a:lumMod val="85000"/>
                  </a:srgbClr>
                </a:solidFill>
                <a:prstDash val="solid"/>
                <a:miter lim="800000"/>
                <a:headEnd type="triangle"/>
                <a:tailEnd type="none"/>
              </a:ln>
              <a:effectLst/>
            </p:spPr>
            <p:txBody>
              <a:bodyPr rtlCol="0" anchor="ctr"/>
              <a:lstStyle>
                <a:defPPr>
                  <a:defRPr lang="en-US">
                    <a:solidFill>
                      <a:schemeClr val="tx1"/>
                    </a:solidFill>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dirty="0">
                  <a:ln>
                    <a:noFill/>
                  </a:ln>
                  <a:solidFill>
                    <a:srgbClr val="000000"/>
                  </a:solidFill>
                  <a:effectLst/>
                  <a:uLnTx/>
                  <a:uFillTx/>
                  <a:latin typeface="优设标题黑" panose="00000500000000000000" pitchFamily="2" charset="-122"/>
                  <a:cs typeface="+mn-ea"/>
                  <a:sym typeface="+mn-lt"/>
                </a:endParaRPr>
              </a:p>
            </p:txBody>
          </p:sp>
          <p:sp>
            <p:nvSpPr>
              <p:cNvPr id="41" name="Arc 15"/>
              <p:cNvSpPr/>
              <p:nvPr/>
            </p:nvSpPr>
            <p:spPr>
              <a:xfrm flipH="1" flipV="1">
                <a:off x="5012786" y="2840273"/>
                <a:ext cx="2166429" cy="2166429"/>
              </a:xfrm>
              <a:prstGeom prst="arc">
                <a:avLst>
                  <a:gd name="adj1" fmla="val 17660058"/>
                  <a:gd name="adj2" fmla="val 20083553"/>
                </a:avLst>
              </a:prstGeom>
              <a:noFill/>
              <a:ln w="6350" cap="flat" cmpd="sng" algn="ctr">
                <a:solidFill>
                  <a:srgbClr val="FFFFFF">
                    <a:lumMod val="85000"/>
                  </a:srgbClr>
                </a:solidFill>
                <a:prstDash val="solid"/>
                <a:miter lim="800000"/>
                <a:tailEnd type="triangle"/>
              </a:ln>
              <a:effectLst/>
            </p:spPr>
            <p:txBody>
              <a:bodyPr rtlCol="0" anchor="ctr"/>
              <a:lstStyle>
                <a:defPPr>
                  <a:defRPr lang="en-US">
                    <a:solidFill>
                      <a:schemeClr val="tx1"/>
                    </a:solidFill>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dirty="0">
                  <a:ln>
                    <a:noFill/>
                  </a:ln>
                  <a:solidFill>
                    <a:srgbClr val="000000"/>
                  </a:solidFill>
                  <a:effectLst/>
                  <a:uLnTx/>
                  <a:uFillTx/>
                  <a:latin typeface="优设标题黑" panose="00000500000000000000" pitchFamily="2" charset="-122"/>
                  <a:cs typeface="+mn-ea"/>
                  <a:sym typeface="+mn-lt"/>
                </a:endParaRPr>
              </a:p>
            </p:txBody>
          </p:sp>
        </p:grpSp>
        <p:grpSp>
          <p:nvGrpSpPr>
            <p:cNvPr id="42" name="Group 2"/>
            <p:cNvGrpSpPr/>
            <p:nvPr/>
          </p:nvGrpSpPr>
          <p:grpSpPr>
            <a:xfrm>
              <a:off x="4429437" y="2963792"/>
              <a:ext cx="965123" cy="965123"/>
              <a:chOff x="4426857" y="3440179"/>
              <a:chExt cx="966617" cy="966617"/>
            </a:xfrm>
          </p:grpSpPr>
          <p:sp>
            <p:nvSpPr>
              <p:cNvPr id="43" name="Oval 10"/>
              <p:cNvSpPr/>
              <p:nvPr/>
            </p:nvSpPr>
            <p:spPr>
              <a:xfrm rot="5400000">
                <a:off x="4426857" y="3440179"/>
                <a:ext cx="966617" cy="966617"/>
              </a:xfrm>
              <a:prstGeom prst="ellipse">
                <a:avLst/>
              </a:prstGeom>
              <a:solidFill>
                <a:srgbClr val="2F3F80"/>
              </a:solidFill>
              <a:ln w="12700" cap="flat" cmpd="sng" algn="ctr">
                <a:noFill/>
                <a:prstDash val="solid"/>
                <a:miter lim="800000"/>
              </a:ln>
              <a:effectLst/>
            </p:spPr>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dirty="0">
                  <a:ln>
                    <a:noFill/>
                  </a:ln>
                  <a:solidFill>
                    <a:srgbClr val="FFFFFF"/>
                  </a:solidFill>
                  <a:effectLst/>
                  <a:uLnTx/>
                  <a:uFillTx/>
                  <a:latin typeface="优设标题黑" panose="00000500000000000000" pitchFamily="2" charset="-122"/>
                  <a:cs typeface="+mn-ea"/>
                  <a:sym typeface="+mn-lt"/>
                </a:endParaRPr>
              </a:p>
            </p:txBody>
          </p:sp>
          <p:grpSp>
            <p:nvGrpSpPr>
              <p:cNvPr id="44" name="Group 30"/>
              <p:cNvGrpSpPr/>
              <p:nvPr/>
            </p:nvGrpSpPr>
            <p:grpSpPr>
              <a:xfrm>
                <a:off x="4708596" y="3721902"/>
                <a:ext cx="403171" cy="403170"/>
                <a:chOff x="7275629" y="3045147"/>
                <a:chExt cx="464344" cy="464344"/>
              </a:xfrm>
              <a:solidFill>
                <a:srgbClr val="FFFFFF"/>
              </a:solidFill>
            </p:grpSpPr>
            <p:sp>
              <p:nvSpPr>
                <p:cNvPr id="45" name="AutoShape 56"/>
                <p:cNvSpPr/>
                <p:nvPr/>
              </p:nvSpPr>
              <p:spPr bwMode="auto">
                <a:xfrm>
                  <a:off x="7275629" y="304514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21" tIns="19021" rIns="19021" bIns="19021"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227965" rtl="0" eaLnBrk="1" fontAlgn="base" latinLnBrk="0" hangingPunct="0">
                    <a:lnSpc>
                      <a:spcPct val="100000"/>
                    </a:lnSpc>
                    <a:spcBef>
                      <a:spcPct val="0"/>
                    </a:spcBef>
                    <a:spcAft>
                      <a:spcPct val="0"/>
                    </a:spcAft>
                    <a:buClrTx/>
                    <a:buSzTx/>
                    <a:buFontTx/>
                    <a:buNone/>
                    <a:defRPr/>
                  </a:pPr>
                  <a:endParaRPr kumimoji="0" lang="en-US" sz="15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优设标题黑" panose="00000500000000000000" pitchFamily="2" charset="-122"/>
                    <a:cs typeface="+mn-ea"/>
                    <a:sym typeface="+mn-lt"/>
                  </a:endParaRPr>
                </a:p>
              </p:txBody>
            </p:sp>
            <p:sp>
              <p:nvSpPr>
                <p:cNvPr id="46" name="AutoShape 57"/>
                <p:cNvSpPr/>
                <p:nvPr/>
              </p:nvSpPr>
              <p:spPr bwMode="auto">
                <a:xfrm>
                  <a:off x="7594717" y="304514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21" tIns="19021" rIns="19021" bIns="19021"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227965" rtl="0" eaLnBrk="1" fontAlgn="base" latinLnBrk="0" hangingPunct="0">
                    <a:lnSpc>
                      <a:spcPct val="100000"/>
                    </a:lnSpc>
                    <a:spcBef>
                      <a:spcPct val="0"/>
                    </a:spcBef>
                    <a:spcAft>
                      <a:spcPct val="0"/>
                    </a:spcAft>
                    <a:buClrTx/>
                    <a:buSzTx/>
                    <a:buFontTx/>
                    <a:buNone/>
                    <a:defRPr/>
                  </a:pPr>
                  <a:endParaRPr kumimoji="0" lang="en-US" sz="15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优设标题黑" panose="00000500000000000000" pitchFamily="2" charset="-122"/>
                    <a:cs typeface="+mn-ea"/>
                    <a:sym typeface="+mn-lt"/>
                  </a:endParaRPr>
                </a:p>
              </p:txBody>
            </p:sp>
            <p:sp>
              <p:nvSpPr>
                <p:cNvPr id="47" name="AutoShape 58"/>
                <p:cNvSpPr/>
                <p:nvPr/>
              </p:nvSpPr>
              <p:spPr bwMode="auto">
                <a:xfrm>
                  <a:off x="7435173" y="3045147"/>
                  <a:ext cx="145257"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p:spPr>
              <p:txBody>
                <a:bodyPr lIns="19021" tIns="19021" rIns="19021" bIns="19021"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227965" rtl="0" eaLnBrk="1" fontAlgn="base" latinLnBrk="0" hangingPunct="0">
                    <a:lnSpc>
                      <a:spcPct val="100000"/>
                    </a:lnSpc>
                    <a:spcBef>
                      <a:spcPct val="0"/>
                    </a:spcBef>
                    <a:spcAft>
                      <a:spcPct val="0"/>
                    </a:spcAft>
                    <a:buClrTx/>
                    <a:buSzTx/>
                    <a:buFontTx/>
                    <a:buNone/>
                    <a:defRPr/>
                  </a:pPr>
                  <a:endParaRPr kumimoji="0" lang="en-US" sz="15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优设标题黑" panose="00000500000000000000" pitchFamily="2" charset="-122"/>
                    <a:cs typeface="+mn-ea"/>
                    <a:sym typeface="+mn-lt"/>
                  </a:endParaRPr>
                </a:p>
              </p:txBody>
            </p:sp>
          </p:grpSp>
        </p:grpSp>
        <p:grpSp>
          <p:nvGrpSpPr>
            <p:cNvPr id="48" name="Group 8"/>
            <p:cNvGrpSpPr/>
            <p:nvPr/>
          </p:nvGrpSpPr>
          <p:grpSpPr>
            <a:xfrm>
              <a:off x="5613439" y="4147792"/>
              <a:ext cx="965123" cy="965123"/>
              <a:chOff x="5612692" y="4626013"/>
              <a:chExt cx="966617" cy="966617"/>
            </a:xfrm>
          </p:grpSpPr>
          <p:sp>
            <p:nvSpPr>
              <p:cNvPr id="49" name="Oval 5"/>
              <p:cNvSpPr/>
              <p:nvPr/>
            </p:nvSpPr>
            <p:spPr>
              <a:xfrm>
                <a:off x="5612692" y="4626013"/>
                <a:ext cx="966617" cy="966617"/>
              </a:xfrm>
              <a:prstGeom prst="ellipse">
                <a:avLst/>
              </a:prstGeom>
              <a:solidFill>
                <a:srgbClr val="F62C40"/>
              </a:solidFill>
              <a:ln w="12700" cap="flat" cmpd="sng" algn="ctr">
                <a:noFill/>
                <a:prstDash val="solid"/>
                <a:miter lim="800000"/>
              </a:ln>
              <a:effectLst/>
            </p:spPr>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dirty="0">
                  <a:ln>
                    <a:noFill/>
                  </a:ln>
                  <a:solidFill>
                    <a:srgbClr val="FFFFFF"/>
                  </a:solidFill>
                  <a:effectLst/>
                  <a:uLnTx/>
                  <a:uFillTx/>
                  <a:latin typeface="优设标题黑" panose="00000500000000000000" pitchFamily="2" charset="-122"/>
                  <a:cs typeface="+mn-ea"/>
                  <a:sym typeface="+mn-lt"/>
                </a:endParaRPr>
              </a:p>
            </p:txBody>
          </p:sp>
          <p:sp>
            <p:nvSpPr>
              <p:cNvPr id="50" name="AutoShape 59"/>
              <p:cNvSpPr/>
              <p:nvPr/>
            </p:nvSpPr>
            <p:spPr bwMode="auto">
              <a:xfrm>
                <a:off x="5894070" y="4907736"/>
                <a:ext cx="403860" cy="403170"/>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rgbClr val="FFFFFF"/>
              </a:solidFill>
              <a:ln>
                <a:noFill/>
              </a:ln>
              <a:effectLst/>
            </p:spPr>
            <p:txBody>
              <a:bodyPr lIns="19021" tIns="19021" rIns="19021" bIns="19021"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227965" rtl="0" eaLnBrk="1" fontAlgn="base" latinLnBrk="0" hangingPunct="0">
                  <a:lnSpc>
                    <a:spcPct val="100000"/>
                  </a:lnSpc>
                  <a:spcBef>
                    <a:spcPct val="0"/>
                  </a:spcBef>
                  <a:spcAft>
                    <a:spcPct val="0"/>
                  </a:spcAft>
                  <a:buClrTx/>
                  <a:buSzTx/>
                  <a:buFontTx/>
                  <a:buNone/>
                  <a:defRPr/>
                </a:pPr>
                <a:endParaRPr kumimoji="0" lang="en-US" sz="15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优设标题黑" panose="00000500000000000000" pitchFamily="2" charset="-122"/>
                  <a:cs typeface="+mn-ea"/>
                  <a:sym typeface="+mn-lt"/>
                </a:endParaRPr>
              </a:p>
            </p:txBody>
          </p:sp>
        </p:grpSp>
        <p:grpSp>
          <p:nvGrpSpPr>
            <p:cNvPr id="51" name="Group 7"/>
            <p:cNvGrpSpPr/>
            <p:nvPr/>
          </p:nvGrpSpPr>
          <p:grpSpPr>
            <a:xfrm>
              <a:off x="6797439" y="2963792"/>
              <a:ext cx="965123" cy="965123"/>
              <a:chOff x="6798526" y="3440179"/>
              <a:chExt cx="966617" cy="966617"/>
            </a:xfrm>
          </p:grpSpPr>
          <p:sp>
            <p:nvSpPr>
              <p:cNvPr id="52" name="Oval 9"/>
              <p:cNvSpPr/>
              <p:nvPr/>
            </p:nvSpPr>
            <p:spPr>
              <a:xfrm rot="5400000">
                <a:off x="6798526" y="3440179"/>
                <a:ext cx="966617" cy="966617"/>
              </a:xfrm>
              <a:prstGeom prst="ellipse">
                <a:avLst/>
              </a:prstGeom>
              <a:solidFill>
                <a:srgbClr val="2F3F80"/>
              </a:solidFill>
              <a:ln w="12700" cap="flat" cmpd="sng" algn="ctr">
                <a:noFill/>
                <a:prstDash val="solid"/>
                <a:miter lim="800000"/>
              </a:ln>
              <a:effectLst/>
            </p:spPr>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dirty="0">
                  <a:ln>
                    <a:noFill/>
                  </a:ln>
                  <a:solidFill>
                    <a:srgbClr val="FFFFFF"/>
                  </a:solidFill>
                  <a:effectLst/>
                  <a:uLnTx/>
                  <a:uFillTx/>
                  <a:latin typeface="优设标题黑" panose="00000500000000000000" pitchFamily="2" charset="-122"/>
                  <a:cs typeface="+mn-ea"/>
                  <a:sym typeface="+mn-lt"/>
                </a:endParaRPr>
              </a:p>
            </p:txBody>
          </p:sp>
          <p:grpSp>
            <p:nvGrpSpPr>
              <p:cNvPr id="53" name="Group 35"/>
              <p:cNvGrpSpPr/>
              <p:nvPr/>
            </p:nvGrpSpPr>
            <p:grpSpPr>
              <a:xfrm>
                <a:off x="7079916" y="3753613"/>
                <a:ext cx="403861" cy="339767"/>
                <a:chOff x="5356342" y="3093565"/>
                <a:chExt cx="465138" cy="391319"/>
              </a:xfrm>
              <a:solidFill>
                <a:srgbClr val="FFFFFF"/>
              </a:solidFill>
            </p:grpSpPr>
            <p:sp>
              <p:nvSpPr>
                <p:cNvPr id="54" name="AutoShape 120"/>
                <p:cNvSpPr/>
                <p:nvPr/>
              </p:nvSpPr>
              <p:spPr bwMode="auto">
                <a:xfrm>
                  <a:off x="5473023" y="319516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19021" tIns="19021" rIns="19021" bIns="19021"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227965" rtl="0" eaLnBrk="1" fontAlgn="base" latinLnBrk="0" hangingPunct="0">
                    <a:lnSpc>
                      <a:spcPct val="100000"/>
                    </a:lnSpc>
                    <a:spcBef>
                      <a:spcPct val="0"/>
                    </a:spcBef>
                    <a:spcAft>
                      <a:spcPct val="0"/>
                    </a:spcAft>
                    <a:buClrTx/>
                    <a:buSzTx/>
                    <a:buFontTx/>
                    <a:buNone/>
                    <a:defRPr/>
                  </a:pPr>
                  <a:endParaRPr kumimoji="0" lang="en-US" sz="15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优设标题黑" panose="00000500000000000000" pitchFamily="2" charset="-122"/>
                    <a:cs typeface="+mn-ea"/>
                    <a:sym typeface="+mn-lt"/>
                  </a:endParaRPr>
                </a:p>
              </p:txBody>
            </p:sp>
            <p:sp>
              <p:nvSpPr>
                <p:cNvPr id="55" name="AutoShape 121"/>
                <p:cNvSpPr/>
                <p:nvPr/>
              </p:nvSpPr>
              <p:spPr bwMode="auto">
                <a:xfrm>
                  <a:off x="5530967" y="325310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19021" tIns="19021" rIns="19021" bIns="19021"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227965" rtl="0" eaLnBrk="1" fontAlgn="base" latinLnBrk="0" hangingPunct="0">
                    <a:lnSpc>
                      <a:spcPct val="100000"/>
                    </a:lnSpc>
                    <a:spcBef>
                      <a:spcPct val="0"/>
                    </a:spcBef>
                    <a:spcAft>
                      <a:spcPct val="0"/>
                    </a:spcAft>
                    <a:buClrTx/>
                    <a:buSzTx/>
                    <a:buFontTx/>
                    <a:buNone/>
                    <a:defRPr/>
                  </a:pPr>
                  <a:endParaRPr kumimoji="0" lang="en-US" sz="15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优设标题黑" panose="00000500000000000000" pitchFamily="2" charset="-122"/>
                    <a:cs typeface="+mn-ea"/>
                    <a:sym typeface="+mn-lt"/>
                  </a:endParaRPr>
                </a:p>
              </p:txBody>
            </p:sp>
            <p:sp>
              <p:nvSpPr>
                <p:cNvPr id="56" name="AutoShape 122"/>
                <p:cNvSpPr/>
                <p:nvPr/>
              </p:nvSpPr>
              <p:spPr bwMode="auto">
                <a:xfrm>
                  <a:off x="5356342" y="309356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19021" tIns="19021" rIns="19021" bIns="19021"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227965" rtl="0" eaLnBrk="1" fontAlgn="base" latinLnBrk="0" hangingPunct="0">
                    <a:lnSpc>
                      <a:spcPct val="100000"/>
                    </a:lnSpc>
                    <a:spcBef>
                      <a:spcPct val="0"/>
                    </a:spcBef>
                    <a:spcAft>
                      <a:spcPct val="0"/>
                    </a:spcAft>
                    <a:buClrTx/>
                    <a:buSzTx/>
                    <a:buFontTx/>
                    <a:buNone/>
                    <a:defRPr/>
                  </a:pPr>
                  <a:endParaRPr kumimoji="0" lang="en-US" sz="15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优设标题黑" panose="00000500000000000000" pitchFamily="2" charset="-122"/>
                    <a:cs typeface="+mn-ea"/>
                    <a:sym typeface="+mn-lt"/>
                  </a:endParaRPr>
                </a:p>
              </p:txBody>
            </p:sp>
          </p:grpSp>
        </p:grpSp>
        <p:grpSp>
          <p:nvGrpSpPr>
            <p:cNvPr id="57" name="Group 6"/>
            <p:cNvGrpSpPr/>
            <p:nvPr/>
          </p:nvGrpSpPr>
          <p:grpSpPr>
            <a:xfrm>
              <a:off x="5613439" y="1779790"/>
              <a:ext cx="965123" cy="965123"/>
              <a:chOff x="5612692" y="2254344"/>
              <a:chExt cx="966617" cy="966617"/>
            </a:xfrm>
          </p:grpSpPr>
          <p:sp>
            <p:nvSpPr>
              <p:cNvPr id="58" name="Oval 1"/>
              <p:cNvSpPr/>
              <p:nvPr/>
            </p:nvSpPr>
            <p:spPr>
              <a:xfrm>
                <a:off x="5612692" y="2254344"/>
                <a:ext cx="966617" cy="966617"/>
              </a:xfrm>
              <a:prstGeom prst="ellipse">
                <a:avLst/>
              </a:prstGeom>
              <a:solidFill>
                <a:srgbClr val="F62C40"/>
              </a:solidFill>
              <a:ln w="12700" cap="flat" cmpd="sng" algn="ctr">
                <a:noFill/>
                <a:prstDash val="solid"/>
                <a:miter lim="800000"/>
              </a:ln>
              <a:effectLst/>
            </p:spPr>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dirty="0">
                  <a:ln>
                    <a:noFill/>
                  </a:ln>
                  <a:solidFill>
                    <a:srgbClr val="FFFFFF"/>
                  </a:solidFill>
                  <a:effectLst/>
                  <a:uLnTx/>
                  <a:uFillTx/>
                  <a:latin typeface="优设标题黑" panose="00000500000000000000" pitchFamily="2" charset="-122"/>
                  <a:cs typeface="+mn-ea"/>
                  <a:sym typeface="+mn-lt"/>
                </a:endParaRPr>
              </a:p>
            </p:txBody>
          </p:sp>
          <p:grpSp>
            <p:nvGrpSpPr>
              <p:cNvPr id="59" name="Group 39"/>
              <p:cNvGrpSpPr/>
              <p:nvPr/>
            </p:nvGrpSpPr>
            <p:grpSpPr>
              <a:xfrm>
                <a:off x="5894415" y="2536067"/>
                <a:ext cx="403170" cy="403170"/>
                <a:chOff x="4427654" y="3049909"/>
                <a:chExt cx="464344" cy="464344"/>
              </a:xfrm>
              <a:solidFill>
                <a:srgbClr val="FFFFFF"/>
              </a:solidFill>
            </p:grpSpPr>
            <p:sp>
              <p:nvSpPr>
                <p:cNvPr id="60" name="AutoShape 123"/>
                <p:cNvSpPr/>
                <p:nvPr/>
              </p:nvSpPr>
              <p:spPr bwMode="auto">
                <a:xfrm>
                  <a:off x="4427654" y="304990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9021" tIns="19021" rIns="19021" bIns="19021"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227965" rtl="0" eaLnBrk="1" fontAlgn="base" latinLnBrk="0" hangingPunct="0">
                    <a:lnSpc>
                      <a:spcPct val="100000"/>
                    </a:lnSpc>
                    <a:spcBef>
                      <a:spcPct val="0"/>
                    </a:spcBef>
                    <a:spcAft>
                      <a:spcPct val="0"/>
                    </a:spcAft>
                    <a:buClrTx/>
                    <a:buSzTx/>
                    <a:buFontTx/>
                    <a:buNone/>
                    <a:defRPr/>
                  </a:pPr>
                  <a:endParaRPr kumimoji="0" lang="en-US" sz="15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优设标题黑" panose="00000500000000000000" pitchFamily="2" charset="-122"/>
                    <a:cs typeface="+mn-ea"/>
                    <a:sym typeface="+mn-lt"/>
                  </a:endParaRPr>
                </a:p>
              </p:txBody>
            </p:sp>
            <p:sp>
              <p:nvSpPr>
                <p:cNvPr id="61" name="AutoShape 124"/>
                <p:cNvSpPr/>
                <p:nvPr/>
              </p:nvSpPr>
              <p:spPr bwMode="auto">
                <a:xfrm>
                  <a:off x="4558623" y="318008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9021" tIns="19021" rIns="19021" bIns="19021"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227965" rtl="0" eaLnBrk="1" fontAlgn="base" latinLnBrk="0" hangingPunct="0">
                    <a:lnSpc>
                      <a:spcPct val="100000"/>
                    </a:lnSpc>
                    <a:spcBef>
                      <a:spcPct val="0"/>
                    </a:spcBef>
                    <a:spcAft>
                      <a:spcPct val="0"/>
                    </a:spcAft>
                    <a:buClrTx/>
                    <a:buSzTx/>
                    <a:buFontTx/>
                    <a:buNone/>
                    <a:defRPr/>
                  </a:pPr>
                  <a:endParaRPr kumimoji="0" lang="en-US" sz="15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优设标题黑" panose="00000500000000000000" pitchFamily="2" charset="-122"/>
                    <a:cs typeface="+mn-ea"/>
                    <a:sym typeface="+mn-lt"/>
                  </a:endParaRPr>
                </a:p>
              </p:txBody>
            </p:sp>
            <p:sp>
              <p:nvSpPr>
                <p:cNvPr id="62" name="AutoShape 125"/>
                <p:cNvSpPr/>
                <p:nvPr/>
              </p:nvSpPr>
              <p:spPr bwMode="auto">
                <a:xfrm>
                  <a:off x="4601485" y="322374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9021" tIns="19021" rIns="19021" bIns="19021"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227965" rtl="0" eaLnBrk="1" fontAlgn="base" latinLnBrk="0" hangingPunct="0">
                    <a:lnSpc>
                      <a:spcPct val="100000"/>
                    </a:lnSpc>
                    <a:spcBef>
                      <a:spcPct val="0"/>
                    </a:spcBef>
                    <a:spcAft>
                      <a:spcPct val="0"/>
                    </a:spcAft>
                    <a:buClrTx/>
                    <a:buSzTx/>
                    <a:buFontTx/>
                    <a:buNone/>
                    <a:defRPr/>
                  </a:pPr>
                  <a:endParaRPr kumimoji="0" lang="en-US" sz="15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优设标题黑" panose="00000500000000000000" pitchFamily="2" charset="-122"/>
                    <a:cs typeface="+mn-ea"/>
                    <a:sym typeface="+mn-lt"/>
                  </a:endParaRPr>
                </a:p>
              </p:txBody>
            </p:sp>
          </p:grpSp>
        </p:grpSp>
      </p:grpSp>
      <p:grpSp>
        <p:nvGrpSpPr>
          <p:cNvPr id="63" name="组合 62"/>
          <p:cNvGrpSpPr/>
          <p:nvPr/>
        </p:nvGrpSpPr>
        <p:grpSpPr>
          <a:xfrm>
            <a:off x="8430760" y="2065121"/>
            <a:ext cx="2336987" cy="1122129"/>
            <a:chOff x="8514766" y="2002335"/>
            <a:chExt cx="2336987" cy="1122129"/>
          </a:xfrm>
        </p:grpSpPr>
        <p:sp>
          <p:nvSpPr>
            <p:cNvPr id="64" name="文本框 63"/>
            <p:cNvSpPr txBox="1"/>
            <p:nvPr/>
          </p:nvSpPr>
          <p:spPr>
            <a:xfrm>
              <a:off x="8514766" y="2002335"/>
              <a:ext cx="1752682" cy="400110"/>
            </a:xfrm>
            <a:prstGeom prst="rect">
              <a:avLst/>
            </a:prstGeom>
            <a:noFill/>
          </p:spPr>
          <p:txBody>
            <a:bodyPr wrap="square" rtlCol="0">
              <a:spAutoFit/>
            </a:bodyPr>
            <a:lstStyle/>
            <a:p>
              <a:pPr>
                <a:spcBef>
                  <a:spcPct val="0"/>
                </a:spcBef>
                <a:buClr>
                  <a:schemeClr val="tx1">
                    <a:lumMod val="85000"/>
                    <a:lumOff val="15000"/>
                  </a:schemeClr>
                </a:buClr>
                <a:buSzPct val="105000"/>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p>
          </p:txBody>
        </p:sp>
        <p:sp>
          <p:nvSpPr>
            <p:cNvPr id="65" name="文本框 64"/>
            <p:cNvSpPr txBox="1"/>
            <p:nvPr/>
          </p:nvSpPr>
          <p:spPr>
            <a:xfrm>
              <a:off x="8514766" y="2296737"/>
              <a:ext cx="2336987" cy="827727"/>
            </a:xfrm>
            <a:prstGeom prst="rect">
              <a:avLst/>
            </a:prstGeom>
            <a:noFill/>
          </p:spPr>
          <p:txBody>
            <a:bodyPr wrap="square" rtlCol="0">
              <a:spAutoFit/>
            </a:bodyPr>
            <a:lstStyle/>
            <a:p>
              <a:pPr lvl="0">
                <a:lnSpc>
                  <a:spcPct val="150000"/>
                </a:lnSpc>
              </a:pPr>
              <a:r>
                <a:rPr lang="zh-CN" altLang="en-US" sz="1100" kern="0" dirty="0">
                  <a:solidFill>
                    <a:schemeClr val="tx1">
                      <a:lumMod val="85000"/>
                      <a:lumOff val="15000"/>
                    </a:schemeClr>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a:t>
              </a:r>
            </a:p>
          </p:txBody>
        </p:sp>
      </p:grpSp>
      <p:grpSp>
        <p:nvGrpSpPr>
          <p:cNvPr id="66" name="组合 65"/>
          <p:cNvGrpSpPr/>
          <p:nvPr/>
        </p:nvGrpSpPr>
        <p:grpSpPr>
          <a:xfrm>
            <a:off x="8430760" y="4154510"/>
            <a:ext cx="2336987" cy="1122129"/>
            <a:chOff x="8514766" y="2002335"/>
            <a:chExt cx="2336987" cy="1122129"/>
          </a:xfrm>
        </p:grpSpPr>
        <p:sp>
          <p:nvSpPr>
            <p:cNvPr id="67" name="文本框 66"/>
            <p:cNvSpPr txBox="1"/>
            <p:nvPr/>
          </p:nvSpPr>
          <p:spPr>
            <a:xfrm>
              <a:off x="8514766" y="2002335"/>
              <a:ext cx="1752682" cy="400110"/>
            </a:xfrm>
            <a:prstGeom prst="rect">
              <a:avLst/>
            </a:prstGeom>
            <a:noFill/>
          </p:spPr>
          <p:txBody>
            <a:bodyPr wrap="square" rtlCol="0">
              <a:spAutoFit/>
            </a:bodyPr>
            <a:lstStyle/>
            <a:p>
              <a:pPr>
                <a:spcBef>
                  <a:spcPct val="0"/>
                </a:spcBef>
                <a:buClr>
                  <a:schemeClr val="tx1">
                    <a:lumMod val="85000"/>
                    <a:lumOff val="15000"/>
                  </a:schemeClr>
                </a:buClr>
                <a:buSzPct val="105000"/>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p>
          </p:txBody>
        </p:sp>
        <p:sp>
          <p:nvSpPr>
            <p:cNvPr id="68" name="文本框 67"/>
            <p:cNvSpPr txBox="1"/>
            <p:nvPr/>
          </p:nvSpPr>
          <p:spPr>
            <a:xfrm>
              <a:off x="8514766" y="2296737"/>
              <a:ext cx="2336987" cy="827727"/>
            </a:xfrm>
            <a:prstGeom prst="rect">
              <a:avLst/>
            </a:prstGeom>
            <a:noFill/>
          </p:spPr>
          <p:txBody>
            <a:bodyPr wrap="square" rtlCol="0">
              <a:spAutoFit/>
            </a:bodyPr>
            <a:lstStyle/>
            <a:p>
              <a:pPr lvl="0">
                <a:lnSpc>
                  <a:spcPct val="150000"/>
                </a:lnSpc>
              </a:pPr>
              <a:r>
                <a:rPr lang="zh-CN" altLang="en-US" sz="1100" kern="0" dirty="0">
                  <a:solidFill>
                    <a:schemeClr val="tx1">
                      <a:lumMod val="85000"/>
                      <a:lumOff val="15000"/>
                    </a:schemeClr>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a:t>
              </a:r>
            </a:p>
          </p:txBody>
        </p:sp>
      </p:grpSp>
      <p:grpSp>
        <p:nvGrpSpPr>
          <p:cNvPr id="69" name="组合 68"/>
          <p:cNvGrpSpPr/>
          <p:nvPr/>
        </p:nvGrpSpPr>
        <p:grpSpPr>
          <a:xfrm flipH="1">
            <a:off x="1507802" y="2065121"/>
            <a:ext cx="2336987" cy="1122129"/>
            <a:chOff x="8514766" y="2002335"/>
            <a:chExt cx="2336987" cy="1122129"/>
          </a:xfrm>
        </p:grpSpPr>
        <p:sp>
          <p:nvSpPr>
            <p:cNvPr id="70" name="文本框 69"/>
            <p:cNvSpPr txBox="1"/>
            <p:nvPr/>
          </p:nvSpPr>
          <p:spPr>
            <a:xfrm>
              <a:off x="8514766" y="2002335"/>
              <a:ext cx="1752682" cy="400110"/>
            </a:xfrm>
            <a:prstGeom prst="rect">
              <a:avLst/>
            </a:prstGeom>
            <a:noFill/>
          </p:spPr>
          <p:txBody>
            <a:bodyPr wrap="square" rtlCol="0">
              <a:spAutoFit/>
            </a:bodyPr>
            <a:lstStyle/>
            <a:p>
              <a:pPr algn="r">
                <a:spcBef>
                  <a:spcPct val="0"/>
                </a:spcBef>
                <a:buClr>
                  <a:schemeClr val="tx1">
                    <a:lumMod val="85000"/>
                    <a:lumOff val="15000"/>
                  </a:schemeClr>
                </a:buClr>
                <a:buSzPct val="105000"/>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p>
          </p:txBody>
        </p:sp>
        <p:sp>
          <p:nvSpPr>
            <p:cNvPr id="71" name="文本框 70"/>
            <p:cNvSpPr txBox="1"/>
            <p:nvPr/>
          </p:nvSpPr>
          <p:spPr>
            <a:xfrm>
              <a:off x="8514766" y="2296737"/>
              <a:ext cx="2336987" cy="827727"/>
            </a:xfrm>
            <a:prstGeom prst="rect">
              <a:avLst/>
            </a:prstGeom>
            <a:noFill/>
          </p:spPr>
          <p:txBody>
            <a:bodyPr wrap="square" rtlCol="0">
              <a:spAutoFit/>
            </a:bodyPr>
            <a:lstStyle/>
            <a:p>
              <a:pPr lvl="0" algn="r">
                <a:lnSpc>
                  <a:spcPct val="150000"/>
                </a:lnSpc>
              </a:pPr>
              <a:r>
                <a:rPr lang="zh-CN" altLang="en-US" sz="1100" kern="0" dirty="0">
                  <a:solidFill>
                    <a:schemeClr val="tx1">
                      <a:lumMod val="85000"/>
                      <a:lumOff val="15000"/>
                    </a:schemeClr>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a:t>
              </a:r>
            </a:p>
          </p:txBody>
        </p:sp>
      </p:grpSp>
      <p:grpSp>
        <p:nvGrpSpPr>
          <p:cNvPr id="72" name="组合 71"/>
          <p:cNvGrpSpPr/>
          <p:nvPr/>
        </p:nvGrpSpPr>
        <p:grpSpPr>
          <a:xfrm flipH="1">
            <a:off x="1507802" y="4154510"/>
            <a:ext cx="2336987" cy="1122129"/>
            <a:chOff x="8514766" y="2002335"/>
            <a:chExt cx="2336987" cy="1122129"/>
          </a:xfrm>
        </p:grpSpPr>
        <p:sp>
          <p:nvSpPr>
            <p:cNvPr id="73" name="文本框 72"/>
            <p:cNvSpPr txBox="1"/>
            <p:nvPr/>
          </p:nvSpPr>
          <p:spPr>
            <a:xfrm>
              <a:off x="8514766" y="2002335"/>
              <a:ext cx="1752682" cy="400110"/>
            </a:xfrm>
            <a:prstGeom prst="rect">
              <a:avLst/>
            </a:prstGeom>
            <a:noFill/>
          </p:spPr>
          <p:txBody>
            <a:bodyPr wrap="square" rtlCol="0">
              <a:spAutoFit/>
            </a:bodyPr>
            <a:lstStyle/>
            <a:p>
              <a:pPr algn="r">
                <a:spcBef>
                  <a:spcPct val="0"/>
                </a:spcBef>
                <a:buClr>
                  <a:schemeClr val="tx1">
                    <a:lumMod val="85000"/>
                    <a:lumOff val="15000"/>
                  </a:schemeClr>
                </a:buClr>
                <a:buSzPct val="105000"/>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p>
          </p:txBody>
        </p:sp>
        <p:sp>
          <p:nvSpPr>
            <p:cNvPr id="74" name="文本框 73"/>
            <p:cNvSpPr txBox="1"/>
            <p:nvPr/>
          </p:nvSpPr>
          <p:spPr>
            <a:xfrm>
              <a:off x="8514766" y="2296737"/>
              <a:ext cx="2336987" cy="827727"/>
            </a:xfrm>
            <a:prstGeom prst="rect">
              <a:avLst/>
            </a:prstGeom>
            <a:noFill/>
          </p:spPr>
          <p:txBody>
            <a:bodyPr wrap="square" rtlCol="0">
              <a:spAutoFit/>
            </a:bodyPr>
            <a:lstStyle/>
            <a:p>
              <a:pPr lvl="0" algn="r">
                <a:lnSpc>
                  <a:spcPct val="150000"/>
                </a:lnSpc>
              </a:pPr>
              <a:r>
                <a:rPr lang="zh-CN" altLang="en-US" sz="1100" kern="0" dirty="0">
                  <a:solidFill>
                    <a:schemeClr val="tx1">
                      <a:lumMod val="85000"/>
                      <a:lumOff val="15000"/>
                    </a:schemeClr>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anim calcmode="lin" valueType="num">
                                      <p:cBhvr>
                                        <p:cTn id="14" dur="500" fill="hold"/>
                                        <p:tgtEl>
                                          <p:spTgt spid="2"/>
                                        </p:tgtEl>
                                        <p:attrNameLst>
                                          <p:attrName>ppt_x</p:attrName>
                                        </p:attrNameLst>
                                      </p:cBhvr>
                                      <p:tavLst>
                                        <p:tav tm="0">
                                          <p:val>
                                            <p:strVal val="#ppt_x"/>
                                          </p:val>
                                        </p:tav>
                                        <p:tav tm="100000">
                                          <p:val>
                                            <p:strVal val="#ppt_x"/>
                                          </p:val>
                                        </p:tav>
                                      </p:tavLst>
                                    </p:anim>
                                    <p:anim calcmode="lin" valueType="num">
                                      <p:cBhvr>
                                        <p:cTn id="15" dur="500" fill="hold"/>
                                        <p:tgtEl>
                                          <p:spTgt spid="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69"/>
                                        </p:tgtEl>
                                        <p:attrNameLst>
                                          <p:attrName>style.visibility</p:attrName>
                                        </p:attrNameLst>
                                      </p:cBhvr>
                                      <p:to>
                                        <p:strVal val="visible"/>
                                      </p:to>
                                    </p:set>
                                    <p:animEffect transition="in" filter="fade">
                                      <p:cBhvr>
                                        <p:cTn id="19" dur="500"/>
                                        <p:tgtEl>
                                          <p:spTgt spid="69"/>
                                        </p:tgtEl>
                                      </p:cBhvr>
                                    </p:animEffect>
                                    <p:anim calcmode="lin" valueType="num">
                                      <p:cBhvr>
                                        <p:cTn id="20" dur="500" fill="hold"/>
                                        <p:tgtEl>
                                          <p:spTgt spid="69"/>
                                        </p:tgtEl>
                                        <p:attrNameLst>
                                          <p:attrName>ppt_x</p:attrName>
                                        </p:attrNameLst>
                                      </p:cBhvr>
                                      <p:tavLst>
                                        <p:tav tm="0">
                                          <p:val>
                                            <p:strVal val="#ppt_x"/>
                                          </p:val>
                                        </p:tav>
                                        <p:tav tm="100000">
                                          <p:val>
                                            <p:strVal val="#ppt_x"/>
                                          </p:val>
                                        </p:tav>
                                      </p:tavLst>
                                    </p:anim>
                                    <p:anim calcmode="lin" valueType="num">
                                      <p:cBhvr>
                                        <p:cTn id="21" dur="500" fill="hold"/>
                                        <p:tgtEl>
                                          <p:spTgt spid="69"/>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63"/>
                                        </p:tgtEl>
                                        <p:attrNameLst>
                                          <p:attrName>style.visibility</p:attrName>
                                        </p:attrNameLst>
                                      </p:cBhvr>
                                      <p:to>
                                        <p:strVal val="visible"/>
                                      </p:to>
                                    </p:set>
                                    <p:animEffect transition="in" filter="fade">
                                      <p:cBhvr>
                                        <p:cTn id="25" dur="500"/>
                                        <p:tgtEl>
                                          <p:spTgt spid="63"/>
                                        </p:tgtEl>
                                      </p:cBhvr>
                                    </p:animEffect>
                                    <p:anim calcmode="lin" valueType="num">
                                      <p:cBhvr>
                                        <p:cTn id="26" dur="500" fill="hold"/>
                                        <p:tgtEl>
                                          <p:spTgt spid="63"/>
                                        </p:tgtEl>
                                        <p:attrNameLst>
                                          <p:attrName>ppt_x</p:attrName>
                                        </p:attrNameLst>
                                      </p:cBhvr>
                                      <p:tavLst>
                                        <p:tav tm="0">
                                          <p:val>
                                            <p:strVal val="#ppt_x"/>
                                          </p:val>
                                        </p:tav>
                                        <p:tav tm="100000">
                                          <p:val>
                                            <p:strVal val="#ppt_x"/>
                                          </p:val>
                                        </p:tav>
                                      </p:tavLst>
                                    </p:anim>
                                    <p:anim calcmode="lin" valueType="num">
                                      <p:cBhvr>
                                        <p:cTn id="27" dur="500" fill="hold"/>
                                        <p:tgtEl>
                                          <p:spTgt spid="63"/>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72"/>
                                        </p:tgtEl>
                                        <p:attrNameLst>
                                          <p:attrName>style.visibility</p:attrName>
                                        </p:attrNameLst>
                                      </p:cBhvr>
                                      <p:to>
                                        <p:strVal val="visible"/>
                                      </p:to>
                                    </p:set>
                                    <p:animEffect transition="in" filter="fade">
                                      <p:cBhvr>
                                        <p:cTn id="31" dur="500"/>
                                        <p:tgtEl>
                                          <p:spTgt spid="72"/>
                                        </p:tgtEl>
                                      </p:cBhvr>
                                    </p:animEffect>
                                    <p:anim calcmode="lin" valueType="num">
                                      <p:cBhvr>
                                        <p:cTn id="32" dur="500" fill="hold"/>
                                        <p:tgtEl>
                                          <p:spTgt spid="72"/>
                                        </p:tgtEl>
                                        <p:attrNameLst>
                                          <p:attrName>ppt_x</p:attrName>
                                        </p:attrNameLst>
                                      </p:cBhvr>
                                      <p:tavLst>
                                        <p:tav tm="0">
                                          <p:val>
                                            <p:strVal val="#ppt_x"/>
                                          </p:val>
                                        </p:tav>
                                        <p:tav tm="100000">
                                          <p:val>
                                            <p:strVal val="#ppt_x"/>
                                          </p:val>
                                        </p:tav>
                                      </p:tavLst>
                                    </p:anim>
                                    <p:anim calcmode="lin" valueType="num">
                                      <p:cBhvr>
                                        <p:cTn id="33" dur="500" fill="hold"/>
                                        <p:tgtEl>
                                          <p:spTgt spid="72"/>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66"/>
                                        </p:tgtEl>
                                        <p:attrNameLst>
                                          <p:attrName>style.visibility</p:attrName>
                                        </p:attrNameLst>
                                      </p:cBhvr>
                                      <p:to>
                                        <p:strVal val="visible"/>
                                      </p:to>
                                    </p:set>
                                    <p:animEffect transition="in" filter="fade">
                                      <p:cBhvr>
                                        <p:cTn id="37" dur="500"/>
                                        <p:tgtEl>
                                          <p:spTgt spid="66"/>
                                        </p:tgtEl>
                                      </p:cBhvr>
                                    </p:animEffect>
                                    <p:anim calcmode="lin" valueType="num">
                                      <p:cBhvr>
                                        <p:cTn id="38" dur="500" fill="hold"/>
                                        <p:tgtEl>
                                          <p:spTgt spid="66"/>
                                        </p:tgtEl>
                                        <p:attrNameLst>
                                          <p:attrName>ppt_x</p:attrName>
                                        </p:attrNameLst>
                                      </p:cBhvr>
                                      <p:tavLst>
                                        <p:tav tm="0">
                                          <p:val>
                                            <p:strVal val="#ppt_x"/>
                                          </p:val>
                                        </p:tav>
                                        <p:tav tm="100000">
                                          <p:val>
                                            <p:strVal val="#ppt_x"/>
                                          </p:val>
                                        </p:tav>
                                      </p:tavLst>
                                    </p:anim>
                                    <p:anim calcmode="lin" valueType="num">
                                      <p:cBhvr>
                                        <p:cTn id="39" dur="5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noFill/>
                <a:effectLst/>
                <a:uLnTx/>
                <a:uFillTx/>
                <a:latin typeface="优设标题黑" panose="00000500000000000000" pitchFamily="2" charset="-122"/>
                <a:ea typeface="优设标题黑" panose="00000500000000000000" pitchFamily="2" charset="-122"/>
                <a:cs typeface="+mn-cs"/>
              </a:rPr>
              <a:t>BY YUSHEN</a:t>
            </a:r>
            <a:endParaRPr kumimoji="0" lang="zh-CN" altLang="en-US" sz="1800" b="0" i="0" u="none" strike="noStrike" kern="1200" cap="none" spc="0" normalizeH="0" baseline="0" noProof="0" dirty="0">
              <a:ln>
                <a:noFill/>
              </a:ln>
              <a:noFill/>
              <a:effectLst/>
              <a:uLnTx/>
              <a:uFillTx/>
              <a:latin typeface="优设标题黑" panose="00000500000000000000" pitchFamily="2" charset="-122"/>
              <a:ea typeface="优设标题黑" panose="00000500000000000000" pitchFamily="2" charset="-122"/>
              <a:cs typeface="+mn-cs"/>
            </a:endParaRPr>
          </a:p>
        </p:txBody>
      </p:sp>
      <p:grpSp>
        <p:nvGrpSpPr>
          <p:cNvPr id="3" name="组合 2"/>
          <p:cNvGrpSpPr/>
          <p:nvPr/>
        </p:nvGrpSpPr>
        <p:grpSpPr>
          <a:xfrm>
            <a:off x="325277" y="296451"/>
            <a:ext cx="2168358" cy="510363"/>
            <a:chOff x="1353048" y="2428249"/>
            <a:chExt cx="2168358" cy="510363"/>
          </a:xfrm>
        </p:grpSpPr>
        <p:grpSp>
          <p:nvGrpSpPr>
            <p:cNvPr id="5" name="组合 4"/>
            <p:cNvGrpSpPr/>
            <p:nvPr/>
          </p:nvGrpSpPr>
          <p:grpSpPr>
            <a:xfrm>
              <a:off x="1353048" y="2428249"/>
              <a:ext cx="757542" cy="498272"/>
              <a:chOff x="1314462" y="2212189"/>
              <a:chExt cx="859992" cy="565659"/>
            </a:xfrm>
          </p:grpSpPr>
          <p:sp>
            <p:nvSpPr>
              <p:cNvPr id="9" name="椭圆 8"/>
              <p:cNvSpPr/>
              <p:nvPr/>
            </p:nvSpPr>
            <p:spPr>
              <a:xfrm>
                <a:off x="1461632" y="2212189"/>
                <a:ext cx="565659" cy="565659"/>
              </a:xfrm>
              <a:prstGeom prst="ellipse">
                <a:avLst/>
              </a:prstGeom>
              <a:solidFill>
                <a:srgbClr val="2F3F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dirty="0">
                  <a:ln>
                    <a:noFill/>
                  </a:ln>
                  <a:solidFill>
                    <a:sysClr val="windowText" lastClr="000000"/>
                  </a:solidFill>
                  <a:effectLst/>
                  <a:uLnTx/>
                  <a:uFillTx/>
                  <a:latin typeface="站酷庆科黄油体" panose="02000803000000020004" pitchFamily="2" charset="-122"/>
                  <a:ea typeface="站酷庆科黄油体" panose="02000803000000020004" pitchFamily="2" charset="-122"/>
                  <a:cs typeface="+mn-cs"/>
                </a:endParaRPr>
              </a:p>
            </p:txBody>
          </p:sp>
          <p:sp>
            <p:nvSpPr>
              <p:cNvPr id="10" name="文本框 9"/>
              <p:cNvSpPr txBox="1"/>
              <p:nvPr/>
            </p:nvSpPr>
            <p:spPr>
              <a:xfrm>
                <a:off x="1314462" y="2285690"/>
                <a:ext cx="859992" cy="41928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胡晓波男神体" panose="02010600030101010101" pitchFamily="2" charset="-122"/>
                    <a:ea typeface="胡晓波男神体" panose="02010600030101010101" pitchFamily="2" charset="-122"/>
                    <a:cs typeface="胡晓波男神体" panose="02010600030101010101" pitchFamily="2" charset="-122"/>
                  </a:rPr>
                  <a:t>04</a:t>
                </a:r>
                <a:endPar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胡晓波男神体" panose="02010600030101010101" pitchFamily="2" charset="-122"/>
                  <a:ea typeface="胡晓波男神体" panose="02010600030101010101" pitchFamily="2" charset="-122"/>
                  <a:cs typeface="胡晓波男神体" panose="02010600030101010101" pitchFamily="2" charset="-122"/>
                </a:endParaRPr>
              </a:p>
            </p:txBody>
          </p:sp>
        </p:grpSp>
        <p:grpSp>
          <p:nvGrpSpPr>
            <p:cNvPr id="6" name="组合 5"/>
            <p:cNvGrpSpPr/>
            <p:nvPr/>
          </p:nvGrpSpPr>
          <p:grpSpPr>
            <a:xfrm>
              <a:off x="2093896" y="2428269"/>
              <a:ext cx="1427510" cy="510343"/>
              <a:chOff x="2017137" y="2220335"/>
              <a:chExt cx="1620567" cy="579362"/>
            </a:xfrm>
          </p:grpSpPr>
          <p:sp>
            <p:nvSpPr>
              <p:cNvPr id="7" name="文本框 6"/>
              <p:cNvSpPr txBox="1"/>
              <p:nvPr/>
            </p:nvSpPr>
            <p:spPr>
              <a:xfrm>
                <a:off x="2017137" y="2220335"/>
                <a:ext cx="1369286" cy="419281"/>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sysClr val="windowText" lastClr="000000"/>
                    </a:solidFill>
                    <a:effectLst/>
                    <a:uLnTx/>
                    <a:uFillTx/>
                    <a:latin typeface="思源黑体 CN Bold" panose="020B0800000000000000" pitchFamily="34" charset="-122"/>
                    <a:ea typeface="思源黑体 CN Bold" panose="020B0800000000000000" pitchFamily="34" charset="-122"/>
                    <a:cs typeface="+mn-cs"/>
                  </a:rPr>
                  <a:t>有效管理</a:t>
                </a:r>
              </a:p>
            </p:txBody>
          </p:sp>
          <p:sp>
            <p:nvSpPr>
              <p:cNvPr id="8" name="文本框 7"/>
              <p:cNvSpPr txBox="1"/>
              <p:nvPr/>
            </p:nvSpPr>
            <p:spPr>
              <a:xfrm>
                <a:off x="2036089" y="2555116"/>
                <a:ext cx="1601615" cy="244581"/>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800" b="0" i="0" u="none" strike="noStrike" kern="0" cap="none" spc="-300" normalizeH="0" baseline="0" noProof="0" dirty="0">
                    <a:ln>
                      <a:noFill/>
                    </a:ln>
                    <a:solidFill>
                      <a:sysClr val="windowText" lastClr="000000"/>
                    </a:solidFill>
                    <a:effectLst/>
                    <a:uLnTx/>
                    <a:uFillTx/>
                    <a:latin typeface="思源黑体 CN Light" panose="020B0300000000000000" pitchFamily="34" charset="-122"/>
                    <a:ea typeface="思源黑体 CN Light" panose="020B0300000000000000" pitchFamily="34" charset="-122"/>
                    <a:cs typeface="+mn-cs"/>
                  </a:rPr>
                  <a:t>EFFECTIVE MANAGEMENT</a:t>
                </a:r>
              </a:p>
            </p:txBody>
          </p:sp>
        </p:grpSp>
      </p:grpSp>
      <p:graphicFrame>
        <p:nvGraphicFramePr>
          <p:cNvPr id="11" name="图表 10"/>
          <p:cNvGraphicFramePr/>
          <p:nvPr/>
        </p:nvGraphicFramePr>
        <p:xfrm>
          <a:off x="697187" y="1694793"/>
          <a:ext cx="5882289" cy="3468414"/>
        </p:xfrm>
        <a:graphic>
          <a:graphicData uri="http://schemas.openxmlformats.org/drawingml/2006/chart">
            <c:chart xmlns:c="http://schemas.openxmlformats.org/drawingml/2006/chart" xmlns:r="http://schemas.openxmlformats.org/officeDocument/2006/relationships" r:id="rId3"/>
          </a:graphicData>
        </a:graphic>
      </p:graphicFrame>
      <p:sp>
        <p:nvSpPr>
          <p:cNvPr id="12" name="矩形 11"/>
          <p:cNvSpPr/>
          <p:nvPr/>
        </p:nvSpPr>
        <p:spPr>
          <a:xfrm>
            <a:off x="578265" y="5277183"/>
            <a:ext cx="6001211" cy="552972"/>
          </a:xfrm>
          <a:prstGeom prst="rect">
            <a:avLst/>
          </a:prstGeom>
        </p:spPr>
        <p:txBody>
          <a:bodyPr vert="horz" wrap="square">
            <a:spAutoFit/>
          </a:bodyPr>
          <a:lstStyle/>
          <a:p>
            <a:pPr algn="ctr">
              <a:lnSpc>
                <a:spcPct val="130000"/>
              </a:lnSpc>
            </a:pPr>
            <a:r>
              <a:rPr lang="zh-CN" altLang="en-US" sz="1200" dirty="0">
                <a:solidFill>
                  <a:schemeClr val="tx1">
                    <a:lumMod val="85000"/>
                    <a:lumOff val="15000"/>
                  </a:schemeClr>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请替换文字内容，添加相关标题，修改文字内容，也可以直接复制你的内容到此。请替换文字内容，添加相关标题，修改文字内容，也可以直接复制你的内容到此。</a:t>
            </a:r>
          </a:p>
        </p:txBody>
      </p:sp>
      <p:grpSp>
        <p:nvGrpSpPr>
          <p:cNvPr id="2" name="组合 1"/>
          <p:cNvGrpSpPr/>
          <p:nvPr/>
        </p:nvGrpSpPr>
        <p:grpSpPr>
          <a:xfrm>
            <a:off x="7412708" y="1418374"/>
            <a:ext cx="3858476" cy="4627702"/>
            <a:chOff x="7412708" y="1418374"/>
            <a:chExt cx="3858476" cy="4627702"/>
          </a:xfrm>
        </p:grpSpPr>
        <p:grpSp>
          <p:nvGrpSpPr>
            <p:cNvPr id="13" name="组合 12"/>
            <p:cNvGrpSpPr/>
            <p:nvPr/>
          </p:nvGrpSpPr>
          <p:grpSpPr>
            <a:xfrm>
              <a:off x="7412708" y="1418374"/>
              <a:ext cx="3858476" cy="4627702"/>
              <a:chOff x="7189076" y="1583912"/>
              <a:chExt cx="4305739" cy="4133948"/>
            </a:xfrm>
          </p:grpSpPr>
          <p:sp>
            <p:nvSpPr>
              <p:cNvPr id="14" name="箭头: 五边形 13"/>
              <p:cNvSpPr/>
              <p:nvPr/>
            </p:nvSpPr>
            <p:spPr>
              <a:xfrm rot="16200000">
                <a:off x="8385504" y="387485"/>
                <a:ext cx="1912883" cy="4305738"/>
              </a:xfrm>
              <a:prstGeom prst="homePlate">
                <a:avLst>
                  <a:gd name="adj" fmla="val 27473"/>
                </a:avLst>
              </a:prstGeom>
              <a:solidFill>
                <a:srgbClr val="F62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优设标题黑" panose="00000500000000000000" pitchFamily="2" charset="-122"/>
                  <a:ea typeface="优设标题黑" panose="00000500000000000000" pitchFamily="2" charset="-122"/>
                </a:endParaRPr>
              </a:p>
            </p:txBody>
          </p:sp>
          <p:sp>
            <p:nvSpPr>
              <p:cNvPr id="15" name="箭头: 五边形 14"/>
              <p:cNvSpPr/>
              <p:nvPr/>
            </p:nvSpPr>
            <p:spPr>
              <a:xfrm rot="5400000" flipV="1">
                <a:off x="8385503" y="2608550"/>
                <a:ext cx="1912883" cy="4305738"/>
              </a:xfrm>
              <a:prstGeom prst="homePlate">
                <a:avLst>
                  <a:gd name="adj" fmla="val 27473"/>
                </a:avLst>
              </a:prstGeom>
              <a:solidFill>
                <a:srgbClr val="2F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优设标题黑" panose="00000500000000000000" pitchFamily="2" charset="-122"/>
                  <a:ea typeface="优设标题黑" panose="00000500000000000000" pitchFamily="2" charset="-122"/>
                </a:endParaRPr>
              </a:p>
            </p:txBody>
          </p:sp>
        </p:grpSp>
        <p:grpSp>
          <p:nvGrpSpPr>
            <p:cNvPr id="16" name="组合 15"/>
            <p:cNvGrpSpPr/>
            <p:nvPr/>
          </p:nvGrpSpPr>
          <p:grpSpPr>
            <a:xfrm>
              <a:off x="7697473" y="1773772"/>
              <a:ext cx="3288938" cy="1489690"/>
              <a:chOff x="7697473" y="2039361"/>
              <a:chExt cx="3288938" cy="1489690"/>
            </a:xfrm>
          </p:grpSpPr>
          <p:grpSp>
            <p:nvGrpSpPr>
              <p:cNvPr id="17" name="组合 16"/>
              <p:cNvGrpSpPr/>
              <p:nvPr/>
            </p:nvGrpSpPr>
            <p:grpSpPr>
              <a:xfrm>
                <a:off x="7823350" y="2039361"/>
                <a:ext cx="3037185" cy="1489690"/>
                <a:chOff x="844482" y="2159286"/>
                <a:chExt cx="3037185" cy="1489690"/>
              </a:xfrm>
            </p:grpSpPr>
            <p:sp>
              <p:nvSpPr>
                <p:cNvPr id="19" name="文本框 18"/>
                <p:cNvSpPr txBox="1"/>
                <p:nvPr/>
              </p:nvSpPr>
              <p:spPr>
                <a:xfrm>
                  <a:off x="1771913" y="2159286"/>
                  <a:ext cx="1182325" cy="584775"/>
                </a:xfrm>
                <a:prstGeom prst="rect">
                  <a:avLst/>
                </a:prstGeom>
                <a:noFill/>
              </p:spPr>
              <p:txBody>
                <a:bodyPr vert="horz" wrap="square" rtlCol="0">
                  <a:spAutoFit/>
                </a:bodyPr>
                <a:lstStyle>
                  <a:defPPr>
                    <a:defRPr lang="zh-CN"/>
                  </a:defPPr>
                  <a:lvl1pPr>
                    <a:defRPr sz="2800">
                      <a:solidFill>
                        <a:schemeClr val="tx1">
                          <a:lumMod val="75000"/>
                          <a:lumOff val="25000"/>
                        </a:schemeClr>
                      </a:solidFill>
                      <a:latin typeface="苏新诗古印宋简" panose="02010609000101010101" pitchFamily="49" charset="-122"/>
                      <a:ea typeface="苏新诗古印宋简" panose="02010609000101010101" pitchFamily="49" charset="-122"/>
                    </a:defRPr>
                  </a:lvl1pPr>
                </a:lstStyle>
                <a:p>
                  <a:pPr algn="ctr"/>
                  <a:r>
                    <a:rPr lang="en-US" altLang="zh-CN" sz="3200" dirty="0">
                      <a:solidFill>
                        <a:schemeClr val="bg1"/>
                      </a:solidFill>
                      <a:latin typeface="优设标题黑" panose="00000500000000000000" pitchFamily="2" charset="-122"/>
                      <a:ea typeface="优设标题黑" panose="00000500000000000000" pitchFamily="2" charset="-122"/>
                    </a:rPr>
                    <a:t>19%</a:t>
                  </a:r>
                  <a:endParaRPr lang="zh-CN" altLang="en-US" sz="3200" dirty="0">
                    <a:solidFill>
                      <a:schemeClr val="bg1"/>
                    </a:solidFill>
                    <a:latin typeface="优设标题黑" panose="00000500000000000000" pitchFamily="2" charset="-122"/>
                    <a:ea typeface="优设标题黑" panose="00000500000000000000" pitchFamily="2" charset="-122"/>
                  </a:endParaRPr>
                </a:p>
              </p:txBody>
            </p:sp>
            <p:sp>
              <p:nvSpPr>
                <p:cNvPr id="20" name="矩形 19"/>
                <p:cNvSpPr/>
                <p:nvPr/>
              </p:nvSpPr>
              <p:spPr>
                <a:xfrm>
                  <a:off x="844482" y="3136848"/>
                  <a:ext cx="3037185" cy="512128"/>
                </a:xfrm>
                <a:prstGeom prst="rect">
                  <a:avLst/>
                </a:prstGeom>
              </p:spPr>
              <p:txBody>
                <a:bodyPr wrap="square">
                  <a:spAutoFit/>
                </a:bodyPr>
                <a:lstStyle/>
                <a:p>
                  <a:pPr algn="ctr">
                    <a:lnSpc>
                      <a:spcPct val="130000"/>
                    </a:lnSpc>
                  </a:pPr>
                  <a:r>
                    <a:rPr lang="zh-CN" altLang="en-US" sz="1100" dirty="0">
                      <a:solidFill>
                        <a:schemeClr val="bg1"/>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a:t>
                  </a:r>
                </a:p>
              </p:txBody>
            </p:sp>
          </p:grpSp>
          <p:sp>
            <p:nvSpPr>
              <p:cNvPr id="18" name="文本框 17"/>
              <p:cNvSpPr txBox="1"/>
              <p:nvPr/>
            </p:nvSpPr>
            <p:spPr>
              <a:xfrm>
                <a:off x="7697473" y="2629087"/>
                <a:ext cx="3288938" cy="461665"/>
              </a:xfrm>
              <a:prstGeom prst="rect">
                <a:avLst/>
              </a:prstGeom>
              <a:noFill/>
            </p:spPr>
            <p:txBody>
              <a:bodyPr vert="horz" wrap="square" rtlCol="0">
                <a:spAutoFit/>
              </a:bodyPr>
              <a:lstStyle>
                <a:defPPr>
                  <a:defRPr lang="zh-CN"/>
                </a:defPPr>
                <a:lvl1pPr>
                  <a:defRPr sz="2800">
                    <a:solidFill>
                      <a:schemeClr val="tx1">
                        <a:lumMod val="75000"/>
                        <a:lumOff val="25000"/>
                      </a:schemeClr>
                    </a:solidFill>
                    <a:latin typeface="苏新诗古印宋简" panose="02010609000101010101" pitchFamily="49" charset="-122"/>
                    <a:ea typeface="苏新诗古印宋简" panose="02010609000101010101" pitchFamily="49" charset="-122"/>
                  </a:defRPr>
                </a:lvl1pPr>
              </a:lstStyle>
              <a:p>
                <a:pPr algn="ctr"/>
                <a:r>
                  <a:rPr lang="zh-CN" altLang="en-US" sz="2400" dirty="0">
                    <a:solidFill>
                      <a:schemeClr val="bg1"/>
                    </a:solidFill>
                    <a:latin typeface="优设标题黑" panose="00000500000000000000" pitchFamily="2" charset="-122"/>
                    <a:ea typeface="优设标题黑" panose="00000500000000000000" pitchFamily="2" charset="-122"/>
                  </a:rPr>
                  <a:t>这里填写标题</a:t>
                </a:r>
              </a:p>
            </p:txBody>
          </p:sp>
        </p:grpSp>
        <p:grpSp>
          <p:nvGrpSpPr>
            <p:cNvPr id="21" name="组合 20"/>
            <p:cNvGrpSpPr/>
            <p:nvPr/>
          </p:nvGrpSpPr>
          <p:grpSpPr>
            <a:xfrm>
              <a:off x="7697473" y="4015179"/>
              <a:ext cx="3288938" cy="1489690"/>
              <a:chOff x="7697473" y="2039361"/>
              <a:chExt cx="3288938" cy="1489690"/>
            </a:xfrm>
          </p:grpSpPr>
          <p:grpSp>
            <p:nvGrpSpPr>
              <p:cNvPr id="22" name="组合 21"/>
              <p:cNvGrpSpPr/>
              <p:nvPr/>
            </p:nvGrpSpPr>
            <p:grpSpPr>
              <a:xfrm>
                <a:off x="7823350" y="2039361"/>
                <a:ext cx="3037185" cy="1489690"/>
                <a:chOff x="844482" y="2159286"/>
                <a:chExt cx="3037185" cy="1489690"/>
              </a:xfrm>
            </p:grpSpPr>
            <p:sp>
              <p:nvSpPr>
                <p:cNvPr id="24" name="文本框 23"/>
                <p:cNvSpPr txBox="1"/>
                <p:nvPr/>
              </p:nvSpPr>
              <p:spPr>
                <a:xfrm>
                  <a:off x="1771913" y="2159286"/>
                  <a:ext cx="1182325" cy="584775"/>
                </a:xfrm>
                <a:prstGeom prst="rect">
                  <a:avLst/>
                </a:prstGeom>
                <a:noFill/>
              </p:spPr>
              <p:txBody>
                <a:bodyPr vert="horz" wrap="square" rtlCol="0">
                  <a:spAutoFit/>
                </a:bodyPr>
                <a:lstStyle>
                  <a:defPPr>
                    <a:defRPr lang="zh-CN"/>
                  </a:defPPr>
                  <a:lvl1pPr>
                    <a:defRPr sz="2800">
                      <a:solidFill>
                        <a:schemeClr val="tx1">
                          <a:lumMod val="75000"/>
                          <a:lumOff val="25000"/>
                        </a:schemeClr>
                      </a:solidFill>
                      <a:latin typeface="苏新诗古印宋简" panose="02010609000101010101" pitchFamily="49" charset="-122"/>
                      <a:ea typeface="苏新诗古印宋简" panose="02010609000101010101" pitchFamily="49" charset="-122"/>
                    </a:defRPr>
                  </a:lvl1pPr>
                </a:lstStyle>
                <a:p>
                  <a:pPr algn="ctr"/>
                  <a:r>
                    <a:rPr lang="en-US" altLang="zh-CN" sz="3200" b="1" dirty="0">
                      <a:solidFill>
                        <a:schemeClr val="bg1"/>
                      </a:solidFill>
                      <a:latin typeface="优设标题黑" panose="00000500000000000000" pitchFamily="2" charset="-122"/>
                      <a:ea typeface="优设标题黑" panose="00000500000000000000" pitchFamily="2" charset="-122"/>
                    </a:rPr>
                    <a:t>-9%</a:t>
                  </a:r>
                  <a:endParaRPr lang="zh-CN" altLang="en-US" sz="3200" b="1" dirty="0">
                    <a:solidFill>
                      <a:schemeClr val="bg1"/>
                    </a:solidFill>
                    <a:latin typeface="优设标题黑" panose="00000500000000000000" pitchFamily="2" charset="-122"/>
                    <a:ea typeface="优设标题黑" panose="00000500000000000000" pitchFamily="2" charset="-122"/>
                  </a:endParaRPr>
                </a:p>
              </p:txBody>
            </p:sp>
            <p:sp>
              <p:nvSpPr>
                <p:cNvPr id="25" name="矩形 24"/>
                <p:cNvSpPr/>
                <p:nvPr/>
              </p:nvSpPr>
              <p:spPr>
                <a:xfrm>
                  <a:off x="844482" y="3136848"/>
                  <a:ext cx="3037185" cy="512128"/>
                </a:xfrm>
                <a:prstGeom prst="rect">
                  <a:avLst/>
                </a:prstGeom>
              </p:spPr>
              <p:txBody>
                <a:bodyPr wrap="square">
                  <a:spAutoFit/>
                </a:bodyPr>
                <a:lstStyle/>
                <a:p>
                  <a:pPr algn="ctr">
                    <a:lnSpc>
                      <a:spcPct val="130000"/>
                    </a:lnSpc>
                  </a:pPr>
                  <a:r>
                    <a:rPr lang="zh-CN" altLang="en-US" sz="1100" dirty="0">
                      <a:solidFill>
                        <a:schemeClr val="bg1"/>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a:t>
                  </a:r>
                  <a:endParaRPr kumimoji="1" lang="zh-CN" altLang="en-US" sz="1100" dirty="0">
                    <a:solidFill>
                      <a:schemeClr val="bg1"/>
                    </a:solidFill>
                    <a:latin typeface="思源黑体 CN Light" panose="020B0300000000000000" pitchFamily="34" charset="-122"/>
                    <a:ea typeface="思源黑体 CN Light" panose="020B0300000000000000" pitchFamily="34" charset="-122"/>
                  </a:endParaRPr>
                </a:p>
              </p:txBody>
            </p:sp>
          </p:grpSp>
          <p:sp>
            <p:nvSpPr>
              <p:cNvPr id="23" name="文本框 22"/>
              <p:cNvSpPr txBox="1"/>
              <p:nvPr/>
            </p:nvSpPr>
            <p:spPr>
              <a:xfrm>
                <a:off x="7697473" y="2629087"/>
                <a:ext cx="3288938" cy="461665"/>
              </a:xfrm>
              <a:prstGeom prst="rect">
                <a:avLst/>
              </a:prstGeom>
              <a:noFill/>
            </p:spPr>
            <p:txBody>
              <a:bodyPr vert="horz" wrap="square" rtlCol="0">
                <a:spAutoFit/>
              </a:bodyPr>
              <a:lstStyle>
                <a:defPPr>
                  <a:defRPr lang="zh-CN"/>
                </a:defPPr>
                <a:lvl1pPr>
                  <a:defRPr sz="2800">
                    <a:solidFill>
                      <a:schemeClr val="tx1">
                        <a:lumMod val="75000"/>
                        <a:lumOff val="25000"/>
                      </a:schemeClr>
                    </a:solidFill>
                    <a:latin typeface="苏新诗古印宋简" panose="02010609000101010101" pitchFamily="49" charset="-122"/>
                    <a:ea typeface="苏新诗古印宋简" panose="02010609000101010101" pitchFamily="49" charset="-122"/>
                  </a:defRPr>
                </a:lvl1pPr>
              </a:lstStyle>
              <a:p>
                <a:pPr algn="ctr"/>
                <a:r>
                  <a:rPr lang="zh-CN" altLang="en-US" sz="2400" dirty="0">
                    <a:solidFill>
                      <a:schemeClr val="bg1"/>
                    </a:solidFill>
                    <a:latin typeface="优设标题黑" panose="00000500000000000000" pitchFamily="2" charset="-122"/>
                    <a:ea typeface="优设标题黑" panose="00000500000000000000" pitchFamily="2" charset="-122"/>
                  </a:rPr>
                  <a:t>这里填写标题</a:t>
                </a:r>
              </a:p>
            </p:txBody>
          </p:sp>
        </p:gr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
                                          </p:val>
                                        </p:tav>
                                        <p:tav tm="100000">
                                          <p:val>
                                            <p:strVal val="#ppt_x"/>
                                          </p:val>
                                        </p:tav>
                                      </p:tavLst>
                                    </p:anim>
                                    <p:anim calcmode="lin" valueType="num">
                                      <p:cBhvr>
                                        <p:cTn id="15" dur="500" fill="hold"/>
                                        <p:tgtEl>
                                          <p:spTgt spid="11"/>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anim calcmode="lin" valueType="num">
                                      <p:cBhvr>
                                        <p:cTn id="20" dur="500" fill="hold"/>
                                        <p:tgtEl>
                                          <p:spTgt spid="12"/>
                                        </p:tgtEl>
                                        <p:attrNameLst>
                                          <p:attrName>ppt_x</p:attrName>
                                        </p:attrNameLst>
                                      </p:cBhvr>
                                      <p:tavLst>
                                        <p:tav tm="0">
                                          <p:val>
                                            <p:strVal val="#ppt_x"/>
                                          </p:val>
                                        </p:tav>
                                        <p:tav tm="100000">
                                          <p:val>
                                            <p:strVal val="#ppt_x"/>
                                          </p:val>
                                        </p:tav>
                                      </p:tavLst>
                                    </p:anim>
                                    <p:anim calcmode="lin" valueType="num">
                                      <p:cBhvr>
                                        <p:cTn id="21" dur="50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500"/>
                                        <p:tgtEl>
                                          <p:spTgt spid="2"/>
                                        </p:tgtEl>
                                      </p:cBhvr>
                                    </p:animEffect>
                                    <p:anim calcmode="lin" valueType="num">
                                      <p:cBhvr>
                                        <p:cTn id="26" dur="500" fill="hold"/>
                                        <p:tgtEl>
                                          <p:spTgt spid="2"/>
                                        </p:tgtEl>
                                        <p:attrNameLst>
                                          <p:attrName>ppt_x</p:attrName>
                                        </p:attrNameLst>
                                      </p:cBhvr>
                                      <p:tavLst>
                                        <p:tav tm="0">
                                          <p:val>
                                            <p:strVal val="#ppt_x"/>
                                          </p:val>
                                        </p:tav>
                                        <p:tav tm="100000">
                                          <p:val>
                                            <p:strVal val="#ppt_x"/>
                                          </p:val>
                                        </p:tav>
                                      </p:tavLst>
                                    </p:anim>
                                    <p:anim calcmode="lin" valueType="num">
                                      <p:cBhvr>
                                        <p:cTn id="27" dur="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优设标题黑" panose="00000500000000000000" pitchFamily="2" charset="-122"/>
                <a:ea typeface="优设标题黑" panose="00000500000000000000" pitchFamily="2" charset="-122"/>
              </a:rPr>
              <a:t>BY YUSHEN</a:t>
            </a:r>
            <a:endParaRPr lang="zh-CN" altLang="en-US" dirty="0">
              <a:noFill/>
              <a:latin typeface="优设标题黑" panose="00000500000000000000" pitchFamily="2" charset="-122"/>
              <a:ea typeface="优设标题黑" panose="00000500000000000000" pitchFamily="2" charset="-122"/>
            </a:endParaRPr>
          </a:p>
        </p:txBody>
      </p:sp>
      <p:grpSp>
        <p:nvGrpSpPr>
          <p:cNvPr id="7" name="组合 6"/>
          <p:cNvGrpSpPr/>
          <p:nvPr/>
        </p:nvGrpSpPr>
        <p:grpSpPr>
          <a:xfrm>
            <a:off x="-7696507" y="-1139360"/>
            <a:ext cx="28041278" cy="8936416"/>
            <a:chOff x="-7696507" y="-1139360"/>
            <a:chExt cx="28041278" cy="8936416"/>
          </a:xfrm>
        </p:grpSpPr>
        <p:pic>
          <p:nvPicPr>
            <p:cNvPr id="41" name="图片 40"/>
            <p:cNvPicPr>
              <a:picLocks noChangeAspect="1"/>
            </p:cNvPicPr>
            <p:nvPr/>
          </p:nvPicPr>
          <p:blipFill>
            <a:blip r:embed="rId3" cstate="print">
              <a:extLst>
                <a:ext uri="{28A0092B-C50C-407E-A947-70E740481C1C}">
                  <a14:useLocalDpi xmlns:a14="http://schemas.microsoft.com/office/drawing/2010/main" val="0"/>
                </a:ext>
              </a:extLst>
            </a:blip>
            <a:srcRect t="13541" r="66877"/>
            <a:stretch>
              <a:fillRect/>
            </a:stretch>
          </p:blipFill>
          <p:spPr>
            <a:xfrm flipH="1">
              <a:off x="9696098" y="2519243"/>
              <a:ext cx="2514952" cy="4376857"/>
            </a:xfrm>
            <a:custGeom>
              <a:avLst/>
              <a:gdLst>
                <a:gd name="connsiteX0" fmla="*/ 0 w 2514952"/>
                <a:gd name="connsiteY0" fmla="*/ 0 h 4376857"/>
                <a:gd name="connsiteX1" fmla="*/ 0 w 2514952"/>
                <a:gd name="connsiteY1" fmla="*/ 4376857 h 4376857"/>
                <a:gd name="connsiteX2" fmla="*/ 653047 w 2514952"/>
                <a:gd name="connsiteY2" fmla="*/ 4376857 h 4376857"/>
                <a:gd name="connsiteX3" fmla="*/ 2514952 w 2514952"/>
                <a:gd name="connsiteY3" fmla="*/ 2514952 h 4376857"/>
              </a:gdLst>
              <a:ahLst/>
              <a:cxnLst>
                <a:cxn ang="0">
                  <a:pos x="connsiteX0" y="connsiteY0"/>
                </a:cxn>
                <a:cxn ang="0">
                  <a:pos x="connsiteX1" y="connsiteY1"/>
                </a:cxn>
                <a:cxn ang="0">
                  <a:pos x="connsiteX2" y="connsiteY2"/>
                </a:cxn>
                <a:cxn ang="0">
                  <a:pos x="connsiteX3" y="connsiteY3"/>
                </a:cxn>
              </a:cxnLst>
              <a:rect l="l" t="t" r="r" b="b"/>
              <a:pathLst>
                <a:path w="2514952" h="4376857">
                  <a:moveTo>
                    <a:pt x="0" y="0"/>
                  </a:moveTo>
                  <a:lnTo>
                    <a:pt x="0" y="4376857"/>
                  </a:lnTo>
                  <a:lnTo>
                    <a:pt x="653047" y="4376857"/>
                  </a:lnTo>
                  <a:lnTo>
                    <a:pt x="2514952" y="2514952"/>
                  </a:lnTo>
                  <a:close/>
                </a:path>
              </a:pathLst>
            </a:custGeom>
          </p:spPr>
        </p:pic>
        <p:pic>
          <p:nvPicPr>
            <p:cNvPr id="35" name="图片 34"/>
            <p:cNvPicPr>
              <a:picLocks noChangeAspect="1"/>
            </p:cNvPicPr>
            <p:nvPr/>
          </p:nvPicPr>
          <p:blipFill>
            <a:blip r:embed="rId3" cstate="print">
              <a:extLst>
                <a:ext uri="{28A0092B-C50C-407E-A947-70E740481C1C}">
                  <a14:useLocalDpi xmlns:a14="http://schemas.microsoft.com/office/drawing/2010/main" val="0"/>
                </a:ext>
              </a:extLst>
            </a:blip>
            <a:srcRect r="61082" b="9383"/>
            <a:stretch>
              <a:fillRect/>
            </a:stretch>
          </p:blipFill>
          <p:spPr>
            <a:xfrm>
              <a:off x="1" y="1"/>
              <a:ext cx="2955009" cy="4587331"/>
            </a:xfrm>
            <a:custGeom>
              <a:avLst/>
              <a:gdLst>
                <a:gd name="connsiteX0" fmla="*/ 0 w 2955009"/>
                <a:gd name="connsiteY0" fmla="*/ 0 h 4587331"/>
                <a:gd name="connsiteX1" fmla="*/ 1322688 w 2955009"/>
                <a:gd name="connsiteY1" fmla="*/ 0 h 4587331"/>
                <a:gd name="connsiteX2" fmla="*/ 2955009 w 2955009"/>
                <a:gd name="connsiteY2" fmla="*/ 1632321 h 4587331"/>
                <a:gd name="connsiteX3" fmla="*/ 0 w 2955009"/>
                <a:gd name="connsiteY3" fmla="*/ 4587331 h 4587331"/>
              </a:gdLst>
              <a:ahLst/>
              <a:cxnLst>
                <a:cxn ang="0">
                  <a:pos x="connsiteX0" y="connsiteY0"/>
                </a:cxn>
                <a:cxn ang="0">
                  <a:pos x="connsiteX1" y="connsiteY1"/>
                </a:cxn>
                <a:cxn ang="0">
                  <a:pos x="connsiteX2" y="connsiteY2"/>
                </a:cxn>
                <a:cxn ang="0">
                  <a:pos x="connsiteX3" y="connsiteY3"/>
                </a:cxn>
              </a:cxnLst>
              <a:rect l="l" t="t" r="r" b="b"/>
              <a:pathLst>
                <a:path w="2955009" h="4587331">
                  <a:moveTo>
                    <a:pt x="0" y="0"/>
                  </a:moveTo>
                  <a:lnTo>
                    <a:pt x="1322688" y="0"/>
                  </a:lnTo>
                  <a:lnTo>
                    <a:pt x="2955009" y="1632321"/>
                  </a:lnTo>
                  <a:lnTo>
                    <a:pt x="0" y="4587331"/>
                  </a:lnTo>
                  <a:close/>
                </a:path>
              </a:pathLst>
            </a:custGeom>
          </p:spPr>
        </p:pic>
        <p:sp>
          <p:nvSpPr>
            <p:cNvPr id="9" name="矩形 8"/>
            <p:cNvSpPr/>
            <p:nvPr/>
          </p:nvSpPr>
          <p:spPr>
            <a:xfrm rot="18900000" flipV="1">
              <a:off x="10837914" y="611397"/>
              <a:ext cx="9506857" cy="7185659"/>
            </a:xfrm>
            <a:prstGeom prst="rect">
              <a:avLst/>
            </a:prstGeom>
            <a:solidFill>
              <a:srgbClr val="2F3F8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优设标题黑" panose="00000500000000000000" pitchFamily="2" charset="-122"/>
                <a:ea typeface="优设标题黑" panose="00000500000000000000" pitchFamily="2" charset="-122"/>
              </a:endParaRPr>
            </a:p>
          </p:txBody>
        </p:sp>
        <p:sp>
          <p:nvSpPr>
            <p:cNvPr id="10" name="矩形 9"/>
            <p:cNvSpPr/>
            <p:nvPr/>
          </p:nvSpPr>
          <p:spPr>
            <a:xfrm rot="18900000" flipV="1">
              <a:off x="-7696507" y="-1139360"/>
              <a:ext cx="9506857" cy="7185659"/>
            </a:xfrm>
            <a:prstGeom prst="rect">
              <a:avLst/>
            </a:prstGeom>
            <a:solidFill>
              <a:srgbClr val="F62C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优设标题黑" panose="00000500000000000000" pitchFamily="2" charset="-122"/>
                <a:ea typeface="优设标题黑" panose="00000500000000000000" pitchFamily="2" charset="-122"/>
              </a:endParaRPr>
            </a:p>
          </p:txBody>
        </p:sp>
        <p:sp>
          <p:nvSpPr>
            <p:cNvPr id="8" name="矩形 7"/>
            <p:cNvSpPr/>
            <p:nvPr/>
          </p:nvSpPr>
          <p:spPr>
            <a:xfrm rot="18900000" flipV="1">
              <a:off x="1040771" y="277568"/>
              <a:ext cx="9506857" cy="7185659"/>
            </a:xfrm>
            <a:prstGeom prst="rect">
              <a:avLst/>
            </a:prstGeom>
            <a:solidFill>
              <a:schemeClr val="bg1"/>
            </a:solidFill>
            <a:ln>
              <a:noFill/>
            </a:ln>
            <a:effectLst>
              <a:outerShdw blurRad="635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优设标题黑" panose="00000500000000000000" pitchFamily="2" charset="-122"/>
                <a:ea typeface="优设标题黑" panose="00000500000000000000" pitchFamily="2" charset="-122"/>
              </a:endParaRPr>
            </a:p>
          </p:txBody>
        </p:sp>
      </p:grpSp>
      <p:sp>
        <p:nvSpPr>
          <p:cNvPr id="12" name="文本框 11"/>
          <p:cNvSpPr txBox="1"/>
          <p:nvPr/>
        </p:nvSpPr>
        <p:spPr>
          <a:xfrm>
            <a:off x="4098587" y="1074935"/>
            <a:ext cx="3994826" cy="1446550"/>
          </a:xfrm>
          <a:prstGeom prst="rect">
            <a:avLst/>
          </a:prstGeom>
          <a:noFill/>
        </p:spPr>
        <p:txBody>
          <a:bodyPr wrap="square" rtlCol="0">
            <a:spAutoFit/>
          </a:bodyPr>
          <a:lstStyle/>
          <a:p>
            <a:pPr algn="ctr"/>
            <a:r>
              <a:rPr lang="en-US" altLang="zh-CN" sz="8800" dirty="0">
                <a:solidFill>
                  <a:schemeClr val="tx1">
                    <a:lumMod val="65000"/>
                    <a:lumOff val="35000"/>
                  </a:schemeClr>
                </a:solidFill>
                <a:latin typeface="优设标题黑" panose="00000500000000000000" pitchFamily="2" charset="-122"/>
                <a:ea typeface="优设标题黑" panose="00000500000000000000" pitchFamily="2" charset="-122"/>
              </a:rPr>
              <a:t>20XX</a:t>
            </a:r>
          </a:p>
        </p:txBody>
      </p:sp>
      <p:grpSp>
        <p:nvGrpSpPr>
          <p:cNvPr id="13" name="组合 12"/>
          <p:cNvGrpSpPr/>
          <p:nvPr/>
        </p:nvGrpSpPr>
        <p:grpSpPr>
          <a:xfrm>
            <a:off x="2104869" y="3975639"/>
            <a:ext cx="7982263" cy="469457"/>
            <a:chOff x="2104869" y="3975639"/>
            <a:chExt cx="7982263" cy="469457"/>
          </a:xfrm>
        </p:grpSpPr>
        <p:cxnSp>
          <p:nvCxnSpPr>
            <p:cNvPr id="14" name="直接连接符 13"/>
            <p:cNvCxnSpPr/>
            <p:nvPr/>
          </p:nvCxnSpPr>
          <p:spPr>
            <a:xfrm>
              <a:off x="2104869" y="3975639"/>
              <a:ext cx="7982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2495902" y="4137319"/>
              <a:ext cx="7200196" cy="307777"/>
            </a:xfrm>
            <a:prstGeom prst="rect">
              <a:avLst/>
            </a:prstGeom>
            <a:noFill/>
          </p:spPr>
          <p:txBody>
            <a:bodyPr wrap="square" rtlCol="0">
              <a:spAutoFit/>
            </a:bodyPr>
            <a:lstStyle/>
            <a:p>
              <a:pPr algn="dist"/>
              <a:r>
                <a:rPr lang="en-US" altLang="zh-CN" sz="1400" dirty="0">
                  <a:solidFill>
                    <a:schemeClr val="tx1">
                      <a:lumMod val="85000"/>
                      <a:lumOff val="15000"/>
                    </a:schemeClr>
                  </a:solidFill>
                  <a:latin typeface="站酷小薇LOGO体" panose="02010600010101010101" pitchFamily="2" charset="-122"/>
                  <a:ea typeface="站酷小薇LOGO体" panose="02010600010101010101" pitchFamily="2" charset="-122"/>
                </a:rPr>
                <a:t>TIME MANAGEMENT, SEIZE EVERY MINUTE AND SECOND</a:t>
              </a:r>
              <a:endParaRPr lang="zh-CN" altLang="en-US" sz="1400" dirty="0">
                <a:solidFill>
                  <a:schemeClr val="tx1">
                    <a:lumMod val="85000"/>
                    <a:lumOff val="15000"/>
                  </a:schemeClr>
                </a:solidFill>
                <a:latin typeface="站酷小薇LOGO体" panose="02010600010101010101" pitchFamily="2" charset="-122"/>
                <a:ea typeface="站酷小薇LOGO体" panose="02010600010101010101" pitchFamily="2" charset="-122"/>
              </a:endParaRPr>
            </a:p>
          </p:txBody>
        </p:sp>
      </p:grpSp>
      <p:grpSp>
        <p:nvGrpSpPr>
          <p:cNvPr id="16" name="组合 15"/>
          <p:cNvGrpSpPr/>
          <p:nvPr/>
        </p:nvGrpSpPr>
        <p:grpSpPr>
          <a:xfrm>
            <a:off x="4355927" y="5090224"/>
            <a:ext cx="3480147" cy="771800"/>
            <a:chOff x="4355927" y="4827435"/>
            <a:chExt cx="3480147" cy="771800"/>
          </a:xfrm>
        </p:grpSpPr>
        <p:sp>
          <p:nvSpPr>
            <p:cNvPr id="17" name="矩形 16"/>
            <p:cNvSpPr/>
            <p:nvPr/>
          </p:nvSpPr>
          <p:spPr>
            <a:xfrm>
              <a:off x="4355927" y="4827435"/>
              <a:ext cx="1461451" cy="275590"/>
            </a:xfrm>
            <a:prstGeom prst="rect">
              <a:avLst/>
            </a:prstGeom>
            <a:ln w="6350">
              <a:solidFill>
                <a:schemeClr val="bg1">
                  <a:lumMod val="75000"/>
                </a:schemeClr>
              </a:solid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1200">
                  <a:solidFill>
                    <a:schemeClr val="tx1">
                      <a:lumMod val="65000"/>
                      <a:lumOff val="35000"/>
                    </a:schemeClr>
                  </a:solidFill>
                  <a:latin typeface="思源黑体 CN Light" panose="020B0300000000000000" pitchFamily="34" charset="-122"/>
                  <a:ea typeface="思源黑体 CN Light" panose="020B0300000000000000" pitchFamily="34" charset="-122"/>
                </a:rPr>
                <a:t>主讲人：</a:t>
              </a:r>
              <a:r>
                <a:rPr lang="en-US" altLang="zh-CN" sz="1200">
                  <a:solidFill>
                    <a:schemeClr val="tx1">
                      <a:lumMod val="65000"/>
                      <a:lumOff val="35000"/>
                    </a:schemeClr>
                  </a:solidFill>
                  <a:latin typeface="思源黑体 CN Light" panose="020B0300000000000000" pitchFamily="34" charset="-122"/>
                  <a:ea typeface="思源黑体 CN Light" panose="020B0300000000000000" pitchFamily="34" charset="-122"/>
                </a:rPr>
                <a:t>xiazaii</a:t>
              </a:r>
              <a:endParaRPr lang="zh-CN" altLang="en-US" sz="1200" dirty="0">
                <a:solidFill>
                  <a:schemeClr val="tx1">
                    <a:lumMod val="65000"/>
                    <a:lumOff val="35000"/>
                  </a:schemeClr>
                </a:solidFill>
                <a:latin typeface="思源黑体 CN Light" panose="020B0300000000000000" pitchFamily="34" charset="-122"/>
                <a:ea typeface="思源黑体 CN Light" panose="020B0300000000000000" pitchFamily="34" charset="-122"/>
              </a:endParaRPr>
            </a:p>
          </p:txBody>
        </p:sp>
        <p:sp>
          <p:nvSpPr>
            <p:cNvPr id="18" name="文本框 17"/>
            <p:cNvSpPr txBox="1"/>
            <p:nvPr/>
          </p:nvSpPr>
          <p:spPr>
            <a:xfrm>
              <a:off x="6358624" y="4827435"/>
              <a:ext cx="1477450" cy="276999"/>
            </a:xfrm>
            <a:prstGeom prst="rect">
              <a:avLst/>
            </a:prstGeom>
            <a:noFill/>
            <a:ln w="6350">
              <a:solidFill>
                <a:schemeClr val="bg1">
                  <a:lumMod val="75000"/>
                </a:schemeClr>
              </a:solid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1200" dirty="0">
                  <a:solidFill>
                    <a:schemeClr val="tx1">
                      <a:lumMod val="65000"/>
                      <a:lumOff val="35000"/>
                    </a:schemeClr>
                  </a:solidFill>
                  <a:latin typeface="思源黑体 CN Light" panose="020B0300000000000000" pitchFamily="34" charset="-122"/>
                  <a:ea typeface="思源黑体 CN Light" panose="020B0300000000000000" pitchFamily="34" charset="-122"/>
                </a:rPr>
                <a:t>汇报部门：某某</a:t>
              </a:r>
              <a:endParaRPr kumimoji="0" lang="zh-CN" altLang="en-US" sz="1200" i="0" u="none" strike="noStrike" kern="1200" cap="none" normalizeH="0" baseline="0" noProof="0" dirty="0">
                <a:ln>
                  <a:noFill/>
                </a:ln>
                <a:solidFill>
                  <a:schemeClr val="tx1">
                    <a:lumMod val="65000"/>
                    <a:lumOff val="35000"/>
                  </a:schemeClr>
                </a:solidFill>
                <a:effectLst/>
                <a:uLnTx/>
                <a:uFillTx/>
                <a:latin typeface="思源黑体 CN Light" panose="020B0300000000000000" pitchFamily="34" charset="-122"/>
                <a:ea typeface="思源黑体 CN Light" panose="020B0300000000000000" pitchFamily="34" charset="-122"/>
              </a:endParaRPr>
            </a:p>
          </p:txBody>
        </p:sp>
        <p:sp>
          <p:nvSpPr>
            <p:cNvPr id="19" name="文本框 18"/>
            <p:cNvSpPr txBox="1"/>
            <p:nvPr/>
          </p:nvSpPr>
          <p:spPr>
            <a:xfrm>
              <a:off x="5229225" y="5291458"/>
              <a:ext cx="1733550" cy="307777"/>
            </a:xfrm>
            <a:prstGeom prst="rect">
              <a:avLst/>
            </a:prstGeom>
            <a:noFill/>
            <a:ln w="6350">
              <a:solidFill>
                <a:schemeClr val="bg1">
                  <a:lumMod val="75000"/>
                </a:schemeClr>
              </a:solid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kumimoji="0" lang="en-US" altLang="zh-CN" sz="1400" i="0" u="none" strike="noStrike" kern="1200" cap="none" normalizeH="0" baseline="0" noProof="0" dirty="0">
                  <a:ln>
                    <a:noFill/>
                  </a:ln>
                  <a:solidFill>
                    <a:schemeClr val="tx1">
                      <a:lumMod val="65000"/>
                      <a:lumOff val="35000"/>
                    </a:schemeClr>
                  </a:solidFill>
                  <a:effectLst/>
                  <a:uLnTx/>
                  <a:uFillTx/>
                  <a:latin typeface="思源黑体 CN Light" panose="020B0300000000000000" pitchFamily="34" charset="-122"/>
                  <a:ea typeface="思源黑体 CN Light" panose="020B0300000000000000" pitchFamily="34" charset="-122"/>
                </a:rPr>
                <a:t>20XX.XX.XX</a:t>
              </a:r>
              <a:endParaRPr kumimoji="0" lang="zh-CN" altLang="en-US" sz="1400" i="0" u="none" strike="noStrike" kern="1200" cap="none" normalizeH="0" baseline="0" noProof="0" dirty="0">
                <a:ln>
                  <a:noFill/>
                </a:ln>
                <a:solidFill>
                  <a:schemeClr val="tx1">
                    <a:lumMod val="65000"/>
                    <a:lumOff val="35000"/>
                  </a:schemeClr>
                </a:solidFill>
                <a:effectLst/>
                <a:uLnTx/>
                <a:uFillTx/>
                <a:latin typeface="思源黑体 CN Light" panose="020B0300000000000000" pitchFamily="34" charset="-122"/>
                <a:ea typeface="思源黑体 CN Light" panose="020B0300000000000000" pitchFamily="34" charset="-122"/>
              </a:endParaRPr>
            </a:p>
          </p:txBody>
        </p:sp>
      </p:grpSp>
      <p:grpSp>
        <p:nvGrpSpPr>
          <p:cNvPr id="2" name="组合 1"/>
          <p:cNvGrpSpPr/>
          <p:nvPr/>
        </p:nvGrpSpPr>
        <p:grpSpPr>
          <a:xfrm>
            <a:off x="1823067" y="2414890"/>
            <a:ext cx="8435030" cy="1506377"/>
            <a:chOff x="1632508" y="2305312"/>
            <a:chExt cx="8816148" cy="1506377"/>
          </a:xfrm>
        </p:grpSpPr>
        <p:sp>
          <p:nvSpPr>
            <p:cNvPr id="27" name="文本框 26"/>
            <p:cNvSpPr txBox="1"/>
            <p:nvPr/>
          </p:nvSpPr>
          <p:spPr>
            <a:xfrm>
              <a:off x="1632508" y="2488250"/>
              <a:ext cx="1326110" cy="1323439"/>
            </a:xfrm>
            <a:prstGeom prst="rect">
              <a:avLst/>
            </a:prstGeom>
            <a:noFill/>
          </p:spPr>
          <p:txBody>
            <a:bodyPr wrap="square" rtlCol="0">
              <a:spAutoFit/>
            </a:bodyPr>
            <a:lstStyle/>
            <a:p>
              <a:pPr algn="ctr"/>
              <a:r>
                <a:rPr lang="zh-CN" altLang="en-US" sz="8000" dirty="0">
                  <a:solidFill>
                    <a:srgbClr val="2F3F80"/>
                  </a:solidFill>
                  <a:effectLst>
                    <a:outerShdw dist="63500" dir="2700000" algn="tl" rotWithShape="0">
                      <a:schemeClr val="bg1">
                        <a:lumMod val="75000"/>
                        <a:alpha val="40000"/>
                      </a:schemeClr>
                    </a:outerShdw>
                  </a:effectLst>
                  <a:latin typeface="优设标题黑" panose="00000500000000000000" pitchFamily="2" charset="-122"/>
                  <a:ea typeface="优设标题黑" panose="00000500000000000000" pitchFamily="2" charset="-122"/>
                </a:rPr>
                <a:t>时</a:t>
              </a:r>
              <a:endParaRPr lang="en-US" altLang="zh-CN" sz="8000" dirty="0">
                <a:solidFill>
                  <a:srgbClr val="2F3F80"/>
                </a:solidFill>
                <a:effectLst>
                  <a:outerShdw dist="63500" dir="2700000" algn="tl" rotWithShape="0">
                    <a:schemeClr val="bg1">
                      <a:lumMod val="75000"/>
                      <a:alpha val="40000"/>
                    </a:schemeClr>
                  </a:outerShdw>
                </a:effectLst>
                <a:latin typeface="优设标题黑" panose="00000500000000000000" pitchFamily="2" charset="-122"/>
                <a:ea typeface="优设标题黑" panose="00000500000000000000" pitchFamily="2" charset="-122"/>
              </a:endParaRPr>
            </a:p>
          </p:txBody>
        </p:sp>
        <p:sp>
          <p:nvSpPr>
            <p:cNvPr id="30" name="文本框 29"/>
            <p:cNvSpPr txBox="1"/>
            <p:nvPr/>
          </p:nvSpPr>
          <p:spPr>
            <a:xfrm>
              <a:off x="2815672" y="2305312"/>
              <a:ext cx="994386" cy="1446550"/>
            </a:xfrm>
            <a:prstGeom prst="rect">
              <a:avLst/>
            </a:prstGeom>
            <a:noFill/>
          </p:spPr>
          <p:txBody>
            <a:bodyPr wrap="square" rtlCol="0">
              <a:spAutoFit/>
            </a:bodyPr>
            <a:lstStyle/>
            <a:p>
              <a:pPr algn="ctr"/>
              <a:r>
                <a:rPr lang="zh-CN" altLang="en-US" sz="8800" dirty="0">
                  <a:solidFill>
                    <a:srgbClr val="F62C40"/>
                  </a:solidFill>
                  <a:effectLst>
                    <a:outerShdw dist="63500" dir="2700000" algn="tl" rotWithShape="0">
                      <a:schemeClr val="bg1">
                        <a:lumMod val="75000"/>
                        <a:alpha val="40000"/>
                      </a:schemeClr>
                    </a:outerShdw>
                  </a:effectLst>
                  <a:latin typeface="优设标题黑" panose="00000500000000000000" pitchFamily="2" charset="-122"/>
                  <a:ea typeface="优设标题黑" panose="00000500000000000000" pitchFamily="2" charset="-122"/>
                </a:rPr>
                <a:t>间</a:t>
              </a:r>
              <a:endParaRPr lang="en-US" altLang="zh-CN" sz="8800" dirty="0">
                <a:solidFill>
                  <a:srgbClr val="F62C40"/>
                </a:solidFill>
                <a:effectLst>
                  <a:outerShdw dist="63500" dir="2700000" algn="tl" rotWithShape="0">
                    <a:schemeClr val="bg1">
                      <a:lumMod val="75000"/>
                      <a:alpha val="40000"/>
                    </a:schemeClr>
                  </a:outerShdw>
                </a:effectLst>
                <a:latin typeface="优设标题黑" panose="00000500000000000000" pitchFamily="2" charset="-122"/>
                <a:ea typeface="优设标题黑" panose="00000500000000000000" pitchFamily="2" charset="-122"/>
              </a:endParaRPr>
            </a:p>
          </p:txBody>
        </p:sp>
        <p:sp>
          <p:nvSpPr>
            <p:cNvPr id="20" name="文本框 19"/>
            <p:cNvSpPr txBox="1"/>
            <p:nvPr/>
          </p:nvSpPr>
          <p:spPr>
            <a:xfrm>
              <a:off x="3661806" y="2488250"/>
              <a:ext cx="1326110" cy="1323439"/>
            </a:xfrm>
            <a:prstGeom prst="rect">
              <a:avLst/>
            </a:prstGeom>
            <a:noFill/>
          </p:spPr>
          <p:txBody>
            <a:bodyPr wrap="square" rtlCol="0">
              <a:spAutoFit/>
            </a:bodyPr>
            <a:lstStyle/>
            <a:p>
              <a:pPr algn="ctr"/>
              <a:r>
                <a:rPr lang="zh-CN" altLang="en-US" sz="8000" dirty="0">
                  <a:solidFill>
                    <a:srgbClr val="2F3F80"/>
                  </a:solidFill>
                  <a:effectLst>
                    <a:outerShdw dist="63500" dir="2700000" algn="tl" rotWithShape="0">
                      <a:schemeClr val="bg1">
                        <a:lumMod val="75000"/>
                        <a:alpha val="40000"/>
                      </a:schemeClr>
                    </a:outerShdw>
                  </a:effectLst>
                  <a:latin typeface="优设标题黑" panose="00000500000000000000" pitchFamily="2" charset="-122"/>
                  <a:ea typeface="优设标题黑" panose="00000500000000000000" pitchFamily="2" charset="-122"/>
                </a:rPr>
                <a:t>管</a:t>
              </a:r>
              <a:endParaRPr lang="en-US" altLang="zh-CN" sz="8000" dirty="0">
                <a:solidFill>
                  <a:srgbClr val="2F3F80"/>
                </a:solidFill>
                <a:effectLst>
                  <a:outerShdw dist="63500" dir="2700000" algn="tl" rotWithShape="0">
                    <a:schemeClr val="bg1">
                      <a:lumMod val="75000"/>
                      <a:alpha val="40000"/>
                    </a:schemeClr>
                  </a:outerShdw>
                </a:effectLst>
                <a:latin typeface="优设标题黑" panose="00000500000000000000" pitchFamily="2" charset="-122"/>
                <a:ea typeface="优设标题黑" panose="00000500000000000000" pitchFamily="2" charset="-122"/>
              </a:endParaRPr>
            </a:p>
          </p:txBody>
        </p:sp>
        <p:sp>
          <p:nvSpPr>
            <p:cNvPr id="21" name="文本框 20"/>
            <p:cNvSpPr txBox="1"/>
            <p:nvPr/>
          </p:nvSpPr>
          <p:spPr>
            <a:xfrm>
              <a:off x="4844970" y="2305312"/>
              <a:ext cx="994386" cy="1446550"/>
            </a:xfrm>
            <a:prstGeom prst="rect">
              <a:avLst/>
            </a:prstGeom>
            <a:noFill/>
          </p:spPr>
          <p:txBody>
            <a:bodyPr wrap="square" rtlCol="0">
              <a:spAutoFit/>
            </a:bodyPr>
            <a:lstStyle/>
            <a:p>
              <a:pPr algn="ctr"/>
              <a:r>
                <a:rPr lang="zh-CN" altLang="en-US" sz="8800" dirty="0">
                  <a:solidFill>
                    <a:srgbClr val="F62C40"/>
                  </a:solidFill>
                  <a:effectLst>
                    <a:outerShdw dist="63500" dir="2700000" algn="tl" rotWithShape="0">
                      <a:schemeClr val="bg1">
                        <a:lumMod val="75000"/>
                        <a:alpha val="40000"/>
                      </a:schemeClr>
                    </a:outerShdw>
                  </a:effectLst>
                  <a:latin typeface="优设标题黑" panose="00000500000000000000" pitchFamily="2" charset="-122"/>
                  <a:ea typeface="优设标题黑" panose="00000500000000000000" pitchFamily="2" charset="-122"/>
                </a:rPr>
                <a:t>理</a:t>
              </a:r>
              <a:endParaRPr lang="en-US" altLang="zh-CN" sz="8800" dirty="0">
                <a:solidFill>
                  <a:srgbClr val="F62C40"/>
                </a:solidFill>
                <a:effectLst>
                  <a:outerShdw dist="63500" dir="2700000" algn="tl" rotWithShape="0">
                    <a:schemeClr val="bg1">
                      <a:lumMod val="75000"/>
                      <a:alpha val="40000"/>
                    </a:schemeClr>
                  </a:outerShdw>
                </a:effectLst>
                <a:latin typeface="优设标题黑" panose="00000500000000000000" pitchFamily="2" charset="-122"/>
                <a:ea typeface="优设标题黑" panose="00000500000000000000" pitchFamily="2" charset="-122"/>
              </a:endParaRPr>
            </a:p>
          </p:txBody>
        </p:sp>
        <p:sp>
          <p:nvSpPr>
            <p:cNvPr id="22" name="文本框 21"/>
            <p:cNvSpPr txBox="1"/>
            <p:nvPr/>
          </p:nvSpPr>
          <p:spPr>
            <a:xfrm>
              <a:off x="6241808" y="2488250"/>
              <a:ext cx="1326110" cy="1323439"/>
            </a:xfrm>
            <a:prstGeom prst="rect">
              <a:avLst/>
            </a:prstGeom>
            <a:noFill/>
          </p:spPr>
          <p:txBody>
            <a:bodyPr wrap="square" rtlCol="0">
              <a:spAutoFit/>
            </a:bodyPr>
            <a:lstStyle/>
            <a:p>
              <a:pPr algn="ctr"/>
              <a:r>
                <a:rPr lang="zh-CN" altLang="en-US" sz="8000" dirty="0">
                  <a:solidFill>
                    <a:srgbClr val="2F3F80"/>
                  </a:solidFill>
                  <a:effectLst>
                    <a:outerShdw dist="63500" dir="2700000" algn="tl" rotWithShape="0">
                      <a:schemeClr val="bg1">
                        <a:lumMod val="75000"/>
                        <a:alpha val="40000"/>
                      </a:schemeClr>
                    </a:outerShdw>
                  </a:effectLst>
                  <a:latin typeface="优设标题黑" panose="00000500000000000000" pitchFamily="2" charset="-122"/>
                  <a:ea typeface="优设标题黑" panose="00000500000000000000" pitchFamily="2" charset="-122"/>
                </a:rPr>
                <a:t>争</a:t>
              </a:r>
              <a:endParaRPr lang="en-US" altLang="zh-CN" sz="8000" dirty="0">
                <a:solidFill>
                  <a:srgbClr val="2F3F80"/>
                </a:solidFill>
                <a:effectLst>
                  <a:outerShdw dist="63500" dir="2700000" algn="tl" rotWithShape="0">
                    <a:schemeClr val="bg1">
                      <a:lumMod val="75000"/>
                      <a:alpha val="40000"/>
                    </a:schemeClr>
                  </a:outerShdw>
                </a:effectLst>
                <a:latin typeface="优设标题黑" panose="00000500000000000000" pitchFamily="2" charset="-122"/>
                <a:ea typeface="优设标题黑" panose="00000500000000000000" pitchFamily="2" charset="-122"/>
              </a:endParaRPr>
            </a:p>
          </p:txBody>
        </p:sp>
        <p:sp>
          <p:nvSpPr>
            <p:cNvPr id="23" name="文本框 22"/>
            <p:cNvSpPr txBox="1"/>
            <p:nvPr/>
          </p:nvSpPr>
          <p:spPr>
            <a:xfrm>
              <a:off x="7424972" y="2305312"/>
              <a:ext cx="994386" cy="1446550"/>
            </a:xfrm>
            <a:prstGeom prst="rect">
              <a:avLst/>
            </a:prstGeom>
            <a:noFill/>
          </p:spPr>
          <p:txBody>
            <a:bodyPr wrap="square" rtlCol="0">
              <a:spAutoFit/>
            </a:bodyPr>
            <a:lstStyle/>
            <a:p>
              <a:pPr algn="ctr"/>
              <a:r>
                <a:rPr lang="zh-CN" altLang="en-US" sz="8800" dirty="0">
                  <a:solidFill>
                    <a:srgbClr val="F62C40"/>
                  </a:solidFill>
                  <a:effectLst>
                    <a:outerShdw dist="63500" dir="2700000" algn="tl" rotWithShape="0">
                      <a:schemeClr val="bg1">
                        <a:lumMod val="75000"/>
                        <a:alpha val="40000"/>
                      </a:schemeClr>
                    </a:outerShdw>
                  </a:effectLst>
                  <a:latin typeface="优设标题黑" panose="00000500000000000000" pitchFamily="2" charset="-122"/>
                  <a:ea typeface="优设标题黑" panose="00000500000000000000" pitchFamily="2" charset="-122"/>
                </a:rPr>
                <a:t>分</a:t>
              </a:r>
            </a:p>
          </p:txBody>
        </p:sp>
        <p:sp>
          <p:nvSpPr>
            <p:cNvPr id="24" name="文本框 23"/>
            <p:cNvSpPr txBox="1"/>
            <p:nvPr/>
          </p:nvSpPr>
          <p:spPr>
            <a:xfrm>
              <a:off x="8271106" y="2488250"/>
              <a:ext cx="1326110" cy="1323439"/>
            </a:xfrm>
            <a:prstGeom prst="rect">
              <a:avLst/>
            </a:prstGeom>
            <a:noFill/>
          </p:spPr>
          <p:txBody>
            <a:bodyPr wrap="square" rtlCol="0">
              <a:spAutoFit/>
            </a:bodyPr>
            <a:lstStyle/>
            <a:p>
              <a:pPr algn="ctr"/>
              <a:r>
                <a:rPr lang="zh-CN" altLang="en-US" sz="8000" dirty="0">
                  <a:solidFill>
                    <a:srgbClr val="2F3F80"/>
                  </a:solidFill>
                  <a:effectLst>
                    <a:outerShdw dist="63500" dir="2700000" algn="tl" rotWithShape="0">
                      <a:schemeClr val="bg1">
                        <a:lumMod val="75000"/>
                        <a:alpha val="40000"/>
                      </a:schemeClr>
                    </a:outerShdw>
                  </a:effectLst>
                  <a:latin typeface="优设标题黑" panose="00000500000000000000" pitchFamily="2" charset="-122"/>
                  <a:ea typeface="优设标题黑" panose="00000500000000000000" pitchFamily="2" charset="-122"/>
                </a:rPr>
                <a:t>夺</a:t>
              </a:r>
            </a:p>
          </p:txBody>
        </p:sp>
        <p:sp>
          <p:nvSpPr>
            <p:cNvPr id="28" name="文本框 27"/>
            <p:cNvSpPr txBox="1"/>
            <p:nvPr/>
          </p:nvSpPr>
          <p:spPr>
            <a:xfrm>
              <a:off x="9454270" y="2305312"/>
              <a:ext cx="994386" cy="1446550"/>
            </a:xfrm>
            <a:prstGeom prst="rect">
              <a:avLst/>
            </a:prstGeom>
            <a:noFill/>
          </p:spPr>
          <p:txBody>
            <a:bodyPr wrap="square" rtlCol="0">
              <a:spAutoFit/>
            </a:bodyPr>
            <a:lstStyle/>
            <a:p>
              <a:pPr algn="ctr"/>
              <a:r>
                <a:rPr lang="zh-CN" altLang="en-US" sz="8800" dirty="0">
                  <a:solidFill>
                    <a:srgbClr val="F62C40"/>
                  </a:solidFill>
                  <a:effectLst>
                    <a:outerShdw dist="63500" dir="2700000" algn="tl" rotWithShape="0">
                      <a:schemeClr val="bg1">
                        <a:lumMod val="75000"/>
                        <a:alpha val="40000"/>
                      </a:schemeClr>
                    </a:outerShdw>
                  </a:effectLst>
                  <a:latin typeface="优设标题黑" panose="00000500000000000000" pitchFamily="2" charset="-122"/>
                  <a:ea typeface="优设标题黑" panose="00000500000000000000" pitchFamily="2" charset="-122"/>
                </a:rPr>
                <a:t>秒</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anim calcmode="lin" valueType="num">
                                      <p:cBhvr>
                                        <p:cTn id="8" dur="500" fill="hold"/>
                                        <p:tgtEl>
                                          <p:spTgt spid="12"/>
                                        </p:tgtEl>
                                        <p:attrNameLst>
                                          <p:attrName>ppt_x</p:attrName>
                                        </p:attrNameLst>
                                      </p:cBhvr>
                                      <p:tavLst>
                                        <p:tav tm="0">
                                          <p:val>
                                            <p:strVal val="#ppt_x"/>
                                          </p:val>
                                        </p:tav>
                                        <p:tav tm="100000">
                                          <p:val>
                                            <p:strVal val="#ppt_x"/>
                                          </p:val>
                                        </p:tav>
                                      </p:tavLst>
                                    </p:anim>
                                    <p:anim calcmode="lin" valueType="num">
                                      <p:cBhvr>
                                        <p:cTn id="9" dur="5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anim calcmode="lin" valueType="num">
                                      <p:cBhvr>
                                        <p:cTn id="14" dur="500" fill="hold"/>
                                        <p:tgtEl>
                                          <p:spTgt spid="2"/>
                                        </p:tgtEl>
                                        <p:attrNameLst>
                                          <p:attrName>ppt_x</p:attrName>
                                        </p:attrNameLst>
                                      </p:cBhvr>
                                      <p:tavLst>
                                        <p:tav tm="0">
                                          <p:val>
                                            <p:strVal val="#ppt_x"/>
                                          </p:val>
                                        </p:tav>
                                        <p:tav tm="100000">
                                          <p:val>
                                            <p:strVal val="#ppt_x"/>
                                          </p:val>
                                        </p:tav>
                                      </p:tavLst>
                                    </p:anim>
                                    <p:anim calcmode="lin" valueType="num">
                                      <p:cBhvr>
                                        <p:cTn id="15" dur="500" fill="hold"/>
                                        <p:tgtEl>
                                          <p:spTgt spid="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anim calcmode="lin" valueType="num">
                                      <p:cBhvr>
                                        <p:cTn id="20" dur="500" fill="hold"/>
                                        <p:tgtEl>
                                          <p:spTgt spid="13"/>
                                        </p:tgtEl>
                                        <p:attrNameLst>
                                          <p:attrName>ppt_x</p:attrName>
                                        </p:attrNameLst>
                                      </p:cBhvr>
                                      <p:tavLst>
                                        <p:tav tm="0">
                                          <p:val>
                                            <p:strVal val="#ppt_x"/>
                                          </p:val>
                                        </p:tav>
                                        <p:tav tm="100000">
                                          <p:val>
                                            <p:strVal val="#ppt_x"/>
                                          </p:val>
                                        </p:tav>
                                      </p:tavLst>
                                    </p:anim>
                                    <p:anim calcmode="lin" valueType="num">
                                      <p:cBhvr>
                                        <p:cTn id="21" dur="500" fill="hold"/>
                                        <p:tgtEl>
                                          <p:spTgt spid="13"/>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anim calcmode="lin" valueType="num">
                                      <p:cBhvr>
                                        <p:cTn id="26" dur="500" fill="hold"/>
                                        <p:tgtEl>
                                          <p:spTgt spid="16"/>
                                        </p:tgtEl>
                                        <p:attrNameLst>
                                          <p:attrName>ppt_x</p:attrName>
                                        </p:attrNameLst>
                                      </p:cBhvr>
                                      <p:tavLst>
                                        <p:tav tm="0">
                                          <p:val>
                                            <p:strVal val="#ppt_x"/>
                                          </p:val>
                                        </p:tav>
                                        <p:tav tm="100000">
                                          <p:val>
                                            <p:strVal val="#ppt_x"/>
                                          </p:val>
                                        </p:tav>
                                      </p:tavLst>
                                    </p:anim>
                                    <p:anim calcmode="lin" valueType="num">
                                      <p:cBhvr>
                                        <p:cTn id="27" dur="5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优设标题黑" panose="00000500000000000000" pitchFamily="2" charset="-122"/>
                <a:ea typeface="优设标题黑" panose="00000500000000000000" pitchFamily="2" charset="-122"/>
              </a:rPr>
              <a:t>BY YUSHEN</a:t>
            </a:r>
            <a:endParaRPr lang="zh-CN" altLang="en-US" dirty="0">
              <a:noFill/>
              <a:latin typeface="优设标题黑" panose="00000500000000000000" pitchFamily="2" charset="-122"/>
              <a:ea typeface="优设标题黑" panose="00000500000000000000" pitchFamily="2" charset="-122"/>
            </a:endParaRPr>
          </a:p>
        </p:txBody>
      </p:sp>
      <p:grpSp>
        <p:nvGrpSpPr>
          <p:cNvPr id="3" name="组合 2"/>
          <p:cNvGrpSpPr/>
          <p:nvPr/>
        </p:nvGrpSpPr>
        <p:grpSpPr>
          <a:xfrm>
            <a:off x="-7696507" y="-1139360"/>
            <a:ext cx="28041278" cy="8936416"/>
            <a:chOff x="-7696507" y="-1139360"/>
            <a:chExt cx="28041278" cy="8936416"/>
          </a:xfrm>
        </p:grpSpPr>
        <p:pic>
          <p:nvPicPr>
            <p:cNvPr id="5" name="图片 4"/>
            <p:cNvPicPr>
              <a:picLocks noChangeAspect="1"/>
            </p:cNvPicPr>
            <p:nvPr/>
          </p:nvPicPr>
          <p:blipFill>
            <a:blip r:embed="rId3" cstate="print">
              <a:extLst>
                <a:ext uri="{28A0092B-C50C-407E-A947-70E740481C1C}">
                  <a14:useLocalDpi xmlns:a14="http://schemas.microsoft.com/office/drawing/2010/main" val="0"/>
                </a:ext>
              </a:extLst>
            </a:blip>
            <a:srcRect t="13541" r="66877"/>
            <a:stretch>
              <a:fillRect/>
            </a:stretch>
          </p:blipFill>
          <p:spPr>
            <a:xfrm flipH="1">
              <a:off x="9696098" y="2519243"/>
              <a:ext cx="2514952" cy="4376857"/>
            </a:xfrm>
            <a:custGeom>
              <a:avLst/>
              <a:gdLst>
                <a:gd name="connsiteX0" fmla="*/ 0 w 2514952"/>
                <a:gd name="connsiteY0" fmla="*/ 0 h 4376857"/>
                <a:gd name="connsiteX1" fmla="*/ 0 w 2514952"/>
                <a:gd name="connsiteY1" fmla="*/ 4376857 h 4376857"/>
                <a:gd name="connsiteX2" fmla="*/ 653047 w 2514952"/>
                <a:gd name="connsiteY2" fmla="*/ 4376857 h 4376857"/>
                <a:gd name="connsiteX3" fmla="*/ 2514952 w 2514952"/>
                <a:gd name="connsiteY3" fmla="*/ 2514952 h 4376857"/>
              </a:gdLst>
              <a:ahLst/>
              <a:cxnLst>
                <a:cxn ang="0">
                  <a:pos x="connsiteX0" y="connsiteY0"/>
                </a:cxn>
                <a:cxn ang="0">
                  <a:pos x="connsiteX1" y="connsiteY1"/>
                </a:cxn>
                <a:cxn ang="0">
                  <a:pos x="connsiteX2" y="connsiteY2"/>
                </a:cxn>
                <a:cxn ang="0">
                  <a:pos x="connsiteX3" y="connsiteY3"/>
                </a:cxn>
              </a:cxnLst>
              <a:rect l="l" t="t" r="r" b="b"/>
              <a:pathLst>
                <a:path w="2514952" h="4376857">
                  <a:moveTo>
                    <a:pt x="0" y="0"/>
                  </a:moveTo>
                  <a:lnTo>
                    <a:pt x="0" y="4376857"/>
                  </a:lnTo>
                  <a:lnTo>
                    <a:pt x="653047" y="4376857"/>
                  </a:lnTo>
                  <a:lnTo>
                    <a:pt x="2514952" y="2514952"/>
                  </a:lnTo>
                  <a:close/>
                </a:path>
              </a:pathLst>
            </a:custGeom>
          </p:spPr>
        </p:pic>
        <p:pic>
          <p:nvPicPr>
            <p:cNvPr id="6" name="图片 5"/>
            <p:cNvPicPr>
              <a:picLocks noChangeAspect="1"/>
            </p:cNvPicPr>
            <p:nvPr/>
          </p:nvPicPr>
          <p:blipFill>
            <a:blip r:embed="rId3" cstate="print">
              <a:extLst>
                <a:ext uri="{28A0092B-C50C-407E-A947-70E740481C1C}">
                  <a14:useLocalDpi xmlns:a14="http://schemas.microsoft.com/office/drawing/2010/main" val="0"/>
                </a:ext>
              </a:extLst>
            </a:blip>
            <a:srcRect r="61082" b="9383"/>
            <a:stretch>
              <a:fillRect/>
            </a:stretch>
          </p:blipFill>
          <p:spPr>
            <a:xfrm>
              <a:off x="1" y="1"/>
              <a:ext cx="2955009" cy="4587331"/>
            </a:xfrm>
            <a:custGeom>
              <a:avLst/>
              <a:gdLst>
                <a:gd name="connsiteX0" fmla="*/ 0 w 2955009"/>
                <a:gd name="connsiteY0" fmla="*/ 0 h 4587331"/>
                <a:gd name="connsiteX1" fmla="*/ 1322688 w 2955009"/>
                <a:gd name="connsiteY1" fmla="*/ 0 h 4587331"/>
                <a:gd name="connsiteX2" fmla="*/ 2955009 w 2955009"/>
                <a:gd name="connsiteY2" fmla="*/ 1632321 h 4587331"/>
                <a:gd name="connsiteX3" fmla="*/ 0 w 2955009"/>
                <a:gd name="connsiteY3" fmla="*/ 4587331 h 4587331"/>
              </a:gdLst>
              <a:ahLst/>
              <a:cxnLst>
                <a:cxn ang="0">
                  <a:pos x="connsiteX0" y="connsiteY0"/>
                </a:cxn>
                <a:cxn ang="0">
                  <a:pos x="connsiteX1" y="connsiteY1"/>
                </a:cxn>
                <a:cxn ang="0">
                  <a:pos x="connsiteX2" y="connsiteY2"/>
                </a:cxn>
                <a:cxn ang="0">
                  <a:pos x="connsiteX3" y="connsiteY3"/>
                </a:cxn>
              </a:cxnLst>
              <a:rect l="l" t="t" r="r" b="b"/>
              <a:pathLst>
                <a:path w="2955009" h="4587331">
                  <a:moveTo>
                    <a:pt x="0" y="0"/>
                  </a:moveTo>
                  <a:lnTo>
                    <a:pt x="1322688" y="0"/>
                  </a:lnTo>
                  <a:lnTo>
                    <a:pt x="2955009" y="1632321"/>
                  </a:lnTo>
                  <a:lnTo>
                    <a:pt x="0" y="4587331"/>
                  </a:lnTo>
                  <a:close/>
                </a:path>
              </a:pathLst>
            </a:custGeom>
          </p:spPr>
        </p:pic>
        <p:sp>
          <p:nvSpPr>
            <p:cNvPr id="7" name="矩形 6"/>
            <p:cNvSpPr/>
            <p:nvPr/>
          </p:nvSpPr>
          <p:spPr>
            <a:xfrm rot="18900000" flipV="1">
              <a:off x="10837914" y="611397"/>
              <a:ext cx="9506857" cy="7185659"/>
            </a:xfrm>
            <a:prstGeom prst="rect">
              <a:avLst/>
            </a:prstGeom>
            <a:solidFill>
              <a:srgbClr val="F62C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优设标题黑" panose="00000500000000000000" pitchFamily="2" charset="-122"/>
                <a:ea typeface="优设标题黑" panose="00000500000000000000" pitchFamily="2" charset="-122"/>
              </a:endParaRPr>
            </a:p>
          </p:txBody>
        </p:sp>
        <p:sp>
          <p:nvSpPr>
            <p:cNvPr id="8" name="矩形 7"/>
            <p:cNvSpPr/>
            <p:nvPr/>
          </p:nvSpPr>
          <p:spPr>
            <a:xfrm rot="18900000" flipV="1">
              <a:off x="-7696507" y="-1139360"/>
              <a:ext cx="9506857" cy="7185659"/>
            </a:xfrm>
            <a:prstGeom prst="rect">
              <a:avLst/>
            </a:prstGeom>
            <a:solidFill>
              <a:srgbClr val="2F3F8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优设标题黑" panose="00000500000000000000" pitchFamily="2" charset="-122"/>
                <a:ea typeface="优设标题黑" panose="00000500000000000000" pitchFamily="2" charset="-122"/>
              </a:endParaRPr>
            </a:p>
          </p:txBody>
        </p:sp>
        <p:sp>
          <p:nvSpPr>
            <p:cNvPr id="9" name="矩形 8"/>
            <p:cNvSpPr/>
            <p:nvPr/>
          </p:nvSpPr>
          <p:spPr>
            <a:xfrm rot="18900000" flipV="1">
              <a:off x="1040771" y="277568"/>
              <a:ext cx="9506857" cy="7185659"/>
            </a:xfrm>
            <a:prstGeom prst="rect">
              <a:avLst/>
            </a:prstGeom>
            <a:solidFill>
              <a:schemeClr val="bg1"/>
            </a:solidFill>
            <a:ln>
              <a:noFill/>
            </a:ln>
            <a:effectLst>
              <a:outerShdw blurRad="635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优设标题黑" panose="00000500000000000000" pitchFamily="2" charset="-122"/>
                <a:ea typeface="优设标题黑" panose="00000500000000000000" pitchFamily="2" charset="-122"/>
              </a:endParaRPr>
            </a:p>
          </p:txBody>
        </p:sp>
      </p:grpSp>
      <p:grpSp>
        <p:nvGrpSpPr>
          <p:cNvPr id="10" name="组合 9"/>
          <p:cNvGrpSpPr/>
          <p:nvPr/>
        </p:nvGrpSpPr>
        <p:grpSpPr>
          <a:xfrm>
            <a:off x="7783393" y="2208395"/>
            <a:ext cx="2290703" cy="510363"/>
            <a:chOff x="1472003" y="2428249"/>
            <a:chExt cx="2290703" cy="510363"/>
          </a:xfrm>
        </p:grpSpPr>
        <p:grpSp>
          <p:nvGrpSpPr>
            <p:cNvPr id="11" name="组合 10"/>
            <p:cNvGrpSpPr/>
            <p:nvPr/>
          </p:nvGrpSpPr>
          <p:grpSpPr>
            <a:xfrm>
              <a:off x="1472003" y="2428249"/>
              <a:ext cx="519632" cy="498272"/>
              <a:chOff x="1449504" y="2212189"/>
              <a:chExt cx="589907" cy="565659"/>
            </a:xfrm>
          </p:grpSpPr>
          <p:sp>
            <p:nvSpPr>
              <p:cNvPr id="15" name="椭圆 14"/>
              <p:cNvSpPr/>
              <p:nvPr/>
            </p:nvSpPr>
            <p:spPr>
              <a:xfrm>
                <a:off x="1461632" y="2212189"/>
                <a:ext cx="565659" cy="565659"/>
              </a:xfrm>
              <a:prstGeom prst="ellipse">
                <a:avLst/>
              </a:prstGeom>
              <a:solidFill>
                <a:srgbClr val="F62C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100" dirty="0">
                  <a:solidFill>
                    <a:schemeClr val="tx1">
                      <a:lumMod val="65000"/>
                      <a:lumOff val="35000"/>
                    </a:schemeClr>
                  </a:solidFill>
                  <a:latin typeface="站酷庆科黄油体" panose="02000803000000020004" pitchFamily="2" charset="-122"/>
                  <a:ea typeface="站酷庆科黄油体" panose="02000803000000020004" pitchFamily="2" charset="-122"/>
                </a:endParaRPr>
              </a:p>
            </p:txBody>
          </p:sp>
          <p:sp>
            <p:nvSpPr>
              <p:cNvPr id="16" name="文本框 15"/>
              <p:cNvSpPr txBox="1"/>
              <p:nvPr/>
            </p:nvSpPr>
            <p:spPr>
              <a:xfrm>
                <a:off x="1449504" y="2285690"/>
                <a:ext cx="589907" cy="41928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i="0" u="none" strike="noStrike" kern="0" cap="none" spc="0" normalizeH="0" baseline="0" noProof="0" dirty="0">
                    <a:ln>
                      <a:noFill/>
                    </a:ln>
                    <a:solidFill>
                      <a:schemeClr val="bg1"/>
                    </a:solidFill>
                    <a:uLnTx/>
                    <a:uFillTx/>
                    <a:latin typeface="优设标题黑" panose="00000500000000000000" pitchFamily="2" charset="-122"/>
                    <a:ea typeface="优设标题黑" panose="00000500000000000000" pitchFamily="2" charset="-122"/>
                  </a:rPr>
                  <a:t>01</a:t>
                </a:r>
                <a:endParaRPr kumimoji="0" lang="zh-CN" altLang="en-US" i="0" u="none" strike="noStrike" kern="0" cap="none" spc="0" normalizeH="0" baseline="0" noProof="0" dirty="0">
                  <a:ln>
                    <a:noFill/>
                  </a:ln>
                  <a:solidFill>
                    <a:schemeClr val="bg1"/>
                  </a:solidFill>
                  <a:uLnTx/>
                  <a:uFillTx/>
                  <a:latin typeface="优设标题黑" panose="00000500000000000000" pitchFamily="2" charset="-122"/>
                  <a:ea typeface="优设标题黑" panose="00000500000000000000" pitchFamily="2" charset="-122"/>
                </a:endParaRPr>
              </a:p>
            </p:txBody>
          </p:sp>
        </p:grpSp>
        <p:grpSp>
          <p:nvGrpSpPr>
            <p:cNvPr id="12" name="组合 11"/>
            <p:cNvGrpSpPr/>
            <p:nvPr/>
          </p:nvGrpSpPr>
          <p:grpSpPr>
            <a:xfrm>
              <a:off x="2335196" y="2428269"/>
              <a:ext cx="1427510" cy="510343"/>
              <a:chOff x="2291071" y="2220335"/>
              <a:chExt cx="1620567" cy="579362"/>
            </a:xfrm>
          </p:grpSpPr>
          <p:sp>
            <p:nvSpPr>
              <p:cNvPr id="13" name="文本框 12"/>
              <p:cNvSpPr txBox="1"/>
              <p:nvPr/>
            </p:nvSpPr>
            <p:spPr>
              <a:xfrm>
                <a:off x="2291071" y="2220335"/>
                <a:ext cx="1369286" cy="419281"/>
              </a:xfrm>
              <a:prstGeom prst="rect">
                <a:avLst/>
              </a:prstGeom>
              <a:noFill/>
            </p:spPr>
            <p:txBody>
              <a:bodyPr wrap="square" rtlCol="0">
                <a:spAutoFit/>
              </a:bodyPr>
              <a:lstStyle/>
              <a:p>
                <a:pPr lvl="0" algn="dist">
                  <a:defRPr/>
                </a:pPr>
                <a:r>
                  <a:rPr lang="zh-CN" altLang="en-US" kern="0" dirty="0">
                    <a:solidFill>
                      <a:schemeClr val="tx1">
                        <a:lumMod val="65000"/>
                        <a:lumOff val="35000"/>
                      </a:schemeClr>
                    </a:solidFill>
                    <a:latin typeface="思源黑体 CN Bold" panose="020B0800000000000000" pitchFamily="34" charset="-122"/>
                    <a:ea typeface="思源黑体 CN Bold" panose="020B0800000000000000" pitchFamily="34" charset="-122"/>
                  </a:rPr>
                  <a:t>记录时间</a:t>
                </a:r>
              </a:p>
            </p:txBody>
          </p:sp>
          <p:sp>
            <p:nvSpPr>
              <p:cNvPr id="14" name="文本框 13"/>
              <p:cNvSpPr txBox="1"/>
              <p:nvPr/>
            </p:nvSpPr>
            <p:spPr>
              <a:xfrm>
                <a:off x="2310023" y="2555116"/>
                <a:ext cx="1601615" cy="244581"/>
              </a:xfrm>
              <a:prstGeom prst="rect">
                <a:avLst/>
              </a:prstGeom>
              <a:noFill/>
            </p:spPr>
            <p:txBody>
              <a:bodyPr wrap="square" rtlCol="0">
                <a:spAutoFit/>
              </a:bodyPr>
              <a:lstStyle/>
              <a:p>
                <a:pPr lvl="0" algn="dist"/>
                <a:r>
                  <a:rPr lang="en-US" altLang="zh-CN" sz="800" kern="0" spc="-300" dirty="0">
                    <a:solidFill>
                      <a:schemeClr val="tx1">
                        <a:lumMod val="65000"/>
                        <a:lumOff val="35000"/>
                      </a:schemeClr>
                    </a:solidFill>
                    <a:latin typeface="思源黑体 CN Light" panose="020B0300000000000000" pitchFamily="34" charset="-122"/>
                    <a:ea typeface="思源黑体 CN Light" panose="020B0300000000000000" pitchFamily="34" charset="-122"/>
                  </a:rPr>
                  <a:t>RECORDING TIME</a:t>
                </a:r>
              </a:p>
            </p:txBody>
          </p:sp>
        </p:grpSp>
      </p:grpSp>
      <p:grpSp>
        <p:nvGrpSpPr>
          <p:cNvPr id="17" name="组合 16"/>
          <p:cNvGrpSpPr/>
          <p:nvPr/>
        </p:nvGrpSpPr>
        <p:grpSpPr>
          <a:xfrm>
            <a:off x="6839811" y="3170284"/>
            <a:ext cx="2290704" cy="510364"/>
            <a:chOff x="1472003" y="3252577"/>
            <a:chExt cx="2290704" cy="510364"/>
          </a:xfrm>
        </p:grpSpPr>
        <p:grpSp>
          <p:nvGrpSpPr>
            <p:cNvPr id="18" name="组合 17"/>
            <p:cNvGrpSpPr/>
            <p:nvPr/>
          </p:nvGrpSpPr>
          <p:grpSpPr>
            <a:xfrm>
              <a:off x="1472003" y="3252577"/>
              <a:ext cx="519632" cy="498272"/>
              <a:chOff x="1449504" y="3147999"/>
              <a:chExt cx="589907" cy="565659"/>
            </a:xfrm>
          </p:grpSpPr>
          <p:sp>
            <p:nvSpPr>
              <p:cNvPr id="22" name="椭圆 21"/>
              <p:cNvSpPr/>
              <p:nvPr/>
            </p:nvSpPr>
            <p:spPr>
              <a:xfrm>
                <a:off x="1461632" y="3147999"/>
                <a:ext cx="565659" cy="565659"/>
              </a:xfrm>
              <a:prstGeom prst="ellipse">
                <a:avLst/>
              </a:prstGeom>
              <a:solidFill>
                <a:srgbClr val="2F3F80"/>
              </a:solid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100" i="0" u="none" strike="noStrike" kern="0" cap="none" spc="0" normalizeH="0" baseline="0" noProof="0" dirty="0">
                  <a:ln>
                    <a:noFill/>
                  </a:ln>
                  <a:solidFill>
                    <a:schemeClr val="tx1">
                      <a:lumMod val="65000"/>
                      <a:lumOff val="35000"/>
                    </a:schemeClr>
                  </a:solidFill>
                  <a:uLnTx/>
                  <a:uFillTx/>
                  <a:latin typeface="站酷庆科黄油体" panose="02000803000000020004" pitchFamily="2" charset="-122"/>
                  <a:ea typeface="站酷庆科黄油体" panose="02000803000000020004" pitchFamily="2" charset="-122"/>
                </a:endParaRPr>
              </a:p>
            </p:txBody>
          </p:sp>
          <p:sp>
            <p:nvSpPr>
              <p:cNvPr id="23" name="文本框 22"/>
              <p:cNvSpPr txBox="1"/>
              <p:nvPr/>
            </p:nvSpPr>
            <p:spPr>
              <a:xfrm>
                <a:off x="1449504" y="3216831"/>
                <a:ext cx="589907" cy="41928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i="0" u="none" strike="noStrike" kern="0" cap="none" spc="0" normalizeH="0" baseline="0" noProof="0" dirty="0">
                    <a:ln>
                      <a:noFill/>
                    </a:ln>
                    <a:solidFill>
                      <a:schemeClr val="bg1"/>
                    </a:solidFill>
                    <a:uLnTx/>
                    <a:uFillTx/>
                    <a:latin typeface="优设标题黑" panose="00000500000000000000" pitchFamily="2" charset="-122"/>
                    <a:ea typeface="优设标题黑" panose="00000500000000000000" pitchFamily="2" charset="-122"/>
                  </a:rPr>
                  <a:t>02</a:t>
                </a:r>
                <a:endParaRPr kumimoji="0" lang="zh-CN" altLang="en-US" i="0" u="none" strike="noStrike" kern="0" cap="none" spc="0" normalizeH="0" baseline="0" noProof="0" dirty="0">
                  <a:ln>
                    <a:noFill/>
                  </a:ln>
                  <a:solidFill>
                    <a:schemeClr val="bg1"/>
                  </a:solidFill>
                  <a:uLnTx/>
                  <a:uFillTx/>
                  <a:latin typeface="优设标题黑" panose="00000500000000000000" pitchFamily="2" charset="-122"/>
                  <a:ea typeface="优设标题黑" panose="00000500000000000000" pitchFamily="2" charset="-122"/>
                </a:endParaRPr>
              </a:p>
            </p:txBody>
          </p:sp>
        </p:grpSp>
        <p:grpSp>
          <p:nvGrpSpPr>
            <p:cNvPr id="19" name="组合 18"/>
            <p:cNvGrpSpPr/>
            <p:nvPr/>
          </p:nvGrpSpPr>
          <p:grpSpPr>
            <a:xfrm>
              <a:off x="2335196" y="3252595"/>
              <a:ext cx="1427511" cy="510346"/>
              <a:chOff x="2291071" y="3156143"/>
              <a:chExt cx="1620568" cy="579365"/>
            </a:xfrm>
          </p:grpSpPr>
          <p:sp>
            <p:nvSpPr>
              <p:cNvPr id="20" name="文本框 19"/>
              <p:cNvSpPr txBox="1"/>
              <p:nvPr/>
            </p:nvSpPr>
            <p:spPr>
              <a:xfrm>
                <a:off x="2291071" y="3156143"/>
                <a:ext cx="1369286" cy="419280"/>
              </a:xfrm>
              <a:prstGeom prst="rect">
                <a:avLst/>
              </a:prstGeom>
              <a:noFill/>
            </p:spPr>
            <p:txBody>
              <a:bodyPr wrap="square" rtlCol="0">
                <a:spAutoFit/>
              </a:bodyPr>
              <a:lstStyle/>
              <a:p>
                <a:pPr lvl="0" algn="dist">
                  <a:defRPr/>
                </a:pPr>
                <a:r>
                  <a:rPr lang="zh-CN" altLang="en-US" kern="0" dirty="0">
                    <a:solidFill>
                      <a:schemeClr val="tx1">
                        <a:lumMod val="65000"/>
                        <a:lumOff val="35000"/>
                      </a:schemeClr>
                    </a:solidFill>
                    <a:latin typeface="思源黑体 CN Bold" panose="020B0800000000000000" pitchFamily="34" charset="-122"/>
                    <a:ea typeface="思源黑体 CN Bold" panose="020B0800000000000000" pitchFamily="34" charset="-122"/>
                  </a:rPr>
                  <a:t>要事为先</a:t>
                </a:r>
              </a:p>
            </p:txBody>
          </p:sp>
          <p:sp>
            <p:nvSpPr>
              <p:cNvPr id="21" name="文本框 20"/>
              <p:cNvSpPr txBox="1"/>
              <p:nvPr/>
            </p:nvSpPr>
            <p:spPr>
              <a:xfrm>
                <a:off x="2310024" y="3490927"/>
                <a:ext cx="1601615" cy="244581"/>
              </a:xfrm>
              <a:prstGeom prst="rect">
                <a:avLst/>
              </a:prstGeom>
              <a:noFill/>
            </p:spPr>
            <p:txBody>
              <a:bodyPr wrap="square" rtlCol="0">
                <a:spAutoFit/>
              </a:bodyPr>
              <a:lstStyle/>
              <a:p>
                <a:pPr lvl="0" algn="dist"/>
                <a:r>
                  <a:rPr lang="en-US" altLang="zh-CN" sz="800" kern="0" spc="-300" dirty="0">
                    <a:solidFill>
                      <a:schemeClr val="tx1">
                        <a:lumMod val="65000"/>
                        <a:lumOff val="35000"/>
                      </a:schemeClr>
                    </a:solidFill>
                    <a:latin typeface="思源黑体 CN Light" panose="020B0300000000000000" pitchFamily="34" charset="-122"/>
                    <a:ea typeface="思源黑体 CN Light" panose="020B0300000000000000" pitchFamily="34" charset="-122"/>
                  </a:rPr>
                  <a:t>THE MAIN THING IS FIRST</a:t>
                </a:r>
              </a:p>
            </p:txBody>
          </p:sp>
        </p:grpSp>
      </p:grpSp>
      <p:grpSp>
        <p:nvGrpSpPr>
          <p:cNvPr id="24" name="组合 23"/>
          <p:cNvGrpSpPr/>
          <p:nvPr/>
        </p:nvGrpSpPr>
        <p:grpSpPr>
          <a:xfrm>
            <a:off x="5847590" y="4132174"/>
            <a:ext cx="2291806" cy="510364"/>
            <a:chOff x="1472003" y="4076905"/>
            <a:chExt cx="2291806" cy="510364"/>
          </a:xfrm>
        </p:grpSpPr>
        <p:grpSp>
          <p:nvGrpSpPr>
            <p:cNvPr id="25" name="组合 24"/>
            <p:cNvGrpSpPr/>
            <p:nvPr/>
          </p:nvGrpSpPr>
          <p:grpSpPr>
            <a:xfrm>
              <a:off x="1472003" y="4076905"/>
              <a:ext cx="519632" cy="498272"/>
              <a:chOff x="1449504" y="4083809"/>
              <a:chExt cx="589907" cy="565659"/>
            </a:xfrm>
          </p:grpSpPr>
          <p:sp>
            <p:nvSpPr>
              <p:cNvPr id="29" name="椭圆 28"/>
              <p:cNvSpPr/>
              <p:nvPr/>
            </p:nvSpPr>
            <p:spPr>
              <a:xfrm>
                <a:off x="1461632" y="4083809"/>
                <a:ext cx="565659" cy="565659"/>
              </a:xfrm>
              <a:prstGeom prst="ellipse">
                <a:avLst/>
              </a:prstGeom>
              <a:solidFill>
                <a:srgbClr val="F62C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100" dirty="0">
                  <a:solidFill>
                    <a:schemeClr val="tx1">
                      <a:lumMod val="65000"/>
                      <a:lumOff val="35000"/>
                    </a:schemeClr>
                  </a:solidFill>
                  <a:latin typeface="站酷庆科黄油体" panose="02000803000000020004" pitchFamily="2" charset="-122"/>
                  <a:ea typeface="站酷庆科黄油体" panose="02000803000000020004" pitchFamily="2" charset="-122"/>
                </a:endParaRPr>
              </a:p>
            </p:txBody>
          </p:sp>
          <p:sp>
            <p:nvSpPr>
              <p:cNvPr id="30" name="文本框 29"/>
              <p:cNvSpPr txBox="1"/>
              <p:nvPr/>
            </p:nvSpPr>
            <p:spPr>
              <a:xfrm>
                <a:off x="1449504" y="4152640"/>
                <a:ext cx="589907" cy="41928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i="0" u="none" strike="noStrike" kern="0" cap="none" spc="0" normalizeH="0" baseline="0" noProof="0" dirty="0">
                    <a:ln>
                      <a:noFill/>
                    </a:ln>
                    <a:solidFill>
                      <a:schemeClr val="bg1"/>
                    </a:solidFill>
                    <a:uLnTx/>
                    <a:uFillTx/>
                    <a:latin typeface="优设标题黑" panose="00000500000000000000" pitchFamily="2" charset="-122"/>
                    <a:ea typeface="优设标题黑" panose="00000500000000000000" pitchFamily="2" charset="-122"/>
                  </a:rPr>
                  <a:t>03</a:t>
                </a:r>
                <a:endParaRPr kumimoji="0" lang="zh-CN" altLang="en-US" i="0" u="none" strike="noStrike" kern="0" cap="none" spc="0" normalizeH="0" baseline="0" noProof="0" dirty="0">
                  <a:ln>
                    <a:noFill/>
                  </a:ln>
                  <a:solidFill>
                    <a:schemeClr val="bg1"/>
                  </a:solidFill>
                  <a:uLnTx/>
                  <a:uFillTx/>
                  <a:latin typeface="优设标题黑" panose="00000500000000000000" pitchFamily="2" charset="-122"/>
                  <a:ea typeface="优设标题黑" panose="00000500000000000000" pitchFamily="2" charset="-122"/>
                </a:endParaRPr>
              </a:p>
            </p:txBody>
          </p:sp>
        </p:grpSp>
        <p:grpSp>
          <p:nvGrpSpPr>
            <p:cNvPr id="26" name="组合 25"/>
            <p:cNvGrpSpPr/>
            <p:nvPr/>
          </p:nvGrpSpPr>
          <p:grpSpPr>
            <a:xfrm>
              <a:off x="2335197" y="4076924"/>
              <a:ext cx="1428612" cy="510345"/>
              <a:chOff x="2291072" y="4091954"/>
              <a:chExt cx="1621818" cy="579364"/>
            </a:xfrm>
          </p:grpSpPr>
          <p:sp>
            <p:nvSpPr>
              <p:cNvPr id="27" name="文本框 26"/>
              <p:cNvSpPr txBox="1"/>
              <p:nvPr/>
            </p:nvSpPr>
            <p:spPr>
              <a:xfrm>
                <a:off x="2291072" y="4091954"/>
                <a:ext cx="1370157" cy="419280"/>
              </a:xfrm>
              <a:prstGeom prst="rect">
                <a:avLst/>
              </a:prstGeom>
              <a:noFill/>
            </p:spPr>
            <p:txBody>
              <a:bodyPr wrap="square" rtlCol="0">
                <a:spAutoFit/>
              </a:bodyPr>
              <a:lstStyle/>
              <a:p>
                <a:pPr lvl="0" algn="dist">
                  <a:defRPr/>
                </a:pPr>
                <a:r>
                  <a:rPr lang="zh-CN" altLang="en-US" kern="0" dirty="0">
                    <a:solidFill>
                      <a:schemeClr val="tx1">
                        <a:lumMod val="65000"/>
                        <a:lumOff val="35000"/>
                      </a:schemeClr>
                    </a:solidFill>
                    <a:latin typeface="思源黑体 CN Bold" panose="020B0800000000000000" pitchFamily="34" charset="-122"/>
                    <a:ea typeface="思源黑体 CN Bold" panose="020B0800000000000000" pitchFamily="34" charset="-122"/>
                  </a:rPr>
                  <a:t>二八原则</a:t>
                </a:r>
              </a:p>
            </p:txBody>
          </p:sp>
          <p:sp>
            <p:nvSpPr>
              <p:cNvPr id="28" name="文本框 27"/>
              <p:cNvSpPr txBox="1"/>
              <p:nvPr/>
            </p:nvSpPr>
            <p:spPr>
              <a:xfrm>
                <a:off x="2310023" y="4426737"/>
                <a:ext cx="1602867" cy="244581"/>
              </a:xfrm>
              <a:prstGeom prst="rect">
                <a:avLst/>
              </a:prstGeom>
              <a:noFill/>
            </p:spPr>
            <p:txBody>
              <a:bodyPr wrap="square" rtlCol="0">
                <a:spAutoFit/>
              </a:bodyPr>
              <a:lstStyle/>
              <a:p>
                <a:pPr lvl="0" algn="dist"/>
                <a:r>
                  <a:rPr lang="en-US" altLang="zh-CN" sz="800" kern="0" spc="-300" dirty="0">
                    <a:solidFill>
                      <a:schemeClr val="tx1">
                        <a:lumMod val="65000"/>
                        <a:lumOff val="35000"/>
                      </a:schemeClr>
                    </a:solidFill>
                    <a:latin typeface="思源黑体 CN Light" panose="020B0300000000000000" pitchFamily="34" charset="-122"/>
                    <a:ea typeface="思源黑体 CN Light" panose="020B0300000000000000" pitchFamily="34" charset="-122"/>
                  </a:rPr>
                  <a:t>28 PRINCIPLES</a:t>
                </a:r>
              </a:p>
            </p:txBody>
          </p:sp>
        </p:grpSp>
      </p:grpSp>
      <p:grpSp>
        <p:nvGrpSpPr>
          <p:cNvPr id="31" name="组合 30"/>
          <p:cNvGrpSpPr/>
          <p:nvPr/>
        </p:nvGrpSpPr>
        <p:grpSpPr>
          <a:xfrm>
            <a:off x="4826955" y="5094064"/>
            <a:ext cx="2290703" cy="510363"/>
            <a:chOff x="1472003" y="4901233"/>
            <a:chExt cx="2290703" cy="510363"/>
          </a:xfrm>
        </p:grpSpPr>
        <p:grpSp>
          <p:nvGrpSpPr>
            <p:cNvPr id="32" name="组合 31"/>
            <p:cNvGrpSpPr/>
            <p:nvPr/>
          </p:nvGrpSpPr>
          <p:grpSpPr>
            <a:xfrm>
              <a:off x="1472003" y="4901233"/>
              <a:ext cx="519632" cy="498272"/>
              <a:chOff x="1449504" y="5019618"/>
              <a:chExt cx="589907" cy="565659"/>
            </a:xfrm>
          </p:grpSpPr>
          <p:sp>
            <p:nvSpPr>
              <p:cNvPr id="36" name="椭圆 35"/>
              <p:cNvSpPr/>
              <p:nvPr/>
            </p:nvSpPr>
            <p:spPr>
              <a:xfrm>
                <a:off x="1461632" y="5019618"/>
                <a:ext cx="565659" cy="565659"/>
              </a:xfrm>
              <a:prstGeom prst="ellipse">
                <a:avLst/>
              </a:prstGeom>
              <a:solidFill>
                <a:srgbClr val="2F3F80"/>
              </a:solid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100" i="0" u="none" strike="noStrike" kern="0" cap="none" spc="0" normalizeH="0" baseline="0" noProof="0" dirty="0">
                  <a:ln>
                    <a:noFill/>
                  </a:ln>
                  <a:solidFill>
                    <a:schemeClr val="tx1">
                      <a:lumMod val="65000"/>
                      <a:lumOff val="35000"/>
                    </a:schemeClr>
                  </a:solidFill>
                  <a:uLnTx/>
                  <a:uFillTx/>
                  <a:latin typeface="站酷庆科黄油体" panose="02000803000000020004" pitchFamily="2" charset="-122"/>
                  <a:ea typeface="站酷庆科黄油体" panose="02000803000000020004" pitchFamily="2" charset="-122"/>
                </a:endParaRPr>
              </a:p>
            </p:txBody>
          </p:sp>
          <p:sp>
            <p:nvSpPr>
              <p:cNvPr id="37" name="文本框 36"/>
              <p:cNvSpPr txBox="1"/>
              <p:nvPr/>
            </p:nvSpPr>
            <p:spPr>
              <a:xfrm>
                <a:off x="1449504" y="5099124"/>
                <a:ext cx="589907" cy="41928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i="0" u="none" strike="noStrike" kern="0" cap="none" spc="0" normalizeH="0" baseline="0" noProof="0" dirty="0">
                    <a:ln>
                      <a:noFill/>
                    </a:ln>
                    <a:solidFill>
                      <a:schemeClr val="bg1"/>
                    </a:solidFill>
                    <a:uLnTx/>
                    <a:uFillTx/>
                    <a:latin typeface="优设标题黑" panose="00000500000000000000" pitchFamily="2" charset="-122"/>
                    <a:ea typeface="优设标题黑" panose="00000500000000000000" pitchFamily="2" charset="-122"/>
                  </a:rPr>
                  <a:t>04</a:t>
                </a:r>
                <a:endParaRPr kumimoji="0" lang="zh-CN" altLang="en-US" i="0" u="none" strike="noStrike" kern="0" cap="none" spc="0" normalizeH="0" baseline="0" noProof="0" dirty="0">
                  <a:ln>
                    <a:noFill/>
                  </a:ln>
                  <a:solidFill>
                    <a:schemeClr val="bg1"/>
                  </a:solidFill>
                  <a:uLnTx/>
                  <a:uFillTx/>
                  <a:latin typeface="优设标题黑" panose="00000500000000000000" pitchFamily="2" charset="-122"/>
                  <a:ea typeface="优设标题黑" panose="00000500000000000000" pitchFamily="2" charset="-122"/>
                </a:endParaRPr>
              </a:p>
            </p:txBody>
          </p:sp>
        </p:grpSp>
        <p:grpSp>
          <p:nvGrpSpPr>
            <p:cNvPr id="33" name="组合 32"/>
            <p:cNvGrpSpPr/>
            <p:nvPr/>
          </p:nvGrpSpPr>
          <p:grpSpPr>
            <a:xfrm>
              <a:off x="2335198" y="4901252"/>
              <a:ext cx="1427508" cy="510344"/>
              <a:chOff x="2291072" y="5027764"/>
              <a:chExt cx="1620564" cy="579363"/>
            </a:xfrm>
          </p:grpSpPr>
          <p:sp>
            <p:nvSpPr>
              <p:cNvPr id="34" name="文本框 33"/>
              <p:cNvSpPr txBox="1"/>
              <p:nvPr/>
            </p:nvSpPr>
            <p:spPr>
              <a:xfrm>
                <a:off x="2291072" y="5027764"/>
                <a:ext cx="1370157" cy="419280"/>
              </a:xfrm>
              <a:prstGeom prst="rect">
                <a:avLst/>
              </a:prstGeom>
              <a:noFill/>
            </p:spPr>
            <p:txBody>
              <a:bodyPr wrap="square" rtlCol="0">
                <a:spAutoFit/>
              </a:bodyPr>
              <a:lstStyle/>
              <a:p>
                <a:pPr lvl="0" algn="dist">
                  <a:defRPr/>
                </a:pPr>
                <a:r>
                  <a:rPr lang="zh-CN" altLang="en-US" kern="0" dirty="0">
                    <a:solidFill>
                      <a:schemeClr val="tx1">
                        <a:lumMod val="65000"/>
                        <a:lumOff val="35000"/>
                      </a:schemeClr>
                    </a:solidFill>
                    <a:latin typeface="思源黑体 CN Bold" panose="020B0800000000000000" pitchFamily="34" charset="-122"/>
                    <a:ea typeface="思源黑体 CN Bold" panose="020B0800000000000000" pitchFamily="34" charset="-122"/>
                  </a:rPr>
                  <a:t>有效管理</a:t>
                </a:r>
              </a:p>
            </p:txBody>
          </p:sp>
          <p:sp>
            <p:nvSpPr>
              <p:cNvPr id="35" name="文本框 34"/>
              <p:cNvSpPr txBox="1"/>
              <p:nvPr/>
            </p:nvSpPr>
            <p:spPr>
              <a:xfrm>
                <a:off x="2310023" y="5362546"/>
                <a:ext cx="1601613" cy="244581"/>
              </a:xfrm>
              <a:prstGeom prst="rect">
                <a:avLst/>
              </a:prstGeom>
              <a:noFill/>
            </p:spPr>
            <p:txBody>
              <a:bodyPr wrap="square" rtlCol="0">
                <a:spAutoFit/>
              </a:bodyPr>
              <a:lstStyle/>
              <a:p>
                <a:pPr lvl="0" algn="dist"/>
                <a:r>
                  <a:rPr lang="en-US" altLang="zh-CN" sz="800" kern="0" spc="-300" dirty="0">
                    <a:solidFill>
                      <a:schemeClr val="tx1">
                        <a:lumMod val="65000"/>
                        <a:lumOff val="35000"/>
                      </a:schemeClr>
                    </a:solidFill>
                    <a:latin typeface="思源黑体 CN Light" panose="020B0300000000000000" pitchFamily="34" charset="-122"/>
                    <a:ea typeface="思源黑体 CN Light" panose="020B0300000000000000" pitchFamily="34" charset="-122"/>
                  </a:rPr>
                  <a:t>EFFECTIVE MANAGEMENT</a:t>
                </a:r>
              </a:p>
            </p:txBody>
          </p:sp>
        </p:grpSp>
      </p:grpSp>
      <p:grpSp>
        <p:nvGrpSpPr>
          <p:cNvPr id="38" name="组合 37"/>
          <p:cNvGrpSpPr/>
          <p:nvPr/>
        </p:nvGrpSpPr>
        <p:grpSpPr>
          <a:xfrm>
            <a:off x="2974488" y="1726516"/>
            <a:ext cx="2531194" cy="1453906"/>
            <a:chOff x="1349547" y="2664074"/>
            <a:chExt cx="1458639" cy="426339"/>
          </a:xfrm>
        </p:grpSpPr>
        <p:sp>
          <p:nvSpPr>
            <p:cNvPr id="39" name="文本框 38"/>
            <p:cNvSpPr txBox="1"/>
            <p:nvPr/>
          </p:nvSpPr>
          <p:spPr>
            <a:xfrm>
              <a:off x="1891237" y="2664074"/>
              <a:ext cx="916949" cy="297830"/>
            </a:xfrm>
            <a:prstGeom prst="rect">
              <a:avLst/>
            </a:prstGeom>
            <a:noFill/>
          </p:spPr>
          <p:txBody>
            <a:bodyPr wrap="square" rtlCol="0">
              <a:spAutoFit/>
            </a:bodyPr>
            <a:lstStyle/>
            <a:p>
              <a:pPr lvl="0" algn="dist">
                <a:defRPr/>
              </a:pPr>
              <a:r>
                <a:rPr lang="zh-CN" altLang="en-US" sz="6000" kern="0" dirty="0">
                  <a:solidFill>
                    <a:srgbClr val="F62C40"/>
                  </a:solidFill>
                  <a:latin typeface="优设标题黑" panose="00000500000000000000" pitchFamily="2" charset="-122"/>
                  <a:ea typeface="优设标题黑" panose="00000500000000000000" pitchFamily="2" charset="-122"/>
                </a:rPr>
                <a:t>目录</a:t>
              </a:r>
            </a:p>
          </p:txBody>
        </p:sp>
        <p:sp>
          <p:nvSpPr>
            <p:cNvPr id="40" name="文本框 39"/>
            <p:cNvSpPr txBox="1"/>
            <p:nvPr/>
          </p:nvSpPr>
          <p:spPr>
            <a:xfrm>
              <a:off x="1349547" y="2955036"/>
              <a:ext cx="1410816" cy="135377"/>
            </a:xfrm>
            <a:prstGeom prst="rect">
              <a:avLst/>
            </a:prstGeom>
            <a:noFill/>
          </p:spPr>
          <p:txBody>
            <a:bodyPr wrap="square" rtlCol="0">
              <a:spAutoFit/>
            </a:bodyPr>
            <a:lstStyle/>
            <a:p>
              <a:pPr lvl="0" algn="dist"/>
              <a:r>
                <a:rPr lang="en-US" altLang="zh-CN" sz="2400" kern="0" spc="-300" dirty="0">
                  <a:solidFill>
                    <a:schemeClr val="tx1">
                      <a:lumMod val="65000"/>
                      <a:lumOff val="35000"/>
                    </a:schemeClr>
                  </a:solidFill>
                  <a:latin typeface="优设标题黑" panose="00000500000000000000" pitchFamily="2" charset="-122"/>
                  <a:ea typeface="优设标题黑" panose="00000500000000000000" pitchFamily="2" charset="-122"/>
                </a:rPr>
                <a:t>CONTENTS</a:t>
              </a:r>
            </a:p>
          </p:txBody>
        </p:sp>
      </p:grpSp>
      <p:cxnSp>
        <p:nvCxnSpPr>
          <p:cNvPr id="41" name="直接连接符 40"/>
          <p:cNvCxnSpPr/>
          <p:nvPr/>
        </p:nvCxnSpPr>
        <p:spPr>
          <a:xfrm flipH="1">
            <a:off x="4227620" y="1930399"/>
            <a:ext cx="3002364" cy="303348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anim calcmode="lin" valueType="num">
                                      <p:cBhvr>
                                        <p:cTn id="8" dur="500" fill="hold"/>
                                        <p:tgtEl>
                                          <p:spTgt spid="38"/>
                                        </p:tgtEl>
                                        <p:attrNameLst>
                                          <p:attrName>ppt_x</p:attrName>
                                        </p:attrNameLst>
                                      </p:cBhvr>
                                      <p:tavLst>
                                        <p:tav tm="0">
                                          <p:val>
                                            <p:strVal val="#ppt_x"/>
                                          </p:val>
                                        </p:tav>
                                        <p:tav tm="100000">
                                          <p:val>
                                            <p:strVal val="#ppt_x"/>
                                          </p:val>
                                        </p:tav>
                                      </p:tavLst>
                                    </p:anim>
                                    <p:anim calcmode="lin" valueType="num">
                                      <p:cBhvr>
                                        <p:cTn id="9" dur="500" fill="hold"/>
                                        <p:tgtEl>
                                          <p:spTgt spid="38"/>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anim calcmode="lin" valueType="num">
                                      <p:cBhvr>
                                        <p:cTn id="14" dur="500" fill="hold"/>
                                        <p:tgtEl>
                                          <p:spTgt spid="10"/>
                                        </p:tgtEl>
                                        <p:attrNameLst>
                                          <p:attrName>ppt_x</p:attrName>
                                        </p:attrNameLst>
                                      </p:cBhvr>
                                      <p:tavLst>
                                        <p:tav tm="0">
                                          <p:val>
                                            <p:strVal val="#ppt_x"/>
                                          </p:val>
                                        </p:tav>
                                        <p:tav tm="100000">
                                          <p:val>
                                            <p:strVal val="#ppt_x"/>
                                          </p:val>
                                        </p:tav>
                                      </p:tavLst>
                                    </p:anim>
                                    <p:anim calcmode="lin" valueType="num">
                                      <p:cBhvr>
                                        <p:cTn id="15" dur="5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anim calcmode="lin" valueType="num">
                                      <p:cBhvr>
                                        <p:cTn id="20" dur="500" fill="hold"/>
                                        <p:tgtEl>
                                          <p:spTgt spid="17"/>
                                        </p:tgtEl>
                                        <p:attrNameLst>
                                          <p:attrName>ppt_x</p:attrName>
                                        </p:attrNameLst>
                                      </p:cBhvr>
                                      <p:tavLst>
                                        <p:tav tm="0">
                                          <p:val>
                                            <p:strVal val="#ppt_x"/>
                                          </p:val>
                                        </p:tav>
                                        <p:tav tm="100000">
                                          <p:val>
                                            <p:strVal val="#ppt_x"/>
                                          </p:val>
                                        </p:tav>
                                      </p:tavLst>
                                    </p:anim>
                                    <p:anim calcmode="lin" valueType="num">
                                      <p:cBhvr>
                                        <p:cTn id="21" dur="500" fill="hold"/>
                                        <p:tgtEl>
                                          <p:spTgt spid="17"/>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anim calcmode="lin" valueType="num">
                                      <p:cBhvr>
                                        <p:cTn id="26" dur="500" fill="hold"/>
                                        <p:tgtEl>
                                          <p:spTgt spid="24"/>
                                        </p:tgtEl>
                                        <p:attrNameLst>
                                          <p:attrName>ppt_x</p:attrName>
                                        </p:attrNameLst>
                                      </p:cBhvr>
                                      <p:tavLst>
                                        <p:tav tm="0">
                                          <p:val>
                                            <p:strVal val="#ppt_x"/>
                                          </p:val>
                                        </p:tav>
                                        <p:tav tm="100000">
                                          <p:val>
                                            <p:strVal val="#ppt_x"/>
                                          </p:val>
                                        </p:tav>
                                      </p:tavLst>
                                    </p:anim>
                                    <p:anim calcmode="lin" valueType="num">
                                      <p:cBhvr>
                                        <p:cTn id="27" dur="500" fill="hold"/>
                                        <p:tgtEl>
                                          <p:spTgt spid="24"/>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fade">
                                      <p:cBhvr>
                                        <p:cTn id="31" dur="500"/>
                                        <p:tgtEl>
                                          <p:spTgt spid="31"/>
                                        </p:tgtEl>
                                      </p:cBhvr>
                                    </p:animEffect>
                                    <p:anim calcmode="lin" valueType="num">
                                      <p:cBhvr>
                                        <p:cTn id="32" dur="500" fill="hold"/>
                                        <p:tgtEl>
                                          <p:spTgt spid="31"/>
                                        </p:tgtEl>
                                        <p:attrNameLst>
                                          <p:attrName>ppt_x</p:attrName>
                                        </p:attrNameLst>
                                      </p:cBhvr>
                                      <p:tavLst>
                                        <p:tav tm="0">
                                          <p:val>
                                            <p:strVal val="#ppt_x"/>
                                          </p:val>
                                        </p:tav>
                                        <p:tav tm="100000">
                                          <p:val>
                                            <p:strVal val="#ppt_x"/>
                                          </p:val>
                                        </p:tav>
                                      </p:tavLst>
                                    </p:anim>
                                    <p:anim calcmode="lin" valueType="num">
                                      <p:cBhvr>
                                        <p:cTn id="33" dur="5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优设标题黑" panose="00000500000000000000" pitchFamily="2" charset="-122"/>
                <a:ea typeface="优设标题黑" panose="00000500000000000000" pitchFamily="2" charset="-122"/>
              </a:rPr>
              <a:t>BY YUSHEN</a:t>
            </a:r>
            <a:endParaRPr lang="zh-CN" altLang="en-US" dirty="0">
              <a:noFill/>
              <a:latin typeface="优设标题黑" panose="00000500000000000000" pitchFamily="2" charset="-122"/>
              <a:ea typeface="优设标题黑" panose="00000500000000000000" pitchFamily="2" charset="-122"/>
            </a:endParaRPr>
          </a:p>
        </p:txBody>
      </p:sp>
      <p:grpSp>
        <p:nvGrpSpPr>
          <p:cNvPr id="3" name="组合 2"/>
          <p:cNvGrpSpPr/>
          <p:nvPr/>
        </p:nvGrpSpPr>
        <p:grpSpPr>
          <a:xfrm>
            <a:off x="-7696507" y="-1139360"/>
            <a:ext cx="28041278" cy="8936416"/>
            <a:chOff x="-7696507" y="-1139360"/>
            <a:chExt cx="28041278" cy="8936416"/>
          </a:xfrm>
        </p:grpSpPr>
        <p:pic>
          <p:nvPicPr>
            <p:cNvPr id="5" name="图片 4"/>
            <p:cNvPicPr>
              <a:picLocks noChangeAspect="1"/>
            </p:cNvPicPr>
            <p:nvPr/>
          </p:nvPicPr>
          <p:blipFill>
            <a:blip r:embed="rId3" cstate="print">
              <a:extLst>
                <a:ext uri="{28A0092B-C50C-407E-A947-70E740481C1C}">
                  <a14:useLocalDpi xmlns:a14="http://schemas.microsoft.com/office/drawing/2010/main" val="0"/>
                </a:ext>
              </a:extLst>
            </a:blip>
            <a:srcRect t="13541" r="66877"/>
            <a:stretch>
              <a:fillRect/>
            </a:stretch>
          </p:blipFill>
          <p:spPr>
            <a:xfrm flipH="1">
              <a:off x="9696098" y="2519243"/>
              <a:ext cx="2514952" cy="4376857"/>
            </a:xfrm>
            <a:custGeom>
              <a:avLst/>
              <a:gdLst>
                <a:gd name="connsiteX0" fmla="*/ 0 w 2514952"/>
                <a:gd name="connsiteY0" fmla="*/ 0 h 4376857"/>
                <a:gd name="connsiteX1" fmla="*/ 0 w 2514952"/>
                <a:gd name="connsiteY1" fmla="*/ 4376857 h 4376857"/>
                <a:gd name="connsiteX2" fmla="*/ 653047 w 2514952"/>
                <a:gd name="connsiteY2" fmla="*/ 4376857 h 4376857"/>
                <a:gd name="connsiteX3" fmla="*/ 2514952 w 2514952"/>
                <a:gd name="connsiteY3" fmla="*/ 2514952 h 4376857"/>
              </a:gdLst>
              <a:ahLst/>
              <a:cxnLst>
                <a:cxn ang="0">
                  <a:pos x="connsiteX0" y="connsiteY0"/>
                </a:cxn>
                <a:cxn ang="0">
                  <a:pos x="connsiteX1" y="connsiteY1"/>
                </a:cxn>
                <a:cxn ang="0">
                  <a:pos x="connsiteX2" y="connsiteY2"/>
                </a:cxn>
                <a:cxn ang="0">
                  <a:pos x="connsiteX3" y="connsiteY3"/>
                </a:cxn>
              </a:cxnLst>
              <a:rect l="l" t="t" r="r" b="b"/>
              <a:pathLst>
                <a:path w="2514952" h="4376857">
                  <a:moveTo>
                    <a:pt x="0" y="0"/>
                  </a:moveTo>
                  <a:lnTo>
                    <a:pt x="0" y="4376857"/>
                  </a:lnTo>
                  <a:lnTo>
                    <a:pt x="653047" y="4376857"/>
                  </a:lnTo>
                  <a:lnTo>
                    <a:pt x="2514952" y="2514952"/>
                  </a:lnTo>
                  <a:close/>
                </a:path>
              </a:pathLst>
            </a:custGeom>
          </p:spPr>
        </p:pic>
        <p:pic>
          <p:nvPicPr>
            <p:cNvPr id="6" name="图片 5"/>
            <p:cNvPicPr>
              <a:picLocks noChangeAspect="1"/>
            </p:cNvPicPr>
            <p:nvPr/>
          </p:nvPicPr>
          <p:blipFill>
            <a:blip r:embed="rId3" cstate="print">
              <a:extLst>
                <a:ext uri="{28A0092B-C50C-407E-A947-70E740481C1C}">
                  <a14:useLocalDpi xmlns:a14="http://schemas.microsoft.com/office/drawing/2010/main" val="0"/>
                </a:ext>
              </a:extLst>
            </a:blip>
            <a:srcRect r="61082" b="9383"/>
            <a:stretch>
              <a:fillRect/>
            </a:stretch>
          </p:blipFill>
          <p:spPr>
            <a:xfrm>
              <a:off x="1" y="1"/>
              <a:ext cx="2955009" cy="4587331"/>
            </a:xfrm>
            <a:custGeom>
              <a:avLst/>
              <a:gdLst>
                <a:gd name="connsiteX0" fmla="*/ 0 w 2955009"/>
                <a:gd name="connsiteY0" fmla="*/ 0 h 4587331"/>
                <a:gd name="connsiteX1" fmla="*/ 1322688 w 2955009"/>
                <a:gd name="connsiteY1" fmla="*/ 0 h 4587331"/>
                <a:gd name="connsiteX2" fmla="*/ 2955009 w 2955009"/>
                <a:gd name="connsiteY2" fmla="*/ 1632321 h 4587331"/>
                <a:gd name="connsiteX3" fmla="*/ 0 w 2955009"/>
                <a:gd name="connsiteY3" fmla="*/ 4587331 h 4587331"/>
              </a:gdLst>
              <a:ahLst/>
              <a:cxnLst>
                <a:cxn ang="0">
                  <a:pos x="connsiteX0" y="connsiteY0"/>
                </a:cxn>
                <a:cxn ang="0">
                  <a:pos x="connsiteX1" y="connsiteY1"/>
                </a:cxn>
                <a:cxn ang="0">
                  <a:pos x="connsiteX2" y="connsiteY2"/>
                </a:cxn>
                <a:cxn ang="0">
                  <a:pos x="connsiteX3" y="connsiteY3"/>
                </a:cxn>
              </a:cxnLst>
              <a:rect l="l" t="t" r="r" b="b"/>
              <a:pathLst>
                <a:path w="2955009" h="4587331">
                  <a:moveTo>
                    <a:pt x="0" y="0"/>
                  </a:moveTo>
                  <a:lnTo>
                    <a:pt x="1322688" y="0"/>
                  </a:lnTo>
                  <a:lnTo>
                    <a:pt x="2955009" y="1632321"/>
                  </a:lnTo>
                  <a:lnTo>
                    <a:pt x="0" y="4587331"/>
                  </a:lnTo>
                  <a:close/>
                </a:path>
              </a:pathLst>
            </a:custGeom>
          </p:spPr>
        </p:pic>
        <p:sp>
          <p:nvSpPr>
            <p:cNvPr id="7" name="矩形 6"/>
            <p:cNvSpPr/>
            <p:nvPr/>
          </p:nvSpPr>
          <p:spPr>
            <a:xfrm rot="18900000" flipV="1">
              <a:off x="10837914" y="611397"/>
              <a:ext cx="9506857" cy="7185659"/>
            </a:xfrm>
            <a:prstGeom prst="rect">
              <a:avLst/>
            </a:prstGeom>
            <a:solidFill>
              <a:srgbClr val="2F3F8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优设标题黑" panose="00000500000000000000" pitchFamily="2" charset="-122"/>
                <a:ea typeface="优设标题黑" panose="00000500000000000000" pitchFamily="2" charset="-122"/>
              </a:endParaRPr>
            </a:p>
          </p:txBody>
        </p:sp>
        <p:sp>
          <p:nvSpPr>
            <p:cNvPr id="8" name="矩形 7"/>
            <p:cNvSpPr/>
            <p:nvPr/>
          </p:nvSpPr>
          <p:spPr>
            <a:xfrm rot="18900000" flipV="1">
              <a:off x="-7696507" y="-1139360"/>
              <a:ext cx="9506857" cy="7185659"/>
            </a:xfrm>
            <a:prstGeom prst="rect">
              <a:avLst/>
            </a:prstGeom>
            <a:solidFill>
              <a:srgbClr val="F62C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优设标题黑" panose="00000500000000000000" pitchFamily="2" charset="-122"/>
                <a:ea typeface="优设标题黑" panose="00000500000000000000" pitchFamily="2" charset="-122"/>
              </a:endParaRPr>
            </a:p>
          </p:txBody>
        </p:sp>
        <p:sp>
          <p:nvSpPr>
            <p:cNvPr id="9" name="矩形 8"/>
            <p:cNvSpPr/>
            <p:nvPr/>
          </p:nvSpPr>
          <p:spPr>
            <a:xfrm rot="18900000" flipV="1">
              <a:off x="1040771" y="277568"/>
              <a:ext cx="9506857" cy="7185659"/>
            </a:xfrm>
            <a:prstGeom prst="rect">
              <a:avLst/>
            </a:prstGeom>
            <a:solidFill>
              <a:schemeClr val="bg1"/>
            </a:solidFill>
            <a:ln>
              <a:noFill/>
            </a:ln>
            <a:effectLst>
              <a:outerShdw blurRad="635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优设标题黑" panose="00000500000000000000" pitchFamily="2" charset="-122"/>
                <a:ea typeface="优设标题黑" panose="00000500000000000000" pitchFamily="2" charset="-122"/>
              </a:endParaRPr>
            </a:p>
          </p:txBody>
        </p:sp>
      </p:grpSp>
      <p:grpSp>
        <p:nvGrpSpPr>
          <p:cNvPr id="10" name="组合 9"/>
          <p:cNvGrpSpPr/>
          <p:nvPr/>
        </p:nvGrpSpPr>
        <p:grpSpPr>
          <a:xfrm>
            <a:off x="3380176" y="2688333"/>
            <a:ext cx="5431647" cy="1315243"/>
            <a:chOff x="1472003" y="2428249"/>
            <a:chExt cx="2057748" cy="498272"/>
          </a:xfrm>
        </p:grpSpPr>
        <p:grpSp>
          <p:nvGrpSpPr>
            <p:cNvPr id="11" name="组合 10"/>
            <p:cNvGrpSpPr/>
            <p:nvPr/>
          </p:nvGrpSpPr>
          <p:grpSpPr>
            <a:xfrm>
              <a:off x="1472003" y="2428249"/>
              <a:ext cx="519632" cy="498272"/>
              <a:chOff x="1449504" y="2212189"/>
              <a:chExt cx="589907" cy="565659"/>
            </a:xfrm>
          </p:grpSpPr>
          <p:sp>
            <p:nvSpPr>
              <p:cNvPr id="15" name="椭圆 14"/>
              <p:cNvSpPr/>
              <p:nvPr/>
            </p:nvSpPr>
            <p:spPr>
              <a:xfrm>
                <a:off x="1461628" y="2212189"/>
                <a:ext cx="565659" cy="565659"/>
              </a:xfrm>
              <a:prstGeom prst="ellipse">
                <a:avLst/>
              </a:prstGeom>
              <a:solidFill>
                <a:srgbClr val="F62C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800" dirty="0">
                  <a:solidFill>
                    <a:schemeClr val="tx1">
                      <a:lumMod val="65000"/>
                      <a:lumOff val="35000"/>
                    </a:schemeClr>
                  </a:solidFill>
                  <a:latin typeface="站酷庆科黄油体" panose="02000803000000020004" pitchFamily="2" charset="-122"/>
                  <a:ea typeface="站酷庆科黄油体" panose="02000803000000020004" pitchFamily="2" charset="-122"/>
                </a:endParaRPr>
              </a:p>
            </p:txBody>
          </p:sp>
          <p:sp>
            <p:nvSpPr>
              <p:cNvPr id="16" name="文本框 15"/>
              <p:cNvSpPr txBox="1"/>
              <p:nvPr/>
            </p:nvSpPr>
            <p:spPr>
              <a:xfrm>
                <a:off x="1449504" y="2329558"/>
                <a:ext cx="589907" cy="3309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4400"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rPr>
                  <a:t>01</a:t>
                </a:r>
                <a:endParaRPr kumimoji="0" lang="zh-CN" altLang="en-US" sz="4400"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endParaRPr>
              </a:p>
            </p:txBody>
          </p:sp>
        </p:grpSp>
        <p:grpSp>
          <p:nvGrpSpPr>
            <p:cNvPr id="12" name="组合 11"/>
            <p:cNvGrpSpPr/>
            <p:nvPr/>
          </p:nvGrpSpPr>
          <p:grpSpPr>
            <a:xfrm>
              <a:off x="2102240" y="2456471"/>
              <a:ext cx="1427511" cy="423166"/>
              <a:chOff x="2026609" y="2252348"/>
              <a:chExt cx="1620568" cy="480395"/>
            </a:xfrm>
          </p:grpSpPr>
          <p:sp>
            <p:nvSpPr>
              <p:cNvPr id="13" name="文本框 12"/>
              <p:cNvSpPr txBox="1"/>
              <p:nvPr/>
            </p:nvSpPr>
            <p:spPr>
              <a:xfrm>
                <a:off x="2026609" y="2252348"/>
                <a:ext cx="1369286" cy="330921"/>
              </a:xfrm>
              <a:prstGeom prst="rect">
                <a:avLst/>
              </a:prstGeom>
              <a:noFill/>
            </p:spPr>
            <p:txBody>
              <a:bodyPr wrap="square" rtlCol="0">
                <a:spAutoFit/>
              </a:bodyPr>
              <a:lstStyle/>
              <a:p>
                <a:pPr lvl="0" algn="dist">
                  <a:defRPr/>
                </a:pPr>
                <a:r>
                  <a:rPr lang="zh-CN" altLang="en-US" sz="4400" kern="0" dirty="0">
                    <a:solidFill>
                      <a:schemeClr val="tx1">
                        <a:lumMod val="65000"/>
                        <a:lumOff val="35000"/>
                      </a:schemeClr>
                    </a:solidFill>
                    <a:latin typeface="思源黑体 CN Bold" panose="020B0800000000000000" pitchFamily="34" charset="-122"/>
                    <a:ea typeface="思源黑体 CN Bold" panose="020B0800000000000000" pitchFamily="34" charset="-122"/>
                  </a:rPr>
                  <a:t>记录时间</a:t>
                </a:r>
              </a:p>
            </p:txBody>
          </p:sp>
          <p:sp>
            <p:nvSpPr>
              <p:cNvPr id="14" name="文本框 13"/>
              <p:cNvSpPr txBox="1"/>
              <p:nvPr/>
            </p:nvSpPr>
            <p:spPr>
              <a:xfrm>
                <a:off x="2045562" y="2587138"/>
                <a:ext cx="1601615" cy="145605"/>
              </a:xfrm>
              <a:prstGeom prst="rect">
                <a:avLst/>
              </a:prstGeom>
              <a:noFill/>
            </p:spPr>
            <p:txBody>
              <a:bodyPr wrap="square" rtlCol="0">
                <a:spAutoFit/>
              </a:bodyPr>
              <a:lstStyle/>
              <a:p>
                <a:pPr lvl="0" algn="dist"/>
                <a:r>
                  <a:rPr lang="en-US" altLang="zh-CN" sz="1600" kern="0" spc="-300" dirty="0">
                    <a:solidFill>
                      <a:schemeClr val="tx1">
                        <a:lumMod val="65000"/>
                        <a:lumOff val="35000"/>
                      </a:schemeClr>
                    </a:solidFill>
                    <a:latin typeface="思源黑体 CN Light" panose="020B0300000000000000" pitchFamily="34" charset="-122"/>
                    <a:ea typeface="思源黑体 CN Light" panose="020B0300000000000000" pitchFamily="34" charset="-122"/>
                  </a:rPr>
                  <a:t>RECORDING TIME</a:t>
                </a:r>
              </a:p>
            </p:txBody>
          </p:sp>
        </p:gr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ppt_x</p:attrName>
                                        </p:attrNameLst>
                                      </p:cBhvr>
                                      <p:tavLst>
                                        <p:tav tm="0">
                                          <p:val>
                                            <p:strVal val="#ppt_x"/>
                                          </p:val>
                                        </p:tav>
                                        <p:tav tm="100000">
                                          <p:val>
                                            <p:strVal val="#ppt_x"/>
                                          </p:val>
                                        </p:tav>
                                      </p:tavLst>
                                    </p:anim>
                                    <p:anim calcmode="lin" valueType="num">
                                      <p:cBhvr>
                                        <p:cTn id="9" dur="5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noFill/>
                <a:effectLst/>
                <a:uLnTx/>
                <a:uFillTx/>
                <a:latin typeface="优设标题黑" panose="00000500000000000000" pitchFamily="2" charset="-122"/>
                <a:ea typeface="优设标题黑" panose="00000500000000000000" pitchFamily="2" charset="-122"/>
                <a:cs typeface="+mn-cs"/>
              </a:rPr>
              <a:t>BY YUSHEN</a:t>
            </a:r>
            <a:endParaRPr kumimoji="0" lang="zh-CN" altLang="en-US" sz="1800" b="0" i="0" u="none" strike="noStrike" kern="1200" cap="none" spc="0" normalizeH="0" baseline="0" noProof="0" dirty="0">
              <a:ln>
                <a:noFill/>
              </a:ln>
              <a:noFill/>
              <a:effectLst/>
              <a:uLnTx/>
              <a:uFillTx/>
              <a:latin typeface="优设标题黑" panose="00000500000000000000" pitchFamily="2" charset="-122"/>
              <a:ea typeface="优设标题黑" panose="00000500000000000000" pitchFamily="2" charset="-122"/>
              <a:cs typeface="+mn-cs"/>
            </a:endParaRPr>
          </a:p>
        </p:txBody>
      </p:sp>
      <p:grpSp>
        <p:nvGrpSpPr>
          <p:cNvPr id="3" name="组合 2"/>
          <p:cNvGrpSpPr/>
          <p:nvPr/>
        </p:nvGrpSpPr>
        <p:grpSpPr>
          <a:xfrm>
            <a:off x="444232" y="296451"/>
            <a:ext cx="2049403" cy="510363"/>
            <a:chOff x="1472003" y="2428249"/>
            <a:chExt cx="2049403" cy="510363"/>
          </a:xfrm>
        </p:grpSpPr>
        <p:grpSp>
          <p:nvGrpSpPr>
            <p:cNvPr id="5" name="组合 4"/>
            <p:cNvGrpSpPr/>
            <p:nvPr/>
          </p:nvGrpSpPr>
          <p:grpSpPr>
            <a:xfrm>
              <a:off x="1472003" y="2428249"/>
              <a:ext cx="519632" cy="498272"/>
              <a:chOff x="1449504" y="2212189"/>
              <a:chExt cx="589907" cy="565659"/>
            </a:xfrm>
          </p:grpSpPr>
          <p:sp>
            <p:nvSpPr>
              <p:cNvPr id="9" name="椭圆 8"/>
              <p:cNvSpPr/>
              <p:nvPr/>
            </p:nvSpPr>
            <p:spPr>
              <a:xfrm>
                <a:off x="1461632" y="2212189"/>
                <a:ext cx="565659" cy="565659"/>
              </a:xfrm>
              <a:prstGeom prst="ellipse">
                <a:avLst/>
              </a:prstGeom>
              <a:solidFill>
                <a:srgbClr val="F62C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dirty="0">
                  <a:ln>
                    <a:noFill/>
                  </a:ln>
                  <a:solidFill>
                    <a:sysClr val="windowText" lastClr="000000"/>
                  </a:solidFill>
                  <a:effectLst/>
                  <a:uLnTx/>
                  <a:uFillTx/>
                  <a:latin typeface="站酷庆科黄油体" panose="02000803000000020004" pitchFamily="2" charset="-122"/>
                  <a:ea typeface="站酷庆科黄油体" panose="02000803000000020004" pitchFamily="2" charset="-122"/>
                  <a:cs typeface="+mn-cs"/>
                </a:endParaRPr>
              </a:p>
            </p:txBody>
          </p:sp>
          <p:sp>
            <p:nvSpPr>
              <p:cNvPr id="10" name="文本框 9"/>
              <p:cNvSpPr txBox="1"/>
              <p:nvPr/>
            </p:nvSpPr>
            <p:spPr>
              <a:xfrm>
                <a:off x="1449504" y="2285690"/>
                <a:ext cx="589907" cy="41928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胡晓波男神体" panose="02010600030101010101" pitchFamily="2" charset="-122"/>
                    <a:ea typeface="胡晓波男神体" panose="02010600030101010101" pitchFamily="2" charset="-122"/>
                    <a:cs typeface="胡晓波男神体" panose="02010600030101010101" pitchFamily="2" charset="-122"/>
                  </a:rPr>
                  <a:t>01</a:t>
                </a:r>
                <a:endPar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胡晓波男神体" panose="02010600030101010101" pitchFamily="2" charset="-122"/>
                  <a:ea typeface="胡晓波男神体" panose="02010600030101010101" pitchFamily="2" charset="-122"/>
                  <a:cs typeface="胡晓波男神体" panose="02010600030101010101" pitchFamily="2" charset="-122"/>
                </a:endParaRPr>
              </a:p>
            </p:txBody>
          </p:sp>
        </p:grpSp>
        <p:grpSp>
          <p:nvGrpSpPr>
            <p:cNvPr id="6" name="组合 5"/>
            <p:cNvGrpSpPr/>
            <p:nvPr/>
          </p:nvGrpSpPr>
          <p:grpSpPr>
            <a:xfrm>
              <a:off x="2093896" y="2428269"/>
              <a:ext cx="1427510" cy="510343"/>
              <a:chOff x="2017137" y="2220335"/>
              <a:chExt cx="1620567" cy="579362"/>
            </a:xfrm>
          </p:grpSpPr>
          <p:sp>
            <p:nvSpPr>
              <p:cNvPr id="7" name="文本框 6"/>
              <p:cNvSpPr txBox="1"/>
              <p:nvPr/>
            </p:nvSpPr>
            <p:spPr>
              <a:xfrm>
                <a:off x="2017137" y="2220335"/>
                <a:ext cx="1369286" cy="419281"/>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sysClr val="windowText" lastClr="000000"/>
                    </a:solidFill>
                    <a:effectLst/>
                    <a:uLnTx/>
                    <a:uFillTx/>
                    <a:latin typeface="思源黑体 CN Bold" panose="020B0800000000000000" pitchFamily="34" charset="-122"/>
                    <a:ea typeface="思源黑体 CN Bold" panose="020B0800000000000000" pitchFamily="34" charset="-122"/>
                    <a:cs typeface="+mn-cs"/>
                  </a:rPr>
                  <a:t>记录时间</a:t>
                </a:r>
              </a:p>
            </p:txBody>
          </p:sp>
          <p:sp>
            <p:nvSpPr>
              <p:cNvPr id="8" name="文本框 7"/>
              <p:cNvSpPr txBox="1"/>
              <p:nvPr/>
            </p:nvSpPr>
            <p:spPr>
              <a:xfrm>
                <a:off x="2036089" y="2555116"/>
                <a:ext cx="1601615" cy="244581"/>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800" b="0" i="0" u="none" strike="noStrike" kern="0" cap="none" spc="-300" normalizeH="0" baseline="0" noProof="0" dirty="0">
                    <a:ln>
                      <a:noFill/>
                    </a:ln>
                    <a:solidFill>
                      <a:sysClr val="windowText" lastClr="000000"/>
                    </a:solidFill>
                    <a:effectLst/>
                    <a:uLnTx/>
                    <a:uFillTx/>
                    <a:latin typeface="思源黑体 CN Light" panose="020B0300000000000000" pitchFamily="34" charset="-122"/>
                    <a:ea typeface="思源黑体 CN Light" panose="020B0300000000000000" pitchFamily="34" charset="-122"/>
                    <a:cs typeface="+mn-cs"/>
                  </a:rPr>
                  <a:t>RECORDING TIME</a:t>
                </a:r>
              </a:p>
            </p:txBody>
          </p:sp>
        </p:grpSp>
      </p:grpSp>
      <p:grpSp>
        <p:nvGrpSpPr>
          <p:cNvPr id="58" name="组合 57"/>
          <p:cNvGrpSpPr/>
          <p:nvPr/>
        </p:nvGrpSpPr>
        <p:grpSpPr>
          <a:xfrm>
            <a:off x="5876479" y="1920845"/>
            <a:ext cx="4975274" cy="2606566"/>
            <a:chOff x="5876479" y="1920845"/>
            <a:chExt cx="4975274" cy="2606566"/>
          </a:xfrm>
        </p:grpSpPr>
        <p:sp>
          <p:nvSpPr>
            <p:cNvPr id="37" name="椭圆 36"/>
            <p:cNvSpPr/>
            <p:nvPr/>
          </p:nvSpPr>
          <p:spPr>
            <a:xfrm>
              <a:off x="5876479" y="1920845"/>
              <a:ext cx="2606566" cy="2606566"/>
            </a:xfrm>
            <a:prstGeom prst="ellipse">
              <a:avLst/>
            </a:prstGeom>
            <a:solidFill>
              <a:srgbClr val="2F3F80"/>
            </a:solidFill>
            <a:ln w="1143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优设标题黑" panose="00000500000000000000" pitchFamily="2" charset="-122"/>
                <a:ea typeface="优设标题黑" panose="00000500000000000000" pitchFamily="2" charset="-122"/>
              </a:endParaRPr>
            </a:p>
          </p:txBody>
        </p:sp>
        <p:grpSp>
          <p:nvGrpSpPr>
            <p:cNvPr id="41" name="组合 40"/>
            <p:cNvGrpSpPr/>
            <p:nvPr/>
          </p:nvGrpSpPr>
          <p:grpSpPr>
            <a:xfrm>
              <a:off x="6356571" y="2455616"/>
              <a:ext cx="1775695" cy="1537023"/>
              <a:chOff x="1366650" y="2011902"/>
              <a:chExt cx="1775695" cy="1537023"/>
            </a:xfrm>
          </p:grpSpPr>
          <p:sp>
            <p:nvSpPr>
              <p:cNvPr id="42" name="文本框 41"/>
              <p:cNvSpPr txBox="1"/>
              <p:nvPr/>
            </p:nvSpPr>
            <p:spPr>
              <a:xfrm>
                <a:off x="1663335" y="2011902"/>
                <a:ext cx="1182325" cy="584775"/>
              </a:xfrm>
              <a:prstGeom prst="rect">
                <a:avLst/>
              </a:prstGeom>
              <a:noFill/>
            </p:spPr>
            <p:txBody>
              <a:bodyPr vert="horz" wrap="square" rtlCol="0">
                <a:spAutoFit/>
              </a:bodyPr>
              <a:lstStyle>
                <a:defPPr>
                  <a:defRPr lang="zh-CN"/>
                </a:defPPr>
                <a:lvl1pPr>
                  <a:defRPr sz="2800">
                    <a:solidFill>
                      <a:schemeClr val="tx1">
                        <a:lumMod val="75000"/>
                        <a:lumOff val="25000"/>
                      </a:schemeClr>
                    </a:solidFill>
                    <a:latin typeface="苏新诗古印宋简" panose="02010609000101010101" pitchFamily="49" charset="-122"/>
                    <a:ea typeface="苏新诗古印宋简" panose="02010609000101010101" pitchFamily="49" charset="-122"/>
                  </a:defRPr>
                </a:lvl1pPr>
              </a:lstStyle>
              <a:p>
                <a:pPr algn="ctr"/>
                <a:r>
                  <a:rPr lang="en-US" altLang="zh-CN" sz="3200" b="1" dirty="0">
                    <a:solidFill>
                      <a:schemeClr val="bg1"/>
                    </a:solidFill>
                    <a:latin typeface="优设标题黑" panose="00000500000000000000" pitchFamily="2" charset="-122"/>
                    <a:ea typeface="优设标题黑" panose="00000500000000000000" pitchFamily="2" charset="-122"/>
                  </a:rPr>
                  <a:t>32%</a:t>
                </a:r>
                <a:endParaRPr lang="zh-CN" altLang="en-US" sz="3200" b="1" dirty="0">
                  <a:solidFill>
                    <a:schemeClr val="bg1"/>
                  </a:solidFill>
                  <a:latin typeface="优设标题黑" panose="00000500000000000000" pitchFamily="2" charset="-122"/>
                  <a:ea typeface="优设标题黑" panose="00000500000000000000" pitchFamily="2" charset="-122"/>
                </a:endParaRPr>
              </a:p>
            </p:txBody>
          </p:sp>
          <p:sp>
            <p:nvSpPr>
              <p:cNvPr id="43" name="矩形 42"/>
              <p:cNvSpPr/>
              <p:nvPr/>
            </p:nvSpPr>
            <p:spPr>
              <a:xfrm>
                <a:off x="1366650" y="2596677"/>
                <a:ext cx="1775695" cy="952248"/>
              </a:xfrm>
              <a:prstGeom prst="rect">
                <a:avLst/>
              </a:prstGeom>
            </p:spPr>
            <p:txBody>
              <a:bodyPr wrap="square">
                <a:spAutoFit/>
              </a:bodyPr>
              <a:lstStyle/>
              <a:p>
                <a:pPr algn="ctr">
                  <a:lnSpc>
                    <a:spcPct val="130000"/>
                  </a:lnSpc>
                </a:pPr>
                <a:r>
                  <a:rPr lang="zh-CN" altLang="en-US" sz="1100" dirty="0">
                    <a:solidFill>
                      <a:schemeClr val="bg1"/>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a:t>
                </a:r>
                <a:endParaRPr kumimoji="1" lang="zh-CN" altLang="en-US" sz="1100" dirty="0">
                  <a:solidFill>
                    <a:schemeClr val="bg1"/>
                  </a:solidFill>
                  <a:latin typeface="思源黑体 CN Light" panose="020B0300000000000000" pitchFamily="34" charset="-122"/>
                  <a:ea typeface="思源黑体 CN Light" panose="020B0300000000000000" pitchFamily="34" charset="-122"/>
                </a:endParaRPr>
              </a:p>
            </p:txBody>
          </p:sp>
        </p:grpSp>
        <p:grpSp>
          <p:nvGrpSpPr>
            <p:cNvPr id="2" name="组合 1"/>
            <p:cNvGrpSpPr/>
            <p:nvPr/>
          </p:nvGrpSpPr>
          <p:grpSpPr>
            <a:xfrm>
              <a:off x="8514766" y="2002335"/>
              <a:ext cx="2336987" cy="1122129"/>
              <a:chOff x="8514766" y="2002335"/>
              <a:chExt cx="2336987" cy="1122129"/>
            </a:xfrm>
          </p:grpSpPr>
          <p:sp>
            <p:nvSpPr>
              <p:cNvPr id="47" name="文本框 46"/>
              <p:cNvSpPr txBox="1"/>
              <p:nvPr/>
            </p:nvSpPr>
            <p:spPr>
              <a:xfrm>
                <a:off x="8514766" y="2002335"/>
                <a:ext cx="1752682" cy="400110"/>
              </a:xfrm>
              <a:prstGeom prst="rect">
                <a:avLst/>
              </a:prstGeom>
              <a:noFill/>
            </p:spPr>
            <p:txBody>
              <a:bodyPr wrap="square" rtlCol="0">
                <a:spAutoFit/>
              </a:bodyPr>
              <a:lstStyle/>
              <a:p>
                <a:pPr>
                  <a:spcBef>
                    <a:spcPct val="0"/>
                  </a:spcBef>
                  <a:buClr>
                    <a:schemeClr val="tx1">
                      <a:lumMod val="85000"/>
                      <a:lumOff val="15000"/>
                    </a:schemeClr>
                  </a:buClr>
                  <a:buSzPct val="105000"/>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p>
            </p:txBody>
          </p:sp>
          <p:sp>
            <p:nvSpPr>
              <p:cNvPr id="48" name="文本框 47"/>
              <p:cNvSpPr txBox="1"/>
              <p:nvPr/>
            </p:nvSpPr>
            <p:spPr>
              <a:xfrm>
                <a:off x="8514766" y="2296737"/>
                <a:ext cx="2336987" cy="827727"/>
              </a:xfrm>
              <a:prstGeom prst="rect">
                <a:avLst/>
              </a:prstGeom>
              <a:noFill/>
            </p:spPr>
            <p:txBody>
              <a:bodyPr wrap="square" rtlCol="0">
                <a:spAutoFit/>
              </a:bodyPr>
              <a:lstStyle/>
              <a:p>
                <a:pPr lvl="0">
                  <a:lnSpc>
                    <a:spcPct val="150000"/>
                  </a:lnSpc>
                </a:pPr>
                <a:r>
                  <a:rPr lang="zh-CN" altLang="en-US" sz="1100" kern="0" dirty="0">
                    <a:solidFill>
                      <a:schemeClr val="tx1">
                        <a:lumMod val="85000"/>
                        <a:lumOff val="15000"/>
                      </a:schemeClr>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a:t>
                </a:r>
              </a:p>
            </p:txBody>
          </p:sp>
        </p:grpSp>
      </p:grpSp>
      <p:grpSp>
        <p:nvGrpSpPr>
          <p:cNvPr id="59" name="组合 58"/>
          <p:cNvGrpSpPr/>
          <p:nvPr/>
        </p:nvGrpSpPr>
        <p:grpSpPr>
          <a:xfrm>
            <a:off x="4131754" y="3498710"/>
            <a:ext cx="5083704" cy="2606566"/>
            <a:chOff x="4131754" y="3498710"/>
            <a:chExt cx="5083704" cy="2606566"/>
          </a:xfrm>
        </p:grpSpPr>
        <p:sp>
          <p:nvSpPr>
            <p:cNvPr id="36" name="椭圆 35"/>
            <p:cNvSpPr/>
            <p:nvPr/>
          </p:nvSpPr>
          <p:spPr>
            <a:xfrm>
              <a:off x="4131754" y="3498710"/>
              <a:ext cx="2606566" cy="2606566"/>
            </a:xfrm>
            <a:prstGeom prst="ellipse">
              <a:avLst/>
            </a:prstGeom>
            <a:solidFill>
              <a:schemeClr val="tx1">
                <a:lumMod val="75000"/>
                <a:lumOff val="25000"/>
              </a:schemeClr>
            </a:solidFill>
            <a:ln w="1143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优设标题黑" panose="00000500000000000000" pitchFamily="2" charset="-122"/>
                <a:ea typeface="优设标题黑" panose="00000500000000000000" pitchFamily="2" charset="-122"/>
              </a:endParaRPr>
            </a:p>
          </p:txBody>
        </p:sp>
        <p:grpSp>
          <p:nvGrpSpPr>
            <p:cNvPr id="44" name="组合 43"/>
            <p:cNvGrpSpPr/>
            <p:nvPr/>
          </p:nvGrpSpPr>
          <p:grpSpPr>
            <a:xfrm>
              <a:off x="4580876" y="4082820"/>
              <a:ext cx="1775695" cy="1537023"/>
              <a:chOff x="1366650" y="2011902"/>
              <a:chExt cx="1775695" cy="1537023"/>
            </a:xfrm>
          </p:grpSpPr>
          <p:sp>
            <p:nvSpPr>
              <p:cNvPr id="45" name="文本框 44"/>
              <p:cNvSpPr txBox="1"/>
              <p:nvPr/>
            </p:nvSpPr>
            <p:spPr>
              <a:xfrm>
                <a:off x="1663335" y="2011902"/>
                <a:ext cx="1182325" cy="584775"/>
              </a:xfrm>
              <a:prstGeom prst="rect">
                <a:avLst/>
              </a:prstGeom>
              <a:noFill/>
            </p:spPr>
            <p:txBody>
              <a:bodyPr vert="horz" wrap="square" rtlCol="0">
                <a:spAutoFit/>
              </a:bodyPr>
              <a:lstStyle>
                <a:defPPr>
                  <a:defRPr lang="zh-CN"/>
                </a:defPPr>
                <a:lvl1pPr>
                  <a:defRPr sz="2800">
                    <a:solidFill>
                      <a:schemeClr val="tx1">
                        <a:lumMod val="75000"/>
                        <a:lumOff val="25000"/>
                      </a:schemeClr>
                    </a:solidFill>
                    <a:latin typeface="苏新诗古印宋简" panose="02010609000101010101" pitchFamily="49" charset="-122"/>
                    <a:ea typeface="苏新诗古印宋简" panose="02010609000101010101" pitchFamily="49" charset="-122"/>
                  </a:defRPr>
                </a:lvl1pPr>
              </a:lstStyle>
              <a:p>
                <a:pPr algn="ctr"/>
                <a:r>
                  <a:rPr lang="en-US" altLang="zh-CN" sz="3200" b="1" dirty="0">
                    <a:solidFill>
                      <a:schemeClr val="bg1"/>
                    </a:solidFill>
                    <a:latin typeface="优设标题黑" panose="00000500000000000000" pitchFamily="2" charset="-122"/>
                    <a:ea typeface="优设标题黑" panose="00000500000000000000" pitchFamily="2" charset="-122"/>
                  </a:rPr>
                  <a:t>48%</a:t>
                </a:r>
                <a:endParaRPr lang="zh-CN" altLang="en-US" sz="3200" b="1" dirty="0">
                  <a:solidFill>
                    <a:schemeClr val="bg1"/>
                  </a:solidFill>
                  <a:latin typeface="优设标题黑" panose="00000500000000000000" pitchFamily="2" charset="-122"/>
                  <a:ea typeface="优设标题黑" panose="00000500000000000000" pitchFamily="2" charset="-122"/>
                </a:endParaRPr>
              </a:p>
            </p:txBody>
          </p:sp>
          <p:sp>
            <p:nvSpPr>
              <p:cNvPr id="46" name="矩形 45"/>
              <p:cNvSpPr/>
              <p:nvPr/>
            </p:nvSpPr>
            <p:spPr>
              <a:xfrm>
                <a:off x="1366650" y="2596677"/>
                <a:ext cx="1775695" cy="952248"/>
              </a:xfrm>
              <a:prstGeom prst="rect">
                <a:avLst/>
              </a:prstGeom>
            </p:spPr>
            <p:txBody>
              <a:bodyPr wrap="square">
                <a:spAutoFit/>
              </a:bodyPr>
              <a:lstStyle/>
              <a:p>
                <a:pPr algn="ctr">
                  <a:lnSpc>
                    <a:spcPct val="130000"/>
                  </a:lnSpc>
                </a:pPr>
                <a:r>
                  <a:rPr lang="zh-CN" altLang="en-US" sz="1100" dirty="0">
                    <a:solidFill>
                      <a:schemeClr val="bg1"/>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a:t>
                </a:r>
                <a:endParaRPr kumimoji="1" lang="zh-CN" altLang="en-US" sz="1100" dirty="0">
                  <a:solidFill>
                    <a:schemeClr val="bg1"/>
                  </a:solidFill>
                  <a:latin typeface="思源黑体 CN Light" panose="020B0300000000000000" pitchFamily="34" charset="-122"/>
                  <a:ea typeface="思源黑体 CN Light" panose="020B0300000000000000" pitchFamily="34" charset="-122"/>
                </a:endParaRPr>
              </a:p>
            </p:txBody>
          </p:sp>
        </p:grpSp>
        <p:grpSp>
          <p:nvGrpSpPr>
            <p:cNvPr id="49" name="组合 48"/>
            <p:cNvGrpSpPr/>
            <p:nvPr/>
          </p:nvGrpSpPr>
          <p:grpSpPr>
            <a:xfrm>
              <a:off x="6878471" y="4801993"/>
              <a:ext cx="2336987" cy="1122129"/>
              <a:chOff x="8514766" y="2002335"/>
              <a:chExt cx="2336987" cy="1122129"/>
            </a:xfrm>
          </p:grpSpPr>
          <p:sp>
            <p:nvSpPr>
              <p:cNvPr id="50" name="文本框 49"/>
              <p:cNvSpPr txBox="1"/>
              <p:nvPr/>
            </p:nvSpPr>
            <p:spPr>
              <a:xfrm>
                <a:off x="8514766" y="2002335"/>
                <a:ext cx="1752682" cy="400110"/>
              </a:xfrm>
              <a:prstGeom prst="rect">
                <a:avLst/>
              </a:prstGeom>
              <a:noFill/>
            </p:spPr>
            <p:txBody>
              <a:bodyPr wrap="square" rtlCol="0">
                <a:spAutoFit/>
              </a:bodyPr>
              <a:lstStyle/>
              <a:p>
                <a:pPr>
                  <a:spcBef>
                    <a:spcPct val="0"/>
                  </a:spcBef>
                  <a:buClr>
                    <a:schemeClr val="tx1">
                      <a:lumMod val="85000"/>
                      <a:lumOff val="15000"/>
                    </a:schemeClr>
                  </a:buClr>
                  <a:buSzPct val="105000"/>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p>
            </p:txBody>
          </p:sp>
          <p:sp>
            <p:nvSpPr>
              <p:cNvPr id="51" name="文本框 50"/>
              <p:cNvSpPr txBox="1"/>
              <p:nvPr/>
            </p:nvSpPr>
            <p:spPr>
              <a:xfrm>
                <a:off x="8514766" y="2296737"/>
                <a:ext cx="2336987" cy="827727"/>
              </a:xfrm>
              <a:prstGeom prst="rect">
                <a:avLst/>
              </a:prstGeom>
              <a:noFill/>
            </p:spPr>
            <p:txBody>
              <a:bodyPr wrap="square" rtlCol="0">
                <a:spAutoFit/>
              </a:bodyPr>
              <a:lstStyle/>
              <a:p>
                <a:pPr lvl="0">
                  <a:lnSpc>
                    <a:spcPct val="150000"/>
                  </a:lnSpc>
                </a:pPr>
                <a:r>
                  <a:rPr lang="zh-CN" altLang="en-US" sz="1100" kern="0" dirty="0">
                    <a:solidFill>
                      <a:schemeClr val="tx1">
                        <a:lumMod val="85000"/>
                        <a:lumOff val="15000"/>
                      </a:schemeClr>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a:t>
                </a:r>
              </a:p>
            </p:txBody>
          </p:sp>
        </p:grpSp>
      </p:grpSp>
      <p:grpSp>
        <p:nvGrpSpPr>
          <p:cNvPr id="56" name="组合 55"/>
          <p:cNvGrpSpPr/>
          <p:nvPr/>
        </p:nvGrpSpPr>
        <p:grpSpPr>
          <a:xfrm>
            <a:off x="1120257" y="1330114"/>
            <a:ext cx="5267285" cy="2606566"/>
            <a:chOff x="1120257" y="1330114"/>
            <a:chExt cx="5267285" cy="2606566"/>
          </a:xfrm>
        </p:grpSpPr>
        <p:grpSp>
          <p:nvGrpSpPr>
            <p:cNvPr id="55" name="组合 54"/>
            <p:cNvGrpSpPr/>
            <p:nvPr/>
          </p:nvGrpSpPr>
          <p:grpSpPr>
            <a:xfrm>
              <a:off x="3780976" y="1330114"/>
              <a:ext cx="2606566" cy="2606566"/>
              <a:chOff x="3780976" y="1330114"/>
              <a:chExt cx="2606566" cy="2606566"/>
            </a:xfrm>
          </p:grpSpPr>
          <p:sp>
            <p:nvSpPr>
              <p:cNvPr id="35" name="椭圆 34"/>
              <p:cNvSpPr/>
              <p:nvPr/>
            </p:nvSpPr>
            <p:spPr>
              <a:xfrm>
                <a:off x="3780976" y="1330114"/>
                <a:ext cx="2606566" cy="2606566"/>
              </a:xfrm>
              <a:prstGeom prst="ellipse">
                <a:avLst/>
              </a:prstGeom>
              <a:solidFill>
                <a:srgbClr val="F62C40"/>
              </a:solidFill>
              <a:ln w="1143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优设标题黑" panose="00000500000000000000" pitchFamily="2" charset="-122"/>
                  <a:ea typeface="优设标题黑" panose="00000500000000000000" pitchFamily="2" charset="-122"/>
                </a:endParaRPr>
              </a:p>
            </p:txBody>
          </p:sp>
          <p:grpSp>
            <p:nvGrpSpPr>
              <p:cNvPr id="38" name="组合 37"/>
              <p:cNvGrpSpPr/>
              <p:nvPr/>
            </p:nvGrpSpPr>
            <p:grpSpPr>
              <a:xfrm>
                <a:off x="4131754" y="1807030"/>
                <a:ext cx="1775695" cy="1537023"/>
                <a:chOff x="1366650" y="2011902"/>
                <a:chExt cx="1775695" cy="1537023"/>
              </a:xfrm>
            </p:grpSpPr>
            <p:sp>
              <p:nvSpPr>
                <p:cNvPr id="39" name="文本框 38"/>
                <p:cNvSpPr txBox="1"/>
                <p:nvPr/>
              </p:nvSpPr>
              <p:spPr>
                <a:xfrm>
                  <a:off x="1663335" y="2011902"/>
                  <a:ext cx="1182325" cy="584775"/>
                </a:xfrm>
                <a:prstGeom prst="rect">
                  <a:avLst/>
                </a:prstGeom>
                <a:noFill/>
              </p:spPr>
              <p:txBody>
                <a:bodyPr vert="horz" wrap="square" rtlCol="0">
                  <a:spAutoFit/>
                </a:bodyPr>
                <a:lstStyle>
                  <a:defPPr>
                    <a:defRPr lang="zh-CN"/>
                  </a:defPPr>
                  <a:lvl1pPr>
                    <a:defRPr sz="2800">
                      <a:solidFill>
                        <a:schemeClr val="tx1">
                          <a:lumMod val="75000"/>
                          <a:lumOff val="25000"/>
                        </a:schemeClr>
                      </a:solidFill>
                      <a:latin typeface="苏新诗古印宋简" panose="02010609000101010101" pitchFamily="49" charset="-122"/>
                      <a:ea typeface="苏新诗古印宋简" panose="02010609000101010101" pitchFamily="49" charset="-122"/>
                    </a:defRPr>
                  </a:lvl1pPr>
                </a:lstStyle>
                <a:p>
                  <a:pPr algn="ctr"/>
                  <a:r>
                    <a:rPr lang="en-US" altLang="zh-CN" sz="3200" b="1" dirty="0">
                      <a:solidFill>
                        <a:schemeClr val="bg1"/>
                      </a:solidFill>
                      <a:latin typeface="优设标题黑" panose="00000500000000000000" pitchFamily="2" charset="-122"/>
                      <a:ea typeface="优设标题黑" panose="00000500000000000000" pitchFamily="2" charset="-122"/>
                    </a:rPr>
                    <a:t>64%</a:t>
                  </a:r>
                  <a:endParaRPr lang="zh-CN" altLang="en-US" sz="3200" b="1" dirty="0">
                    <a:solidFill>
                      <a:schemeClr val="bg1"/>
                    </a:solidFill>
                    <a:latin typeface="优设标题黑" panose="00000500000000000000" pitchFamily="2" charset="-122"/>
                    <a:ea typeface="优设标题黑" panose="00000500000000000000" pitchFamily="2" charset="-122"/>
                  </a:endParaRPr>
                </a:p>
              </p:txBody>
            </p:sp>
            <p:sp>
              <p:nvSpPr>
                <p:cNvPr id="40" name="矩形 39"/>
                <p:cNvSpPr/>
                <p:nvPr/>
              </p:nvSpPr>
              <p:spPr>
                <a:xfrm>
                  <a:off x="1366650" y="2596677"/>
                  <a:ext cx="1775695" cy="952248"/>
                </a:xfrm>
                <a:prstGeom prst="rect">
                  <a:avLst/>
                </a:prstGeom>
              </p:spPr>
              <p:txBody>
                <a:bodyPr wrap="square">
                  <a:spAutoFit/>
                </a:bodyPr>
                <a:lstStyle/>
                <a:p>
                  <a:pPr algn="ctr">
                    <a:lnSpc>
                      <a:spcPct val="130000"/>
                    </a:lnSpc>
                  </a:pPr>
                  <a:r>
                    <a:rPr lang="zh-CN" altLang="en-US" sz="1100" dirty="0">
                      <a:solidFill>
                        <a:schemeClr val="bg1"/>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a:t>
                  </a:r>
                  <a:endParaRPr kumimoji="1" lang="zh-CN" altLang="en-US" sz="1100" dirty="0">
                    <a:solidFill>
                      <a:schemeClr val="bg1"/>
                    </a:solidFill>
                    <a:latin typeface="思源黑体 CN Light" panose="020B0300000000000000" pitchFamily="34" charset="-122"/>
                    <a:ea typeface="思源黑体 CN Light" panose="020B0300000000000000" pitchFamily="34" charset="-122"/>
                  </a:endParaRPr>
                </a:p>
              </p:txBody>
            </p:sp>
          </p:grpSp>
        </p:grpSp>
        <p:grpSp>
          <p:nvGrpSpPr>
            <p:cNvPr id="52" name="组合 51"/>
            <p:cNvGrpSpPr/>
            <p:nvPr/>
          </p:nvGrpSpPr>
          <p:grpSpPr>
            <a:xfrm flipH="1">
              <a:off x="1120257" y="2186938"/>
              <a:ext cx="2336987" cy="1122129"/>
              <a:chOff x="8514766" y="2002335"/>
              <a:chExt cx="2336987" cy="1122129"/>
            </a:xfrm>
          </p:grpSpPr>
          <p:sp>
            <p:nvSpPr>
              <p:cNvPr id="53" name="文本框 52"/>
              <p:cNvSpPr txBox="1"/>
              <p:nvPr/>
            </p:nvSpPr>
            <p:spPr>
              <a:xfrm>
                <a:off x="8514766" y="2002335"/>
                <a:ext cx="1752682" cy="400110"/>
              </a:xfrm>
              <a:prstGeom prst="rect">
                <a:avLst/>
              </a:prstGeom>
              <a:noFill/>
            </p:spPr>
            <p:txBody>
              <a:bodyPr wrap="square" rtlCol="0">
                <a:spAutoFit/>
              </a:bodyPr>
              <a:lstStyle/>
              <a:p>
                <a:pPr algn="r">
                  <a:spcBef>
                    <a:spcPct val="0"/>
                  </a:spcBef>
                  <a:buClr>
                    <a:schemeClr val="tx1">
                      <a:lumMod val="85000"/>
                      <a:lumOff val="15000"/>
                    </a:schemeClr>
                  </a:buClr>
                  <a:buSzPct val="105000"/>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p>
            </p:txBody>
          </p:sp>
          <p:sp>
            <p:nvSpPr>
              <p:cNvPr id="54" name="文本框 53"/>
              <p:cNvSpPr txBox="1"/>
              <p:nvPr/>
            </p:nvSpPr>
            <p:spPr>
              <a:xfrm>
                <a:off x="8514766" y="2296737"/>
                <a:ext cx="2336987" cy="827727"/>
              </a:xfrm>
              <a:prstGeom prst="rect">
                <a:avLst/>
              </a:prstGeom>
              <a:noFill/>
            </p:spPr>
            <p:txBody>
              <a:bodyPr wrap="square" rtlCol="0">
                <a:spAutoFit/>
              </a:bodyPr>
              <a:lstStyle/>
              <a:p>
                <a:pPr lvl="0" algn="r">
                  <a:lnSpc>
                    <a:spcPct val="150000"/>
                  </a:lnSpc>
                </a:pPr>
                <a:r>
                  <a:rPr lang="zh-CN" altLang="en-US" sz="1100" kern="0" dirty="0">
                    <a:solidFill>
                      <a:schemeClr val="tx1">
                        <a:lumMod val="85000"/>
                        <a:lumOff val="15000"/>
                      </a:schemeClr>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a:t>
                </a:r>
              </a:p>
            </p:txBody>
          </p:sp>
        </p:gr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56"/>
                                        </p:tgtEl>
                                        <p:attrNameLst>
                                          <p:attrName>style.visibility</p:attrName>
                                        </p:attrNameLst>
                                      </p:cBhvr>
                                      <p:to>
                                        <p:strVal val="visible"/>
                                      </p:to>
                                    </p:set>
                                    <p:animEffect transition="in" filter="fade">
                                      <p:cBhvr>
                                        <p:cTn id="13" dur="500"/>
                                        <p:tgtEl>
                                          <p:spTgt spid="56"/>
                                        </p:tgtEl>
                                      </p:cBhvr>
                                    </p:animEffect>
                                    <p:anim calcmode="lin" valueType="num">
                                      <p:cBhvr>
                                        <p:cTn id="14" dur="500" fill="hold"/>
                                        <p:tgtEl>
                                          <p:spTgt spid="56"/>
                                        </p:tgtEl>
                                        <p:attrNameLst>
                                          <p:attrName>ppt_x</p:attrName>
                                        </p:attrNameLst>
                                      </p:cBhvr>
                                      <p:tavLst>
                                        <p:tav tm="0">
                                          <p:val>
                                            <p:strVal val="#ppt_x"/>
                                          </p:val>
                                        </p:tav>
                                        <p:tav tm="100000">
                                          <p:val>
                                            <p:strVal val="#ppt_x"/>
                                          </p:val>
                                        </p:tav>
                                      </p:tavLst>
                                    </p:anim>
                                    <p:anim calcmode="lin" valueType="num">
                                      <p:cBhvr>
                                        <p:cTn id="15" dur="500" fill="hold"/>
                                        <p:tgtEl>
                                          <p:spTgt spid="5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58"/>
                                        </p:tgtEl>
                                        <p:attrNameLst>
                                          <p:attrName>style.visibility</p:attrName>
                                        </p:attrNameLst>
                                      </p:cBhvr>
                                      <p:to>
                                        <p:strVal val="visible"/>
                                      </p:to>
                                    </p:set>
                                    <p:animEffect transition="in" filter="fade">
                                      <p:cBhvr>
                                        <p:cTn id="19" dur="500"/>
                                        <p:tgtEl>
                                          <p:spTgt spid="58"/>
                                        </p:tgtEl>
                                      </p:cBhvr>
                                    </p:animEffect>
                                    <p:anim calcmode="lin" valueType="num">
                                      <p:cBhvr>
                                        <p:cTn id="20" dur="500" fill="hold"/>
                                        <p:tgtEl>
                                          <p:spTgt spid="58"/>
                                        </p:tgtEl>
                                        <p:attrNameLst>
                                          <p:attrName>ppt_x</p:attrName>
                                        </p:attrNameLst>
                                      </p:cBhvr>
                                      <p:tavLst>
                                        <p:tav tm="0">
                                          <p:val>
                                            <p:strVal val="#ppt_x"/>
                                          </p:val>
                                        </p:tav>
                                        <p:tav tm="100000">
                                          <p:val>
                                            <p:strVal val="#ppt_x"/>
                                          </p:val>
                                        </p:tav>
                                      </p:tavLst>
                                    </p:anim>
                                    <p:anim calcmode="lin" valueType="num">
                                      <p:cBhvr>
                                        <p:cTn id="21" dur="500" fill="hold"/>
                                        <p:tgtEl>
                                          <p:spTgt spid="58"/>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59"/>
                                        </p:tgtEl>
                                        <p:attrNameLst>
                                          <p:attrName>style.visibility</p:attrName>
                                        </p:attrNameLst>
                                      </p:cBhvr>
                                      <p:to>
                                        <p:strVal val="visible"/>
                                      </p:to>
                                    </p:set>
                                    <p:animEffect transition="in" filter="fade">
                                      <p:cBhvr>
                                        <p:cTn id="25" dur="500"/>
                                        <p:tgtEl>
                                          <p:spTgt spid="59"/>
                                        </p:tgtEl>
                                      </p:cBhvr>
                                    </p:animEffect>
                                    <p:anim calcmode="lin" valueType="num">
                                      <p:cBhvr>
                                        <p:cTn id="26" dur="500" fill="hold"/>
                                        <p:tgtEl>
                                          <p:spTgt spid="59"/>
                                        </p:tgtEl>
                                        <p:attrNameLst>
                                          <p:attrName>ppt_x</p:attrName>
                                        </p:attrNameLst>
                                      </p:cBhvr>
                                      <p:tavLst>
                                        <p:tav tm="0">
                                          <p:val>
                                            <p:strVal val="#ppt_x"/>
                                          </p:val>
                                        </p:tav>
                                        <p:tav tm="100000">
                                          <p:val>
                                            <p:strVal val="#ppt_x"/>
                                          </p:val>
                                        </p:tav>
                                      </p:tavLst>
                                    </p:anim>
                                    <p:anim calcmode="lin" valueType="num">
                                      <p:cBhvr>
                                        <p:cTn id="27" dur="5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noFill/>
                <a:effectLst/>
                <a:uLnTx/>
                <a:uFillTx/>
                <a:latin typeface="优设标题黑" panose="00000500000000000000" pitchFamily="2" charset="-122"/>
                <a:ea typeface="优设标题黑" panose="00000500000000000000" pitchFamily="2" charset="-122"/>
                <a:cs typeface="+mn-cs"/>
              </a:rPr>
              <a:t>BY YUSHEN</a:t>
            </a:r>
            <a:endParaRPr kumimoji="0" lang="zh-CN" altLang="en-US" sz="1800" b="0" i="0" u="none" strike="noStrike" kern="1200" cap="none" spc="0" normalizeH="0" baseline="0" noProof="0" dirty="0">
              <a:ln>
                <a:noFill/>
              </a:ln>
              <a:noFill/>
              <a:effectLst/>
              <a:uLnTx/>
              <a:uFillTx/>
              <a:latin typeface="优设标题黑" panose="00000500000000000000" pitchFamily="2" charset="-122"/>
              <a:ea typeface="优设标题黑" panose="00000500000000000000" pitchFamily="2" charset="-122"/>
              <a:cs typeface="+mn-cs"/>
            </a:endParaRPr>
          </a:p>
        </p:txBody>
      </p:sp>
      <p:grpSp>
        <p:nvGrpSpPr>
          <p:cNvPr id="3" name="组合 2"/>
          <p:cNvGrpSpPr/>
          <p:nvPr/>
        </p:nvGrpSpPr>
        <p:grpSpPr>
          <a:xfrm>
            <a:off x="444232" y="296451"/>
            <a:ext cx="2049403" cy="510363"/>
            <a:chOff x="1472003" y="2428249"/>
            <a:chExt cx="2049403" cy="510363"/>
          </a:xfrm>
        </p:grpSpPr>
        <p:grpSp>
          <p:nvGrpSpPr>
            <p:cNvPr id="5" name="组合 4"/>
            <p:cNvGrpSpPr/>
            <p:nvPr/>
          </p:nvGrpSpPr>
          <p:grpSpPr>
            <a:xfrm>
              <a:off x="1472003" y="2428249"/>
              <a:ext cx="519632" cy="498272"/>
              <a:chOff x="1449504" y="2212189"/>
              <a:chExt cx="589907" cy="565659"/>
            </a:xfrm>
          </p:grpSpPr>
          <p:sp>
            <p:nvSpPr>
              <p:cNvPr id="9" name="椭圆 8"/>
              <p:cNvSpPr/>
              <p:nvPr/>
            </p:nvSpPr>
            <p:spPr>
              <a:xfrm>
                <a:off x="1461632" y="2212189"/>
                <a:ext cx="565659" cy="565659"/>
              </a:xfrm>
              <a:prstGeom prst="ellipse">
                <a:avLst/>
              </a:prstGeom>
              <a:solidFill>
                <a:srgbClr val="F62C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dirty="0">
                  <a:ln>
                    <a:noFill/>
                  </a:ln>
                  <a:solidFill>
                    <a:sysClr val="windowText" lastClr="000000"/>
                  </a:solidFill>
                  <a:effectLst/>
                  <a:uLnTx/>
                  <a:uFillTx/>
                  <a:latin typeface="站酷庆科黄油体" panose="02000803000000020004" pitchFamily="2" charset="-122"/>
                  <a:ea typeface="站酷庆科黄油体" panose="02000803000000020004" pitchFamily="2" charset="-122"/>
                  <a:cs typeface="+mn-cs"/>
                </a:endParaRPr>
              </a:p>
            </p:txBody>
          </p:sp>
          <p:sp>
            <p:nvSpPr>
              <p:cNvPr id="10" name="文本框 9"/>
              <p:cNvSpPr txBox="1"/>
              <p:nvPr/>
            </p:nvSpPr>
            <p:spPr>
              <a:xfrm>
                <a:off x="1449504" y="2285690"/>
                <a:ext cx="589907" cy="41928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胡晓波男神体" panose="02010600030101010101" pitchFamily="2" charset="-122"/>
                    <a:ea typeface="胡晓波男神体" panose="02010600030101010101" pitchFamily="2" charset="-122"/>
                    <a:cs typeface="胡晓波男神体" panose="02010600030101010101" pitchFamily="2" charset="-122"/>
                  </a:rPr>
                  <a:t>01</a:t>
                </a:r>
                <a:endPar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胡晓波男神体" panose="02010600030101010101" pitchFamily="2" charset="-122"/>
                  <a:ea typeface="胡晓波男神体" panose="02010600030101010101" pitchFamily="2" charset="-122"/>
                  <a:cs typeface="胡晓波男神体" panose="02010600030101010101" pitchFamily="2" charset="-122"/>
                </a:endParaRPr>
              </a:p>
            </p:txBody>
          </p:sp>
        </p:grpSp>
        <p:grpSp>
          <p:nvGrpSpPr>
            <p:cNvPr id="6" name="组合 5"/>
            <p:cNvGrpSpPr/>
            <p:nvPr/>
          </p:nvGrpSpPr>
          <p:grpSpPr>
            <a:xfrm>
              <a:off x="2093896" y="2428269"/>
              <a:ext cx="1427510" cy="510343"/>
              <a:chOff x="2017137" y="2220335"/>
              <a:chExt cx="1620567" cy="579362"/>
            </a:xfrm>
          </p:grpSpPr>
          <p:sp>
            <p:nvSpPr>
              <p:cNvPr id="7" name="文本框 6"/>
              <p:cNvSpPr txBox="1"/>
              <p:nvPr/>
            </p:nvSpPr>
            <p:spPr>
              <a:xfrm>
                <a:off x="2017137" y="2220335"/>
                <a:ext cx="1369286" cy="419281"/>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sysClr val="windowText" lastClr="000000"/>
                    </a:solidFill>
                    <a:effectLst/>
                    <a:uLnTx/>
                    <a:uFillTx/>
                    <a:latin typeface="思源黑体 CN Bold" panose="020B0800000000000000" pitchFamily="34" charset="-122"/>
                    <a:ea typeface="思源黑体 CN Bold" panose="020B0800000000000000" pitchFamily="34" charset="-122"/>
                    <a:cs typeface="+mn-cs"/>
                  </a:rPr>
                  <a:t>记录时间</a:t>
                </a:r>
              </a:p>
            </p:txBody>
          </p:sp>
          <p:sp>
            <p:nvSpPr>
              <p:cNvPr id="8" name="文本框 7"/>
              <p:cNvSpPr txBox="1"/>
              <p:nvPr/>
            </p:nvSpPr>
            <p:spPr>
              <a:xfrm>
                <a:off x="2036089" y="2555116"/>
                <a:ext cx="1601615" cy="244581"/>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800" b="0" i="0" u="none" strike="noStrike" kern="0" cap="none" spc="-300" normalizeH="0" baseline="0" noProof="0" dirty="0">
                    <a:ln>
                      <a:noFill/>
                    </a:ln>
                    <a:solidFill>
                      <a:sysClr val="windowText" lastClr="000000"/>
                    </a:solidFill>
                    <a:effectLst/>
                    <a:uLnTx/>
                    <a:uFillTx/>
                    <a:latin typeface="思源黑体 CN Light" panose="020B0300000000000000" pitchFamily="34" charset="-122"/>
                    <a:ea typeface="思源黑体 CN Light" panose="020B0300000000000000" pitchFamily="34" charset="-122"/>
                    <a:cs typeface="+mn-cs"/>
                  </a:rPr>
                  <a:t>RECORDING TIME</a:t>
                </a:r>
              </a:p>
            </p:txBody>
          </p:sp>
        </p:grpSp>
      </p:grpSp>
      <p:grpSp>
        <p:nvGrpSpPr>
          <p:cNvPr id="26" name="组合 25"/>
          <p:cNvGrpSpPr/>
          <p:nvPr/>
        </p:nvGrpSpPr>
        <p:grpSpPr>
          <a:xfrm>
            <a:off x="4259068" y="1920872"/>
            <a:ext cx="3673864" cy="3538770"/>
            <a:chOff x="4259068" y="2306638"/>
            <a:chExt cx="3673864" cy="3538770"/>
          </a:xfrm>
        </p:grpSpPr>
        <p:sp>
          <p:nvSpPr>
            <p:cNvPr id="27" name="任意多边形: 形状 103"/>
            <p:cNvSpPr/>
            <p:nvPr/>
          </p:nvSpPr>
          <p:spPr bwMode="auto">
            <a:xfrm>
              <a:off x="5531009" y="2646181"/>
              <a:ext cx="2000442" cy="1045113"/>
            </a:xfrm>
            <a:custGeom>
              <a:avLst/>
              <a:gdLst/>
              <a:ahLst/>
              <a:cxnLst>
                <a:cxn ang="0">
                  <a:pos x="635" y="0"/>
                </a:cxn>
                <a:cxn ang="0">
                  <a:pos x="429" y="69"/>
                </a:cxn>
                <a:cxn ang="0">
                  <a:pos x="470" y="78"/>
                </a:cxn>
                <a:cxn ang="0">
                  <a:pos x="336" y="194"/>
                </a:cxn>
                <a:cxn ang="0">
                  <a:pos x="0" y="230"/>
                </a:cxn>
                <a:cxn ang="0">
                  <a:pos x="72" y="313"/>
                </a:cxn>
                <a:cxn ang="0">
                  <a:pos x="334" y="332"/>
                </a:cxn>
                <a:cxn ang="0">
                  <a:pos x="534" y="158"/>
                </a:cxn>
                <a:cxn ang="0">
                  <a:pos x="538" y="194"/>
                </a:cxn>
                <a:cxn ang="0">
                  <a:pos x="635" y="0"/>
                </a:cxn>
              </a:cxnLst>
              <a:rect l="0" t="0" r="r" b="b"/>
              <a:pathLst>
                <a:path w="635" h="332">
                  <a:moveTo>
                    <a:pt x="635" y="0"/>
                  </a:moveTo>
                  <a:cubicBezTo>
                    <a:pt x="429" y="69"/>
                    <a:pt x="429" y="69"/>
                    <a:pt x="429" y="69"/>
                  </a:cubicBezTo>
                  <a:cubicBezTo>
                    <a:pt x="470" y="78"/>
                    <a:pt x="470" y="78"/>
                    <a:pt x="470" y="78"/>
                  </a:cubicBezTo>
                  <a:cubicBezTo>
                    <a:pt x="336" y="194"/>
                    <a:pt x="336" y="194"/>
                    <a:pt x="336" y="194"/>
                  </a:cubicBezTo>
                  <a:cubicBezTo>
                    <a:pt x="231" y="136"/>
                    <a:pt x="96" y="146"/>
                    <a:pt x="0" y="230"/>
                  </a:cubicBezTo>
                  <a:cubicBezTo>
                    <a:pt x="72" y="313"/>
                    <a:pt x="72" y="313"/>
                    <a:pt x="72" y="313"/>
                  </a:cubicBezTo>
                  <a:cubicBezTo>
                    <a:pt x="150" y="246"/>
                    <a:pt x="267" y="254"/>
                    <a:pt x="334" y="332"/>
                  </a:cubicBezTo>
                  <a:cubicBezTo>
                    <a:pt x="534" y="158"/>
                    <a:pt x="534" y="158"/>
                    <a:pt x="534" y="158"/>
                  </a:cubicBezTo>
                  <a:cubicBezTo>
                    <a:pt x="538" y="194"/>
                    <a:pt x="538" y="194"/>
                    <a:pt x="538" y="194"/>
                  </a:cubicBezTo>
                  <a:lnTo>
                    <a:pt x="635" y="0"/>
                  </a:lnTo>
                  <a:close/>
                </a:path>
              </a:pathLst>
            </a:custGeom>
            <a:solidFill>
              <a:schemeClr val="tx1">
                <a:lumMod val="75000"/>
                <a:lumOff val="25000"/>
              </a:schemeClr>
            </a:solidFill>
            <a:ln w="12700" cap="flat" cmpd="sng" algn="ctr">
              <a:noFill/>
              <a:prstDash val="solid"/>
              <a:miter lim="800000"/>
            </a:ln>
            <a:effectLst>
              <a:outerShdw blurRad="63500" algn="ctr"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a:ln>
                  <a:noFill/>
                </a:ln>
                <a:solidFill>
                  <a:srgbClr val="FFFFFF"/>
                </a:solidFill>
                <a:effectLst/>
                <a:uLnTx/>
                <a:uFillTx/>
                <a:latin typeface="Humanst521 BT"/>
                <a:ea typeface="思源黑体 CN Bold"/>
                <a:cs typeface="+mn-ea"/>
              </a:endParaRPr>
            </a:p>
          </p:txBody>
        </p:sp>
        <p:sp>
          <p:nvSpPr>
            <p:cNvPr id="28" name="任意多边形: 形状 109"/>
            <p:cNvSpPr/>
            <p:nvPr/>
          </p:nvSpPr>
          <p:spPr bwMode="auto">
            <a:xfrm>
              <a:off x="6524048" y="3465034"/>
              <a:ext cx="1032545" cy="1987872"/>
            </a:xfrm>
            <a:custGeom>
              <a:avLst/>
              <a:gdLst/>
              <a:ahLst/>
              <a:cxnLst>
                <a:cxn ang="0">
                  <a:pos x="328" y="631"/>
                </a:cxn>
                <a:cxn ang="0">
                  <a:pos x="259" y="425"/>
                </a:cxn>
                <a:cxn ang="0">
                  <a:pos x="251" y="466"/>
                </a:cxn>
                <a:cxn ang="0">
                  <a:pos x="138" y="335"/>
                </a:cxn>
                <a:cxn ang="0">
                  <a:pos x="102" y="0"/>
                </a:cxn>
                <a:cxn ang="0">
                  <a:pos x="19" y="72"/>
                </a:cxn>
                <a:cxn ang="0">
                  <a:pos x="0" y="333"/>
                </a:cxn>
                <a:cxn ang="0">
                  <a:pos x="171" y="531"/>
                </a:cxn>
                <a:cxn ang="0">
                  <a:pos x="134" y="534"/>
                </a:cxn>
                <a:cxn ang="0">
                  <a:pos x="328" y="631"/>
                </a:cxn>
              </a:cxnLst>
              <a:rect l="0" t="0" r="r" b="b"/>
              <a:pathLst>
                <a:path w="328" h="631">
                  <a:moveTo>
                    <a:pt x="328" y="631"/>
                  </a:moveTo>
                  <a:cubicBezTo>
                    <a:pt x="259" y="425"/>
                    <a:pt x="259" y="425"/>
                    <a:pt x="259" y="425"/>
                  </a:cubicBezTo>
                  <a:cubicBezTo>
                    <a:pt x="251" y="466"/>
                    <a:pt x="251" y="466"/>
                    <a:pt x="251" y="466"/>
                  </a:cubicBezTo>
                  <a:cubicBezTo>
                    <a:pt x="138" y="335"/>
                    <a:pt x="138" y="335"/>
                    <a:pt x="138" y="335"/>
                  </a:cubicBezTo>
                  <a:cubicBezTo>
                    <a:pt x="195" y="230"/>
                    <a:pt x="185" y="96"/>
                    <a:pt x="102" y="0"/>
                  </a:cubicBezTo>
                  <a:cubicBezTo>
                    <a:pt x="19" y="72"/>
                    <a:pt x="19" y="72"/>
                    <a:pt x="19" y="72"/>
                  </a:cubicBezTo>
                  <a:cubicBezTo>
                    <a:pt x="86" y="149"/>
                    <a:pt x="77" y="266"/>
                    <a:pt x="0" y="333"/>
                  </a:cubicBezTo>
                  <a:cubicBezTo>
                    <a:pt x="171" y="531"/>
                    <a:pt x="171" y="531"/>
                    <a:pt x="171" y="531"/>
                  </a:cubicBezTo>
                  <a:cubicBezTo>
                    <a:pt x="134" y="534"/>
                    <a:pt x="134" y="534"/>
                    <a:pt x="134" y="534"/>
                  </a:cubicBezTo>
                  <a:lnTo>
                    <a:pt x="328" y="631"/>
                  </a:lnTo>
                  <a:close/>
                </a:path>
              </a:pathLst>
            </a:custGeom>
            <a:solidFill>
              <a:schemeClr val="tx1">
                <a:lumMod val="75000"/>
                <a:lumOff val="25000"/>
              </a:schemeClr>
            </a:solidFill>
            <a:ln w="12700" cap="flat" cmpd="sng" algn="ctr">
              <a:noFill/>
              <a:prstDash val="solid"/>
              <a:miter lim="800000"/>
            </a:ln>
            <a:effectLst>
              <a:outerShdw blurRad="63500" algn="ctr"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a:ln>
                  <a:noFill/>
                </a:ln>
                <a:solidFill>
                  <a:srgbClr val="FFFFFF"/>
                </a:solidFill>
                <a:effectLst/>
                <a:uLnTx/>
                <a:uFillTx/>
                <a:latin typeface="Humanst521 BT"/>
                <a:ea typeface="思源黑体 CN Bold"/>
                <a:cs typeface="+mn-ea"/>
              </a:endParaRPr>
            </a:p>
          </p:txBody>
        </p:sp>
        <p:sp>
          <p:nvSpPr>
            <p:cNvPr id="29" name="任意多边形: 形状 107"/>
            <p:cNvSpPr/>
            <p:nvPr/>
          </p:nvSpPr>
          <p:spPr bwMode="auto">
            <a:xfrm>
              <a:off x="4742685" y="4454480"/>
              <a:ext cx="2007626" cy="1043319"/>
            </a:xfrm>
            <a:custGeom>
              <a:avLst/>
              <a:gdLst/>
              <a:ahLst/>
              <a:cxnLst>
                <a:cxn ang="0">
                  <a:pos x="637" y="102"/>
                </a:cxn>
                <a:cxn ang="0">
                  <a:pos x="565" y="19"/>
                </a:cxn>
                <a:cxn ang="0">
                  <a:pos x="304" y="1"/>
                </a:cxn>
                <a:cxn ang="0">
                  <a:pos x="303" y="0"/>
                </a:cxn>
                <a:cxn ang="0">
                  <a:pos x="101" y="175"/>
                </a:cxn>
                <a:cxn ang="0">
                  <a:pos x="98" y="136"/>
                </a:cxn>
                <a:cxn ang="0">
                  <a:pos x="0" y="331"/>
                </a:cxn>
                <a:cxn ang="0">
                  <a:pos x="206" y="262"/>
                </a:cxn>
                <a:cxn ang="0">
                  <a:pos x="168" y="254"/>
                </a:cxn>
                <a:cxn ang="0">
                  <a:pos x="301" y="138"/>
                </a:cxn>
                <a:cxn ang="0">
                  <a:pos x="637" y="102"/>
                </a:cxn>
              </a:cxnLst>
              <a:rect l="0" t="0" r="r" b="b"/>
              <a:pathLst>
                <a:path w="637" h="331">
                  <a:moveTo>
                    <a:pt x="637" y="102"/>
                  </a:moveTo>
                  <a:cubicBezTo>
                    <a:pt x="565" y="19"/>
                    <a:pt x="565" y="19"/>
                    <a:pt x="565" y="19"/>
                  </a:cubicBezTo>
                  <a:cubicBezTo>
                    <a:pt x="488" y="86"/>
                    <a:pt x="372" y="78"/>
                    <a:pt x="304" y="1"/>
                  </a:cubicBezTo>
                  <a:cubicBezTo>
                    <a:pt x="303" y="0"/>
                    <a:pt x="303" y="0"/>
                    <a:pt x="303" y="0"/>
                  </a:cubicBezTo>
                  <a:cubicBezTo>
                    <a:pt x="101" y="175"/>
                    <a:pt x="101" y="175"/>
                    <a:pt x="101" y="175"/>
                  </a:cubicBezTo>
                  <a:cubicBezTo>
                    <a:pt x="98" y="136"/>
                    <a:pt x="98" y="136"/>
                    <a:pt x="98" y="136"/>
                  </a:cubicBezTo>
                  <a:cubicBezTo>
                    <a:pt x="0" y="331"/>
                    <a:pt x="0" y="331"/>
                    <a:pt x="0" y="331"/>
                  </a:cubicBezTo>
                  <a:cubicBezTo>
                    <a:pt x="206" y="262"/>
                    <a:pt x="206" y="262"/>
                    <a:pt x="206" y="262"/>
                  </a:cubicBezTo>
                  <a:cubicBezTo>
                    <a:pt x="168" y="254"/>
                    <a:pt x="168" y="254"/>
                    <a:pt x="168" y="254"/>
                  </a:cubicBezTo>
                  <a:cubicBezTo>
                    <a:pt x="301" y="138"/>
                    <a:pt x="301" y="138"/>
                    <a:pt x="301" y="138"/>
                  </a:cubicBezTo>
                  <a:cubicBezTo>
                    <a:pt x="407" y="196"/>
                    <a:pt x="541" y="186"/>
                    <a:pt x="637" y="102"/>
                  </a:cubicBezTo>
                  <a:close/>
                </a:path>
              </a:pathLst>
            </a:custGeom>
            <a:solidFill>
              <a:schemeClr val="tx1">
                <a:lumMod val="75000"/>
                <a:lumOff val="25000"/>
              </a:schemeClr>
            </a:solidFill>
            <a:ln w="12700" cap="flat" cmpd="sng" algn="ctr">
              <a:noFill/>
              <a:prstDash val="solid"/>
              <a:miter lim="800000"/>
            </a:ln>
            <a:effectLst>
              <a:outerShdw blurRad="63500" algn="ctr"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a:ln>
                  <a:noFill/>
                </a:ln>
                <a:solidFill>
                  <a:srgbClr val="FFFFFF"/>
                </a:solidFill>
                <a:effectLst/>
                <a:uLnTx/>
                <a:uFillTx/>
                <a:latin typeface="Humanst521 BT"/>
                <a:ea typeface="思源黑体 CN Bold"/>
                <a:cs typeface="+mn-ea"/>
              </a:endParaRPr>
            </a:p>
          </p:txBody>
        </p:sp>
        <p:sp>
          <p:nvSpPr>
            <p:cNvPr id="30" name="任意多边形: 形状 110"/>
            <p:cNvSpPr/>
            <p:nvPr/>
          </p:nvSpPr>
          <p:spPr bwMode="auto">
            <a:xfrm>
              <a:off x="4701382" y="2658752"/>
              <a:ext cx="1055890" cy="2021990"/>
            </a:xfrm>
            <a:custGeom>
              <a:avLst/>
              <a:gdLst/>
              <a:ahLst/>
              <a:cxnLst>
                <a:cxn ang="0">
                  <a:pos x="335" y="309"/>
                </a:cxn>
                <a:cxn ang="0">
                  <a:pos x="155" y="101"/>
                </a:cxn>
                <a:cxn ang="0">
                  <a:pos x="194" y="97"/>
                </a:cxn>
                <a:cxn ang="0">
                  <a:pos x="0" y="0"/>
                </a:cxn>
                <a:cxn ang="0">
                  <a:pos x="69" y="206"/>
                </a:cxn>
                <a:cxn ang="0">
                  <a:pos x="77" y="168"/>
                </a:cxn>
                <a:cxn ang="0">
                  <a:pos x="197" y="307"/>
                </a:cxn>
                <a:cxn ang="0">
                  <a:pos x="233" y="642"/>
                </a:cxn>
                <a:cxn ang="0">
                  <a:pos x="316" y="570"/>
                </a:cxn>
                <a:cxn ang="0">
                  <a:pos x="335" y="309"/>
                </a:cxn>
              </a:cxnLst>
              <a:rect l="0" t="0" r="r" b="b"/>
              <a:pathLst>
                <a:path w="335" h="642">
                  <a:moveTo>
                    <a:pt x="335" y="309"/>
                  </a:moveTo>
                  <a:cubicBezTo>
                    <a:pt x="155" y="101"/>
                    <a:pt x="155" y="101"/>
                    <a:pt x="155" y="101"/>
                  </a:cubicBezTo>
                  <a:cubicBezTo>
                    <a:pt x="194" y="97"/>
                    <a:pt x="194" y="97"/>
                    <a:pt x="194" y="97"/>
                  </a:cubicBezTo>
                  <a:cubicBezTo>
                    <a:pt x="0" y="0"/>
                    <a:pt x="0" y="0"/>
                    <a:pt x="0" y="0"/>
                  </a:cubicBezTo>
                  <a:cubicBezTo>
                    <a:pt x="69" y="206"/>
                    <a:pt x="69" y="206"/>
                    <a:pt x="69" y="206"/>
                  </a:cubicBezTo>
                  <a:cubicBezTo>
                    <a:pt x="77" y="168"/>
                    <a:pt x="77" y="168"/>
                    <a:pt x="77" y="168"/>
                  </a:cubicBezTo>
                  <a:cubicBezTo>
                    <a:pt x="197" y="307"/>
                    <a:pt x="197" y="307"/>
                    <a:pt x="197" y="307"/>
                  </a:cubicBezTo>
                  <a:cubicBezTo>
                    <a:pt x="140" y="412"/>
                    <a:pt x="150" y="546"/>
                    <a:pt x="233" y="642"/>
                  </a:cubicBezTo>
                  <a:cubicBezTo>
                    <a:pt x="316" y="570"/>
                    <a:pt x="316" y="570"/>
                    <a:pt x="316" y="570"/>
                  </a:cubicBezTo>
                  <a:cubicBezTo>
                    <a:pt x="249" y="493"/>
                    <a:pt x="258" y="376"/>
                    <a:pt x="335" y="309"/>
                  </a:cubicBezTo>
                  <a:close/>
                </a:path>
              </a:pathLst>
            </a:custGeom>
            <a:solidFill>
              <a:schemeClr val="tx1">
                <a:lumMod val="75000"/>
                <a:lumOff val="25000"/>
              </a:schemeClr>
            </a:solidFill>
            <a:ln w="12700" cap="flat" cmpd="sng" algn="ctr">
              <a:noFill/>
              <a:prstDash val="solid"/>
              <a:miter lim="800000"/>
            </a:ln>
            <a:effectLst>
              <a:outerShdw blurRad="63500" algn="ctr"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a:ln>
                  <a:noFill/>
                </a:ln>
                <a:solidFill>
                  <a:srgbClr val="FFFFFF"/>
                </a:solidFill>
                <a:effectLst/>
                <a:uLnTx/>
                <a:uFillTx/>
                <a:latin typeface="Humanst521 BT"/>
                <a:ea typeface="思源黑体 CN Bold"/>
                <a:cs typeface="+mn-ea"/>
              </a:endParaRPr>
            </a:p>
          </p:txBody>
        </p:sp>
        <p:sp>
          <p:nvSpPr>
            <p:cNvPr id="31" name="任意多边形: 形状 108"/>
            <p:cNvSpPr/>
            <p:nvPr/>
          </p:nvSpPr>
          <p:spPr>
            <a:xfrm>
              <a:off x="5702902" y="3638493"/>
              <a:ext cx="893568" cy="893568"/>
            </a:xfrm>
            <a:prstGeom prst="ellipse">
              <a:avLst/>
            </a:prstGeom>
            <a:solidFill>
              <a:schemeClr val="bg1"/>
            </a:solidFill>
            <a:ln w="38100">
              <a:solidFill>
                <a:schemeClr val="tx2">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white"/>
                </a:solidFill>
                <a:effectLst/>
                <a:uLnTx/>
                <a:uFillTx/>
                <a:latin typeface="Arial" panose="020B0604020202020204"/>
                <a:ea typeface="思源黑体 CN Bold"/>
                <a:cs typeface="+mn-ea"/>
              </a:endParaRPr>
            </a:p>
          </p:txBody>
        </p:sp>
        <p:sp>
          <p:nvSpPr>
            <p:cNvPr id="32" name="任意多边形: 形状 102"/>
            <p:cNvSpPr/>
            <p:nvPr/>
          </p:nvSpPr>
          <p:spPr>
            <a:xfrm>
              <a:off x="4259068" y="2306638"/>
              <a:ext cx="802962" cy="802962"/>
            </a:xfrm>
            <a:prstGeom prst="ellipse">
              <a:avLst/>
            </a:prstGeom>
            <a:solidFill>
              <a:srgbClr val="F62C40"/>
            </a:solidFill>
            <a:ln w="12700" cap="flat" cmpd="sng" algn="ctr">
              <a:noFill/>
              <a:prstDash val="solid"/>
              <a:miter lim="800000"/>
            </a:ln>
            <a:effectLst>
              <a:outerShdw blurRad="63500" algn="ctr"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FFFFFF"/>
                </a:solidFill>
                <a:effectLst/>
                <a:uLnTx/>
                <a:uFillTx/>
                <a:latin typeface="Humanst521 BT"/>
                <a:ea typeface="思源黑体 CN Bold"/>
                <a:cs typeface="+mn-ea"/>
              </a:endParaRPr>
            </a:p>
          </p:txBody>
        </p:sp>
        <p:sp>
          <p:nvSpPr>
            <p:cNvPr id="33" name="任意多边形: 形状 106"/>
            <p:cNvSpPr/>
            <p:nvPr/>
          </p:nvSpPr>
          <p:spPr bwMode="auto">
            <a:xfrm>
              <a:off x="4491159" y="2505134"/>
              <a:ext cx="338779" cy="405969"/>
            </a:xfrm>
            <a:custGeom>
              <a:avLst/>
              <a:gdLst>
                <a:gd name="connsiteX0" fmla="*/ 234347 w 506307"/>
                <a:gd name="connsiteY0" fmla="*/ 379219 h 606722"/>
                <a:gd name="connsiteX1" fmla="*/ 271960 w 506307"/>
                <a:gd name="connsiteY1" fmla="*/ 379219 h 606722"/>
                <a:gd name="connsiteX2" fmla="*/ 278451 w 506307"/>
                <a:gd name="connsiteY2" fmla="*/ 385705 h 606722"/>
                <a:gd name="connsiteX3" fmla="*/ 278451 w 506307"/>
                <a:gd name="connsiteY3" fmla="*/ 448520 h 606722"/>
                <a:gd name="connsiteX4" fmla="*/ 271960 w 506307"/>
                <a:gd name="connsiteY4" fmla="*/ 455006 h 606722"/>
                <a:gd name="connsiteX5" fmla="*/ 234347 w 506307"/>
                <a:gd name="connsiteY5" fmla="*/ 455006 h 606722"/>
                <a:gd name="connsiteX6" fmla="*/ 227856 w 506307"/>
                <a:gd name="connsiteY6" fmla="*/ 448520 h 606722"/>
                <a:gd name="connsiteX7" fmla="*/ 227856 w 506307"/>
                <a:gd name="connsiteY7" fmla="*/ 385705 h 606722"/>
                <a:gd name="connsiteX8" fmla="*/ 234347 w 506307"/>
                <a:gd name="connsiteY8" fmla="*/ 379219 h 606722"/>
                <a:gd name="connsiteX9" fmla="*/ 234331 w 506307"/>
                <a:gd name="connsiteY9" fmla="*/ 328645 h 606722"/>
                <a:gd name="connsiteX10" fmla="*/ 177194 w 506307"/>
                <a:gd name="connsiteY10" fmla="*/ 385700 h 606722"/>
                <a:gd name="connsiteX11" fmla="*/ 177194 w 506307"/>
                <a:gd name="connsiteY11" fmla="*/ 448532 h 606722"/>
                <a:gd name="connsiteX12" fmla="*/ 234331 w 506307"/>
                <a:gd name="connsiteY12" fmla="*/ 505587 h 606722"/>
                <a:gd name="connsiteX13" fmla="*/ 271977 w 506307"/>
                <a:gd name="connsiteY13" fmla="*/ 505587 h 606722"/>
                <a:gd name="connsiteX14" fmla="*/ 329113 w 506307"/>
                <a:gd name="connsiteY14" fmla="*/ 448532 h 606722"/>
                <a:gd name="connsiteX15" fmla="*/ 329113 w 506307"/>
                <a:gd name="connsiteY15" fmla="*/ 385700 h 606722"/>
                <a:gd name="connsiteX16" fmla="*/ 271977 w 506307"/>
                <a:gd name="connsiteY16" fmla="*/ 328645 h 606722"/>
                <a:gd name="connsiteX17" fmla="*/ 253109 w 506307"/>
                <a:gd name="connsiteY17" fmla="*/ 0 h 606722"/>
                <a:gd name="connsiteX18" fmla="*/ 430303 w 506307"/>
                <a:gd name="connsiteY18" fmla="*/ 176942 h 606722"/>
                <a:gd name="connsiteX19" fmla="*/ 430303 w 506307"/>
                <a:gd name="connsiteY19" fmla="*/ 252749 h 606722"/>
                <a:gd name="connsiteX20" fmla="*/ 480943 w 506307"/>
                <a:gd name="connsiteY20" fmla="*/ 252749 h 606722"/>
                <a:gd name="connsiteX21" fmla="*/ 506307 w 506307"/>
                <a:gd name="connsiteY21" fmla="*/ 278077 h 606722"/>
                <a:gd name="connsiteX22" fmla="*/ 506307 w 506307"/>
                <a:gd name="connsiteY22" fmla="*/ 581394 h 606722"/>
                <a:gd name="connsiteX23" fmla="*/ 480943 w 506307"/>
                <a:gd name="connsiteY23" fmla="*/ 606722 h 606722"/>
                <a:gd name="connsiteX24" fmla="*/ 25275 w 506307"/>
                <a:gd name="connsiteY24" fmla="*/ 606722 h 606722"/>
                <a:gd name="connsiteX25" fmla="*/ 0 w 506307"/>
                <a:gd name="connsiteY25" fmla="*/ 581394 h 606722"/>
                <a:gd name="connsiteX26" fmla="*/ 0 w 506307"/>
                <a:gd name="connsiteY26" fmla="*/ 278077 h 606722"/>
                <a:gd name="connsiteX27" fmla="*/ 25275 w 506307"/>
                <a:gd name="connsiteY27" fmla="*/ 252749 h 606722"/>
                <a:gd name="connsiteX28" fmla="*/ 379753 w 506307"/>
                <a:gd name="connsiteY28" fmla="*/ 252749 h 606722"/>
                <a:gd name="connsiteX29" fmla="*/ 379753 w 506307"/>
                <a:gd name="connsiteY29" fmla="*/ 176942 h 606722"/>
                <a:gd name="connsiteX30" fmla="*/ 253109 w 506307"/>
                <a:gd name="connsiteY30" fmla="*/ 50568 h 606722"/>
                <a:gd name="connsiteX31" fmla="*/ 126554 w 506307"/>
                <a:gd name="connsiteY31" fmla="*/ 176942 h 606722"/>
                <a:gd name="connsiteX32" fmla="*/ 101279 w 506307"/>
                <a:gd name="connsiteY32" fmla="*/ 202270 h 606722"/>
                <a:gd name="connsiteX33" fmla="*/ 75915 w 506307"/>
                <a:gd name="connsiteY33" fmla="*/ 176942 h 606722"/>
                <a:gd name="connsiteX34" fmla="*/ 253109 w 506307"/>
                <a:gd name="connsiteY34"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06307" h="606722">
                  <a:moveTo>
                    <a:pt x="234347" y="379219"/>
                  </a:moveTo>
                  <a:lnTo>
                    <a:pt x="271960" y="379219"/>
                  </a:lnTo>
                  <a:cubicBezTo>
                    <a:pt x="275517" y="379219"/>
                    <a:pt x="278451" y="382062"/>
                    <a:pt x="278451" y="385705"/>
                  </a:cubicBezTo>
                  <a:lnTo>
                    <a:pt x="278451" y="448520"/>
                  </a:lnTo>
                  <a:cubicBezTo>
                    <a:pt x="278451" y="452074"/>
                    <a:pt x="275517" y="455006"/>
                    <a:pt x="271960" y="455006"/>
                  </a:cubicBezTo>
                  <a:lnTo>
                    <a:pt x="234347" y="455006"/>
                  </a:lnTo>
                  <a:cubicBezTo>
                    <a:pt x="230791" y="455006"/>
                    <a:pt x="227856" y="452074"/>
                    <a:pt x="227856" y="448520"/>
                  </a:cubicBezTo>
                  <a:lnTo>
                    <a:pt x="227856" y="385705"/>
                  </a:lnTo>
                  <a:cubicBezTo>
                    <a:pt x="227856" y="382062"/>
                    <a:pt x="230791" y="379219"/>
                    <a:pt x="234347" y="379219"/>
                  </a:cubicBezTo>
                  <a:close/>
                  <a:moveTo>
                    <a:pt x="234331" y="328645"/>
                  </a:moveTo>
                  <a:cubicBezTo>
                    <a:pt x="202825" y="328645"/>
                    <a:pt x="177194" y="354240"/>
                    <a:pt x="177194" y="385700"/>
                  </a:cubicBezTo>
                  <a:lnTo>
                    <a:pt x="177194" y="448532"/>
                  </a:lnTo>
                  <a:cubicBezTo>
                    <a:pt x="177194" y="479992"/>
                    <a:pt x="202825" y="505587"/>
                    <a:pt x="234331" y="505587"/>
                  </a:cubicBezTo>
                  <a:lnTo>
                    <a:pt x="271977" y="505587"/>
                  </a:lnTo>
                  <a:cubicBezTo>
                    <a:pt x="303482" y="505587"/>
                    <a:pt x="329113" y="479992"/>
                    <a:pt x="329113" y="448532"/>
                  </a:cubicBezTo>
                  <a:lnTo>
                    <a:pt x="329113" y="385700"/>
                  </a:lnTo>
                  <a:cubicBezTo>
                    <a:pt x="329113" y="354240"/>
                    <a:pt x="303482" y="328645"/>
                    <a:pt x="271977" y="328645"/>
                  </a:cubicBezTo>
                  <a:close/>
                  <a:moveTo>
                    <a:pt x="253109" y="0"/>
                  </a:moveTo>
                  <a:cubicBezTo>
                    <a:pt x="350829" y="0"/>
                    <a:pt x="430303" y="79362"/>
                    <a:pt x="430303" y="176942"/>
                  </a:cubicBezTo>
                  <a:lnTo>
                    <a:pt x="430303" y="252749"/>
                  </a:lnTo>
                  <a:lnTo>
                    <a:pt x="480943" y="252749"/>
                  </a:lnTo>
                  <a:cubicBezTo>
                    <a:pt x="494916" y="252749"/>
                    <a:pt x="506307" y="264124"/>
                    <a:pt x="506307" y="278077"/>
                  </a:cubicBezTo>
                  <a:lnTo>
                    <a:pt x="506307" y="581394"/>
                  </a:lnTo>
                  <a:cubicBezTo>
                    <a:pt x="506307" y="595435"/>
                    <a:pt x="494916" y="606722"/>
                    <a:pt x="480943" y="606722"/>
                  </a:cubicBezTo>
                  <a:lnTo>
                    <a:pt x="25275" y="606722"/>
                  </a:lnTo>
                  <a:cubicBezTo>
                    <a:pt x="11302" y="606722"/>
                    <a:pt x="0" y="595435"/>
                    <a:pt x="0" y="581394"/>
                  </a:cubicBezTo>
                  <a:lnTo>
                    <a:pt x="0" y="278077"/>
                  </a:lnTo>
                  <a:cubicBezTo>
                    <a:pt x="0" y="264124"/>
                    <a:pt x="11302" y="252749"/>
                    <a:pt x="25275" y="252749"/>
                  </a:cubicBezTo>
                  <a:lnTo>
                    <a:pt x="379753" y="252749"/>
                  </a:lnTo>
                  <a:lnTo>
                    <a:pt x="379753" y="176942"/>
                  </a:lnTo>
                  <a:cubicBezTo>
                    <a:pt x="379753" y="107267"/>
                    <a:pt x="322972" y="50568"/>
                    <a:pt x="253109" y="50568"/>
                  </a:cubicBezTo>
                  <a:cubicBezTo>
                    <a:pt x="183335" y="50568"/>
                    <a:pt x="126554" y="107267"/>
                    <a:pt x="126554" y="176942"/>
                  </a:cubicBezTo>
                  <a:cubicBezTo>
                    <a:pt x="126554" y="190895"/>
                    <a:pt x="115252" y="202270"/>
                    <a:pt x="101279" y="202270"/>
                  </a:cubicBezTo>
                  <a:cubicBezTo>
                    <a:pt x="87306" y="202270"/>
                    <a:pt x="75915" y="190895"/>
                    <a:pt x="75915" y="176942"/>
                  </a:cubicBezTo>
                  <a:cubicBezTo>
                    <a:pt x="75915" y="79362"/>
                    <a:pt x="155389" y="0"/>
                    <a:pt x="253109" y="0"/>
                  </a:cubicBezTo>
                  <a:close/>
                </a:path>
              </a:pathLst>
            </a:custGeom>
            <a:solidFill>
              <a:schemeClr val="bg1"/>
            </a:solidFill>
            <a:ln>
              <a:noFill/>
            </a:ln>
          </p:spPr>
          <p:txBody>
            <a:bodyPr vert="horz" wrap="square" lIns="91440" tIns="45720" rIns="91440" bIns="45720" numCol="1" anchor="t" anchorCtr="0" compatLnSpc="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Arial" panose="020B0604020202020204"/>
                <a:ea typeface="思源黑体 CN Bold"/>
                <a:cs typeface="阿里巴巴普惠体 R" panose="00020600040101010101" pitchFamily="18" charset="-122"/>
              </a:endParaRPr>
            </a:p>
          </p:txBody>
        </p:sp>
        <p:sp>
          <p:nvSpPr>
            <p:cNvPr id="34" name="任意多边形: 形状 111"/>
            <p:cNvSpPr/>
            <p:nvPr/>
          </p:nvSpPr>
          <p:spPr>
            <a:xfrm>
              <a:off x="7129970" y="2306638"/>
              <a:ext cx="802962" cy="802962"/>
            </a:xfrm>
            <a:prstGeom prst="ellipse">
              <a:avLst/>
            </a:prstGeom>
            <a:solidFill>
              <a:srgbClr val="2F3F80"/>
            </a:solidFill>
            <a:ln w="12700" cap="flat" cmpd="sng" algn="ctr">
              <a:noFill/>
              <a:prstDash val="solid"/>
              <a:miter lim="800000"/>
            </a:ln>
            <a:effectLst>
              <a:outerShdw blurRad="63500" algn="ctr"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FFFFFF"/>
                </a:solidFill>
                <a:effectLst/>
                <a:uLnTx/>
                <a:uFillTx/>
                <a:latin typeface="Humanst521 BT"/>
                <a:ea typeface="思源黑体 CN Bold"/>
                <a:cs typeface="+mn-ea"/>
              </a:endParaRPr>
            </a:p>
          </p:txBody>
        </p:sp>
        <p:sp>
          <p:nvSpPr>
            <p:cNvPr id="35" name="任意多边形: 形状 104"/>
            <p:cNvSpPr/>
            <p:nvPr/>
          </p:nvSpPr>
          <p:spPr bwMode="auto">
            <a:xfrm>
              <a:off x="7328466" y="2505465"/>
              <a:ext cx="405969" cy="405306"/>
            </a:xfrm>
            <a:custGeom>
              <a:avLst/>
              <a:gdLst>
                <a:gd name="connsiteX0" fmla="*/ 140017 w 606581"/>
                <a:gd name="connsiteY0" fmla="*/ 411043 h 605592"/>
                <a:gd name="connsiteX1" fmla="*/ 178821 w 606581"/>
                <a:gd name="connsiteY1" fmla="*/ 427078 h 605592"/>
                <a:gd name="connsiteX2" fmla="*/ 178821 w 606581"/>
                <a:gd name="connsiteY2" fmla="*/ 504564 h 605592"/>
                <a:gd name="connsiteX3" fmla="*/ 93692 w 606581"/>
                <a:gd name="connsiteY3" fmla="*/ 589557 h 605592"/>
                <a:gd name="connsiteX4" fmla="*/ 54887 w 606581"/>
                <a:gd name="connsiteY4" fmla="*/ 605592 h 605592"/>
                <a:gd name="connsiteX5" fmla="*/ 16083 w 606581"/>
                <a:gd name="connsiteY5" fmla="*/ 589557 h 605592"/>
                <a:gd name="connsiteX6" fmla="*/ 16083 w 606581"/>
                <a:gd name="connsiteY6" fmla="*/ 511979 h 605592"/>
                <a:gd name="connsiteX7" fmla="*/ 101212 w 606581"/>
                <a:gd name="connsiteY7" fmla="*/ 427078 h 605592"/>
                <a:gd name="connsiteX8" fmla="*/ 140017 w 606581"/>
                <a:gd name="connsiteY8" fmla="*/ 411043 h 605592"/>
                <a:gd name="connsiteX9" fmla="*/ 382501 w 606581"/>
                <a:gd name="connsiteY9" fmla="*/ 49537 h 605592"/>
                <a:gd name="connsiteX10" fmla="*/ 557044 w 606581"/>
                <a:gd name="connsiteY10" fmla="*/ 223798 h 605592"/>
                <a:gd name="connsiteX11" fmla="*/ 382501 w 606581"/>
                <a:gd name="connsiteY11" fmla="*/ 398059 h 605592"/>
                <a:gd name="connsiteX12" fmla="*/ 207957 w 606581"/>
                <a:gd name="connsiteY12" fmla="*/ 223798 h 605592"/>
                <a:gd name="connsiteX13" fmla="*/ 382501 w 606581"/>
                <a:gd name="connsiteY13" fmla="*/ 49537 h 605592"/>
                <a:gd name="connsiteX14" fmla="*/ 382536 w 606581"/>
                <a:gd name="connsiteY14" fmla="*/ 24750 h 605592"/>
                <a:gd name="connsiteX15" fmla="*/ 304914 w 606581"/>
                <a:gd name="connsiteY15" fmla="*/ 40417 h 605592"/>
                <a:gd name="connsiteX16" fmla="*/ 241591 w 606581"/>
                <a:gd name="connsiteY16" fmla="*/ 83058 h 605592"/>
                <a:gd name="connsiteX17" fmla="*/ 198880 w 606581"/>
                <a:gd name="connsiteY17" fmla="*/ 146278 h 605592"/>
                <a:gd name="connsiteX18" fmla="*/ 183189 w 606581"/>
                <a:gd name="connsiteY18" fmla="*/ 223774 h 605592"/>
                <a:gd name="connsiteX19" fmla="*/ 198880 w 606581"/>
                <a:gd name="connsiteY19" fmla="*/ 301177 h 605592"/>
                <a:gd name="connsiteX20" fmla="*/ 241591 w 606581"/>
                <a:gd name="connsiteY20" fmla="*/ 364490 h 605592"/>
                <a:gd name="connsiteX21" fmla="*/ 304914 w 606581"/>
                <a:gd name="connsiteY21" fmla="*/ 407131 h 605592"/>
                <a:gd name="connsiteX22" fmla="*/ 382536 w 606581"/>
                <a:gd name="connsiteY22" fmla="*/ 422705 h 605592"/>
                <a:gd name="connsiteX23" fmla="*/ 460158 w 606581"/>
                <a:gd name="connsiteY23" fmla="*/ 407131 h 605592"/>
                <a:gd name="connsiteX24" fmla="*/ 523481 w 606581"/>
                <a:gd name="connsiteY24" fmla="*/ 364490 h 605592"/>
                <a:gd name="connsiteX25" fmla="*/ 566192 w 606581"/>
                <a:gd name="connsiteY25" fmla="*/ 301177 h 605592"/>
                <a:gd name="connsiteX26" fmla="*/ 581883 w 606581"/>
                <a:gd name="connsiteY26" fmla="*/ 223774 h 605592"/>
                <a:gd name="connsiteX27" fmla="*/ 566192 w 606581"/>
                <a:gd name="connsiteY27" fmla="*/ 146278 h 605592"/>
                <a:gd name="connsiteX28" fmla="*/ 523481 w 606581"/>
                <a:gd name="connsiteY28" fmla="*/ 83058 h 605592"/>
                <a:gd name="connsiteX29" fmla="*/ 460158 w 606581"/>
                <a:gd name="connsiteY29" fmla="*/ 40417 h 605592"/>
                <a:gd name="connsiteX30" fmla="*/ 382536 w 606581"/>
                <a:gd name="connsiteY30" fmla="*/ 24750 h 605592"/>
                <a:gd name="connsiteX31" fmla="*/ 382536 w 606581"/>
                <a:gd name="connsiteY31" fmla="*/ 0 h 605592"/>
                <a:gd name="connsiteX32" fmla="*/ 469721 w 606581"/>
                <a:gd name="connsiteY32" fmla="*/ 17613 h 605592"/>
                <a:gd name="connsiteX33" fmla="*/ 540937 w 606581"/>
                <a:gd name="connsiteY33" fmla="*/ 65538 h 605592"/>
                <a:gd name="connsiteX34" fmla="*/ 588940 w 606581"/>
                <a:gd name="connsiteY34" fmla="*/ 136637 h 605592"/>
                <a:gd name="connsiteX35" fmla="*/ 606581 w 606581"/>
                <a:gd name="connsiteY35" fmla="*/ 223774 h 605592"/>
                <a:gd name="connsiteX36" fmla="*/ 588940 w 606581"/>
                <a:gd name="connsiteY36" fmla="*/ 310818 h 605592"/>
                <a:gd name="connsiteX37" fmla="*/ 540937 w 606581"/>
                <a:gd name="connsiteY37" fmla="*/ 381917 h 605592"/>
                <a:gd name="connsiteX38" fmla="*/ 469721 w 606581"/>
                <a:gd name="connsiteY38" fmla="*/ 429842 h 605592"/>
                <a:gd name="connsiteX39" fmla="*/ 382536 w 606581"/>
                <a:gd name="connsiteY39" fmla="*/ 447455 h 605592"/>
                <a:gd name="connsiteX40" fmla="*/ 295258 w 606581"/>
                <a:gd name="connsiteY40" fmla="*/ 429842 h 605592"/>
                <a:gd name="connsiteX41" fmla="*/ 240105 w 606581"/>
                <a:gd name="connsiteY41" fmla="*/ 396471 h 605592"/>
                <a:gd name="connsiteX42" fmla="*/ 209558 w 606581"/>
                <a:gd name="connsiteY42" fmla="*/ 427061 h 605592"/>
                <a:gd name="connsiteX43" fmla="*/ 196373 w 606581"/>
                <a:gd name="connsiteY43" fmla="*/ 409541 h 605592"/>
                <a:gd name="connsiteX44" fmla="*/ 178918 w 606581"/>
                <a:gd name="connsiteY44" fmla="*/ 396378 h 605592"/>
                <a:gd name="connsiteX45" fmla="*/ 209465 w 606581"/>
                <a:gd name="connsiteY45" fmla="*/ 365880 h 605592"/>
                <a:gd name="connsiteX46" fmla="*/ 176040 w 606581"/>
                <a:gd name="connsiteY46" fmla="*/ 310818 h 605592"/>
                <a:gd name="connsiteX47" fmla="*/ 158491 w 606581"/>
                <a:gd name="connsiteY47" fmla="*/ 223774 h 605592"/>
                <a:gd name="connsiteX48" fmla="*/ 176040 w 606581"/>
                <a:gd name="connsiteY48" fmla="*/ 136637 h 605592"/>
                <a:gd name="connsiteX49" fmla="*/ 224043 w 606581"/>
                <a:gd name="connsiteY49" fmla="*/ 65538 h 605592"/>
                <a:gd name="connsiteX50" fmla="*/ 295258 w 606581"/>
                <a:gd name="connsiteY50" fmla="*/ 17613 h 605592"/>
                <a:gd name="connsiteX51" fmla="*/ 382536 w 606581"/>
                <a:gd name="connsiteY51" fmla="*/ 0 h 605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6581" h="605592">
                  <a:moveTo>
                    <a:pt x="140017" y="411043"/>
                  </a:moveTo>
                  <a:cubicBezTo>
                    <a:pt x="154035" y="411043"/>
                    <a:pt x="168053" y="416326"/>
                    <a:pt x="178821" y="427078"/>
                  </a:cubicBezTo>
                  <a:cubicBezTo>
                    <a:pt x="200266" y="448488"/>
                    <a:pt x="200266" y="483153"/>
                    <a:pt x="178821" y="504564"/>
                  </a:cubicBezTo>
                  <a:lnTo>
                    <a:pt x="93692" y="589557"/>
                  </a:lnTo>
                  <a:cubicBezTo>
                    <a:pt x="83016" y="600216"/>
                    <a:pt x="68905" y="605592"/>
                    <a:pt x="54887" y="605592"/>
                  </a:cubicBezTo>
                  <a:cubicBezTo>
                    <a:pt x="40870" y="605592"/>
                    <a:pt x="26759" y="600216"/>
                    <a:pt x="16083" y="589557"/>
                  </a:cubicBezTo>
                  <a:cubicBezTo>
                    <a:pt x="-5362" y="568147"/>
                    <a:pt x="-5362" y="533389"/>
                    <a:pt x="16083" y="511979"/>
                  </a:cubicBezTo>
                  <a:lnTo>
                    <a:pt x="101212" y="427078"/>
                  </a:lnTo>
                  <a:cubicBezTo>
                    <a:pt x="111888" y="416326"/>
                    <a:pt x="125999" y="411043"/>
                    <a:pt x="140017" y="411043"/>
                  </a:cubicBezTo>
                  <a:close/>
                  <a:moveTo>
                    <a:pt x="382501" y="49537"/>
                  </a:moveTo>
                  <a:cubicBezTo>
                    <a:pt x="478871" y="49537"/>
                    <a:pt x="557044" y="127491"/>
                    <a:pt x="557044" y="223798"/>
                  </a:cubicBezTo>
                  <a:cubicBezTo>
                    <a:pt x="557044" y="320012"/>
                    <a:pt x="478871" y="398059"/>
                    <a:pt x="382501" y="398059"/>
                  </a:cubicBezTo>
                  <a:cubicBezTo>
                    <a:pt x="286130" y="398059"/>
                    <a:pt x="207957" y="320012"/>
                    <a:pt x="207957" y="223798"/>
                  </a:cubicBezTo>
                  <a:cubicBezTo>
                    <a:pt x="207957" y="127491"/>
                    <a:pt x="286130" y="49537"/>
                    <a:pt x="382501" y="49537"/>
                  </a:cubicBezTo>
                  <a:close/>
                  <a:moveTo>
                    <a:pt x="382536" y="24750"/>
                  </a:moveTo>
                  <a:cubicBezTo>
                    <a:pt x="355610" y="24750"/>
                    <a:pt x="329519" y="30034"/>
                    <a:pt x="304914" y="40417"/>
                  </a:cubicBezTo>
                  <a:cubicBezTo>
                    <a:pt x="281238" y="50428"/>
                    <a:pt x="259882" y="64796"/>
                    <a:pt x="241591" y="83058"/>
                  </a:cubicBezTo>
                  <a:cubicBezTo>
                    <a:pt x="223300" y="101319"/>
                    <a:pt x="208908" y="122547"/>
                    <a:pt x="198880" y="146278"/>
                  </a:cubicBezTo>
                  <a:cubicBezTo>
                    <a:pt x="188481" y="170843"/>
                    <a:pt x="183189" y="196891"/>
                    <a:pt x="183189" y="223774"/>
                  </a:cubicBezTo>
                  <a:cubicBezTo>
                    <a:pt x="183189" y="250564"/>
                    <a:pt x="188481" y="276705"/>
                    <a:pt x="198880" y="301177"/>
                  </a:cubicBezTo>
                  <a:cubicBezTo>
                    <a:pt x="208908" y="324908"/>
                    <a:pt x="223300" y="346228"/>
                    <a:pt x="241591" y="364490"/>
                  </a:cubicBezTo>
                  <a:cubicBezTo>
                    <a:pt x="259882" y="382752"/>
                    <a:pt x="281238" y="397027"/>
                    <a:pt x="304914" y="407131"/>
                  </a:cubicBezTo>
                  <a:cubicBezTo>
                    <a:pt x="329519" y="417513"/>
                    <a:pt x="355610" y="422705"/>
                    <a:pt x="382536" y="422705"/>
                  </a:cubicBezTo>
                  <a:cubicBezTo>
                    <a:pt x="409462" y="422705"/>
                    <a:pt x="435553" y="417513"/>
                    <a:pt x="460158" y="407131"/>
                  </a:cubicBezTo>
                  <a:cubicBezTo>
                    <a:pt x="483834" y="397027"/>
                    <a:pt x="505190" y="382752"/>
                    <a:pt x="523481" y="364490"/>
                  </a:cubicBezTo>
                  <a:cubicBezTo>
                    <a:pt x="541772" y="346228"/>
                    <a:pt x="556164" y="324908"/>
                    <a:pt x="566192" y="301177"/>
                  </a:cubicBezTo>
                  <a:cubicBezTo>
                    <a:pt x="576591" y="276705"/>
                    <a:pt x="581883" y="250564"/>
                    <a:pt x="581883" y="223774"/>
                  </a:cubicBezTo>
                  <a:cubicBezTo>
                    <a:pt x="581883" y="196891"/>
                    <a:pt x="576591" y="170843"/>
                    <a:pt x="566192" y="146278"/>
                  </a:cubicBezTo>
                  <a:cubicBezTo>
                    <a:pt x="556164" y="122547"/>
                    <a:pt x="541772" y="101319"/>
                    <a:pt x="523481" y="83058"/>
                  </a:cubicBezTo>
                  <a:cubicBezTo>
                    <a:pt x="505190" y="64796"/>
                    <a:pt x="483834" y="50428"/>
                    <a:pt x="460158" y="40417"/>
                  </a:cubicBezTo>
                  <a:cubicBezTo>
                    <a:pt x="435553" y="30034"/>
                    <a:pt x="409462" y="24750"/>
                    <a:pt x="382536" y="24750"/>
                  </a:cubicBezTo>
                  <a:close/>
                  <a:moveTo>
                    <a:pt x="382536" y="0"/>
                  </a:moveTo>
                  <a:cubicBezTo>
                    <a:pt x="412712" y="0"/>
                    <a:pt x="442145" y="5933"/>
                    <a:pt x="469721" y="17613"/>
                  </a:cubicBezTo>
                  <a:cubicBezTo>
                    <a:pt x="496462" y="28922"/>
                    <a:pt x="520417" y="45051"/>
                    <a:pt x="540937" y="65538"/>
                  </a:cubicBezTo>
                  <a:cubicBezTo>
                    <a:pt x="561549" y="86117"/>
                    <a:pt x="577705" y="110033"/>
                    <a:pt x="588940" y="136637"/>
                  </a:cubicBezTo>
                  <a:cubicBezTo>
                    <a:pt x="600639" y="164262"/>
                    <a:pt x="606581" y="193554"/>
                    <a:pt x="606581" y="223774"/>
                  </a:cubicBezTo>
                  <a:cubicBezTo>
                    <a:pt x="606581" y="253901"/>
                    <a:pt x="600639" y="283194"/>
                    <a:pt x="588940" y="310818"/>
                  </a:cubicBezTo>
                  <a:cubicBezTo>
                    <a:pt x="577705" y="337515"/>
                    <a:pt x="561549" y="361431"/>
                    <a:pt x="540937" y="381917"/>
                  </a:cubicBezTo>
                  <a:cubicBezTo>
                    <a:pt x="520417" y="402496"/>
                    <a:pt x="496462" y="418626"/>
                    <a:pt x="469721" y="429842"/>
                  </a:cubicBezTo>
                  <a:cubicBezTo>
                    <a:pt x="442145" y="441522"/>
                    <a:pt x="412805" y="447455"/>
                    <a:pt x="382536" y="447455"/>
                  </a:cubicBezTo>
                  <a:cubicBezTo>
                    <a:pt x="352267" y="447455"/>
                    <a:pt x="322927" y="441522"/>
                    <a:pt x="295258" y="429842"/>
                  </a:cubicBezTo>
                  <a:cubicBezTo>
                    <a:pt x="275295" y="421407"/>
                    <a:pt x="256818" y="410190"/>
                    <a:pt x="240105" y="396471"/>
                  </a:cubicBezTo>
                  <a:lnTo>
                    <a:pt x="209558" y="427061"/>
                  </a:lnTo>
                  <a:cubicBezTo>
                    <a:pt x="206030" y="420758"/>
                    <a:pt x="201666" y="414918"/>
                    <a:pt x="196373" y="409541"/>
                  </a:cubicBezTo>
                  <a:cubicBezTo>
                    <a:pt x="191081" y="404350"/>
                    <a:pt x="185232" y="399901"/>
                    <a:pt x="178918" y="396378"/>
                  </a:cubicBezTo>
                  <a:lnTo>
                    <a:pt x="209465" y="365880"/>
                  </a:lnTo>
                  <a:cubicBezTo>
                    <a:pt x="195724" y="349287"/>
                    <a:pt x="184582" y="330840"/>
                    <a:pt x="176040" y="310818"/>
                  </a:cubicBezTo>
                  <a:cubicBezTo>
                    <a:pt x="164341" y="283194"/>
                    <a:pt x="158491" y="253901"/>
                    <a:pt x="158491" y="223774"/>
                  </a:cubicBezTo>
                  <a:cubicBezTo>
                    <a:pt x="158491" y="193554"/>
                    <a:pt x="164341" y="164262"/>
                    <a:pt x="176040" y="136637"/>
                  </a:cubicBezTo>
                  <a:cubicBezTo>
                    <a:pt x="187367" y="110033"/>
                    <a:pt x="203523" y="86117"/>
                    <a:pt x="224043" y="65538"/>
                  </a:cubicBezTo>
                  <a:cubicBezTo>
                    <a:pt x="244655" y="45051"/>
                    <a:pt x="268610" y="28922"/>
                    <a:pt x="295258" y="17613"/>
                  </a:cubicBezTo>
                  <a:cubicBezTo>
                    <a:pt x="322927" y="5933"/>
                    <a:pt x="352267" y="0"/>
                    <a:pt x="382536" y="0"/>
                  </a:cubicBezTo>
                  <a:close/>
                </a:path>
              </a:pathLst>
            </a:custGeom>
            <a:solidFill>
              <a:schemeClr val="bg1"/>
            </a:solidFill>
            <a:ln>
              <a:noFill/>
            </a:ln>
          </p:spPr>
          <p:txBody>
            <a:bodyPr vert="horz" wrap="square" lIns="91440" tIns="45720" rIns="91440" bIns="45720" numCol="1" anchor="t" anchorCtr="0" compatLnSpc="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Arial" panose="020B0604020202020204"/>
                <a:ea typeface="思源黑体 CN Bold"/>
                <a:cs typeface="阿里巴巴普惠体 R" panose="00020600040101010101" pitchFamily="18" charset="-122"/>
              </a:endParaRPr>
            </a:p>
          </p:txBody>
        </p:sp>
        <p:sp>
          <p:nvSpPr>
            <p:cNvPr id="36" name="任意多边形: 形状 112"/>
            <p:cNvSpPr/>
            <p:nvPr/>
          </p:nvSpPr>
          <p:spPr>
            <a:xfrm>
              <a:off x="4259068" y="5042446"/>
              <a:ext cx="802962" cy="802962"/>
            </a:xfrm>
            <a:prstGeom prst="ellipse">
              <a:avLst/>
            </a:prstGeom>
            <a:solidFill>
              <a:srgbClr val="F62C40"/>
            </a:solidFill>
            <a:ln w="12700" cap="flat" cmpd="sng" algn="ctr">
              <a:noFill/>
              <a:prstDash val="solid"/>
              <a:miter lim="800000"/>
            </a:ln>
            <a:effectLst>
              <a:outerShdw blurRad="63500" algn="ctr"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FFFFFF"/>
                </a:solidFill>
                <a:effectLst/>
                <a:uLnTx/>
                <a:uFillTx/>
                <a:latin typeface="Humanst521 BT"/>
                <a:ea typeface="思源黑体 CN Bold"/>
                <a:cs typeface="+mn-ea"/>
              </a:endParaRPr>
            </a:p>
          </p:txBody>
        </p:sp>
        <p:sp>
          <p:nvSpPr>
            <p:cNvPr id="37" name="任意多边形: 形状 105"/>
            <p:cNvSpPr/>
            <p:nvPr/>
          </p:nvSpPr>
          <p:spPr bwMode="auto">
            <a:xfrm>
              <a:off x="4457564" y="5247053"/>
              <a:ext cx="405969" cy="393747"/>
            </a:xfrm>
            <a:custGeom>
              <a:avLst/>
              <a:gdLst>
                <a:gd name="connsiteX0" fmla="*/ 35700 w 578738"/>
                <a:gd name="connsiteY0" fmla="*/ 243554 h 561315"/>
                <a:gd name="connsiteX1" fmla="*/ 30383 w 578738"/>
                <a:gd name="connsiteY1" fmla="*/ 254930 h 561315"/>
                <a:gd name="connsiteX2" fmla="*/ 30383 w 578738"/>
                <a:gd name="connsiteY2" fmla="*/ 519604 h 561315"/>
                <a:gd name="connsiteX3" fmla="*/ 35700 w 578738"/>
                <a:gd name="connsiteY3" fmla="*/ 530980 h 561315"/>
                <a:gd name="connsiteX4" fmla="*/ 132926 w 578738"/>
                <a:gd name="connsiteY4" fmla="*/ 530980 h 561315"/>
                <a:gd name="connsiteX5" fmla="*/ 138243 w 578738"/>
                <a:gd name="connsiteY5" fmla="*/ 519604 h 561315"/>
                <a:gd name="connsiteX6" fmla="*/ 138243 w 578738"/>
                <a:gd name="connsiteY6" fmla="*/ 254930 h 561315"/>
                <a:gd name="connsiteX7" fmla="*/ 132926 w 578738"/>
                <a:gd name="connsiteY7" fmla="*/ 243554 h 561315"/>
                <a:gd name="connsiteX8" fmla="*/ 35700 w 578738"/>
                <a:gd name="connsiteY8" fmla="*/ 213219 h 561315"/>
                <a:gd name="connsiteX9" fmla="*/ 132926 w 578738"/>
                <a:gd name="connsiteY9" fmla="*/ 213219 h 561315"/>
                <a:gd name="connsiteX10" fmla="*/ 168626 w 578738"/>
                <a:gd name="connsiteY10" fmla="*/ 254930 h 561315"/>
                <a:gd name="connsiteX11" fmla="*/ 168626 w 578738"/>
                <a:gd name="connsiteY11" fmla="*/ 519604 h 561315"/>
                <a:gd name="connsiteX12" fmla="*/ 132926 w 578738"/>
                <a:gd name="connsiteY12" fmla="*/ 561315 h 561315"/>
                <a:gd name="connsiteX13" fmla="*/ 35700 w 578738"/>
                <a:gd name="connsiteY13" fmla="*/ 561315 h 561315"/>
                <a:gd name="connsiteX14" fmla="*/ 0 w 578738"/>
                <a:gd name="connsiteY14" fmla="*/ 519604 h 561315"/>
                <a:gd name="connsiteX15" fmla="*/ 0 w 578738"/>
                <a:gd name="connsiteY15" fmla="*/ 254930 h 561315"/>
                <a:gd name="connsiteX16" fmla="*/ 35700 w 578738"/>
                <a:gd name="connsiteY16" fmla="*/ 213219 h 561315"/>
                <a:gd name="connsiteX17" fmla="*/ 321281 w 578738"/>
                <a:gd name="connsiteY17" fmla="*/ 30341 h 561315"/>
                <a:gd name="connsiteX18" fmla="*/ 296219 w 578738"/>
                <a:gd name="connsiteY18" fmla="*/ 55373 h 561315"/>
                <a:gd name="connsiteX19" fmla="*/ 296979 w 578738"/>
                <a:gd name="connsiteY19" fmla="*/ 60683 h 561315"/>
                <a:gd name="connsiteX20" fmla="*/ 296979 w 578738"/>
                <a:gd name="connsiteY20" fmla="*/ 65992 h 561315"/>
                <a:gd name="connsiteX21" fmla="*/ 268119 w 578738"/>
                <a:gd name="connsiteY21" fmla="*/ 212389 h 561315"/>
                <a:gd name="connsiteX22" fmla="*/ 263563 w 578738"/>
                <a:gd name="connsiteY22" fmla="*/ 221492 h 561315"/>
                <a:gd name="connsiteX23" fmla="*/ 262044 w 578738"/>
                <a:gd name="connsiteY23" fmla="*/ 223009 h 561315"/>
                <a:gd name="connsiteX24" fmla="*/ 232425 w 578738"/>
                <a:gd name="connsiteY24" fmla="*/ 240455 h 561315"/>
                <a:gd name="connsiteX25" fmla="*/ 230146 w 578738"/>
                <a:gd name="connsiteY25" fmla="*/ 240455 h 561315"/>
                <a:gd name="connsiteX26" fmla="*/ 225590 w 578738"/>
                <a:gd name="connsiteY26" fmla="*/ 240455 h 561315"/>
                <a:gd name="connsiteX27" fmla="*/ 224071 w 578738"/>
                <a:gd name="connsiteY27" fmla="*/ 241214 h 561315"/>
                <a:gd name="connsiteX28" fmla="*/ 211919 w 578738"/>
                <a:gd name="connsiteY28" fmla="*/ 253350 h 561315"/>
                <a:gd name="connsiteX29" fmla="*/ 211919 w 578738"/>
                <a:gd name="connsiteY29" fmla="*/ 518079 h 561315"/>
                <a:gd name="connsiteX30" fmla="*/ 224830 w 578738"/>
                <a:gd name="connsiteY30" fmla="*/ 530974 h 561315"/>
                <a:gd name="connsiteX31" fmla="*/ 521019 w 578738"/>
                <a:gd name="connsiteY31" fmla="*/ 530974 h 561315"/>
                <a:gd name="connsiteX32" fmla="*/ 522538 w 578738"/>
                <a:gd name="connsiteY32" fmla="*/ 530215 h 561315"/>
                <a:gd name="connsiteX33" fmla="*/ 546081 w 578738"/>
                <a:gd name="connsiteY33" fmla="*/ 505942 h 561315"/>
                <a:gd name="connsiteX34" fmla="*/ 522538 w 578738"/>
                <a:gd name="connsiteY34" fmla="*/ 480910 h 561315"/>
                <a:gd name="connsiteX35" fmla="*/ 508108 w 578738"/>
                <a:gd name="connsiteY35" fmla="*/ 465740 h 561315"/>
                <a:gd name="connsiteX36" fmla="*/ 523298 w 578738"/>
                <a:gd name="connsiteY36" fmla="*/ 450569 h 561315"/>
                <a:gd name="connsiteX37" fmla="*/ 548360 w 578738"/>
                <a:gd name="connsiteY37" fmla="*/ 425537 h 561315"/>
                <a:gd name="connsiteX38" fmla="*/ 523298 w 578738"/>
                <a:gd name="connsiteY38" fmla="*/ 401264 h 561315"/>
                <a:gd name="connsiteX39" fmla="*/ 508108 w 578738"/>
                <a:gd name="connsiteY39" fmla="*/ 386094 h 561315"/>
                <a:gd name="connsiteX40" fmla="*/ 523298 w 578738"/>
                <a:gd name="connsiteY40" fmla="*/ 370923 h 561315"/>
                <a:gd name="connsiteX41" fmla="*/ 548360 w 578738"/>
                <a:gd name="connsiteY41" fmla="*/ 345891 h 561315"/>
                <a:gd name="connsiteX42" fmla="*/ 523298 w 578738"/>
                <a:gd name="connsiteY42" fmla="*/ 320860 h 561315"/>
                <a:gd name="connsiteX43" fmla="*/ 508108 w 578738"/>
                <a:gd name="connsiteY43" fmla="*/ 305689 h 561315"/>
                <a:gd name="connsiteX44" fmla="*/ 523298 w 578738"/>
                <a:gd name="connsiteY44" fmla="*/ 290518 h 561315"/>
                <a:gd name="connsiteX45" fmla="*/ 548360 w 578738"/>
                <a:gd name="connsiteY45" fmla="*/ 265487 h 561315"/>
                <a:gd name="connsiteX46" fmla="*/ 523298 w 578738"/>
                <a:gd name="connsiteY46" fmla="*/ 240455 h 561315"/>
                <a:gd name="connsiteX47" fmla="*/ 373684 w 578738"/>
                <a:gd name="connsiteY47" fmla="*/ 240455 h 561315"/>
                <a:gd name="connsiteX48" fmla="*/ 361533 w 578738"/>
                <a:gd name="connsiteY48" fmla="*/ 234387 h 561315"/>
                <a:gd name="connsiteX49" fmla="*/ 360014 w 578738"/>
                <a:gd name="connsiteY49" fmla="*/ 219975 h 561315"/>
                <a:gd name="connsiteX50" fmla="*/ 343306 w 578738"/>
                <a:gd name="connsiteY50" fmla="*/ 42478 h 561315"/>
                <a:gd name="connsiteX51" fmla="*/ 341787 w 578738"/>
                <a:gd name="connsiteY51" fmla="*/ 40961 h 561315"/>
                <a:gd name="connsiteX52" fmla="*/ 321281 w 578738"/>
                <a:gd name="connsiteY52" fmla="*/ 30341 h 561315"/>
                <a:gd name="connsiteX53" fmla="*/ 321281 w 578738"/>
                <a:gd name="connsiteY53" fmla="*/ 0 h 561315"/>
                <a:gd name="connsiteX54" fmla="*/ 365330 w 578738"/>
                <a:gd name="connsiteY54" fmla="*/ 21997 h 561315"/>
                <a:gd name="connsiteX55" fmla="*/ 395708 w 578738"/>
                <a:gd name="connsiteY55" fmla="*/ 210114 h 561315"/>
                <a:gd name="connsiteX56" fmla="*/ 523298 w 578738"/>
                <a:gd name="connsiteY56" fmla="*/ 210114 h 561315"/>
                <a:gd name="connsiteX57" fmla="*/ 562789 w 578738"/>
                <a:gd name="connsiteY57" fmla="*/ 226802 h 561315"/>
                <a:gd name="connsiteX58" fmla="*/ 578738 w 578738"/>
                <a:gd name="connsiteY58" fmla="*/ 265487 h 561315"/>
                <a:gd name="connsiteX59" fmla="*/ 561270 w 578738"/>
                <a:gd name="connsiteY59" fmla="*/ 305689 h 561315"/>
                <a:gd name="connsiteX60" fmla="*/ 578738 w 578738"/>
                <a:gd name="connsiteY60" fmla="*/ 345891 h 561315"/>
                <a:gd name="connsiteX61" fmla="*/ 561270 w 578738"/>
                <a:gd name="connsiteY61" fmla="*/ 386094 h 561315"/>
                <a:gd name="connsiteX62" fmla="*/ 578738 w 578738"/>
                <a:gd name="connsiteY62" fmla="*/ 425537 h 561315"/>
                <a:gd name="connsiteX63" fmla="*/ 560511 w 578738"/>
                <a:gd name="connsiteY63" fmla="*/ 466498 h 561315"/>
                <a:gd name="connsiteX64" fmla="*/ 576460 w 578738"/>
                <a:gd name="connsiteY64" fmla="*/ 505942 h 561315"/>
                <a:gd name="connsiteX65" fmla="*/ 527095 w 578738"/>
                <a:gd name="connsiteY65" fmla="*/ 560556 h 561315"/>
                <a:gd name="connsiteX66" fmla="*/ 523298 w 578738"/>
                <a:gd name="connsiteY66" fmla="*/ 561315 h 561315"/>
                <a:gd name="connsiteX67" fmla="*/ 224830 w 578738"/>
                <a:gd name="connsiteY67" fmla="*/ 561315 h 561315"/>
                <a:gd name="connsiteX68" fmla="*/ 181541 w 578738"/>
                <a:gd name="connsiteY68" fmla="*/ 518079 h 561315"/>
                <a:gd name="connsiteX69" fmla="*/ 181541 w 578738"/>
                <a:gd name="connsiteY69" fmla="*/ 253350 h 561315"/>
                <a:gd name="connsiteX70" fmla="*/ 222552 w 578738"/>
                <a:gd name="connsiteY70" fmla="*/ 210872 h 561315"/>
                <a:gd name="connsiteX71" fmla="*/ 224830 w 578738"/>
                <a:gd name="connsiteY71" fmla="*/ 210114 h 561315"/>
                <a:gd name="connsiteX72" fmla="*/ 229387 w 578738"/>
                <a:gd name="connsiteY72" fmla="*/ 210114 h 561315"/>
                <a:gd name="connsiteX73" fmla="*/ 237741 w 578738"/>
                <a:gd name="connsiteY73" fmla="*/ 205563 h 561315"/>
                <a:gd name="connsiteX74" fmla="*/ 240779 w 578738"/>
                <a:gd name="connsiteY74" fmla="*/ 198736 h 561315"/>
                <a:gd name="connsiteX75" fmla="*/ 266600 w 578738"/>
                <a:gd name="connsiteY75" fmla="*/ 66751 h 561315"/>
                <a:gd name="connsiteX76" fmla="*/ 266600 w 578738"/>
                <a:gd name="connsiteY76" fmla="*/ 60683 h 561315"/>
                <a:gd name="connsiteX77" fmla="*/ 265841 w 578738"/>
                <a:gd name="connsiteY77" fmla="*/ 55373 h 561315"/>
                <a:gd name="connsiteX78" fmla="*/ 321281 w 578738"/>
                <a:gd name="connsiteY78" fmla="*/ 0 h 561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578738" h="561315">
                  <a:moveTo>
                    <a:pt x="35700" y="243554"/>
                  </a:moveTo>
                  <a:cubicBezTo>
                    <a:pt x="34181" y="243554"/>
                    <a:pt x="30383" y="248104"/>
                    <a:pt x="30383" y="254930"/>
                  </a:cubicBezTo>
                  <a:lnTo>
                    <a:pt x="30383" y="519604"/>
                  </a:lnTo>
                  <a:cubicBezTo>
                    <a:pt x="30383" y="526430"/>
                    <a:pt x="34181" y="530980"/>
                    <a:pt x="35700" y="530980"/>
                  </a:cubicBezTo>
                  <a:lnTo>
                    <a:pt x="132926" y="530980"/>
                  </a:lnTo>
                  <a:cubicBezTo>
                    <a:pt x="134445" y="530980"/>
                    <a:pt x="138243" y="526430"/>
                    <a:pt x="138243" y="519604"/>
                  </a:cubicBezTo>
                  <a:lnTo>
                    <a:pt x="138243" y="254930"/>
                  </a:lnTo>
                  <a:cubicBezTo>
                    <a:pt x="138243" y="248104"/>
                    <a:pt x="134445" y="243554"/>
                    <a:pt x="132926" y="243554"/>
                  </a:cubicBezTo>
                  <a:close/>
                  <a:moveTo>
                    <a:pt x="35700" y="213219"/>
                  </a:moveTo>
                  <a:lnTo>
                    <a:pt x="132926" y="213219"/>
                  </a:lnTo>
                  <a:cubicBezTo>
                    <a:pt x="152675" y="213219"/>
                    <a:pt x="168626" y="231420"/>
                    <a:pt x="168626" y="254930"/>
                  </a:cubicBezTo>
                  <a:lnTo>
                    <a:pt x="168626" y="519604"/>
                  </a:lnTo>
                  <a:cubicBezTo>
                    <a:pt x="168626" y="542356"/>
                    <a:pt x="152675" y="561315"/>
                    <a:pt x="132926" y="561315"/>
                  </a:cubicBezTo>
                  <a:lnTo>
                    <a:pt x="35700" y="561315"/>
                  </a:lnTo>
                  <a:cubicBezTo>
                    <a:pt x="15951" y="561315"/>
                    <a:pt x="0" y="542356"/>
                    <a:pt x="0" y="519604"/>
                  </a:cubicBezTo>
                  <a:lnTo>
                    <a:pt x="0" y="254930"/>
                  </a:lnTo>
                  <a:cubicBezTo>
                    <a:pt x="0" y="231420"/>
                    <a:pt x="15951" y="213219"/>
                    <a:pt x="35700" y="213219"/>
                  </a:cubicBezTo>
                  <a:close/>
                  <a:moveTo>
                    <a:pt x="321281" y="30341"/>
                  </a:moveTo>
                  <a:cubicBezTo>
                    <a:pt x="307611" y="30341"/>
                    <a:pt x="296219" y="41719"/>
                    <a:pt x="296219" y="55373"/>
                  </a:cubicBezTo>
                  <a:cubicBezTo>
                    <a:pt x="296219" y="56890"/>
                    <a:pt x="296979" y="59166"/>
                    <a:pt x="296979" y="60683"/>
                  </a:cubicBezTo>
                  <a:cubicBezTo>
                    <a:pt x="297738" y="62200"/>
                    <a:pt x="297738" y="64475"/>
                    <a:pt x="296979" y="65992"/>
                  </a:cubicBezTo>
                  <a:cubicBezTo>
                    <a:pt x="306852" y="119090"/>
                    <a:pt x="287106" y="174463"/>
                    <a:pt x="268119" y="212389"/>
                  </a:cubicBezTo>
                  <a:cubicBezTo>
                    <a:pt x="266600" y="215424"/>
                    <a:pt x="265081" y="218458"/>
                    <a:pt x="263563" y="221492"/>
                  </a:cubicBezTo>
                  <a:cubicBezTo>
                    <a:pt x="263563" y="221492"/>
                    <a:pt x="262803" y="222250"/>
                    <a:pt x="262044" y="223009"/>
                  </a:cubicBezTo>
                  <a:cubicBezTo>
                    <a:pt x="255209" y="232870"/>
                    <a:pt x="244576" y="238938"/>
                    <a:pt x="232425" y="240455"/>
                  </a:cubicBezTo>
                  <a:cubicBezTo>
                    <a:pt x="231665" y="240455"/>
                    <a:pt x="230906" y="240455"/>
                    <a:pt x="230146" y="240455"/>
                  </a:cubicBezTo>
                  <a:lnTo>
                    <a:pt x="225590" y="240455"/>
                  </a:lnTo>
                  <a:cubicBezTo>
                    <a:pt x="225590" y="241214"/>
                    <a:pt x="224830" y="241214"/>
                    <a:pt x="224071" y="241214"/>
                  </a:cubicBezTo>
                  <a:cubicBezTo>
                    <a:pt x="217236" y="241214"/>
                    <a:pt x="211919" y="246524"/>
                    <a:pt x="211919" y="253350"/>
                  </a:cubicBezTo>
                  <a:lnTo>
                    <a:pt x="211919" y="518079"/>
                  </a:lnTo>
                  <a:cubicBezTo>
                    <a:pt x="211919" y="524905"/>
                    <a:pt x="217995" y="530974"/>
                    <a:pt x="224830" y="530974"/>
                  </a:cubicBezTo>
                  <a:lnTo>
                    <a:pt x="521019" y="530974"/>
                  </a:lnTo>
                  <a:cubicBezTo>
                    <a:pt x="521779" y="530974"/>
                    <a:pt x="521779" y="530215"/>
                    <a:pt x="522538" y="530215"/>
                  </a:cubicBezTo>
                  <a:cubicBezTo>
                    <a:pt x="536208" y="530215"/>
                    <a:pt x="546081" y="518837"/>
                    <a:pt x="546081" y="505942"/>
                  </a:cubicBezTo>
                  <a:cubicBezTo>
                    <a:pt x="546081" y="493047"/>
                    <a:pt x="536208" y="481669"/>
                    <a:pt x="522538" y="480910"/>
                  </a:cubicBezTo>
                  <a:cubicBezTo>
                    <a:pt x="514943" y="480910"/>
                    <a:pt x="508108" y="474084"/>
                    <a:pt x="508108" y="465740"/>
                  </a:cubicBezTo>
                  <a:cubicBezTo>
                    <a:pt x="508108" y="457396"/>
                    <a:pt x="514943" y="450569"/>
                    <a:pt x="523298" y="450569"/>
                  </a:cubicBezTo>
                  <a:cubicBezTo>
                    <a:pt x="536968" y="450569"/>
                    <a:pt x="548360" y="439191"/>
                    <a:pt x="548360" y="425537"/>
                  </a:cubicBezTo>
                  <a:cubicBezTo>
                    <a:pt x="548360" y="411884"/>
                    <a:pt x="536968" y="401264"/>
                    <a:pt x="523298" y="401264"/>
                  </a:cubicBezTo>
                  <a:cubicBezTo>
                    <a:pt x="514943" y="401264"/>
                    <a:pt x="508108" y="394438"/>
                    <a:pt x="508108" y="386094"/>
                  </a:cubicBezTo>
                  <a:cubicBezTo>
                    <a:pt x="508108" y="377750"/>
                    <a:pt x="514943" y="370923"/>
                    <a:pt x="523298" y="370923"/>
                  </a:cubicBezTo>
                  <a:cubicBezTo>
                    <a:pt x="536968" y="370923"/>
                    <a:pt x="548360" y="359545"/>
                    <a:pt x="548360" y="345891"/>
                  </a:cubicBezTo>
                  <a:cubicBezTo>
                    <a:pt x="548360" y="332238"/>
                    <a:pt x="536968" y="320860"/>
                    <a:pt x="523298" y="320860"/>
                  </a:cubicBezTo>
                  <a:cubicBezTo>
                    <a:pt x="514943" y="320860"/>
                    <a:pt x="508108" y="314033"/>
                    <a:pt x="508108" y="305689"/>
                  </a:cubicBezTo>
                  <a:cubicBezTo>
                    <a:pt x="508108" y="297345"/>
                    <a:pt x="514943" y="290518"/>
                    <a:pt x="523298" y="290518"/>
                  </a:cubicBezTo>
                  <a:cubicBezTo>
                    <a:pt x="536968" y="290518"/>
                    <a:pt x="548360" y="279140"/>
                    <a:pt x="548360" y="265487"/>
                  </a:cubicBezTo>
                  <a:cubicBezTo>
                    <a:pt x="548360" y="251833"/>
                    <a:pt x="536968" y="240455"/>
                    <a:pt x="523298" y="240455"/>
                  </a:cubicBezTo>
                  <a:lnTo>
                    <a:pt x="373684" y="240455"/>
                  </a:lnTo>
                  <a:cubicBezTo>
                    <a:pt x="369127" y="240455"/>
                    <a:pt x="363811" y="238180"/>
                    <a:pt x="361533" y="234387"/>
                  </a:cubicBezTo>
                  <a:cubicBezTo>
                    <a:pt x="358495" y="229836"/>
                    <a:pt x="357735" y="224526"/>
                    <a:pt x="360014" y="219975"/>
                  </a:cubicBezTo>
                  <a:cubicBezTo>
                    <a:pt x="401784" y="120607"/>
                    <a:pt x="349381" y="50822"/>
                    <a:pt x="343306" y="42478"/>
                  </a:cubicBezTo>
                  <a:cubicBezTo>
                    <a:pt x="342546" y="42478"/>
                    <a:pt x="341787" y="41719"/>
                    <a:pt x="341787" y="40961"/>
                  </a:cubicBezTo>
                  <a:cubicBezTo>
                    <a:pt x="336471" y="34134"/>
                    <a:pt x="329635" y="30341"/>
                    <a:pt x="321281" y="30341"/>
                  </a:cubicBezTo>
                  <a:close/>
                  <a:moveTo>
                    <a:pt x="321281" y="0"/>
                  </a:moveTo>
                  <a:cubicBezTo>
                    <a:pt x="338749" y="0"/>
                    <a:pt x="354698" y="8344"/>
                    <a:pt x="365330" y="21997"/>
                  </a:cubicBezTo>
                  <a:cubicBezTo>
                    <a:pt x="368368" y="25032"/>
                    <a:pt x="431403" y="99368"/>
                    <a:pt x="395708" y="210114"/>
                  </a:cubicBezTo>
                  <a:lnTo>
                    <a:pt x="523298" y="210114"/>
                  </a:lnTo>
                  <a:cubicBezTo>
                    <a:pt x="538487" y="210114"/>
                    <a:pt x="552157" y="216182"/>
                    <a:pt x="562789" y="226802"/>
                  </a:cubicBezTo>
                  <a:cubicBezTo>
                    <a:pt x="572662" y="237421"/>
                    <a:pt x="578738" y="251075"/>
                    <a:pt x="578738" y="265487"/>
                  </a:cubicBezTo>
                  <a:cubicBezTo>
                    <a:pt x="578738" y="281416"/>
                    <a:pt x="571903" y="295828"/>
                    <a:pt x="561270" y="305689"/>
                  </a:cubicBezTo>
                  <a:cubicBezTo>
                    <a:pt x="571903" y="315550"/>
                    <a:pt x="578738" y="329962"/>
                    <a:pt x="578738" y="345891"/>
                  </a:cubicBezTo>
                  <a:cubicBezTo>
                    <a:pt x="578738" y="361821"/>
                    <a:pt x="571903" y="375474"/>
                    <a:pt x="561270" y="386094"/>
                  </a:cubicBezTo>
                  <a:cubicBezTo>
                    <a:pt x="571903" y="395955"/>
                    <a:pt x="578738" y="410367"/>
                    <a:pt x="578738" y="425537"/>
                  </a:cubicBezTo>
                  <a:cubicBezTo>
                    <a:pt x="578738" y="442225"/>
                    <a:pt x="571903" y="456637"/>
                    <a:pt x="560511" y="466498"/>
                  </a:cubicBezTo>
                  <a:cubicBezTo>
                    <a:pt x="570384" y="477118"/>
                    <a:pt x="576460" y="490771"/>
                    <a:pt x="576460" y="505942"/>
                  </a:cubicBezTo>
                  <a:cubicBezTo>
                    <a:pt x="576460" y="534008"/>
                    <a:pt x="555195" y="557522"/>
                    <a:pt x="527095" y="560556"/>
                  </a:cubicBezTo>
                  <a:cubicBezTo>
                    <a:pt x="525576" y="560556"/>
                    <a:pt x="524816" y="561315"/>
                    <a:pt x="523298" y="561315"/>
                  </a:cubicBezTo>
                  <a:lnTo>
                    <a:pt x="224830" y="561315"/>
                  </a:lnTo>
                  <a:cubicBezTo>
                    <a:pt x="201287" y="561315"/>
                    <a:pt x="181541" y="541593"/>
                    <a:pt x="181541" y="518079"/>
                  </a:cubicBezTo>
                  <a:lnTo>
                    <a:pt x="181541" y="253350"/>
                  </a:lnTo>
                  <a:cubicBezTo>
                    <a:pt x="181541" y="230594"/>
                    <a:pt x="199768" y="211631"/>
                    <a:pt x="222552" y="210872"/>
                  </a:cubicBezTo>
                  <a:cubicBezTo>
                    <a:pt x="223311" y="210872"/>
                    <a:pt x="224071" y="210114"/>
                    <a:pt x="224830" y="210114"/>
                  </a:cubicBezTo>
                  <a:lnTo>
                    <a:pt x="229387" y="210114"/>
                  </a:lnTo>
                  <a:cubicBezTo>
                    <a:pt x="232425" y="210114"/>
                    <a:pt x="235463" y="208597"/>
                    <a:pt x="237741" y="205563"/>
                  </a:cubicBezTo>
                  <a:cubicBezTo>
                    <a:pt x="238500" y="203287"/>
                    <a:pt x="240019" y="201011"/>
                    <a:pt x="240779" y="198736"/>
                  </a:cubicBezTo>
                  <a:cubicBezTo>
                    <a:pt x="255209" y="170670"/>
                    <a:pt x="277233" y="115297"/>
                    <a:pt x="266600" y="66751"/>
                  </a:cubicBezTo>
                  <a:cubicBezTo>
                    <a:pt x="265841" y="65234"/>
                    <a:pt x="265841" y="62958"/>
                    <a:pt x="266600" y="60683"/>
                  </a:cubicBezTo>
                  <a:cubicBezTo>
                    <a:pt x="265841" y="59166"/>
                    <a:pt x="265841" y="56890"/>
                    <a:pt x="265841" y="55373"/>
                  </a:cubicBezTo>
                  <a:cubicBezTo>
                    <a:pt x="265841" y="25032"/>
                    <a:pt x="290903" y="0"/>
                    <a:pt x="321281" y="0"/>
                  </a:cubicBezTo>
                  <a:close/>
                </a:path>
              </a:pathLst>
            </a:custGeom>
            <a:solidFill>
              <a:schemeClr val="bg1"/>
            </a:solidFill>
            <a:ln>
              <a:noFill/>
            </a:ln>
          </p:spPr>
          <p:txBody>
            <a:bodyPr vert="horz" wrap="square" lIns="91440" tIns="45720" rIns="91440" bIns="45720" numCol="1" anchor="t" anchorCtr="0" compatLnSpc="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Arial" panose="020B0604020202020204"/>
                <a:ea typeface="思源黑体 CN Bold"/>
                <a:cs typeface="阿里巴巴普惠体 R" panose="00020600040101010101" pitchFamily="18" charset="-122"/>
              </a:endParaRPr>
            </a:p>
          </p:txBody>
        </p:sp>
        <p:sp>
          <p:nvSpPr>
            <p:cNvPr id="38" name="任意多边形: 形状 113"/>
            <p:cNvSpPr/>
            <p:nvPr/>
          </p:nvSpPr>
          <p:spPr>
            <a:xfrm>
              <a:off x="7129970" y="5042446"/>
              <a:ext cx="802962" cy="802962"/>
            </a:xfrm>
            <a:prstGeom prst="ellipse">
              <a:avLst/>
            </a:prstGeom>
            <a:solidFill>
              <a:srgbClr val="2F3F80"/>
            </a:solidFill>
            <a:ln w="12700" cap="flat" cmpd="sng" algn="ctr">
              <a:noFill/>
              <a:prstDash val="solid"/>
              <a:miter lim="800000"/>
            </a:ln>
            <a:effectLst>
              <a:outerShdw blurRad="63500" algn="ctr"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FFFFFF"/>
                </a:solidFill>
                <a:effectLst/>
                <a:uLnTx/>
                <a:uFillTx/>
                <a:latin typeface="Humanst521 BT"/>
                <a:ea typeface="思源黑体 CN Bold"/>
                <a:cs typeface="+mn-ea"/>
              </a:endParaRPr>
            </a:p>
          </p:txBody>
        </p:sp>
        <p:sp>
          <p:nvSpPr>
            <p:cNvPr id="39" name="任意多边形: 形状 101"/>
            <p:cNvSpPr/>
            <p:nvPr/>
          </p:nvSpPr>
          <p:spPr bwMode="auto">
            <a:xfrm>
              <a:off x="7343410" y="5240942"/>
              <a:ext cx="376079" cy="405969"/>
            </a:xfrm>
            <a:custGeom>
              <a:avLst/>
              <a:gdLst>
                <a:gd name="connsiteX0" fmla="*/ 250789 w 563817"/>
                <a:gd name="connsiteY0" fmla="*/ 546529 h 608627"/>
                <a:gd name="connsiteX1" fmla="*/ 313028 w 563817"/>
                <a:gd name="connsiteY1" fmla="*/ 546529 h 608627"/>
                <a:gd name="connsiteX2" fmla="*/ 313028 w 563817"/>
                <a:gd name="connsiteY2" fmla="*/ 577578 h 608627"/>
                <a:gd name="connsiteX3" fmla="*/ 281909 w 563817"/>
                <a:gd name="connsiteY3" fmla="*/ 608627 h 608627"/>
                <a:gd name="connsiteX4" fmla="*/ 250789 w 563817"/>
                <a:gd name="connsiteY4" fmla="*/ 577578 h 608627"/>
                <a:gd name="connsiteX5" fmla="*/ 464320 w 563817"/>
                <a:gd name="connsiteY5" fmla="*/ 405681 h 608627"/>
                <a:gd name="connsiteX6" fmla="*/ 526488 w 563817"/>
                <a:gd name="connsiteY6" fmla="*/ 405681 h 608627"/>
                <a:gd name="connsiteX7" fmla="*/ 526488 w 563817"/>
                <a:gd name="connsiteY7" fmla="*/ 577572 h 608627"/>
                <a:gd name="connsiteX8" fmla="*/ 495404 w 563817"/>
                <a:gd name="connsiteY8" fmla="*/ 608627 h 608627"/>
                <a:gd name="connsiteX9" fmla="*/ 464320 w 563817"/>
                <a:gd name="connsiteY9" fmla="*/ 577572 h 608627"/>
                <a:gd name="connsiteX10" fmla="*/ 233217 w 563817"/>
                <a:gd name="connsiteY10" fmla="*/ 343583 h 608627"/>
                <a:gd name="connsiteX11" fmla="*/ 330600 w 563817"/>
                <a:gd name="connsiteY11" fmla="*/ 343583 h 608627"/>
                <a:gd name="connsiteX12" fmla="*/ 350357 w 563817"/>
                <a:gd name="connsiteY12" fmla="*/ 363308 h 608627"/>
                <a:gd name="connsiteX13" fmla="*/ 350357 w 563817"/>
                <a:gd name="connsiteY13" fmla="*/ 485538 h 608627"/>
                <a:gd name="connsiteX14" fmla="*/ 330600 w 563817"/>
                <a:gd name="connsiteY14" fmla="*/ 505107 h 608627"/>
                <a:gd name="connsiteX15" fmla="*/ 233217 w 563817"/>
                <a:gd name="connsiteY15" fmla="*/ 505107 h 608627"/>
                <a:gd name="connsiteX16" fmla="*/ 213460 w 563817"/>
                <a:gd name="connsiteY16" fmla="*/ 485538 h 608627"/>
                <a:gd name="connsiteX17" fmla="*/ 213460 w 563817"/>
                <a:gd name="connsiteY17" fmla="*/ 363308 h 608627"/>
                <a:gd name="connsiteX18" fmla="*/ 233217 w 563817"/>
                <a:gd name="connsiteY18" fmla="*/ 343583 h 608627"/>
                <a:gd name="connsiteX19" fmla="*/ 37329 w 563817"/>
                <a:gd name="connsiteY19" fmla="*/ 314722 h 608627"/>
                <a:gd name="connsiteX20" fmla="*/ 99497 w 563817"/>
                <a:gd name="connsiteY20" fmla="*/ 314722 h 608627"/>
                <a:gd name="connsiteX21" fmla="*/ 99497 w 563817"/>
                <a:gd name="connsiteY21" fmla="*/ 577575 h 608627"/>
                <a:gd name="connsiteX22" fmla="*/ 68413 w 563817"/>
                <a:gd name="connsiteY22" fmla="*/ 608627 h 608627"/>
                <a:gd name="connsiteX23" fmla="*/ 37329 w 563817"/>
                <a:gd name="connsiteY23" fmla="*/ 577575 h 608627"/>
                <a:gd name="connsiteX24" fmla="*/ 446737 w 563817"/>
                <a:gd name="connsiteY24" fmla="*/ 202946 h 608627"/>
                <a:gd name="connsiteX25" fmla="*/ 544226 w 563817"/>
                <a:gd name="connsiteY25" fmla="*/ 202946 h 608627"/>
                <a:gd name="connsiteX26" fmla="*/ 563817 w 563817"/>
                <a:gd name="connsiteY26" fmla="*/ 222507 h 608627"/>
                <a:gd name="connsiteX27" fmla="*/ 563817 w 563817"/>
                <a:gd name="connsiteY27" fmla="*/ 344684 h 608627"/>
                <a:gd name="connsiteX28" fmla="*/ 544226 w 563817"/>
                <a:gd name="connsiteY28" fmla="*/ 364400 h 608627"/>
                <a:gd name="connsiteX29" fmla="*/ 446737 w 563817"/>
                <a:gd name="connsiteY29" fmla="*/ 364400 h 608627"/>
                <a:gd name="connsiteX30" fmla="*/ 426991 w 563817"/>
                <a:gd name="connsiteY30" fmla="*/ 344684 h 608627"/>
                <a:gd name="connsiteX31" fmla="*/ 426991 w 563817"/>
                <a:gd name="connsiteY31" fmla="*/ 222507 h 608627"/>
                <a:gd name="connsiteX32" fmla="*/ 446737 w 563817"/>
                <a:gd name="connsiteY32" fmla="*/ 202946 h 608627"/>
                <a:gd name="connsiteX33" fmla="*/ 19591 w 563817"/>
                <a:gd name="connsiteY33" fmla="*/ 111776 h 608627"/>
                <a:gd name="connsiteX34" fmla="*/ 117080 w 563817"/>
                <a:gd name="connsiteY34" fmla="*/ 111776 h 608627"/>
                <a:gd name="connsiteX35" fmla="*/ 136826 w 563817"/>
                <a:gd name="connsiteY35" fmla="*/ 131501 h 608627"/>
                <a:gd name="connsiteX36" fmla="*/ 136826 w 563817"/>
                <a:gd name="connsiteY36" fmla="*/ 253576 h 608627"/>
                <a:gd name="connsiteX37" fmla="*/ 117080 w 563817"/>
                <a:gd name="connsiteY37" fmla="*/ 273300 h 608627"/>
                <a:gd name="connsiteX38" fmla="*/ 19591 w 563817"/>
                <a:gd name="connsiteY38" fmla="*/ 273300 h 608627"/>
                <a:gd name="connsiteX39" fmla="*/ 0 w 563817"/>
                <a:gd name="connsiteY39" fmla="*/ 253576 h 608627"/>
                <a:gd name="connsiteX40" fmla="*/ 0 w 563817"/>
                <a:gd name="connsiteY40" fmla="*/ 131501 h 608627"/>
                <a:gd name="connsiteX41" fmla="*/ 19591 w 563817"/>
                <a:gd name="connsiteY41" fmla="*/ 111776 h 608627"/>
                <a:gd name="connsiteX42" fmla="*/ 495404 w 563817"/>
                <a:gd name="connsiteY42" fmla="*/ 0 h 608627"/>
                <a:gd name="connsiteX43" fmla="*/ 526488 w 563817"/>
                <a:gd name="connsiteY43" fmla="*/ 31049 h 608627"/>
                <a:gd name="connsiteX44" fmla="*/ 526488 w 563817"/>
                <a:gd name="connsiteY44" fmla="*/ 161454 h 608627"/>
                <a:gd name="connsiteX45" fmla="*/ 464320 w 563817"/>
                <a:gd name="connsiteY45" fmla="*/ 161454 h 608627"/>
                <a:gd name="connsiteX46" fmla="*/ 464320 w 563817"/>
                <a:gd name="connsiteY46" fmla="*/ 31049 h 608627"/>
                <a:gd name="connsiteX47" fmla="*/ 495404 w 563817"/>
                <a:gd name="connsiteY47" fmla="*/ 0 h 608627"/>
                <a:gd name="connsiteX48" fmla="*/ 281909 w 563817"/>
                <a:gd name="connsiteY48" fmla="*/ 0 h 608627"/>
                <a:gd name="connsiteX49" fmla="*/ 313028 w 563817"/>
                <a:gd name="connsiteY49" fmla="*/ 31053 h 608627"/>
                <a:gd name="connsiteX50" fmla="*/ 313028 w 563817"/>
                <a:gd name="connsiteY50" fmla="*/ 302302 h 608627"/>
                <a:gd name="connsiteX51" fmla="*/ 250789 w 563817"/>
                <a:gd name="connsiteY51" fmla="*/ 302302 h 608627"/>
                <a:gd name="connsiteX52" fmla="*/ 250789 w 563817"/>
                <a:gd name="connsiteY52" fmla="*/ 31053 h 608627"/>
                <a:gd name="connsiteX53" fmla="*/ 281909 w 563817"/>
                <a:gd name="connsiteY53" fmla="*/ 0 h 608627"/>
                <a:gd name="connsiteX54" fmla="*/ 68413 w 563817"/>
                <a:gd name="connsiteY54" fmla="*/ 0 h 608627"/>
                <a:gd name="connsiteX55" fmla="*/ 99497 w 563817"/>
                <a:gd name="connsiteY55" fmla="*/ 31061 h 608627"/>
                <a:gd name="connsiteX56" fmla="*/ 99497 w 563817"/>
                <a:gd name="connsiteY56" fmla="*/ 70354 h 608627"/>
                <a:gd name="connsiteX57" fmla="*/ 37329 w 563817"/>
                <a:gd name="connsiteY57" fmla="*/ 70354 h 608627"/>
                <a:gd name="connsiteX58" fmla="*/ 37329 w 563817"/>
                <a:gd name="connsiteY58" fmla="*/ 31061 h 608627"/>
                <a:gd name="connsiteX59" fmla="*/ 68413 w 563817"/>
                <a:gd name="connsiteY59" fmla="*/ 0 h 608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563817" h="608627">
                  <a:moveTo>
                    <a:pt x="250789" y="546529"/>
                  </a:moveTo>
                  <a:lnTo>
                    <a:pt x="313028" y="546529"/>
                  </a:lnTo>
                  <a:lnTo>
                    <a:pt x="313028" y="577578"/>
                  </a:lnTo>
                  <a:cubicBezTo>
                    <a:pt x="313028" y="594655"/>
                    <a:pt x="299024" y="608627"/>
                    <a:pt x="281909" y="608627"/>
                  </a:cubicBezTo>
                  <a:cubicBezTo>
                    <a:pt x="264793" y="608627"/>
                    <a:pt x="250789" y="594655"/>
                    <a:pt x="250789" y="577578"/>
                  </a:cubicBezTo>
                  <a:close/>
                  <a:moveTo>
                    <a:pt x="464320" y="405681"/>
                  </a:moveTo>
                  <a:lnTo>
                    <a:pt x="526488" y="405681"/>
                  </a:lnTo>
                  <a:lnTo>
                    <a:pt x="526488" y="577572"/>
                  </a:lnTo>
                  <a:cubicBezTo>
                    <a:pt x="526488" y="594652"/>
                    <a:pt x="512656" y="608627"/>
                    <a:pt x="495404" y="608627"/>
                  </a:cubicBezTo>
                  <a:cubicBezTo>
                    <a:pt x="478308" y="608627"/>
                    <a:pt x="464320" y="594652"/>
                    <a:pt x="464320" y="577572"/>
                  </a:cubicBezTo>
                  <a:close/>
                  <a:moveTo>
                    <a:pt x="233217" y="343583"/>
                  </a:moveTo>
                  <a:lnTo>
                    <a:pt x="330600" y="343583"/>
                  </a:lnTo>
                  <a:cubicBezTo>
                    <a:pt x="341490" y="343583"/>
                    <a:pt x="350357" y="352436"/>
                    <a:pt x="350357" y="363308"/>
                  </a:cubicBezTo>
                  <a:lnTo>
                    <a:pt x="350357" y="485538"/>
                  </a:lnTo>
                  <a:cubicBezTo>
                    <a:pt x="350357" y="496410"/>
                    <a:pt x="341490" y="505107"/>
                    <a:pt x="330600" y="505107"/>
                  </a:cubicBezTo>
                  <a:lnTo>
                    <a:pt x="233217" y="505107"/>
                  </a:lnTo>
                  <a:cubicBezTo>
                    <a:pt x="222327" y="505107"/>
                    <a:pt x="213460" y="496410"/>
                    <a:pt x="213460" y="485538"/>
                  </a:cubicBezTo>
                  <a:lnTo>
                    <a:pt x="213460" y="363308"/>
                  </a:lnTo>
                  <a:cubicBezTo>
                    <a:pt x="213460" y="352436"/>
                    <a:pt x="222327" y="343583"/>
                    <a:pt x="233217" y="343583"/>
                  </a:cubicBezTo>
                  <a:close/>
                  <a:moveTo>
                    <a:pt x="37329" y="314722"/>
                  </a:moveTo>
                  <a:lnTo>
                    <a:pt x="99497" y="314722"/>
                  </a:lnTo>
                  <a:lnTo>
                    <a:pt x="99497" y="577575"/>
                  </a:lnTo>
                  <a:cubicBezTo>
                    <a:pt x="99497" y="594654"/>
                    <a:pt x="85509" y="608627"/>
                    <a:pt x="68413" y="608627"/>
                  </a:cubicBezTo>
                  <a:cubicBezTo>
                    <a:pt x="51161" y="608627"/>
                    <a:pt x="37329" y="594654"/>
                    <a:pt x="37329" y="577575"/>
                  </a:cubicBezTo>
                  <a:close/>
                  <a:moveTo>
                    <a:pt x="446737" y="202946"/>
                  </a:moveTo>
                  <a:lnTo>
                    <a:pt x="544226" y="202946"/>
                  </a:lnTo>
                  <a:cubicBezTo>
                    <a:pt x="555110" y="202946"/>
                    <a:pt x="563817" y="211640"/>
                    <a:pt x="563817" y="222507"/>
                  </a:cubicBezTo>
                  <a:lnTo>
                    <a:pt x="563817" y="344684"/>
                  </a:lnTo>
                  <a:cubicBezTo>
                    <a:pt x="563817" y="355551"/>
                    <a:pt x="555110" y="364400"/>
                    <a:pt x="544226" y="364400"/>
                  </a:cubicBezTo>
                  <a:lnTo>
                    <a:pt x="446737" y="364400"/>
                  </a:lnTo>
                  <a:cubicBezTo>
                    <a:pt x="435854" y="364400"/>
                    <a:pt x="426991" y="355551"/>
                    <a:pt x="426991" y="344684"/>
                  </a:cubicBezTo>
                  <a:lnTo>
                    <a:pt x="426991" y="222507"/>
                  </a:lnTo>
                  <a:cubicBezTo>
                    <a:pt x="426991" y="211640"/>
                    <a:pt x="435854" y="202946"/>
                    <a:pt x="446737" y="202946"/>
                  </a:cubicBezTo>
                  <a:close/>
                  <a:moveTo>
                    <a:pt x="19591" y="111776"/>
                  </a:moveTo>
                  <a:lnTo>
                    <a:pt x="117080" y="111776"/>
                  </a:lnTo>
                  <a:cubicBezTo>
                    <a:pt x="127963" y="111776"/>
                    <a:pt x="136826" y="120629"/>
                    <a:pt x="136826" y="131501"/>
                  </a:cubicBezTo>
                  <a:lnTo>
                    <a:pt x="136826" y="253576"/>
                  </a:lnTo>
                  <a:cubicBezTo>
                    <a:pt x="136826" y="264447"/>
                    <a:pt x="127963" y="273300"/>
                    <a:pt x="117080" y="273300"/>
                  </a:cubicBezTo>
                  <a:lnTo>
                    <a:pt x="19591" y="273300"/>
                  </a:lnTo>
                  <a:cubicBezTo>
                    <a:pt x="8707" y="273300"/>
                    <a:pt x="0" y="264447"/>
                    <a:pt x="0" y="253576"/>
                  </a:cubicBezTo>
                  <a:lnTo>
                    <a:pt x="0" y="131501"/>
                  </a:lnTo>
                  <a:cubicBezTo>
                    <a:pt x="0" y="120629"/>
                    <a:pt x="8707" y="111776"/>
                    <a:pt x="19591" y="111776"/>
                  </a:cubicBezTo>
                  <a:close/>
                  <a:moveTo>
                    <a:pt x="495404" y="0"/>
                  </a:moveTo>
                  <a:cubicBezTo>
                    <a:pt x="512656" y="0"/>
                    <a:pt x="526488" y="13972"/>
                    <a:pt x="526488" y="31049"/>
                  </a:cubicBezTo>
                  <a:lnTo>
                    <a:pt x="526488" y="161454"/>
                  </a:lnTo>
                  <a:lnTo>
                    <a:pt x="464320" y="161454"/>
                  </a:lnTo>
                  <a:lnTo>
                    <a:pt x="464320" y="31049"/>
                  </a:lnTo>
                  <a:cubicBezTo>
                    <a:pt x="464320" y="13972"/>
                    <a:pt x="478308" y="0"/>
                    <a:pt x="495404" y="0"/>
                  </a:cubicBezTo>
                  <a:close/>
                  <a:moveTo>
                    <a:pt x="281909" y="0"/>
                  </a:moveTo>
                  <a:cubicBezTo>
                    <a:pt x="299024" y="0"/>
                    <a:pt x="313028" y="13974"/>
                    <a:pt x="313028" y="31053"/>
                  </a:cubicBezTo>
                  <a:lnTo>
                    <a:pt x="313028" y="302302"/>
                  </a:lnTo>
                  <a:lnTo>
                    <a:pt x="250789" y="302302"/>
                  </a:lnTo>
                  <a:lnTo>
                    <a:pt x="250789" y="31053"/>
                  </a:lnTo>
                  <a:cubicBezTo>
                    <a:pt x="250789" y="13974"/>
                    <a:pt x="264793" y="0"/>
                    <a:pt x="281909" y="0"/>
                  </a:cubicBezTo>
                  <a:close/>
                  <a:moveTo>
                    <a:pt x="68413" y="0"/>
                  </a:moveTo>
                  <a:cubicBezTo>
                    <a:pt x="85509" y="0"/>
                    <a:pt x="99497" y="13978"/>
                    <a:pt x="99497" y="31061"/>
                  </a:cubicBezTo>
                  <a:lnTo>
                    <a:pt x="99497" y="70354"/>
                  </a:lnTo>
                  <a:lnTo>
                    <a:pt x="37329" y="70354"/>
                  </a:lnTo>
                  <a:lnTo>
                    <a:pt x="37329" y="31061"/>
                  </a:lnTo>
                  <a:cubicBezTo>
                    <a:pt x="37329" y="13978"/>
                    <a:pt x="51161" y="0"/>
                    <a:pt x="68413" y="0"/>
                  </a:cubicBezTo>
                  <a:close/>
                </a:path>
              </a:pathLst>
            </a:custGeom>
            <a:solidFill>
              <a:schemeClr val="bg1"/>
            </a:solidFill>
            <a:ln>
              <a:noFill/>
            </a:ln>
          </p:spPr>
          <p:txBody>
            <a:bodyPr vert="horz" wrap="square" lIns="91440" tIns="45720" rIns="91440" bIns="45720" numCol="1" anchor="t" anchorCtr="0" compatLnSpc="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Arial" panose="020B0604020202020204"/>
                <a:ea typeface="思源黑体 CN Bold"/>
                <a:cs typeface="阿里巴巴普惠体 R" panose="00020600040101010101" pitchFamily="18" charset="-122"/>
              </a:endParaRPr>
            </a:p>
          </p:txBody>
        </p:sp>
      </p:grpSp>
      <p:grpSp>
        <p:nvGrpSpPr>
          <p:cNvPr id="2" name="组合 1"/>
          <p:cNvGrpSpPr/>
          <p:nvPr/>
        </p:nvGrpSpPr>
        <p:grpSpPr>
          <a:xfrm>
            <a:off x="8430897" y="1829187"/>
            <a:ext cx="2336987" cy="1122129"/>
            <a:chOff x="8514766" y="2002335"/>
            <a:chExt cx="2336987" cy="1122129"/>
          </a:xfrm>
        </p:grpSpPr>
        <p:sp>
          <p:nvSpPr>
            <p:cNvPr id="40" name="文本框 39"/>
            <p:cNvSpPr txBox="1"/>
            <p:nvPr/>
          </p:nvSpPr>
          <p:spPr>
            <a:xfrm>
              <a:off x="8514766" y="2002335"/>
              <a:ext cx="1752682" cy="400110"/>
            </a:xfrm>
            <a:prstGeom prst="rect">
              <a:avLst/>
            </a:prstGeom>
            <a:noFill/>
          </p:spPr>
          <p:txBody>
            <a:bodyPr wrap="square" rtlCol="0">
              <a:spAutoFit/>
            </a:bodyPr>
            <a:lstStyle/>
            <a:p>
              <a:pPr>
                <a:spcBef>
                  <a:spcPct val="0"/>
                </a:spcBef>
                <a:buClr>
                  <a:schemeClr val="tx1">
                    <a:lumMod val="85000"/>
                    <a:lumOff val="15000"/>
                  </a:schemeClr>
                </a:buClr>
                <a:buSzPct val="105000"/>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p>
          </p:txBody>
        </p:sp>
        <p:sp>
          <p:nvSpPr>
            <p:cNvPr id="41" name="文本框 40"/>
            <p:cNvSpPr txBox="1"/>
            <p:nvPr/>
          </p:nvSpPr>
          <p:spPr>
            <a:xfrm>
              <a:off x="8514766" y="2296737"/>
              <a:ext cx="2336987" cy="827727"/>
            </a:xfrm>
            <a:prstGeom prst="rect">
              <a:avLst/>
            </a:prstGeom>
            <a:noFill/>
          </p:spPr>
          <p:txBody>
            <a:bodyPr wrap="square" rtlCol="0">
              <a:spAutoFit/>
            </a:bodyPr>
            <a:lstStyle/>
            <a:p>
              <a:pPr lvl="0">
                <a:lnSpc>
                  <a:spcPct val="150000"/>
                </a:lnSpc>
              </a:pPr>
              <a:r>
                <a:rPr lang="zh-CN" altLang="en-US" sz="1100" kern="0" dirty="0">
                  <a:solidFill>
                    <a:schemeClr val="tx1">
                      <a:lumMod val="85000"/>
                      <a:lumOff val="15000"/>
                    </a:schemeClr>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a:t>
              </a:r>
            </a:p>
          </p:txBody>
        </p:sp>
      </p:grpSp>
      <p:grpSp>
        <p:nvGrpSpPr>
          <p:cNvPr id="42" name="组合 41"/>
          <p:cNvGrpSpPr/>
          <p:nvPr/>
        </p:nvGrpSpPr>
        <p:grpSpPr>
          <a:xfrm>
            <a:off x="8430897" y="4497095"/>
            <a:ext cx="2336987" cy="1122129"/>
            <a:chOff x="8514766" y="2002335"/>
            <a:chExt cx="2336987" cy="1122129"/>
          </a:xfrm>
        </p:grpSpPr>
        <p:sp>
          <p:nvSpPr>
            <p:cNvPr id="43" name="文本框 42"/>
            <p:cNvSpPr txBox="1"/>
            <p:nvPr/>
          </p:nvSpPr>
          <p:spPr>
            <a:xfrm>
              <a:off x="8514766" y="2002335"/>
              <a:ext cx="1752682" cy="400110"/>
            </a:xfrm>
            <a:prstGeom prst="rect">
              <a:avLst/>
            </a:prstGeom>
            <a:noFill/>
          </p:spPr>
          <p:txBody>
            <a:bodyPr wrap="square" rtlCol="0">
              <a:spAutoFit/>
            </a:bodyPr>
            <a:lstStyle/>
            <a:p>
              <a:pPr>
                <a:spcBef>
                  <a:spcPct val="0"/>
                </a:spcBef>
                <a:buClr>
                  <a:schemeClr val="tx1">
                    <a:lumMod val="85000"/>
                    <a:lumOff val="15000"/>
                  </a:schemeClr>
                </a:buClr>
                <a:buSzPct val="105000"/>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p>
          </p:txBody>
        </p:sp>
        <p:sp>
          <p:nvSpPr>
            <p:cNvPr id="44" name="文本框 43"/>
            <p:cNvSpPr txBox="1"/>
            <p:nvPr/>
          </p:nvSpPr>
          <p:spPr>
            <a:xfrm>
              <a:off x="8514766" y="2296737"/>
              <a:ext cx="2336987" cy="827727"/>
            </a:xfrm>
            <a:prstGeom prst="rect">
              <a:avLst/>
            </a:prstGeom>
            <a:noFill/>
          </p:spPr>
          <p:txBody>
            <a:bodyPr wrap="square" rtlCol="0">
              <a:spAutoFit/>
            </a:bodyPr>
            <a:lstStyle/>
            <a:p>
              <a:pPr lvl="0">
                <a:lnSpc>
                  <a:spcPct val="150000"/>
                </a:lnSpc>
              </a:pPr>
              <a:r>
                <a:rPr lang="zh-CN" altLang="en-US" sz="1100" kern="0" dirty="0">
                  <a:solidFill>
                    <a:schemeClr val="tx1">
                      <a:lumMod val="85000"/>
                      <a:lumOff val="15000"/>
                    </a:schemeClr>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a:t>
              </a:r>
            </a:p>
          </p:txBody>
        </p:sp>
      </p:grpSp>
      <p:grpSp>
        <p:nvGrpSpPr>
          <p:cNvPr id="45" name="组合 44"/>
          <p:cNvGrpSpPr/>
          <p:nvPr/>
        </p:nvGrpSpPr>
        <p:grpSpPr>
          <a:xfrm flipH="1">
            <a:off x="1468455" y="1829187"/>
            <a:ext cx="2336987" cy="1122129"/>
            <a:chOff x="8514766" y="2002335"/>
            <a:chExt cx="2336987" cy="1122129"/>
          </a:xfrm>
        </p:grpSpPr>
        <p:sp>
          <p:nvSpPr>
            <p:cNvPr id="46" name="文本框 45"/>
            <p:cNvSpPr txBox="1"/>
            <p:nvPr/>
          </p:nvSpPr>
          <p:spPr>
            <a:xfrm>
              <a:off x="8514766" y="2002335"/>
              <a:ext cx="1752682" cy="400110"/>
            </a:xfrm>
            <a:prstGeom prst="rect">
              <a:avLst/>
            </a:prstGeom>
            <a:noFill/>
          </p:spPr>
          <p:txBody>
            <a:bodyPr wrap="square" rtlCol="0">
              <a:spAutoFit/>
            </a:bodyPr>
            <a:lstStyle/>
            <a:p>
              <a:pPr algn="r">
                <a:spcBef>
                  <a:spcPct val="0"/>
                </a:spcBef>
                <a:buClr>
                  <a:schemeClr val="tx1">
                    <a:lumMod val="85000"/>
                    <a:lumOff val="15000"/>
                  </a:schemeClr>
                </a:buClr>
                <a:buSzPct val="105000"/>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p>
          </p:txBody>
        </p:sp>
        <p:sp>
          <p:nvSpPr>
            <p:cNvPr id="47" name="文本框 46"/>
            <p:cNvSpPr txBox="1"/>
            <p:nvPr/>
          </p:nvSpPr>
          <p:spPr>
            <a:xfrm>
              <a:off x="8514766" y="2296737"/>
              <a:ext cx="2336987" cy="827727"/>
            </a:xfrm>
            <a:prstGeom prst="rect">
              <a:avLst/>
            </a:prstGeom>
            <a:noFill/>
          </p:spPr>
          <p:txBody>
            <a:bodyPr wrap="square" rtlCol="0">
              <a:spAutoFit/>
            </a:bodyPr>
            <a:lstStyle/>
            <a:p>
              <a:pPr lvl="0" algn="r">
                <a:lnSpc>
                  <a:spcPct val="150000"/>
                </a:lnSpc>
              </a:pPr>
              <a:r>
                <a:rPr lang="zh-CN" altLang="en-US" sz="1100" kern="0" dirty="0">
                  <a:solidFill>
                    <a:schemeClr val="tx1">
                      <a:lumMod val="85000"/>
                      <a:lumOff val="15000"/>
                    </a:schemeClr>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a:t>
              </a:r>
            </a:p>
          </p:txBody>
        </p:sp>
      </p:grpSp>
      <p:grpSp>
        <p:nvGrpSpPr>
          <p:cNvPr id="48" name="组合 47"/>
          <p:cNvGrpSpPr/>
          <p:nvPr/>
        </p:nvGrpSpPr>
        <p:grpSpPr>
          <a:xfrm flipH="1">
            <a:off x="1468455" y="4497095"/>
            <a:ext cx="2336987" cy="1122129"/>
            <a:chOff x="8514766" y="2002335"/>
            <a:chExt cx="2336987" cy="1122129"/>
          </a:xfrm>
        </p:grpSpPr>
        <p:sp>
          <p:nvSpPr>
            <p:cNvPr id="49" name="文本框 48"/>
            <p:cNvSpPr txBox="1"/>
            <p:nvPr/>
          </p:nvSpPr>
          <p:spPr>
            <a:xfrm>
              <a:off x="8514766" y="2002335"/>
              <a:ext cx="1752682" cy="400110"/>
            </a:xfrm>
            <a:prstGeom prst="rect">
              <a:avLst/>
            </a:prstGeom>
            <a:noFill/>
          </p:spPr>
          <p:txBody>
            <a:bodyPr wrap="square" rtlCol="0">
              <a:spAutoFit/>
            </a:bodyPr>
            <a:lstStyle/>
            <a:p>
              <a:pPr algn="r">
                <a:spcBef>
                  <a:spcPct val="0"/>
                </a:spcBef>
                <a:buClr>
                  <a:schemeClr val="tx1">
                    <a:lumMod val="85000"/>
                    <a:lumOff val="15000"/>
                  </a:schemeClr>
                </a:buClr>
                <a:buSzPct val="105000"/>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p>
          </p:txBody>
        </p:sp>
        <p:sp>
          <p:nvSpPr>
            <p:cNvPr id="50" name="文本框 49"/>
            <p:cNvSpPr txBox="1"/>
            <p:nvPr/>
          </p:nvSpPr>
          <p:spPr>
            <a:xfrm>
              <a:off x="8514766" y="2296737"/>
              <a:ext cx="2336987" cy="827727"/>
            </a:xfrm>
            <a:prstGeom prst="rect">
              <a:avLst/>
            </a:prstGeom>
            <a:noFill/>
          </p:spPr>
          <p:txBody>
            <a:bodyPr wrap="square" rtlCol="0">
              <a:spAutoFit/>
            </a:bodyPr>
            <a:lstStyle/>
            <a:p>
              <a:pPr lvl="0" algn="r">
                <a:lnSpc>
                  <a:spcPct val="150000"/>
                </a:lnSpc>
              </a:pPr>
              <a:r>
                <a:rPr lang="zh-CN" altLang="en-US" sz="1100" kern="0" dirty="0">
                  <a:solidFill>
                    <a:schemeClr val="tx1">
                      <a:lumMod val="85000"/>
                      <a:lumOff val="15000"/>
                    </a:schemeClr>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anim calcmode="lin" valueType="num">
                                      <p:cBhvr>
                                        <p:cTn id="14" dur="500" fill="hold"/>
                                        <p:tgtEl>
                                          <p:spTgt spid="26"/>
                                        </p:tgtEl>
                                        <p:attrNameLst>
                                          <p:attrName>ppt_x</p:attrName>
                                        </p:attrNameLst>
                                      </p:cBhvr>
                                      <p:tavLst>
                                        <p:tav tm="0">
                                          <p:val>
                                            <p:strVal val="#ppt_x"/>
                                          </p:val>
                                        </p:tav>
                                        <p:tav tm="100000">
                                          <p:val>
                                            <p:strVal val="#ppt_x"/>
                                          </p:val>
                                        </p:tav>
                                      </p:tavLst>
                                    </p:anim>
                                    <p:anim calcmode="lin" valueType="num">
                                      <p:cBhvr>
                                        <p:cTn id="15" dur="500" fill="hold"/>
                                        <p:tgtEl>
                                          <p:spTgt spid="2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45"/>
                                        </p:tgtEl>
                                        <p:attrNameLst>
                                          <p:attrName>style.visibility</p:attrName>
                                        </p:attrNameLst>
                                      </p:cBhvr>
                                      <p:to>
                                        <p:strVal val="visible"/>
                                      </p:to>
                                    </p:set>
                                    <p:animEffect transition="in" filter="fade">
                                      <p:cBhvr>
                                        <p:cTn id="19" dur="500"/>
                                        <p:tgtEl>
                                          <p:spTgt spid="45"/>
                                        </p:tgtEl>
                                      </p:cBhvr>
                                    </p:animEffect>
                                    <p:anim calcmode="lin" valueType="num">
                                      <p:cBhvr>
                                        <p:cTn id="20" dur="500" fill="hold"/>
                                        <p:tgtEl>
                                          <p:spTgt spid="45"/>
                                        </p:tgtEl>
                                        <p:attrNameLst>
                                          <p:attrName>ppt_x</p:attrName>
                                        </p:attrNameLst>
                                      </p:cBhvr>
                                      <p:tavLst>
                                        <p:tav tm="0">
                                          <p:val>
                                            <p:strVal val="#ppt_x"/>
                                          </p:val>
                                        </p:tav>
                                        <p:tav tm="100000">
                                          <p:val>
                                            <p:strVal val="#ppt_x"/>
                                          </p:val>
                                        </p:tav>
                                      </p:tavLst>
                                    </p:anim>
                                    <p:anim calcmode="lin" valueType="num">
                                      <p:cBhvr>
                                        <p:cTn id="21" dur="500" fill="hold"/>
                                        <p:tgtEl>
                                          <p:spTgt spid="45"/>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500"/>
                                        <p:tgtEl>
                                          <p:spTgt spid="2"/>
                                        </p:tgtEl>
                                      </p:cBhvr>
                                    </p:animEffect>
                                    <p:anim calcmode="lin" valueType="num">
                                      <p:cBhvr>
                                        <p:cTn id="26" dur="500" fill="hold"/>
                                        <p:tgtEl>
                                          <p:spTgt spid="2"/>
                                        </p:tgtEl>
                                        <p:attrNameLst>
                                          <p:attrName>ppt_x</p:attrName>
                                        </p:attrNameLst>
                                      </p:cBhvr>
                                      <p:tavLst>
                                        <p:tav tm="0">
                                          <p:val>
                                            <p:strVal val="#ppt_x"/>
                                          </p:val>
                                        </p:tav>
                                        <p:tav tm="100000">
                                          <p:val>
                                            <p:strVal val="#ppt_x"/>
                                          </p:val>
                                        </p:tav>
                                      </p:tavLst>
                                    </p:anim>
                                    <p:anim calcmode="lin" valueType="num">
                                      <p:cBhvr>
                                        <p:cTn id="27" dur="500" fill="hold"/>
                                        <p:tgtEl>
                                          <p:spTgt spid="2"/>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48"/>
                                        </p:tgtEl>
                                        <p:attrNameLst>
                                          <p:attrName>style.visibility</p:attrName>
                                        </p:attrNameLst>
                                      </p:cBhvr>
                                      <p:to>
                                        <p:strVal val="visible"/>
                                      </p:to>
                                    </p:set>
                                    <p:animEffect transition="in" filter="fade">
                                      <p:cBhvr>
                                        <p:cTn id="31" dur="500"/>
                                        <p:tgtEl>
                                          <p:spTgt spid="48"/>
                                        </p:tgtEl>
                                      </p:cBhvr>
                                    </p:animEffect>
                                    <p:anim calcmode="lin" valueType="num">
                                      <p:cBhvr>
                                        <p:cTn id="32" dur="500" fill="hold"/>
                                        <p:tgtEl>
                                          <p:spTgt spid="48"/>
                                        </p:tgtEl>
                                        <p:attrNameLst>
                                          <p:attrName>ppt_x</p:attrName>
                                        </p:attrNameLst>
                                      </p:cBhvr>
                                      <p:tavLst>
                                        <p:tav tm="0">
                                          <p:val>
                                            <p:strVal val="#ppt_x"/>
                                          </p:val>
                                        </p:tav>
                                        <p:tav tm="100000">
                                          <p:val>
                                            <p:strVal val="#ppt_x"/>
                                          </p:val>
                                        </p:tav>
                                      </p:tavLst>
                                    </p:anim>
                                    <p:anim calcmode="lin" valueType="num">
                                      <p:cBhvr>
                                        <p:cTn id="33" dur="500" fill="hold"/>
                                        <p:tgtEl>
                                          <p:spTgt spid="48"/>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fade">
                                      <p:cBhvr>
                                        <p:cTn id="37" dur="500"/>
                                        <p:tgtEl>
                                          <p:spTgt spid="42"/>
                                        </p:tgtEl>
                                      </p:cBhvr>
                                    </p:animEffect>
                                    <p:anim calcmode="lin" valueType="num">
                                      <p:cBhvr>
                                        <p:cTn id="38" dur="500" fill="hold"/>
                                        <p:tgtEl>
                                          <p:spTgt spid="42"/>
                                        </p:tgtEl>
                                        <p:attrNameLst>
                                          <p:attrName>ppt_x</p:attrName>
                                        </p:attrNameLst>
                                      </p:cBhvr>
                                      <p:tavLst>
                                        <p:tav tm="0">
                                          <p:val>
                                            <p:strVal val="#ppt_x"/>
                                          </p:val>
                                        </p:tav>
                                        <p:tav tm="100000">
                                          <p:val>
                                            <p:strVal val="#ppt_x"/>
                                          </p:val>
                                        </p:tav>
                                      </p:tavLst>
                                    </p:anim>
                                    <p:anim calcmode="lin" valueType="num">
                                      <p:cBhvr>
                                        <p:cTn id="39" dur="5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noFill/>
                <a:effectLst/>
                <a:uLnTx/>
                <a:uFillTx/>
                <a:latin typeface="优设标题黑" panose="00000500000000000000" pitchFamily="2" charset="-122"/>
                <a:ea typeface="优设标题黑" panose="00000500000000000000" pitchFamily="2" charset="-122"/>
                <a:cs typeface="+mn-cs"/>
              </a:rPr>
              <a:t>BY YUSHEN</a:t>
            </a:r>
            <a:endParaRPr kumimoji="0" lang="zh-CN" altLang="en-US" sz="1800" b="0" i="0" u="none" strike="noStrike" kern="1200" cap="none" spc="0" normalizeH="0" baseline="0" noProof="0" dirty="0">
              <a:ln>
                <a:noFill/>
              </a:ln>
              <a:noFill/>
              <a:effectLst/>
              <a:uLnTx/>
              <a:uFillTx/>
              <a:latin typeface="优设标题黑" panose="00000500000000000000" pitchFamily="2" charset="-122"/>
              <a:ea typeface="优设标题黑" panose="00000500000000000000" pitchFamily="2" charset="-122"/>
              <a:cs typeface="+mn-cs"/>
            </a:endParaRPr>
          </a:p>
        </p:txBody>
      </p:sp>
      <p:grpSp>
        <p:nvGrpSpPr>
          <p:cNvPr id="3" name="组合 2"/>
          <p:cNvGrpSpPr/>
          <p:nvPr/>
        </p:nvGrpSpPr>
        <p:grpSpPr>
          <a:xfrm>
            <a:off x="444232" y="296451"/>
            <a:ext cx="2049403" cy="510363"/>
            <a:chOff x="1472003" y="2428249"/>
            <a:chExt cx="2049403" cy="510363"/>
          </a:xfrm>
        </p:grpSpPr>
        <p:grpSp>
          <p:nvGrpSpPr>
            <p:cNvPr id="5" name="组合 4"/>
            <p:cNvGrpSpPr/>
            <p:nvPr/>
          </p:nvGrpSpPr>
          <p:grpSpPr>
            <a:xfrm>
              <a:off x="1472003" y="2428249"/>
              <a:ext cx="519632" cy="498272"/>
              <a:chOff x="1449504" y="2212189"/>
              <a:chExt cx="589907" cy="565659"/>
            </a:xfrm>
          </p:grpSpPr>
          <p:sp>
            <p:nvSpPr>
              <p:cNvPr id="9" name="椭圆 8"/>
              <p:cNvSpPr/>
              <p:nvPr/>
            </p:nvSpPr>
            <p:spPr>
              <a:xfrm>
                <a:off x="1461632" y="2212189"/>
                <a:ext cx="565659" cy="565659"/>
              </a:xfrm>
              <a:prstGeom prst="ellipse">
                <a:avLst/>
              </a:prstGeom>
              <a:solidFill>
                <a:srgbClr val="F62C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dirty="0">
                  <a:ln>
                    <a:noFill/>
                  </a:ln>
                  <a:solidFill>
                    <a:sysClr val="windowText" lastClr="000000"/>
                  </a:solidFill>
                  <a:effectLst/>
                  <a:uLnTx/>
                  <a:uFillTx/>
                  <a:latin typeface="站酷庆科黄油体" panose="02000803000000020004" pitchFamily="2" charset="-122"/>
                  <a:ea typeface="站酷庆科黄油体" panose="02000803000000020004" pitchFamily="2" charset="-122"/>
                  <a:cs typeface="+mn-cs"/>
                </a:endParaRPr>
              </a:p>
            </p:txBody>
          </p:sp>
          <p:sp>
            <p:nvSpPr>
              <p:cNvPr id="10" name="文本框 9"/>
              <p:cNvSpPr txBox="1"/>
              <p:nvPr/>
            </p:nvSpPr>
            <p:spPr>
              <a:xfrm>
                <a:off x="1449504" y="2285690"/>
                <a:ext cx="589907" cy="41928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胡晓波男神体" panose="02010600030101010101" pitchFamily="2" charset="-122"/>
                    <a:ea typeface="胡晓波男神体" panose="02010600030101010101" pitchFamily="2" charset="-122"/>
                    <a:cs typeface="胡晓波男神体" panose="02010600030101010101" pitchFamily="2" charset="-122"/>
                  </a:rPr>
                  <a:t>01</a:t>
                </a:r>
                <a:endPar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胡晓波男神体" panose="02010600030101010101" pitchFamily="2" charset="-122"/>
                  <a:ea typeface="胡晓波男神体" panose="02010600030101010101" pitchFamily="2" charset="-122"/>
                  <a:cs typeface="胡晓波男神体" panose="02010600030101010101" pitchFamily="2" charset="-122"/>
                </a:endParaRPr>
              </a:p>
            </p:txBody>
          </p:sp>
        </p:grpSp>
        <p:grpSp>
          <p:nvGrpSpPr>
            <p:cNvPr id="6" name="组合 5"/>
            <p:cNvGrpSpPr/>
            <p:nvPr/>
          </p:nvGrpSpPr>
          <p:grpSpPr>
            <a:xfrm>
              <a:off x="2093896" y="2428269"/>
              <a:ext cx="1427510" cy="510343"/>
              <a:chOff x="2017137" y="2220335"/>
              <a:chExt cx="1620567" cy="579362"/>
            </a:xfrm>
          </p:grpSpPr>
          <p:sp>
            <p:nvSpPr>
              <p:cNvPr id="7" name="文本框 6"/>
              <p:cNvSpPr txBox="1"/>
              <p:nvPr/>
            </p:nvSpPr>
            <p:spPr>
              <a:xfrm>
                <a:off x="2017137" y="2220335"/>
                <a:ext cx="1369286" cy="419281"/>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sysClr val="windowText" lastClr="000000"/>
                    </a:solidFill>
                    <a:effectLst/>
                    <a:uLnTx/>
                    <a:uFillTx/>
                    <a:latin typeface="思源黑体 CN Bold" panose="020B0800000000000000" pitchFamily="34" charset="-122"/>
                    <a:ea typeface="思源黑体 CN Bold" panose="020B0800000000000000" pitchFamily="34" charset="-122"/>
                    <a:cs typeface="+mn-cs"/>
                  </a:rPr>
                  <a:t>记录时间</a:t>
                </a:r>
              </a:p>
            </p:txBody>
          </p:sp>
          <p:sp>
            <p:nvSpPr>
              <p:cNvPr id="8" name="文本框 7"/>
              <p:cNvSpPr txBox="1"/>
              <p:nvPr/>
            </p:nvSpPr>
            <p:spPr>
              <a:xfrm>
                <a:off x="2036089" y="2555116"/>
                <a:ext cx="1601615" cy="244581"/>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800" b="0" i="0" u="none" strike="noStrike" kern="0" cap="none" spc="-300" normalizeH="0" baseline="0" noProof="0" dirty="0">
                    <a:ln>
                      <a:noFill/>
                    </a:ln>
                    <a:solidFill>
                      <a:sysClr val="windowText" lastClr="000000"/>
                    </a:solidFill>
                    <a:effectLst/>
                    <a:uLnTx/>
                    <a:uFillTx/>
                    <a:latin typeface="思源黑体 CN Light" panose="020B0300000000000000" pitchFamily="34" charset="-122"/>
                    <a:ea typeface="思源黑体 CN Light" panose="020B0300000000000000" pitchFamily="34" charset="-122"/>
                    <a:cs typeface="+mn-cs"/>
                  </a:rPr>
                  <a:t>RECORDING TIME</a:t>
                </a:r>
              </a:p>
            </p:txBody>
          </p:sp>
        </p:grpSp>
      </p:grpSp>
      <p:grpSp>
        <p:nvGrpSpPr>
          <p:cNvPr id="11" name="组合 10"/>
          <p:cNvGrpSpPr/>
          <p:nvPr/>
        </p:nvGrpSpPr>
        <p:grpSpPr>
          <a:xfrm>
            <a:off x="4103430" y="1930294"/>
            <a:ext cx="3985140" cy="3466190"/>
            <a:chOff x="4103430" y="2307206"/>
            <a:chExt cx="3985140" cy="3466190"/>
          </a:xfrm>
        </p:grpSpPr>
        <p:sp>
          <p:nvSpPr>
            <p:cNvPr id="12" name="任意多边形: 形状 79"/>
            <p:cNvSpPr/>
            <p:nvPr/>
          </p:nvSpPr>
          <p:spPr bwMode="auto">
            <a:xfrm>
              <a:off x="4103430" y="2307206"/>
              <a:ext cx="3985140" cy="346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normAutofit/>
              <a:scene3d>
                <a:camera prst="orthographicFront"/>
                <a:lightRig rig="threePt" dir="t"/>
              </a:scene3d>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Arial" panose="020B0604020202020204"/>
                <a:ea typeface="思源黑体 CN Bold"/>
                <a:cs typeface="+mn-ea"/>
              </a:endParaRPr>
            </a:p>
          </p:txBody>
        </p:sp>
        <p:sp>
          <p:nvSpPr>
            <p:cNvPr id="13" name="任意多边形: 形状 95"/>
            <p:cNvSpPr/>
            <p:nvPr/>
          </p:nvSpPr>
          <p:spPr bwMode="auto">
            <a:xfrm>
              <a:off x="5016487" y="2394106"/>
              <a:ext cx="1627837" cy="2336496"/>
            </a:xfrm>
            <a:custGeom>
              <a:avLst/>
              <a:gdLst>
                <a:gd name="T0" fmla="*/ 19 w 187"/>
                <a:gd name="T1" fmla="*/ 269 h 269"/>
                <a:gd name="T2" fmla="*/ 0 w 187"/>
                <a:gd name="T3" fmla="*/ 256 h 269"/>
                <a:gd name="T4" fmla="*/ 71 w 187"/>
                <a:gd name="T5" fmla="*/ 137 h 269"/>
                <a:gd name="T6" fmla="*/ 71 w 187"/>
                <a:gd name="T7" fmla="*/ 137 h 269"/>
                <a:gd name="T8" fmla="*/ 70 w 187"/>
                <a:gd name="T9" fmla="*/ 128 h 269"/>
                <a:gd name="T10" fmla="*/ 65 w 187"/>
                <a:gd name="T11" fmla="*/ 122 h 269"/>
                <a:gd name="T12" fmla="*/ 61 w 187"/>
                <a:gd name="T13" fmla="*/ 40 h 269"/>
                <a:gd name="T14" fmla="*/ 156 w 187"/>
                <a:gd name="T15" fmla="*/ 22 h 269"/>
                <a:gd name="T16" fmla="*/ 187 w 187"/>
                <a:gd name="T17" fmla="*/ 81 h 269"/>
                <a:gd name="T18" fmla="*/ 185 w 187"/>
                <a:gd name="T19" fmla="*/ 95 h 269"/>
                <a:gd name="T20" fmla="*/ 175 w 187"/>
                <a:gd name="T21" fmla="*/ 117 h 269"/>
                <a:gd name="T22" fmla="*/ 120 w 187"/>
                <a:gd name="T23" fmla="*/ 148 h 269"/>
                <a:gd name="T24" fmla="*/ 106 w 187"/>
                <a:gd name="T25" fmla="*/ 146 h 269"/>
                <a:gd name="T26" fmla="*/ 98 w 187"/>
                <a:gd name="T27" fmla="*/ 145 h 269"/>
                <a:gd name="T28" fmla="*/ 90 w 187"/>
                <a:gd name="T29" fmla="*/ 150 h 269"/>
                <a:gd name="T30" fmla="*/ 19 w 187"/>
                <a:gd name="T31" fmla="*/ 269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7" h="269">
                  <a:moveTo>
                    <a:pt x="19" y="269"/>
                  </a:moveTo>
                  <a:cubicBezTo>
                    <a:pt x="14" y="263"/>
                    <a:pt x="8" y="259"/>
                    <a:pt x="0" y="256"/>
                  </a:cubicBezTo>
                  <a:cubicBezTo>
                    <a:pt x="71" y="137"/>
                    <a:pt x="71" y="137"/>
                    <a:pt x="71" y="137"/>
                  </a:cubicBezTo>
                  <a:cubicBezTo>
                    <a:pt x="71" y="137"/>
                    <a:pt x="71" y="137"/>
                    <a:pt x="71" y="137"/>
                  </a:cubicBezTo>
                  <a:cubicBezTo>
                    <a:pt x="74" y="132"/>
                    <a:pt x="70" y="128"/>
                    <a:pt x="70" y="128"/>
                  </a:cubicBezTo>
                  <a:cubicBezTo>
                    <a:pt x="65" y="122"/>
                    <a:pt x="65" y="122"/>
                    <a:pt x="65" y="122"/>
                  </a:cubicBezTo>
                  <a:cubicBezTo>
                    <a:pt x="46" y="100"/>
                    <a:pt x="44" y="66"/>
                    <a:pt x="61" y="40"/>
                  </a:cubicBezTo>
                  <a:cubicBezTo>
                    <a:pt x="82" y="9"/>
                    <a:pt x="125" y="0"/>
                    <a:pt x="156" y="22"/>
                  </a:cubicBezTo>
                  <a:cubicBezTo>
                    <a:pt x="177" y="35"/>
                    <a:pt x="187" y="58"/>
                    <a:pt x="187" y="81"/>
                  </a:cubicBezTo>
                  <a:cubicBezTo>
                    <a:pt x="187" y="85"/>
                    <a:pt x="186" y="90"/>
                    <a:pt x="185" y="95"/>
                  </a:cubicBezTo>
                  <a:cubicBezTo>
                    <a:pt x="183" y="102"/>
                    <a:pt x="180" y="110"/>
                    <a:pt x="175" y="117"/>
                  </a:cubicBezTo>
                  <a:cubicBezTo>
                    <a:pt x="162" y="136"/>
                    <a:pt x="141" y="147"/>
                    <a:pt x="120" y="148"/>
                  </a:cubicBezTo>
                  <a:cubicBezTo>
                    <a:pt x="115" y="148"/>
                    <a:pt x="110" y="147"/>
                    <a:pt x="106" y="146"/>
                  </a:cubicBezTo>
                  <a:cubicBezTo>
                    <a:pt x="98" y="145"/>
                    <a:pt x="98" y="145"/>
                    <a:pt x="98" y="145"/>
                  </a:cubicBezTo>
                  <a:cubicBezTo>
                    <a:pt x="93" y="145"/>
                    <a:pt x="91" y="147"/>
                    <a:pt x="90" y="150"/>
                  </a:cubicBezTo>
                  <a:cubicBezTo>
                    <a:pt x="19" y="269"/>
                    <a:pt x="19" y="269"/>
                    <a:pt x="19" y="269"/>
                  </a:cubicBezTo>
                </a:path>
              </a:pathLst>
            </a:custGeom>
            <a:solidFill>
              <a:srgbClr val="2F3F80"/>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black"/>
                </a:solidFill>
                <a:effectLst/>
                <a:uLnTx/>
                <a:uFillTx/>
                <a:latin typeface="Humanst521 BT"/>
                <a:ea typeface="思源黑体 CN Bold"/>
                <a:cs typeface="+mn-ea"/>
              </a:endParaRPr>
            </a:p>
          </p:txBody>
        </p:sp>
        <p:sp>
          <p:nvSpPr>
            <p:cNvPr id="14" name="任意多边形: 形状 86"/>
            <p:cNvSpPr/>
            <p:nvPr/>
          </p:nvSpPr>
          <p:spPr bwMode="auto">
            <a:xfrm>
              <a:off x="6157197" y="3375703"/>
              <a:ext cx="1766142" cy="2285091"/>
            </a:xfrm>
            <a:custGeom>
              <a:avLst/>
              <a:gdLst>
                <a:gd name="T0" fmla="*/ 20 w 203"/>
                <a:gd name="T1" fmla="*/ 0 h 263"/>
                <a:gd name="T2" fmla="*/ 97 w 203"/>
                <a:gd name="T3" fmla="*/ 115 h 263"/>
                <a:gd name="T4" fmla="*/ 102 w 203"/>
                <a:gd name="T5" fmla="*/ 121 h 263"/>
                <a:gd name="T6" fmla="*/ 117 w 203"/>
                <a:gd name="T7" fmla="*/ 121 h 263"/>
                <a:gd name="T8" fmla="*/ 186 w 203"/>
                <a:gd name="T9" fmla="*/ 146 h 263"/>
                <a:gd name="T10" fmla="*/ 198 w 203"/>
                <a:gd name="T11" fmla="*/ 207 h 263"/>
                <a:gd name="T12" fmla="*/ 198 w 203"/>
                <a:gd name="T13" fmla="*/ 207 h 263"/>
                <a:gd name="T14" fmla="*/ 116 w 203"/>
                <a:gd name="T15" fmla="*/ 255 h 263"/>
                <a:gd name="T16" fmla="*/ 69 w 203"/>
                <a:gd name="T17" fmla="*/ 217 h 263"/>
                <a:gd name="T18" fmla="*/ 79 w 203"/>
                <a:gd name="T19" fmla="*/ 145 h 263"/>
                <a:gd name="T20" fmla="*/ 83 w 203"/>
                <a:gd name="T21" fmla="*/ 137 h 263"/>
                <a:gd name="T22" fmla="*/ 79 w 203"/>
                <a:gd name="T23" fmla="*/ 129 h 263"/>
                <a:gd name="T24" fmla="*/ 0 w 203"/>
                <a:gd name="T25" fmla="*/ 11 h 263"/>
                <a:gd name="T26" fmla="*/ 20 w 203"/>
                <a:gd name="T27" fmla="*/ 0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3" h="263">
                  <a:moveTo>
                    <a:pt x="20" y="0"/>
                  </a:moveTo>
                  <a:cubicBezTo>
                    <a:pt x="46" y="39"/>
                    <a:pt x="72" y="77"/>
                    <a:pt x="97" y="115"/>
                  </a:cubicBezTo>
                  <a:cubicBezTo>
                    <a:pt x="99" y="117"/>
                    <a:pt x="100" y="120"/>
                    <a:pt x="102" y="121"/>
                  </a:cubicBezTo>
                  <a:cubicBezTo>
                    <a:pt x="107" y="124"/>
                    <a:pt x="112" y="122"/>
                    <a:pt x="117" y="121"/>
                  </a:cubicBezTo>
                  <a:cubicBezTo>
                    <a:pt x="142" y="116"/>
                    <a:pt x="170" y="126"/>
                    <a:pt x="186" y="146"/>
                  </a:cubicBezTo>
                  <a:cubicBezTo>
                    <a:pt x="199" y="163"/>
                    <a:pt x="203" y="186"/>
                    <a:pt x="198" y="207"/>
                  </a:cubicBezTo>
                  <a:cubicBezTo>
                    <a:pt x="198" y="207"/>
                    <a:pt x="198" y="207"/>
                    <a:pt x="198" y="207"/>
                  </a:cubicBezTo>
                  <a:cubicBezTo>
                    <a:pt x="188" y="241"/>
                    <a:pt x="151" y="263"/>
                    <a:pt x="116" y="255"/>
                  </a:cubicBezTo>
                  <a:cubicBezTo>
                    <a:pt x="96" y="250"/>
                    <a:pt x="78" y="236"/>
                    <a:pt x="69" y="217"/>
                  </a:cubicBezTo>
                  <a:cubicBezTo>
                    <a:pt x="59" y="194"/>
                    <a:pt x="62" y="164"/>
                    <a:pt x="79" y="145"/>
                  </a:cubicBezTo>
                  <a:cubicBezTo>
                    <a:pt x="80" y="142"/>
                    <a:pt x="82" y="140"/>
                    <a:pt x="83" y="137"/>
                  </a:cubicBezTo>
                  <a:cubicBezTo>
                    <a:pt x="83" y="134"/>
                    <a:pt x="81" y="132"/>
                    <a:pt x="79" y="129"/>
                  </a:cubicBezTo>
                  <a:cubicBezTo>
                    <a:pt x="0" y="11"/>
                    <a:pt x="0" y="11"/>
                    <a:pt x="0" y="11"/>
                  </a:cubicBezTo>
                  <a:cubicBezTo>
                    <a:pt x="20" y="0"/>
                    <a:pt x="20" y="0"/>
                    <a:pt x="20" y="0"/>
                  </a:cubicBezTo>
                </a:path>
              </a:pathLst>
            </a:custGeom>
            <a:solidFill>
              <a:srgbClr val="F62C40"/>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black"/>
                </a:solidFill>
                <a:effectLst/>
                <a:uLnTx/>
                <a:uFillTx/>
                <a:latin typeface="Humanst521 BT"/>
                <a:ea typeface="思源黑体 CN Bold"/>
                <a:cs typeface="+mn-ea"/>
              </a:endParaRPr>
            </a:p>
          </p:txBody>
        </p:sp>
        <p:sp>
          <p:nvSpPr>
            <p:cNvPr id="15" name="任意多边形: 形状 94"/>
            <p:cNvSpPr/>
            <p:nvPr/>
          </p:nvSpPr>
          <p:spPr bwMode="auto">
            <a:xfrm>
              <a:off x="6034803" y="2307206"/>
              <a:ext cx="783320" cy="782096"/>
            </a:xfrm>
            <a:custGeom>
              <a:avLst/>
              <a:gdLst>
                <a:gd name="T0" fmla="*/ 69 w 90"/>
                <a:gd name="T1" fmla="*/ 31 h 90"/>
                <a:gd name="T2" fmla="*/ 71 w 90"/>
                <a:gd name="T3" fmla="*/ 26 h 90"/>
                <a:gd name="T4" fmla="*/ 62 w 90"/>
                <a:gd name="T5" fmla="*/ 16 h 90"/>
                <a:gd name="T6" fmla="*/ 56 w 90"/>
                <a:gd name="T7" fmla="*/ 19 h 90"/>
                <a:gd name="T8" fmla="*/ 1 w 90"/>
                <a:gd name="T9" fmla="*/ 0 h 90"/>
                <a:gd name="T10" fmla="*/ 0 w 90"/>
                <a:gd name="T11" fmla="*/ 1 h 90"/>
                <a:gd name="T12" fmla="*/ 1 w 90"/>
                <a:gd name="T13" fmla="*/ 2 h 90"/>
                <a:gd name="T14" fmla="*/ 54 w 90"/>
                <a:gd name="T15" fmla="*/ 21 h 90"/>
                <a:gd name="T16" fmla="*/ 52 w 90"/>
                <a:gd name="T17" fmla="*/ 26 h 90"/>
                <a:gd name="T18" fmla="*/ 62 w 90"/>
                <a:gd name="T19" fmla="*/ 35 h 90"/>
                <a:gd name="T20" fmla="*/ 67 w 90"/>
                <a:gd name="T21" fmla="*/ 33 h 90"/>
                <a:gd name="T22" fmla="*/ 87 w 90"/>
                <a:gd name="T23" fmla="*/ 89 h 90"/>
                <a:gd name="T24" fmla="*/ 89 w 90"/>
                <a:gd name="T25" fmla="*/ 90 h 90"/>
                <a:gd name="T26" fmla="*/ 90 w 90"/>
                <a:gd name="T27" fmla="*/ 89 h 90"/>
                <a:gd name="T28" fmla="*/ 69 w 90"/>
                <a:gd name="T29" fmla="*/ 31 h 90"/>
                <a:gd name="T30" fmla="*/ 62 w 90"/>
                <a:gd name="T31" fmla="*/ 33 h 90"/>
                <a:gd name="T32" fmla="*/ 55 w 90"/>
                <a:gd name="T33" fmla="*/ 26 h 90"/>
                <a:gd name="T34" fmla="*/ 62 w 90"/>
                <a:gd name="T35" fmla="*/ 19 h 90"/>
                <a:gd name="T36" fmla="*/ 68 w 90"/>
                <a:gd name="T37" fmla="*/ 26 h 90"/>
                <a:gd name="T38" fmla="*/ 62 w 90"/>
                <a:gd name="T39" fmla="*/ 3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0" h="90">
                  <a:moveTo>
                    <a:pt x="69" y="31"/>
                  </a:moveTo>
                  <a:cubicBezTo>
                    <a:pt x="70" y="30"/>
                    <a:pt x="71" y="28"/>
                    <a:pt x="71" y="26"/>
                  </a:cubicBezTo>
                  <a:cubicBezTo>
                    <a:pt x="71" y="21"/>
                    <a:pt x="67" y="16"/>
                    <a:pt x="62" y="16"/>
                  </a:cubicBezTo>
                  <a:cubicBezTo>
                    <a:pt x="60" y="16"/>
                    <a:pt x="57" y="17"/>
                    <a:pt x="56" y="19"/>
                  </a:cubicBezTo>
                  <a:cubicBezTo>
                    <a:pt x="41" y="7"/>
                    <a:pt x="22" y="0"/>
                    <a:pt x="1" y="0"/>
                  </a:cubicBezTo>
                  <a:cubicBezTo>
                    <a:pt x="0" y="0"/>
                    <a:pt x="0" y="0"/>
                    <a:pt x="0" y="1"/>
                  </a:cubicBezTo>
                  <a:cubicBezTo>
                    <a:pt x="0" y="2"/>
                    <a:pt x="0" y="2"/>
                    <a:pt x="1" y="2"/>
                  </a:cubicBezTo>
                  <a:cubicBezTo>
                    <a:pt x="21" y="2"/>
                    <a:pt x="39" y="9"/>
                    <a:pt x="54" y="21"/>
                  </a:cubicBezTo>
                  <a:cubicBezTo>
                    <a:pt x="53" y="22"/>
                    <a:pt x="52" y="24"/>
                    <a:pt x="52" y="26"/>
                  </a:cubicBezTo>
                  <a:cubicBezTo>
                    <a:pt x="52" y="31"/>
                    <a:pt x="57" y="35"/>
                    <a:pt x="62" y="35"/>
                  </a:cubicBezTo>
                  <a:cubicBezTo>
                    <a:pt x="64" y="35"/>
                    <a:pt x="66" y="35"/>
                    <a:pt x="67" y="33"/>
                  </a:cubicBezTo>
                  <a:cubicBezTo>
                    <a:pt x="80" y="48"/>
                    <a:pt x="87" y="68"/>
                    <a:pt x="87" y="89"/>
                  </a:cubicBezTo>
                  <a:cubicBezTo>
                    <a:pt x="87" y="89"/>
                    <a:pt x="88" y="90"/>
                    <a:pt x="89" y="90"/>
                  </a:cubicBezTo>
                  <a:cubicBezTo>
                    <a:pt x="89" y="90"/>
                    <a:pt x="90" y="89"/>
                    <a:pt x="90" y="89"/>
                  </a:cubicBezTo>
                  <a:cubicBezTo>
                    <a:pt x="90" y="67"/>
                    <a:pt x="82" y="47"/>
                    <a:pt x="69" y="31"/>
                  </a:cubicBezTo>
                  <a:close/>
                  <a:moveTo>
                    <a:pt x="62" y="33"/>
                  </a:moveTo>
                  <a:cubicBezTo>
                    <a:pt x="58" y="33"/>
                    <a:pt x="55" y="30"/>
                    <a:pt x="55" y="26"/>
                  </a:cubicBezTo>
                  <a:cubicBezTo>
                    <a:pt x="55" y="22"/>
                    <a:pt x="58" y="19"/>
                    <a:pt x="62" y="19"/>
                  </a:cubicBezTo>
                  <a:cubicBezTo>
                    <a:pt x="65" y="19"/>
                    <a:pt x="68" y="22"/>
                    <a:pt x="68" y="26"/>
                  </a:cubicBezTo>
                  <a:cubicBezTo>
                    <a:pt x="68" y="29"/>
                    <a:pt x="65" y="33"/>
                    <a:pt x="62" y="33"/>
                  </a:cubicBezTo>
                  <a:close/>
                </a:path>
              </a:pathLst>
            </a:custGeom>
            <a:solidFill>
              <a:schemeClr val="tx1">
                <a:lumMod val="75000"/>
                <a:lumOff val="25000"/>
              </a:scheme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black"/>
                </a:solidFill>
                <a:effectLst/>
                <a:uLnTx/>
                <a:uFillTx/>
                <a:latin typeface="Humanst521 BT"/>
                <a:ea typeface="思源黑体 CN Bold"/>
                <a:cs typeface="+mn-ea"/>
              </a:endParaRPr>
            </a:p>
          </p:txBody>
        </p:sp>
        <p:sp>
          <p:nvSpPr>
            <p:cNvPr id="16" name="任意多边形: 形状 80"/>
            <p:cNvSpPr/>
            <p:nvPr/>
          </p:nvSpPr>
          <p:spPr bwMode="auto">
            <a:xfrm>
              <a:off x="6540290" y="2498140"/>
              <a:ext cx="68540" cy="69765"/>
            </a:xfrm>
            <a:prstGeom prst="ellipse">
              <a:avLst/>
            </a:prstGeom>
            <a:solidFill>
              <a:schemeClr val="tx1">
                <a:lumMod val="75000"/>
                <a:lumOff val="25000"/>
              </a:scheme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black"/>
                </a:solidFill>
                <a:effectLst/>
                <a:uLnTx/>
                <a:uFillTx/>
                <a:latin typeface="Humanst521 BT"/>
                <a:ea typeface="思源黑体 CN Bold"/>
                <a:cs typeface="+mn-ea"/>
              </a:endParaRPr>
            </a:p>
          </p:txBody>
        </p:sp>
        <p:sp>
          <p:nvSpPr>
            <p:cNvPr id="17" name="任意多边形: 形状 87"/>
            <p:cNvSpPr/>
            <p:nvPr/>
          </p:nvSpPr>
          <p:spPr bwMode="auto">
            <a:xfrm>
              <a:off x="7305250" y="4991300"/>
              <a:ext cx="783320" cy="782096"/>
            </a:xfrm>
            <a:custGeom>
              <a:avLst/>
              <a:gdLst>
                <a:gd name="T0" fmla="*/ 90 w 90"/>
                <a:gd name="T1" fmla="*/ 1 h 90"/>
                <a:gd name="T2" fmla="*/ 89 w 90"/>
                <a:gd name="T3" fmla="*/ 0 h 90"/>
                <a:gd name="T4" fmla="*/ 87 w 90"/>
                <a:gd name="T5" fmla="*/ 1 h 90"/>
                <a:gd name="T6" fmla="*/ 69 w 90"/>
                <a:gd name="T7" fmla="*/ 54 h 90"/>
                <a:gd name="T8" fmla="*/ 64 w 90"/>
                <a:gd name="T9" fmla="*/ 53 h 90"/>
                <a:gd name="T10" fmla="*/ 55 w 90"/>
                <a:gd name="T11" fmla="*/ 62 h 90"/>
                <a:gd name="T12" fmla="*/ 56 w 90"/>
                <a:gd name="T13" fmla="*/ 68 h 90"/>
                <a:gd name="T14" fmla="*/ 1 w 90"/>
                <a:gd name="T15" fmla="*/ 88 h 90"/>
                <a:gd name="T16" fmla="*/ 0 w 90"/>
                <a:gd name="T17" fmla="*/ 89 h 90"/>
                <a:gd name="T18" fmla="*/ 1 w 90"/>
                <a:gd name="T19" fmla="*/ 90 h 90"/>
                <a:gd name="T20" fmla="*/ 58 w 90"/>
                <a:gd name="T21" fmla="*/ 69 h 90"/>
                <a:gd name="T22" fmla="*/ 64 w 90"/>
                <a:gd name="T23" fmla="*/ 71 h 90"/>
                <a:gd name="T24" fmla="*/ 73 w 90"/>
                <a:gd name="T25" fmla="*/ 62 h 90"/>
                <a:gd name="T26" fmla="*/ 71 w 90"/>
                <a:gd name="T27" fmla="*/ 56 h 90"/>
                <a:gd name="T28" fmla="*/ 90 w 90"/>
                <a:gd name="T29" fmla="*/ 1 h 90"/>
                <a:gd name="T30" fmla="*/ 64 w 90"/>
                <a:gd name="T31" fmla="*/ 69 h 90"/>
                <a:gd name="T32" fmla="*/ 57 w 90"/>
                <a:gd name="T33" fmla="*/ 62 h 90"/>
                <a:gd name="T34" fmla="*/ 64 w 90"/>
                <a:gd name="T35" fmla="*/ 55 h 90"/>
                <a:gd name="T36" fmla="*/ 71 w 90"/>
                <a:gd name="T37" fmla="*/ 62 h 90"/>
                <a:gd name="T38" fmla="*/ 64 w 90"/>
                <a:gd name="T39" fmla="*/ 69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0" h="90">
                  <a:moveTo>
                    <a:pt x="90" y="1"/>
                  </a:moveTo>
                  <a:cubicBezTo>
                    <a:pt x="90" y="1"/>
                    <a:pt x="89" y="0"/>
                    <a:pt x="89" y="0"/>
                  </a:cubicBezTo>
                  <a:cubicBezTo>
                    <a:pt x="88" y="0"/>
                    <a:pt x="87" y="1"/>
                    <a:pt x="87" y="1"/>
                  </a:cubicBezTo>
                  <a:cubicBezTo>
                    <a:pt x="87" y="21"/>
                    <a:pt x="81" y="40"/>
                    <a:pt x="69" y="54"/>
                  </a:cubicBezTo>
                  <a:cubicBezTo>
                    <a:pt x="68" y="53"/>
                    <a:pt x="66" y="53"/>
                    <a:pt x="64" y="53"/>
                  </a:cubicBezTo>
                  <a:cubicBezTo>
                    <a:pt x="59" y="53"/>
                    <a:pt x="55" y="57"/>
                    <a:pt x="55" y="62"/>
                  </a:cubicBezTo>
                  <a:cubicBezTo>
                    <a:pt x="55" y="64"/>
                    <a:pt x="55" y="66"/>
                    <a:pt x="56" y="68"/>
                  </a:cubicBezTo>
                  <a:cubicBezTo>
                    <a:pt x="41" y="80"/>
                    <a:pt x="22" y="88"/>
                    <a:pt x="1" y="88"/>
                  </a:cubicBezTo>
                  <a:cubicBezTo>
                    <a:pt x="0" y="88"/>
                    <a:pt x="0" y="88"/>
                    <a:pt x="0" y="89"/>
                  </a:cubicBezTo>
                  <a:cubicBezTo>
                    <a:pt x="0" y="90"/>
                    <a:pt x="0" y="90"/>
                    <a:pt x="1" y="90"/>
                  </a:cubicBezTo>
                  <a:cubicBezTo>
                    <a:pt x="23" y="90"/>
                    <a:pt x="43" y="83"/>
                    <a:pt x="58" y="69"/>
                  </a:cubicBezTo>
                  <a:cubicBezTo>
                    <a:pt x="60" y="71"/>
                    <a:pt x="62" y="71"/>
                    <a:pt x="64" y="71"/>
                  </a:cubicBezTo>
                  <a:cubicBezTo>
                    <a:pt x="69" y="71"/>
                    <a:pt x="73" y="67"/>
                    <a:pt x="73" y="62"/>
                  </a:cubicBezTo>
                  <a:cubicBezTo>
                    <a:pt x="73" y="60"/>
                    <a:pt x="72" y="58"/>
                    <a:pt x="71" y="56"/>
                  </a:cubicBezTo>
                  <a:cubicBezTo>
                    <a:pt x="83" y="41"/>
                    <a:pt x="90" y="22"/>
                    <a:pt x="90" y="1"/>
                  </a:cubicBezTo>
                  <a:close/>
                  <a:moveTo>
                    <a:pt x="64" y="69"/>
                  </a:moveTo>
                  <a:cubicBezTo>
                    <a:pt x="60" y="69"/>
                    <a:pt x="57" y="66"/>
                    <a:pt x="57" y="62"/>
                  </a:cubicBezTo>
                  <a:cubicBezTo>
                    <a:pt x="57" y="58"/>
                    <a:pt x="60" y="55"/>
                    <a:pt x="64" y="55"/>
                  </a:cubicBezTo>
                  <a:cubicBezTo>
                    <a:pt x="68" y="55"/>
                    <a:pt x="71" y="58"/>
                    <a:pt x="71" y="62"/>
                  </a:cubicBezTo>
                  <a:cubicBezTo>
                    <a:pt x="71" y="66"/>
                    <a:pt x="68" y="69"/>
                    <a:pt x="64" y="69"/>
                  </a:cubicBezTo>
                  <a:close/>
                </a:path>
              </a:pathLst>
            </a:custGeom>
            <a:solidFill>
              <a:schemeClr val="tx1">
                <a:lumMod val="75000"/>
                <a:lumOff val="25000"/>
              </a:scheme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black"/>
                </a:solidFill>
                <a:effectLst/>
                <a:uLnTx/>
                <a:uFillTx/>
                <a:latin typeface="Humanst521 BT"/>
                <a:ea typeface="思源黑体 CN Bold"/>
                <a:cs typeface="+mn-ea"/>
              </a:endParaRPr>
            </a:p>
          </p:txBody>
        </p:sp>
        <p:sp>
          <p:nvSpPr>
            <p:cNvPr id="18" name="任意多边形: 形状 88"/>
            <p:cNvSpPr/>
            <p:nvPr/>
          </p:nvSpPr>
          <p:spPr bwMode="auto">
            <a:xfrm>
              <a:off x="7827872" y="5495562"/>
              <a:ext cx="69765" cy="69765"/>
            </a:xfrm>
            <a:prstGeom prst="ellipse">
              <a:avLst/>
            </a:prstGeom>
            <a:solidFill>
              <a:schemeClr val="tx1">
                <a:lumMod val="75000"/>
                <a:lumOff val="25000"/>
              </a:scheme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black"/>
                </a:solidFill>
                <a:effectLst/>
                <a:uLnTx/>
                <a:uFillTx/>
                <a:latin typeface="Humanst521 BT"/>
                <a:ea typeface="思源黑体 CN Bold"/>
                <a:cs typeface="+mn-ea"/>
              </a:endParaRPr>
            </a:p>
          </p:txBody>
        </p:sp>
        <p:sp>
          <p:nvSpPr>
            <p:cNvPr id="19" name="任意多边形: 形状 81"/>
            <p:cNvSpPr/>
            <p:nvPr/>
          </p:nvSpPr>
          <p:spPr bwMode="auto">
            <a:xfrm>
              <a:off x="4103430" y="4236131"/>
              <a:ext cx="783320" cy="782096"/>
            </a:xfrm>
            <a:custGeom>
              <a:avLst/>
              <a:gdLst>
                <a:gd name="T0" fmla="*/ 89 w 90"/>
                <a:gd name="T1" fmla="*/ 0 h 90"/>
                <a:gd name="T2" fmla="*/ 32 w 90"/>
                <a:gd name="T3" fmla="*/ 21 h 90"/>
                <a:gd name="T4" fmla="*/ 26 w 90"/>
                <a:gd name="T5" fmla="*/ 19 h 90"/>
                <a:gd name="T6" fmla="*/ 17 w 90"/>
                <a:gd name="T7" fmla="*/ 28 h 90"/>
                <a:gd name="T8" fmla="*/ 19 w 90"/>
                <a:gd name="T9" fmla="*/ 34 h 90"/>
                <a:gd name="T10" fmla="*/ 0 w 90"/>
                <a:gd name="T11" fmla="*/ 89 h 90"/>
                <a:gd name="T12" fmla="*/ 1 w 90"/>
                <a:gd name="T13" fmla="*/ 90 h 90"/>
                <a:gd name="T14" fmla="*/ 3 w 90"/>
                <a:gd name="T15" fmla="*/ 89 h 90"/>
                <a:gd name="T16" fmla="*/ 21 w 90"/>
                <a:gd name="T17" fmla="*/ 36 h 90"/>
                <a:gd name="T18" fmla="*/ 26 w 90"/>
                <a:gd name="T19" fmla="*/ 37 h 90"/>
                <a:gd name="T20" fmla="*/ 36 w 90"/>
                <a:gd name="T21" fmla="*/ 28 h 90"/>
                <a:gd name="T22" fmla="*/ 34 w 90"/>
                <a:gd name="T23" fmla="*/ 23 h 90"/>
                <a:gd name="T24" fmla="*/ 89 w 90"/>
                <a:gd name="T25" fmla="*/ 2 h 90"/>
                <a:gd name="T26" fmla="*/ 90 w 90"/>
                <a:gd name="T27" fmla="*/ 1 h 90"/>
                <a:gd name="T28" fmla="*/ 89 w 90"/>
                <a:gd name="T29" fmla="*/ 0 h 90"/>
                <a:gd name="T30" fmla="*/ 26 w 90"/>
                <a:gd name="T31" fmla="*/ 35 h 90"/>
                <a:gd name="T32" fmla="*/ 19 w 90"/>
                <a:gd name="T33" fmla="*/ 28 h 90"/>
                <a:gd name="T34" fmla="*/ 26 w 90"/>
                <a:gd name="T35" fmla="*/ 21 h 90"/>
                <a:gd name="T36" fmla="*/ 33 w 90"/>
                <a:gd name="T37" fmla="*/ 28 h 90"/>
                <a:gd name="T38" fmla="*/ 26 w 90"/>
                <a:gd name="T39" fmla="*/ 3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0" h="90">
                  <a:moveTo>
                    <a:pt x="89" y="0"/>
                  </a:moveTo>
                  <a:cubicBezTo>
                    <a:pt x="67" y="0"/>
                    <a:pt x="47" y="8"/>
                    <a:pt x="32" y="21"/>
                  </a:cubicBezTo>
                  <a:cubicBezTo>
                    <a:pt x="30" y="19"/>
                    <a:pt x="28" y="19"/>
                    <a:pt x="26" y="19"/>
                  </a:cubicBezTo>
                  <a:cubicBezTo>
                    <a:pt x="21" y="19"/>
                    <a:pt x="17" y="23"/>
                    <a:pt x="17" y="28"/>
                  </a:cubicBezTo>
                  <a:cubicBezTo>
                    <a:pt x="17" y="30"/>
                    <a:pt x="18" y="32"/>
                    <a:pt x="19" y="34"/>
                  </a:cubicBezTo>
                  <a:cubicBezTo>
                    <a:pt x="7" y="49"/>
                    <a:pt x="0" y="68"/>
                    <a:pt x="0" y="89"/>
                  </a:cubicBezTo>
                  <a:cubicBezTo>
                    <a:pt x="0" y="90"/>
                    <a:pt x="1" y="90"/>
                    <a:pt x="1" y="90"/>
                  </a:cubicBezTo>
                  <a:cubicBezTo>
                    <a:pt x="2" y="90"/>
                    <a:pt x="3" y="90"/>
                    <a:pt x="3" y="89"/>
                  </a:cubicBezTo>
                  <a:cubicBezTo>
                    <a:pt x="3" y="69"/>
                    <a:pt x="9" y="50"/>
                    <a:pt x="21" y="36"/>
                  </a:cubicBezTo>
                  <a:cubicBezTo>
                    <a:pt x="22" y="37"/>
                    <a:pt x="24" y="37"/>
                    <a:pt x="26" y="37"/>
                  </a:cubicBezTo>
                  <a:cubicBezTo>
                    <a:pt x="31" y="37"/>
                    <a:pt x="36" y="33"/>
                    <a:pt x="36" y="28"/>
                  </a:cubicBezTo>
                  <a:cubicBezTo>
                    <a:pt x="36" y="26"/>
                    <a:pt x="35" y="24"/>
                    <a:pt x="34" y="23"/>
                  </a:cubicBezTo>
                  <a:cubicBezTo>
                    <a:pt x="49" y="10"/>
                    <a:pt x="68" y="2"/>
                    <a:pt x="89" y="2"/>
                  </a:cubicBezTo>
                  <a:cubicBezTo>
                    <a:pt x="90" y="2"/>
                    <a:pt x="90" y="2"/>
                    <a:pt x="90" y="1"/>
                  </a:cubicBezTo>
                  <a:cubicBezTo>
                    <a:pt x="90" y="0"/>
                    <a:pt x="90" y="0"/>
                    <a:pt x="89" y="0"/>
                  </a:cubicBezTo>
                  <a:close/>
                  <a:moveTo>
                    <a:pt x="26" y="35"/>
                  </a:moveTo>
                  <a:cubicBezTo>
                    <a:pt x="22" y="35"/>
                    <a:pt x="19" y="32"/>
                    <a:pt x="19" y="28"/>
                  </a:cubicBezTo>
                  <a:cubicBezTo>
                    <a:pt x="19" y="24"/>
                    <a:pt x="22" y="21"/>
                    <a:pt x="26" y="21"/>
                  </a:cubicBezTo>
                  <a:cubicBezTo>
                    <a:pt x="30" y="21"/>
                    <a:pt x="33" y="24"/>
                    <a:pt x="33" y="28"/>
                  </a:cubicBezTo>
                  <a:cubicBezTo>
                    <a:pt x="33" y="32"/>
                    <a:pt x="30" y="35"/>
                    <a:pt x="26" y="35"/>
                  </a:cubicBezTo>
                  <a:close/>
                </a:path>
              </a:pathLst>
            </a:custGeom>
            <a:solidFill>
              <a:schemeClr val="tx1">
                <a:lumMod val="75000"/>
                <a:lumOff val="25000"/>
              </a:scheme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black"/>
                </a:solidFill>
                <a:effectLst/>
                <a:uLnTx/>
                <a:uFillTx/>
                <a:latin typeface="Humanst521 BT"/>
                <a:ea typeface="思源黑体 CN Bold"/>
                <a:cs typeface="+mn-ea"/>
              </a:endParaRPr>
            </a:p>
          </p:txBody>
        </p:sp>
        <p:sp>
          <p:nvSpPr>
            <p:cNvPr id="20" name="任意多边形: 形状 90"/>
            <p:cNvSpPr/>
            <p:nvPr/>
          </p:nvSpPr>
          <p:spPr bwMode="auto">
            <a:xfrm>
              <a:off x="4294364" y="4444200"/>
              <a:ext cx="69765" cy="69765"/>
            </a:xfrm>
            <a:prstGeom prst="ellipse">
              <a:avLst/>
            </a:prstGeom>
            <a:solidFill>
              <a:schemeClr val="tx1">
                <a:lumMod val="75000"/>
                <a:lumOff val="25000"/>
              </a:scheme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black"/>
                </a:solidFill>
                <a:effectLst/>
                <a:uLnTx/>
                <a:uFillTx/>
                <a:latin typeface="Humanst521 BT"/>
                <a:ea typeface="思源黑体 CN Bold"/>
                <a:cs typeface="+mn-ea"/>
              </a:endParaRPr>
            </a:p>
          </p:txBody>
        </p:sp>
        <p:sp>
          <p:nvSpPr>
            <p:cNvPr id="21" name="任意多边形: 形状 91"/>
            <p:cNvSpPr/>
            <p:nvPr/>
          </p:nvSpPr>
          <p:spPr bwMode="auto">
            <a:xfrm>
              <a:off x="5591738" y="2629102"/>
              <a:ext cx="887355" cy="894698"/>
            </a:xfrm>
            <a:custGeom>
              <a:avLst/>
              <a:gdLst>
                <a:gd name="T0" fmla="*/ 85 w 102"/>
                <a:gd name="T1" fmla="*/ 86 h 103"/>
                <a:gd name="T2" fmla="*/ 65 w 102"/>
                <a:gd name="T3" fmla="*/ 97 h 103"/>
                <a:gd name="T4" fmla="*/ 61 w 102"/>
                <a:gd name="T5" fmla="*/ 98 h 103"/>
                <a:gd name="T6" fmla="*/ 5 w 102"/>
                <a:gd name="T7" fmla="*/ 61 h 103"/>
                <a:gd name="T8" fmla="*/ 43 w 102"/>
                <a:gd name="T9" fmla="*/ 5 h 103"/>
                <a:gd name="T10" fmla="*/ 99 w 102"/>
                <a:gd name="T11" fmla="*/ 43 h 103"/>
                <a:gd name="T12" fmla="*/ 85 w 102"/>
                <a:gd name="T13" fmla="*/ 86 h 103"/>
              </a:gdLst>
              <a:ahLst/>
              <a:cxnLst>
                <a:cxn ang="0">
                  <a:pos x="T0" y="T1"/>
                </a:cxn>
                <a:cxn ang="0">
                  <a:pos x="T2" y="T3"/>
                </a:cxn>
                <a:cxn ang="0">
                  <a:pos x="T4" y="T5"/>
                </a:cxn>
                <a:cxn ang="0">
                  <a:pos x="T6" y="T7"/>
                </a:cxn>
                <a:cxn ang="0">
                  <a:pos x="T8" y="T9"/>
                </a:cxn>
                <a:cxn ang="0">
                  <a:pos x="T10" y="T11"/>
                </a:cxn>
                <a:cxn ang="0">
                  <a:pos x="T12" y="T13"/>
                </a:cxn>
              </a:cxnLst>
              <a:rect l="0" t="0" r="r" b="b"/>
              <a:pathLst>
                <a:path w="102" h="103">
                  <a:moveTo>
                    <a:pt x="85" y="86"/>
                  </a:moveTo>
                  <a:cubicBezTo>
                    <a:pt x="79" y="91"/>
                    <a:pt x="73" y="95"/>
                    <a:pt x="65" y="97"/>
                  </a:cubicBezTo>
                  <a:cubicBezTo>
                    <a:pt x="64" y="98"/>
                    <a:pt x="62" y="98"/>
                    <a:pt x="61" y="98"/>
                  </a:cubicBezTo>
                  <a:cubicBezTo>
                    <a:pt x="35" y="103"/>
                    <a:pt x="10" y="86"/>
                    <a:pt x="5" y="61"/>
                  </a:cubicBezTo>
                  <a:cubicBezTo>
                    <a:pt x="0" y="35"/>
                    <a:pt x="17" y="10"/>
                    <a:pt x="43" y="5"/>
                  </a:cubicBezTo>
                  <a:cubicBezTo>
                    <a:pt x="69" y="0"/>
                    <a:pt x="94" y="17"/>
                    <a:pt x="99" y="43"/>
                  </a:cubicBezTo>
                  <a:cubicBezTo>
                    <a:pt x="102" y="59"/>
                    <a:pt x="96" y="75"/>
                    <a:pt x="85" y="8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scene3d>
                <a:camera prst="orthographicFront"/>
                <a:lightRig rig="threePt" dir="t"/>
              </a:scene3d>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Arial" panose="020B0604020202020204"/>
                <a:ea typeface="思源黑体 CN Bold"/>
                <a:cs typeface="+mn-ea"/>
              </a:endParaRPr>
            </a:p>
          </p:txBody>
        </p:sp>
        <p:sp>
          <p:nvSpPr>
            <p:cNvPr id="22" name="任意多边形: 形状 82"/>
            <p:cNvSpPr/>
            <p:nvPr/>
          </p:nvSpPr>
          <p:spPr bwMode="auto">
            <a:xfrm>
              <a:off x="4242959" y="4383003"/>
              <a:ext cx="2653496" cy="1242296"/>
            </a:xfrm>
            <a:custGeom>
              <a:avLst/>
              <a:gdLst>
                <a:gd name="T0" fmla="*/ 305 w 305"/>
                <a:gd name="T1" fmla="*/ 83 h 143"/>
                <a:gd name="T2" fmla="*/ 153 w 305"/>
                <a:gd name="T3" fmla="*/ 83 h 143"/>
                <a:gd name="T4" fmla="*/ 144 w 305"/>
                <a:gd name="T5" fmla="*/ 85 h 143"/>
                <a:gd name="T6" fmla="*/ 138 w 305"/>
                <a:gd name="T7" fmla="*/ 91 h 143"/>
                <a:gd name="T8" fmla="*/ 135 w 305"/>
                <a:gd name="T9" fmla="*/ 99 h 143"/>
                <a:gd name="T10" fmla="*/ 65 w 305"/>
                <a:gd name="T11" fmla="*/ 140 h 143"/>
                <a:gd name="T12" fmla="*/ 55 w 305"/>
                <a:gd name="T13" fmla="*/ 138 h 143"/>
                <a:gd name="T14" fmla="*/ 5 w 305"/>
                <a:gd name="T15" fmla="*/ 86 h 143"/>
                <a:gd name="T16" fmla="*/ 33 w 305"/>
                <a:gd name="T17" fmla="*/ 16 h 143"/>
                <a:gd name="T18" fmla="*/ 100 w 305"/>
                <a:gd name="T19" fmla="*/ 9 h 143"/>
                <a:gd name="T20" fmla="*/ 90 w 305"/>
                <a:gd name="T21" fmla="*/ 27 h 143"/>
                <a:gd name="T22" fmla="*/ 108 w 305"/>
                <a:gd name="T23" fmla="*/ 40 h 143"/>
                <a:gd name="T24" fmla="*/ 119 w 305"/>
                <a:gd name="T25" fmla="*/ 22 h 143"/>
                <a:gd name="T26" fmla="*/ 137 w 305"/>
                <a:gd name="T27" fmla="*/ 49 h 143"/>
                <a:gd name="T28" fmla="*/ 143 w 305"/>
                <a:gd name="T29" fmla="*/ 60 h 143"/>
                <a:gd name="T30" fmla="*/ 150 w 305"/>
                <a:gd name="T31" fmla="*/ 61 h 143"/>
                <a:gd name="T32" fmla="*/ 305 w 305"/>
                <a:gd name="T33" fmla="*/ 61 h 143"/>
                <a:gd name="T34" fmla="*/ 305 w 305"/>
                <a:gd name="T35" fmla="*/ 83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5" h="143">
                  <a:moveTo>
                    <a:pt x="305" y="83"/>
                  </a:moveTo>
                  <a:cubicBezTo>
                    <a:pt x="255" y="83"/>
                    <a:pt x="204" y="83"/>
                    <a:pt x="153" y="83"/>
                  </a:cubicBezTo>
                  <a:cubicBezTo>
                    <a:pt x="150" y="83"/>
                    <a:pt x="147" y="83"/>
                    <a:pt x="144" y="85"/>
                  </a:cubicBezTo>
                  <a:cubicBezTo>
                    <a:pt x="141" y="86"/>
                    <a:pt x="140" y="88"/>
                    <a:pt x="138" y="91"/>
                  </a:cubicBezTo>
                  <a:cubicBezTo>
                    <a:pt x="137" y="93"/>
                    <a:pt x="136" y="96"/>
                    <a:pt x="135" y="99"/>
                  </a:cubicBezTo>
                  <a:cubicBezTo>
                    <a:pt x="123" y="125"/>
                    <a:pt x="94" y="143"/>
                    <a:pt x="65" y="140"/>
                  </a:cubicBezTo>
                  <a:cubicBezTo>
                    <a:pt x="62" y="139"/>
                    <a:pt x="59" y="139"/>
                    <a:pt x="55" y="138"/>
                  </a:cubicBezTo>
                  <a:cubicBezTo>
                    <a:pt x="31" y="131"/>
                    <a:pt x="11" y="111"/>
                    <a:pt x="5" y="86"/>
                  </a:cubicBezTo>
                  <a:cubicBezTo>
                    <a:pt x="0" y="60"/>
                    <a:pt x="12" y="31"/>
                    <a:pt x="33" y="16"/>
                  </a:cubicBezTo>
                  <a:cubicBezTo>
                    <a:pt x="52" y="2"/>
                    <a:pt x="78" y="0"/>
                    <a:pt x="100" y="9"/>
                  </a:cubicBezTo>
                  <a:cubicBezTo>
                    <a:pt x="97" y="15"/>
                    <a:pt x="93" y="21"/>
                    <a:pt x="90" y="27"/>
                  </a:cubicBezTo>
                  <a:cubicBezTo>
                    <a:pt x="97" y="30"/>
                    <a:pt x="103" y="34"/>
                    <a:pt x="108" y="40"/>
                  </a:cubicBezTo>
                  <a:cubicBezTo>
                    <a:pt x="112" y="34"/>
                    <a:pt x="115" y="28"/>
                    <a:pt x="119" y="22"/>
                  </a:cubicBezTo>
                  <a:cubicBezTo>
                    <a:pt x="127" y="29"/>
                    <a:pt x="133" y="39"/>
                    <a:pt x="137" y="49"/>
                  </a:cubicBezTo>
                  <a:cubicBezTo>
                    <a:pt x="138" y="53"/>
                    <a:pt x="139" y="58"/>
                    <a:pt x="143" y="60"/>
                  </a:cubicBezTo>
                  <a:cubicBezTo>
                    <a:pt x="145" y="61"/>
                    <a:pt x="147" y="61"/>
                    <a:pt x="150" y="61"/>
                  </a:cubicBezTo>
                  <a:cubicBezTo>
                    <a:pt x="201" y="61"/>
                    <a:pt x="253" y="61"/>
                    <a:pt x="305" y="61"/>
                  </a:cubicBezTo>
                  <a:cubicBezTo>
                    <a:pt x="304" y="68"/>
                    <a:pt x="304" y="76"/>
                    <a:pt x="305" y="83"/>
                  </a:cubicBezTo>
                </a:path>
              </a:pathLst>
            </a:custGeom>
            <a:solidFill>
              <a:schemeClr val="tx1">
                <a:lumMod val="75000"/>
                <a:lumOff val="25000"/>
              </a:scheme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black"/>
                </a:solidFill>
                <a:effectLst/>
                <a:uLnTx/>
                <a:uFillTx/>
                <a:latin typeface="Humanst521 BT"/>
                <a:ea typeface="思源黑体 CN Bold"/>
                <a:cs typeface="+mn-ea"/>
              </a:endParaRPr>
            </a:p>
          </p:txBody>
        </p:sp>
        <p:sp>
          <p:nvSpPr>
            <p:cNvPr id="23" name="任意多边形: 形状 92"/>
            <p:cNvSpPr/>
            <p:nvPr/>
          </p:nvSpPr>
          <p:spPr bwMode="auto">
            <a:xfrm>
              <a:off x="4442461" y="4592297"/>
              <a:ext cx="853085" cy="842069"/>
            </a:xfrm>
            <a:custGeom>
              <a:avLst/>
              <a:gdLst>
                <a:gd name="T0" fmla="*/ 98 w 98"/>
                <a:gd name="T1" fmla="*/ 49 h 97"/>
                <a:gd name="T2" fmla="*/ 49 w 98"/>
                <a:gd name="T3" fmla="*/ 97 h 97"/>
                <a:gd name="T4" fmla="*/ 0 w 98"/>
                <a:gd name="T5" fmla="*/ 49 h 97"/>
                <a:gd name="T6" fmla="*/ 49 w 98"/>
                <a:gd name="T7" fmla="*/ 0 h 97"/>
                <a:gd name="T8" fmla="*/ 66 w 98"/>
                <a:gd name="T9" fmla="*/ 3 h 97"/>
                <a:gd name="T10" fmla="*/ 85 w 98"/>
                <a:gd name="T11" fmla="*/ 16 h 97"/>
                <a:gd name="T12" fmla="*/ 98 w 98"/>
                <a:gd name="T13" fmla="*/ 49 h 97"/>
              </a:gdLst>
              <a:ahLst/>
              <a:cxnLst>
                <a:cxn ang="0">
                  <a:pos x="T0" y="T1"/>
                </a:cxn>
                <a:cxn ang="0">
                  <a:pos x="T2" y="T3"/>
                </a:cxn>
                <a:cxn ang="0">
                  <a:pos x="T4" y="T5"/>
                </a:cxn>
                <a:cxn ang="0">
                  <a:pos x="T6" y="T7"/>
                </a:cxn>
                <a:cxn ang="0">
                  <a:pos x="T8" y="T9"/>
                </a:cxn>
                <a:cxn ang="0">
                  <a:pos x="T10" y="T11"/>
                </a:cxn>
                <a:cxn ang="0">
                  <a:pos x="T12" y="T13"/>
                </a:cxn>
              </a:cxnLst>
              <a:rect l="0" t="0" r="r" b="b"/>
              <a:pathLst>
                <a:path w="98" h="97">
                  <a:moveTo>
                    <a:pt x="98" y="49"/>
                  </a:moveTo>
                  <a:cubicBezTo>
                    <a:pt x="98" y="76"/>
                    <a:pt x="76" y="97"/>
                    <a:pt x="49" y="97"/>
                  </a:cubicBezTo>
                  <a:cubicBezTo>
                    <a:pt x="22" y="97"/>
                    <a:pt x="0" y="76"/>
                    <a:pt x="0" y="49"/>
                  </a:cubicBezTo>
                  <a:cubicBezTo>
                    <a:pt x="0" y="22"/>
                    <a:pt x="22" y="0"/>
                    <a:pt x="49" y="0"/>
                  </a:cubicBezTo>
                  <a:cubicBezTo>
                    <a:pt x="55" y="0"/>
                    <a:pt x="61" y="1"/>
                    <a:pt x="66" y="3"/>
                  </a:cubicBezTo>
                  <a:cubicBezTo>
                    <a:pt x="74" y="6"/>
                    <a:pt x="80" y="10"/>
                    <a:pt x="85" y="16"/>
                  </a:cubicBezTo>
                  <a:cubicBezTo>
                    <a:pt x="93" y="25"/>
                    <a:pt x="98" y="36"/>
                    <a:pt x="98" y="4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scene3d>
                <a:camera prst="orthographicFront"/>
                <a:lightRig rig="threePt" dir="t"/>
              </a:scene3d>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Arial" panose="020B0604020202020204"/>
                <a:ea typeface="思源黑体 CN Bold"/>
                <a:cs typeface="+mn-ea"/>
              </a:endParaRPr>
            </a:p>
          </p:txBody>
        </p:sp>
        <p:sp>
          <p:nvSpPr>
            <p:cNvPr id="24" name="任意多边形: 形状 83"/>
            <p:cNvSpPr/>
            <p:nvPr/>
          </p:nvSpPr>
          <p:spPr bwMode="auto">
            <a:xfrm>
              <a:off x="7732405" y="5251998"/>
              <a:ext cx="112602" cy="173799"/>
            </a:xfrm>
            <a:custGeom>
              <a:avLst/>
              <a:gdLst>
                <a:gd name="T0" fmla="*/ 13 w 13"/>
                <a:gd name="T1" fmla="*/ 0 h 20"/>
                <a:gd name="T2" fmla="*/ 0 w 13"/>
                <a:gd name="T3" fmla="*/ 20 h 20"/>
                <a:gd name="T4" fmla="*/ 13 w 13"/>
                <a:gd name="T5" fmla="*/ 0 h 20"/>
              </a:gdLst>
              <a:ahLst/>
              <a:cxnLst>
                <a:cxn ang="0">
                  <a:pos x="T0" y="T1"/>
                </a:cxn>
                <a:cxn ang="0">
                  <a:pos x="T2" y="T3"/>
                </a:cxn>
                <a:cxn ang="0">
                  <a:pos x="T4" y="T5"/>
                </a:cxn>
              </a:cxnLst>
              <a:rect l="0" t="0" r="r" b="b"/>
              <a:pathLst>
                <a:path w="13" h="20">
                  <a:moveTo>
                    <a:pt x="13" y="0"/>
                  </a:moveTo>
                  <a:cubicBezTo>
                    <a:pt x="10" y="8"/>
                    <a:pt x="5" y="14"/>
                    <a:pt x="0" y="20"/>
                  </a:cubicBezTo>
                  <a:cubicBezTo>
                    <a:pt x="5" y="14"/>
                    <a:pt x="10" y="8"/>
                    <a:pt x="13" y="0"/>
                  </a:cubicBezTo>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fontScale="32500" lnSpcReduction="20000"/>
              <a:scene3d>
                <a:camera prst="orthographicFront"/>
                <a:lightRig rig="threePt" dir="t"/>
              </a:scene3d>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Arial" panose="020B0604020202020204"/>
                <a:ea typeface="思源黑体 CN Bold"/>
                <a:cs typeface="+mn-ea"/>
              </a:endParaRPr>
            </a:p>
          </p:txBody>
        </p:sp>
        <p:sp>
          <p:nvSpPr>
            <p:cNvPr id="25" name="任意多边形: 形状 84"/>
            <p:cNvSpPr/>
            <p:nvPr/>
          </p:nvSpPr>
          <p:spPr bwMode="auto">
            <a:xfrm>
              <a:off x="6887888" y="4600864"/>
              <a:ext cx="826158" cy="816366"/>
            </a:xfrm>
            <a:custGeom>
              <a:avLst/>
              <a:gdLst>
                <a:gd name="T0" fmla="*/ 95 w 95"/>
                <a:gd name="T1" fmla="*/ 47 h 94"/>
                <a:gd name="T2" fmla="*/ 48 w 95"/>
                <a:gd name="T3" fmla="*/ 94 h 94"/>
                <a:gd name="T4" fmla="*/ 2 w 95"/>
                <a:gd name="T5" fmla="*/ 58 h 94"/>
                <a:gd name="T6" fmla="*/ 0 w 95"/>
                <a:gd name="T7" fmla="*/ 47 h 94"/>
                <a:gd name="T8" fmla="*/ 2 w 95"/>
                <a:gd name="T9" fmla="*/ 36 h 94"/>
                <a:gd name="T10" fmla="*/ 48 w 95"/>
                <a:gd name="T11" fmla="*/ 0 h 94"/>
                <a:gd name="T12" fmla="*/ 95 w 95"/>
                <a:gd name="T13" fmla="*/ 47 h 94"/>
              </a:gdLst>
              <a:ahLst/>
              <a:cxnLst>
                <a:cxn ang="0">
                  <a:pos x="T0" y="T1"/>
                </a:cxn>
                <a:cxn ang="0">
                  <a:pos x="T2" y="T3"/>
                </a:cxn>
                <a:cxn ang="0">
                  <a:pos x="T4" y="T5"/>
                </a:cxn>
                <a:cxn ang="0">
                  <a:pos x="T6" y="T7"/>
                </a:cxn>
                <a:cxn ang="0">
                  <a:pos x="T8" y="T9"/>
                </a:cxn>
                <a:cxn ang="0">
                  <a:pos x="T10" y="T11"/>
                </a:cxn>
                <a:cxn ang="0">
                  <a:pos x="T12" y="T13"/>
                </a:cxn>
              </a:cxnLst>
              <a:rect l="0" t="0" r="r" b="b"/>
              <a:pathLst>
                <a:path w="95" h="94">
                  <a:moveTo>
                    <a:pt x="95" y="47"/>
                  </a:moveTo>
                  <a:cubicBezTo>
                    <a:pt x="95" y="73"/>
                    <a:pt x="74" y="94"/>
                    <a:pt x="48" y="94"/>
                  </a:cubicBezTo>
                  <a:cubicBezTo>
                    <a:pt x="25" y="94"/>
                    <a:pt x="7" y="79"/>
                    <a:pt x="2" y="58"/>
                  </a:cubicBezTo>
                  <a:cubicBezTo>
                    <a:pt x="1" y="55"/>
                    <a:pt x="0" y="51"/>
                    <a:pt x="0" y="47"/>
                  </a:cubicBezTo>
                  <a:cubicBezTo>
                    <a:pt x="0" y="43"/>
                    <a:pt x="1" y="39"/>
                    <a:pt x="2" y="36"/>
                  </a:cubicBezTo>
                  <a:cubicBezTo>
                    <a:pt x="7" y="15"/>
                    <a:pt x="25" y="0"/>
                    <a:pt x="48" y="0"/>
                  </a:cubicBezTo>
                  <a:cubicBezTo>
                    <a:pt x="74" y="0"/>
                    <a:pt x="95" y="21"/>
                    <a:pt x="95"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scene3d>
                <a:camera prst="orthographicFront"/>
                <a:lightRig rig="threePt" dir="t"/>
              </a:scene3d>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思源黑体 CN Bold"/>
                <a:cs typeface="+mn-ea"/>
              </a:endParaRPr>
            </a:p>
          </p:txBody>
        </p:sp>
        <p:sp>
          <p:nvSpPr>
            <p:cNvPr id="26" name="任意多边形: 形状 85"/>
            <p:cNvSpPr/>
            <p:nvPr/>
          </p:nvSpPr>
          <p:spPr>
            <a:xfrm>
              <a:off x="5835914" y="2890512"/>
              <a:ext cx="397778" cy="375990"/>
            </a:xfrm>
            <a:custGeom>
              <a:avLst/>
              <a:gdLst>
                <a:gd name="T0" fmla="*/ 921 w 1328"/>
                <a:gd name="T1" fmla="*/ 538 h 1257"/>
                <a:gd name="T2" fmla="*/ 1246 w 1328"/>
                <a:gd name="T3" fmla="*/ 14 h 1257"/>
                <a:gd name="T4" fmla="*/ 1207 w 1328"/>
                <a:gd name="T5" fmla="*/ 0 h 1257"/>
                <a:gd name="T6" fmla="*/ 722 w 1328"/>
                <a:gd name="T7" fmla="*/ 339 h 1257"/>
                <a:gd name="T8" fmla="*/ 213 w 1328"/>
                <a:gd name="T9" fmla="*/ 163 h 1257"/>
                <a:gd name="T10" fmla="*/ 183 w 1328"/>
                <a:gd name="T11" fmla="*/ 170 h 1257"/>
                <a:gd name="T12" fmla="*/ 28 w 1328"/>
                <a:gd name="T13" fmla="*/ 326 h 1257"/>
                <a:gd name="T14" fmla="*/ 20 w 1328"/>
                <a:gd name="T15" fmla="*/ 351 h 1257"/>
                <a:gd name="T16" fmla="*/ 36 w 1328"/>
                <a:gd name="T17" fmla="*/ 373 h 1257"/>
                <a:gd name="T18" fmla="*/ 482 w 1328"/>
                <a:gd name="T19" fmla="*/ 591 h 1257"/>
                <a:gd name="T20" fmla="*/ 246 w 1328"/>
                <a:gd name="T21" fmla="*/ 876 h 1257"/>
                <a:gd name="T22" fmla="*/ 136 w 1328"/>
                <a:gd name="T23" fmla="*/ 800 h 1257"/>
                <a:gd name="T24" fmla="*/ 99 w 1328"/>
                <a:gd name="T25" fmla="*/ 803 h 1257"/>
                <a:gd name="T26" fmla="*/ 12 w 1328"/>
                <a:gd name="T27" fmla="*/ 890 h 1257"/>
                <a:gd name="T28" fmla="*/ 12 w 1328"/>
                <a:gd name="T29" fmla="*/ 931 h 1257"/>
                <a:gd name="T30" fmla="*/ 133 w 1328"/>
                <a:gd name="T31" fmla="*/ 1053 h 1257"/>
                <a:gd name="T32" fmla="*/ 129 w 1328"/>
                <a:gd name="T33" fmla="*/ 1131 h 1257"/>
                <a:gd name="T34" fmla="*/ 157 w 1328"/>
                <a:gd name="T35" fmla="*/ 1141 h 1257"/>
                <a:gd name="T36" fmla="*/ 207 w 1328"/>
                <a:gd name="T37" fmla="*/ 1127 h 1257"/>
                <a:gd name="T38" fmla="*/ 329 w 1328"/>
                <a:gd name="T39" fmla="*/ 1248 h 1257"/>
                <a:gd name="T40" fmla="*/ 349 w 1328"/>
                <a:gd name="T41" fmla="*/ 1257 h 1257"/>
                <a:gd name="T42" fmla="*/ 370 w 1328"/>
                <a:gd name="T43" fmla="*/ 1248 h 1257"/>
                <a:gd name="T44" fmla="*/ 457 w 1328"/>
                <a:gd name="T45" fmla="*/ 1161 h 1257"/>
                <a:gd name="T46" fmla="*/ 461 w 1328"/>
                <a:gd name="T47" fmla="*/ 1124 h 1257"/>
                <a:gd name="T48" fmla="*/ 384 w 1328"/>
                <a:gd name="T49" fmla="*/ 1014 h 1257"/>
                <a:gd name="T50" fmla="*/ 669 w 1328"/>
                <a:gd name="T51" fmla="*/ 778 h 1257"/>
                <a:gd name="T52" fmla="*/ 887 w 1328"/>
                <a:gd name="T53" fmla="*/ 1224 h 1257"/>
                <a:gd name="T54" fmla="*/ 909 w 1328"/>
                <a:gd name="T55" fmla="*/ 1240 h 1257"/>
                <a:gd name="T56" fmla="*/ 914 w 1328"/>
                <a:gd name="T57" fmla="*/ 1241 h 1257"/>
                <a:gd name="T58" fmla="*/ 935 w 1328"/>
                <a:gd name="T59" fmla="*/ 1232 h 1257"/>
                <a:gd name="T60" fmla="*/ 1090 w 1328"/>
                <a:gd name="T61" fmla="*/ 1077 h 1257"/>
                <a:gd name="T62" fmla="*/ 1097 w 1328"/>
                <a:gd name="T63" fmla="*/ 1047 h 1257"/>
                <a:gd name="T64" fmla="*/ 921 w 1328"/>
                <a:gd name="T65" fmla="*/ 538 h 1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328" h="1257">
                  <a:moveTo>
                    <a:pt x="921" y="538"/>
                  </a:moveTo>
                  <a:cubicBezTo>
                    <a:pt x="1029" y="425"/>
                    <a:pt x="1328" y="97"/>
                    <a:pt x="1246" y="14"/>
                  </a:cubicBezTo>
                  <a:cubicBezTo>
                    <a:pt x="1236" y="5"/>
                    <a:pt x="1223" y="0"/>
                    <a:pt x="1207" y="0"/>
                  </a:cubicBezTo>
                  <a:cubicBezTo>
                    <a:pt x="1125" y="0"/>
                    <a:pt x="944" y="126"/>
                    <a:pt x="722" y="339"/>
                  </a:cubicBezTo>
                  <a:lnTo>
                    <a:pt x="213" y="163"/>
                  </a:lnTo>
                  <a:cubicBezTo>
                    <a:pt x="203" y="160"/>
                    <a:pt x="191" y="163"/>
                    <a:pt x="183" y="170"/>
                  </a:cubicBezTo>
                  <a:lnTo>
                    <a:pt x="28" y="326"/>
                  </a:lnTo>
                  <a:cubicBezTo>
                    <a:pt x="21" y="332"/>
                    <a:pt x="18" y="342"/>
                    <a:pt x="20" y="351"/>
                  </a:cubicBezTo>
                  <a:cubicBezTo>
                    <a:pt x="21" y="361"/>
                    <a:pt x="27" y="369"/>
                    <a:pt x="36" y="373"/>
                  </a:cubicBezTo>
                  <a:lnTo>
                    <a:pt x="482" y="591"/>
                  </a:lnTo>
                  <a:cubicBezTo>
                    <a:pt x="392" y="692"/>
                    <a:pt x="309" y="792"/>
                    <a:pt x="246" y="876"/>
                  </a:cubicBezTo>
                  <a:lnTo>
                    <a:pt x="136" y="800"/>
                  </a:lnTo>
                  <a:cubicBezTo>
                    <a:pt x="125" y="792"/>
                    <a:pt x="108" y="793"/>
                    <a:pt x="99" y="803"/>
                  </a:cubicBezTo>
                  <a:lnTo>
                    <a:pt x="12" y="890"/>
                  </a:lnTo>
                  <a:cubicBezTo>
                    <a:pt x="0" y="901"/>
                    <a:pt x="0" y="920"/>
                    <a:pt x="12" y="931"/>
                  </a:cubicBezTo>
                  <a:lnTo>
                    <a:pt x="133" y="1053"/>
                  </a:lnTo>
                  <a:cubicBezTo>
                    <a:pt x="120" y="1081"/>
                    <a:pt x="111" y="1113"/>
                    <a:pt x="129" y="1131"/>
                  </a:cubicBezTo>
                  <a:cubicBezTo>
                    <a:pt x="134" y="1136"/>
                    <a:pt x="142" y="1141"/>
                    <a:pt x="157" y="1141"/>
                  </a:cubicBezTo>
                  <a:cubicBezTo>
                    <a:pt x="170" y="1141"/>
                    <a:pt x="186" y="1137"/>
                    <a:pt x="207" y="1127"/>
                  </a:cubicBezTo>
                  <a:lnTo>
                    <a:pt x="329" y="1248"/>
                  </a:lnTo>
                  <a:cubicBezTo>
                    <a:pt x="334" y="1254"/>
                    <a:pt x="342" y="1257"/>
                    <a:pt x="349" y="1257"/>
                  </a:cubicBezTo>
                  <a:cubicBezTo>
                    <a:pt x="357" y="1257"/>
                    <a:pt x="365" y="1254"/>
                    <a:pt x="370" y="1248"/>
                  </a:cubicBezTo>
                  <a:lnTo>
                    <a:pt x="457" y="1161"/>
                  </a:lnTo>
                  <a:cubicBezTo>
                    <a:pt x="467" y="1151"/>
                    <a:pt x="469" y="1136"/>
                    <a:pt x="461" y="1124"/>
                  </a:cubicBezTo>
                  <a:lnTo>
                    <a:pt x="384" y="1014"/>
                  </a:lnTo>
                  <a:cubicBezTo>
                    <a:pt x="468" y="951"/>
                    <a:pt x="568" y="869"/>
                    <a:pt x="669" y="778"/>
                  </a:cubicBezTo>
                  <a:lnTo>
                    <a:pt x="887" y="1224"/>
                  </a:lnTo>
                  <a:cubicBezTo>
                    <a:pt x="892" y="1233"/>
                    <a:pt x="900" y="1239"/>
                    <a:pt x="909" y="1240"/>
                  </a:cubicBezTo>
                  <a:cubicBezTo>
                    <a:pt x="911" y="1241"/>
                    <a:pt x="912" y="1241"/>
                    <a:pt x="914" y="1241"/>
                  </a:cubicBezTo>
                  <a:cubicBezTo>
                    <a:pt x="921" y="1241"/>
                    <a:pt x="929" y="1238"/>
                    <a:pt x="935" y="1232"/>
                  </a:cubicBezTo>
                  <a:lnTo>
                    <a:pt x="1090" y="1077"/>
                  </a:lnTo>
                  <a:cubicBezTo>
                    <a:pt x="1098" y="1069"/>
                    <a:pt x="1100" y="1057"/>
                    <a:pt x="1097" y="1047"/>
                  </a:cubicBezTo>
                  <a:lnTo>
                    <a:pt x="921" y="538"/>
                  </a:lnTo>
                  <a:close/>
                </a:path>
              </a:pathLst>
            </a:custGeom>
            <a:solidFill>
              <a:srgbClr val="2F3F80"/>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a:ln>
                  <a:noFill/>
                </a:ln>
                <a:solidFill>
                  <a:prstClr val="black"/>
                </a:solidFill>
                <a:effectLst/>
                <a:uLnTx/>
                <a:uFillTx/>
                <a:latin typeface="Humanst521 BT"/>
                <a:ea typeface="思源黑体 CN Bold"/>
                <a:cs typeface="+mn-ea"/>
              </a:endParaRPr>
            </a:p>
          </p:txBody>
        </p:sp>
        <p:sp>
          <p:nvSpPr>
            <p:cNvPr id="27" name="任意多边形: 形状 93"/>
            <p:cNvSpPr/>
            <p:nvPr/>
          </p:nvSpPr>
          <p:spPr>
            <a:xfrm>
              <a:off x="4702102" y="4819339"/>
              <a:ext cx="333801" cy="397778"/>
            </a:xfrm>
            <a:custGeom>
              <a:avLst/>
              <a:gdLst>
                <a:gd name="T0" fmla="*/ 481 w 481"/>
                <a:gd name="T1" fmla="*/ 453 h 574"/>
                <a:gd name="T2" fmla="*/ 480 w 481"/>
                <a:gd name="T3" fmla="*/ 455 h 574"/>
                <a:gd name="T4" fmla="*/ 241 w 481"/>
                <a:gd name="T5" fmla="*/ 574 h 574"/>
                <a:gd name="T6" fmla="*/ 2 w 481"/>
                <a:gd name="T7" fmla="*/ 455 h 574"/>
                <a:gd name="T8" fmla="*/ 0 w 481"/>
                <a:gd name="T9" fmla="*/ 453 h 574"/>
                <a:gd name="T10" fmla="*/ 1 w 481"/>
                <a:gd name="T11" fmla="*/ 450 h 574"/>
                <a:gd name="T12" fmla="*/ 119 w 481"/>
                <a:gd name="T13" fmla="*/ 269 h 574"/>
                <a:gd name="T14" fmla="*/ 123 w 481"/>
                <a:gd name="T15" fmla="*/ 266 h 574"/>
                <a:gd name="T16" fmla="*/ 127 w 481"/>
                <a:gd name="T17" fmla="*/ 270 h 574"/>
                <a:gd name="T18" fmla="*/ 241 w 481"/>
                <a:gd name="T19" fmla="*/ 319 h 574"/>
                <a:gd name="T20" fmla="*/ 355 w 481"/>
                <a:gd name="T21" fmla="*/ 270 h 574"/>
                <a:gd name="T22" fmla="*/ 359 w 481"/>
                <a:gd name="T23" fmla="*/ 266 h 574"/>
                <a:gd name="T24" fmla="*/ 363 w 481"/>
                <a:gd name="T25" fmla="*/ 269 h 574"/>
                <a:gd name="T26" fmla="*/ 481 w 481"/>
                <a:gd name="T27" fmla="*/ 450 h 574"/>
                <a:gd name="T28" fmla="*/ 481 w 481"/>
                <a:gd name="T29" fmla="*/ 453 h 574"/>
                <a:gd name="T30" fmla="*/ 241 w 481"/>
                <a:gd name="T31" fmla="*/ 287 h 574"/>
                <a:gd name="T32" fmla="*/ 384 w 481"/>
                <a:gd name="T33" fmla="*/ 143 h 574"/>
                <a:gd name="T34" fmla="*/ 241 w 481"/>
                <a:gd name="T35" fmla="*/ 0 h 574"/>
                <a:gd name="T36" fmla="*/ 98 w 481"/>
                <a:gd name="T37" fmla="*/ 143 h 574"/>
                <a:gd name="T38" fmla="*/ 241 w 481"/>
                <a:gd name="T39" fmla="*/ 287 h 574"/>
                <a:gd name="T40" fmla="*/ 340 w 481"/>
                <a:gd name="T41" fmla="*/ 478 h 574"/>
                <a:gd name="T42" fmla="*/ 414 w 481"/>
                <a:gd name="T43" fmla="*/ 405 h 574"/>
                <a:gd name="T44" fmla="*/ 414 w 481"/>
                <a:gd name="T45" fmla="*/ 375 h 574"/>
                <a:gd name="T46" fmla="*/ 384 w 481"/>
                <a:gd name="T47" fmla="*/ 375 h 574"/>
                <a:gd name="T48" fmla="*/ 325 w 481"/>
                <a:gd name="T49" fmla="*/ 433 h 574"/>
                <a:gd name="T50" fmla="*/ 289 w 481"/>
                <a:gd name="T51" fmla="*/ 397 h 574"/>
                <a:gd name="T52" fmla="*/ 259 w 481"/>
                <a:gd name="T53" fmla="*/ 397 h 574"/>
                <a:gd name="T54" fmla="*/ 259 w 481"/>
                <a:gd name="T55" fmla="*/ 427 h 574"/>
                <a:gd name="T56" fmla="*/ 311 w 481"/>
                <a:gd name="T57" fmla="*/ 478 h 574"/>
                <a:gd name="T58" fmla="*/ 325 w 481"/>
                <a:gd name="T59" fmla="*/ 484 h 574"/>
                <a:gd name="T60" fmla="*/ 340 w 481"/>
                <a:gd name="T61" fmla="*/ 478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81" h="574">
                  <a:moveTo>
                    <a:pt x="481" y="453"/>
                  </a:moveTo>
                  <a:lnTo>
                    <a:pt x="480" y="455"/>
                  </a:lnTo>
                  <a:cubicBezTo>
                    <a:pt x="416" y="532"/>
                    <a:pt x="331" y="574"/>
                    <a:pt x="241" y="574"/>
                  </a:cubicBezTo>
                  <a:cubicBezTo>
                    <a:pt x="151" y="574"/>
                    <a:pt x="66" y="532"/>
                    <a:pt x="2" y="455"/>
                  </a:cubicBezTo>
                  <a:lnTo>
                    <a:pt x="0" y="453"/>
                  </a:lnTo>
                  <a:lnTo>
                    <a:pt x="1" y="450"/>
                  </a:lnTo>
                  <a:cubicBezTo>
                    <a:pt x="13" y="370"/>
                    <a:pt x="55" y="305"/>
                    <a:pt x="119" y="269"/>
                  </a:cubicBezTo>
                  <a:lnTo>
                    <a:pt x="123" y="266"/>
                  </a:lnTo>
                  <a:lnTo>
                    <a:pt x="127" y="270"/>
                  </a:lnTo>
                  <a:cubicBezTo>
                    <a:pt x="157" y="301"/>
                    <a:pt x="197" y="319"/>
                    <a:pt x="241" y="319"/>
                  </a:cubicBezTo>
                  <a:cubicBezTo>
                    <a:pt x="284" y="319"/>
                    <a:pt x="325" y="301"/>
                    <a:pt x="355" y="270"/>
                  </a:cubicBezTo>
                  <a:lnTo>
                    <a:pt x="359" y="266"/>
                  </a:lnTo>
                  <a:lnTo>
                    <a:pt x="363" y="269"/>
                  </a:lnTo>
                  <a:cubicBezTo>
                    <a:pt x="427" y="305"/>
                    <a:pt x="469" y="370"/>
                    <a:pt x="481" y="450"/>
                  </a:cubicBezTo>
                  <a:lnTo>
                    <a:pt x="481" y="453"/>
                  </a:lnTo>
                  <a:close/>
                  <a:moveTo>
                    <a:pt x="241" y="287"/>
                  </a:moveTo>
                  <a:cubicBezTo>
                    <a:pt x="320" y="287"/>
                    <a:pt x="384" y="222"/>
                    <a:pt x="384" y="143"/>
                  </a:cubicBezTo>
                  <a:cubicBezTo>
                    <a:pt x="384" y="64"/>
                    <a:pt x="320" y="0"/>
                    <a:pt x="241" y="0"/>
                  </a:cubicBezTo>
                  <a:cubicBezTo>
                    <a:pt x="162" y="0"/>
                    <a:pt x="98" y="64"/>
                    <a:pt x="98" y="143"/>
                  </a:cubicBezTo>
                  <a:cubicBezTo>
                    <a:pt x="98" y="222"/>
                    <a:pt x="162" y="287"/>
                    <a:pt x="241" y="287"/>
                  </a:cubicBezTo>
                  <a:close/>
                  <a:moveTo>
                    <a:pt x="340" y="478"/>
                  </a:moveTo>
                  <a:lnTo>
                    <a:pt x="414" y="405"/>
                  </a:lnTo>
                  <a:cubicBezTo>
                    <a:pt x="422" y="396"/>
                    <a:pt x="422" y="383"/>
                    <a:pt x="414" y="375"/>
                  </a:cubicBezTo>
                  <a:cubicBezTo>
                    <a:pt x="406" y="367"/>
                    <a:pt x="392" y="367"/>
                    <a:pt x="384" y="375"/>
                  </a:cubicBezTo>
                  <a:lnTo>
                    <a:pt x="325" y="433"/>
                  </a:lnTo>
                  <a:lnTo>
                    <a:pt x="289" y="397"/>
                  </a:lnTo>
                  <a:cubicBezTo>
                    <a:pt x="281" y="389"/>
                    <a:pt x="267" y="389"/>
                    <a:pt x="259" y="397"/>
                  </a:cubicBezTo>
                  <a:cubicBezTo>
                    <a:pt x="251" y="405"/>
                    <a:pt x="251" y="418"/>
                    <a:pt x="259" y="427"/>
                  </a:cubicBezTo>
                  <a:lnTo>
                    <a:pt x="311" y="478"/>
                  </a:lnTo>
                  <a:cubicBezTo>
                    <a:pt x="315" y="482"/>
                    <a:pt x="320" y="484"/>
                    <a:pt x="325" y="484"/>
                  </a:cubicBezTo>
                  <a:cubicBezTo>
                    <a:pt x="331" y="484"/>
                    <a:pt x="336" y="482"/>
                    <a:pt x="340" y="478"/>
                  </a:cubicBezTo>
                  <a:close/>
                </a:path>
              </a:pathLst>
            </a:custGeom>
            <a:solidFill>
              <a:schemeClr val="tx1">
                <a:lumMod val="75000"/>
                <a:lumOff val="25000"/>
              </a:scheme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a:ln>
                  <a:noFill/>
                </a:ln>
                <a:solidFill>
                  <a:prstClr val="black"/>
                </a:solidFill>
                <a:effectLst/>
                <a:uLnTx/>
                <a:uFillTx/>
                <a:latin typeface="Humanst521 BT"/>
                <a:ea typeface="思源黑体 CN Bold"/>
                <a:cs typeface="+mn-ea"/>
              </a:endParaRPr>
            </a:p>
          </p:txBody>
        </p:sp>
        <p:sp>
          <p:nvSpPr>
            <p:cNvPr id="28" name="任意多边形: 形状 78"/>
            <p:cNvSpPr/>
            <p:nvPr/>
          </p:nvSpPr>
          <p:spPr>
            <a:xfrm>
              <a:off x="7102077" y="4859459"/>
              <a:ext cx="397778" cy="317535"/>
            </a:xfrm>
            <a:custGeom>
              <a:avLst/>
              <a:gdLst>
                <a:gd name="connsiteX0" fmla="*/ 208357 w 539466"/>
                <a:gd name="connsiteY0" fmla="*/ 395115 h 430641"/>
                <a:gd name="connsiteX1" fmla="*/ 203511 w 539466"/>
                <a:gd name="connsiteY1" fmla="*/ 422567 h 430641"/>
                <a:gd name="connsiteX2" fmla="*/ 331109 w 539466"/>
                <a:gd name="connsiteY2" fmla="*/ 422567 h 430641"/>
                <a:gd name="connsiteX3" fmla="*/ 318188 w 539466"/>
                <a:gd name="connsiteY3" fmla="*/ 395115 h 430641"/>
                <a:gd name="connsiteX4" fmla="*/ 30688 w 539466"/>
                <a:gd name="connsiteY4" fmla="*/ 354745 h 430641"/>
                <a:gd name="connsiteX5" fmla="*/ 22612 w 539466"/>
                <a:gd name="connsiteY5" fmla="*/ 385427 h 430641"/>
                <a:gd name="connsiteX6" fmla="*/ 518469 w 539466"/>
                <a:gd name="connsiteY6" fmla="*/ 385427 h 430641"/>
                <a:gd name="connsiteX7" fmla="*/ 508778 w 539466"/>
                <a:gd name="connsiteY7" fmla="*/ 354745 h 430641"/>
                <a:gd name="connsiteX8" fmla="*/ 22612 w 539466"/>
                <a:gd name="connsiteY8" fmla="*/ 340212 h 430641"/>
                <a:gd name="connsiteX9" fmla="*/ 515239 w 539466"/>
                <a:gd name="connsiteY9" fmla="*/ 340212 h 430641"/>
                <a:gd name="connsiteX10" fmla="*/ 528160 w 539466"/>
                <a:gd name="connsiteY10" fmla="*/ 349901 h 430641"/>
                <a:gd name="connsiteX11" fmla="*/ 537851 w 539466"/>
                <a:gd name="connsiteY11" fmla="*/ 388656 h 430641"/>
                <a:gd name="connsiteX12" fmla="*/ 539466 w 539466"/>
                <a:gd name="connsiteY12" fmla="*/ 393501 h 430641"/>
                <a:gd name="connsiteX13" fmla="*/ 539466 w 539466"/>
                <a:gd name="connsiteY13" fmla="*/ 417723 h 430641"/>
                <a:gd name="connsiteX14" fmla="*/ 526545 w 539466"/>
                <a:gd name="connsiteY14" fmla="*/ 430641 h 430641"/>
                <a:gd name="connsiteX15" fmla="*/ 12921 w 539466"/>
                <a:gd name="connsiteY15" fmla="*/ 430641 h 430641"/>
                <a:gd name="connsiteX16" fmla="*/ 0 w 539466"/>
                <a:gd name="connsiteY16" fmla="*/ 417723 h 430641"/>
                <a:gd name="connsiteX17" fmla="*/ 0 w 539466"/>
                <a:gd name="connsiteY17" fmla="*/ 393501 h 430641"/>
                <a:gd name="connsiteX18" fmla="*/ 1615 w 539466"/>
                <a:gd name="connsiteY18" fmla="*/ 388656 h 430641"/>
                <a:gd name="connsiteX19" fmla="*/ 9691 w 539466"/>
                <a:gd name="connsiteY19" fmla="*/ 349901 h 430641"/>
                <a:gd name="connsiteX20" fmla="*/ 22612 w 539466"/>
                <a:gd name="connsiteY20" fmla="*/ 340212 h 430641"/>
                <a:gd name="connsiteX21" fmla="*/ 339174 w 539466"/>
                <a:gd name="connsiteY21" fmla="*/ 171013 h 430641"/>
                <a:gd name="connsiteX22" fmla="*/ 340789 w 539466"/>
                <a:gd name="connsiteY22" fmla="*/ 171013 h 430641"/>
                <a:gd name="connsiteX23" fmla="*/ 416685 w 539466"/>
                <a:gd name="connsiteY23" fmla="*/ 191945 h 430641"/>
                <a:gd name="connsiteX24" fmla="*/ 418299 w 539466"/>
                <a:gd name="connsiteY24" fmla="*/ 191945 h 430641"/>
                <a:gd name="connsiteX25" fmla="*/ 418299 w 539466"/>
                <a:gd name="connsiteY25" fmla="*/ 193556 h 430641"/>
                <a:gd name="connsiteX26" fmla="*/ 418299 w 539466"/>
                <a:gd name="connsiteY26" fmla="*/ 195166 h 430641"/>
                <a:gd name="connsiteX27" fmla="*/ 389233 w 539466"/>
                <a:gd name="connsiteY27" fmla="*/ 204827 h 430641"/>
                <a:gd name="connsiteX28" fmla="*/ 429603 w 539466"/>
                <a:gd name="connsiteY28" fmla="*/ 245081 h 430641"/>
                <a:gd name="connsiteX29" fmla="*/ 429603 w 539466"/>
                <a:gd name="connsiteY29" fmla="*/ 246691 h 430641"/>
                <a:gd name="connsiteX30" fmla="*/ 416685 w 539466"/>
                <a:gd name="connsiteY30" fmla="*/ 261183 h 430641"/>
                <a:gd name="connsiteX31" fmla="*/ 413455 w 539466"/>
                <a:gd name="connsiteY31" fmla="*/ 261183 h 430641"/>
                <a:gd name="connsiteX32" fmla="*/ 373085 w 539466"/>
                <a:gd name="connsiteY32" fmla="*/ 220929 h 430641"/>
                <a:gd name="connsiteX33" fmla="*/ 368240 w 539466"/>
                <a:gd name="connsiteY33" fmla="*/ 254742 h 430641"/>
                <a:gd name="connsiteX34" fmla="*/ 366626 w 539466"/>
                <a:gd name="connsiteY34" fmla="*/ 254742 h 430641"/>
                <a:gd name="connsiteX35" fmla="*/ 365011 w 539466"/>
                <a:gd name="connsiteY35" fmla="*/ 253132 h 430641"/>
                <a:gd name="connsiteX36" fmla="*/ 339174 w 539466"/>
                <a:gd name="connsiteY36" fmla="*/ 172623 h 430641"/>
                <a:gd name="connsiteX37" fmla="*/ 339174 w 539466"/>
                <a:gd name="connsiteY37" fmla="*/ 171013 h 430641"/>
                <a:gd name="connsiteX38" fmla="*/ 50166 w 539466"/>
                <a:gd name="connsiteY38" fmla="*/ 40313 h 430641"/>
                <a:gd name="connsiteX39" fmla="*/ 50166 w 539466"/>
                <a:gd name="connsiteY39" fmla="*/ 293479 h 430641"/>
                <a:gd name="connsiteX40" fmla="*/ 491114 w 539466"/>
                <a:gd name="connsiteY40" fmla="*/ 293479 h 430641"/>
                <a:gd name="connsiteX41" fmla="*/ 491114 w 539466"/>
                <a:gd name="connsiteY41" fmla="*/ 40313 h 430641"/>
                <a:gd name="connsiteX42" fmla="*/ 30783 w 539466"/>
                <a:gd name="connsiteY42" fmla="*/ 0 h 430641"/>
                <a:gd name="connsiteX43" fmla="*/ 510497 w 539466"/>
                <a:gd name="connsiteY43" fmla="*/ 0 h 430641"/>
                <a:gd name="connsiteX44" fmla="*/ 529879 w 539466"/>
                <a:gd name="connsiteY44" fmla="*/ 20963 h 430641"/>
                <a:gd name="connsiteX45" fmla="*/ 529879 w 539466"/>
                <a:gd name="connsiteY45" fmla="*/ 312829 h 430641"/>
                <a:gd name="connsiteX46" fmla="*/ 510497 w 539466"/>
                <a:gd name="connsiteY46" fmla="*/ 332179 h 430641"/>
                <a:gd name="connsiteX47" fmla="*/ 30783 w 539466"/>
                <a:gd name="connsiteY47" fmla="*/ 332179 h 430641"/>
                <a:gd name="connsiteX48" fmla="*/ 11401 w 539466"/>
                <a:gd name="connsiteY48" fmla="*/ 312829 h 430641"/>
                <a:gd name="connsiteX49" fmla="*/ 11401 w 539466"/>
                <a:gd name="connsiteY49" fmla="*/ 20963 h 430641"/>
                <a:gd name="connsiteX50" fmla="*/ 30783 w 539466"/>
                <a:gd name="connsiteY50" fmla="*/ 0 h 430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539466" h="430641">
                  <a:moveTo>
                    <a:pt x="208357" y="395115"/>
                  </a:moveTo>
                  <a:lnTo>
                    <a:pt x="203511" y="422567"/>
                  </a:lnTo>
                  <a:lnTo>
                    <a:pt x="331109" y="422567"/>
                  </a:lnTo>
                  <a:lnTo>
                    <a:pt x="318188" y="395115"/>
                  </a:lnTo>
                  <a:close/>
                  <a:moveTo>
                    <a:pt x="30688" y="354745"/>
                  </a:moveTo>
                  <a:lnTo>
                    <a:pt x="22612" y="385427"/>
                  </a:lnTo>
                  <a:lnTo>
                    <a:pt x="518469" y="385427"/>
                  </a:lnTo>
                  <a:lnTo>
                    <a:pt x="508778" y="354745"/>
                  </a:lnTo>
                  <a:close/>
                  <a:moveTo>
                    <a:pt x="22612" y="340212"/>
                  </a:moveTo>
                  <a:lnTo>
                    <a:pt x="515239" y="340212"/>
                  </a:lnTo>
                  <a:cubicBezTo>
                    <a:pt x="521699" y="340212"/>
                    <a:pt x="526545" y="343442"/>
                    <a:pt x="528160" y="349901"/>
                  </a:cubicBezTo>
                  <a:lnTo>
                    <a:pt x="537851" y="388656"/>
                  </a:lnTo>
                  <a:cubicBezTo>
                    <a:pt x="539466" y="390271"/>
                    <a:pt x="539466" y="391886"/>
                    <a:pt x="539466" y="393501"/>
                  </a:cubicBezTo>
                  <a:lnTo>
                    <a:pt x="539466" y="417723"/>
                  </a:lnTo>
                  <a:cubicBezTo>
                    <a:pt x="539466" y="425797"/>
                    <a:pt x="533005" y="430641"/>
                    <a:pt x="526545" y="430641"/>
                  </a:cubicBezTo>
                  <a:lnTo>
                    <a:pt x="12921" y="430641"/>
                  </a:lnTo>
                  <a:cubicBezTo>
                    <a:pt x="6461" y="430641"/>
                    <a:pt x="0" y="425797"/>
                    <a:pt x="0" y="417723"/>
                  </a:cubicBezTo>
                  <a:lnTo>
                    <a:pt x="0" y="393501"/>
                  </a:lnTo>
                  <a:cubicBezTo>
                    <a:pt x="0" y="391886"/>
                    <a:pt x="0" y="390271"/>
                    <a:pt x="1615" y="388656"/>
                  </a:cubicBezTo>
                  <a:lnTo>
                    <a:pt x="9691" y="349901"/>
                  </a:lnTo>
                  <a:cubicBezTo>
                    <a:pt x="11306" y="343442"/>
                    <a:pt x="17767" y="340212"/>
                    <a:pt x="22612" y="340212"/>
                  </a:cubicBezTo>
                  <a:close/>
                  <a:moveTo>
                    <a:pt x="339174" y="171013"/>
                  </a:moveTo>
                  <a:cubicBezTo>
                    <a:pt x="340789" y="171013"/>
                    <a:pt x="340789" y="171013"/>
                    <a:pt x="340789" y="171013"/>
                  </a:cubicBezTo>
                  <a:lnTo>
                    <a:pt x="416685" y="191945"/>
                  </a:lnTo>
                  <a:cubicBezTo>
                    <a:pt x="416685" y="191945"/>
                    <a:pt x="418299" y="191945"/>
                    <a:pt x="418299" y="191945"/>
                  </a:cubicBezTo>
                  <a:cubicBezTo>
                    <a:pt x="418299" y="191945"/>
                    <a:pt x="418299" y="193556"/>
                    <a:pt x="418299" y="193556"/>
                  </a:cubicBezTo>
                  <a:cubicBezTo>
                    <a:pt x="418299" y="193556"/>
                    <a:pt x="418299" y="193556"/>
                    <a:pt x="418299" y="195166"/>
                  </a:cubicBezTo>
                  <a:lnTo>
                    <a:pt x="389233" y="204827"/>
                  </a:lnTo>
                  <a:lnTo>
                    <a:pt x="429603" y="245081"/>
                  </a:lnTo>
                  <a:cubicBezTo>
                    <a:pt x="429603" y="245081"/>
                    <a:pt x="429603" y="246691"/>
                    <a:pt x="429603" y="246691"/>
                  </a:cubicBezTo>
                  <a:lnTo>
                    <a:pt x="416685" y="261183"/>
                  </a:lnTo>
                  <a:cubicBezTo>
                    <a:pt x="415070" y="261183"/>
                    <a:pt x="413455" y="261183"/>
                    <a:pt x="413455" y="261183"/>
                  </a:cubicBezTo>
                  <a:lnTo>
                    <a:pt x="373085" y="220929"/>
                  </a:lnTo>
                  <a:lnTo>
                    <a:pt x="368240" y="254742"/>
                  </a:lnTo>
                  <a:cubicBezTo>
                    <a:pt x="366626" y="254742"/>
                    <a:pt x="366626" y="254742"/>
                    <a:pt x="366626" y="254742"/>
                  </a:cubicBezTo>
                  <a:cubicBezTo>
                    <a:pt x="365011" y="254742"/>
                    <a:pt x="365011" y="254742"/>
                    <a:pt x="365011" y="253132"/>
                  </a:cubicBezTo>
                  <a:lnTo>
                    <a:pt x="339174" y="172623"/>
                  </a:lnTo>
                  <a:cubicBezTo>
                    <a:pt x="339174" y="172623"/>
                    <a:pt x="339174" y="172623"/>
                    <a:pt x="339174" y="171013"/>
                  </a:cubicBezTo>
                  <a:close/>
                  <a:moveTo>
                    <a:pt x="50166" y="40313"/>
                  </a:moveTo>
                  <a:lnTo>
                    <a:pt x="50166" y="293479"/>
                  </a:lnTo>
                  <a:lnTo>
                    <a:pt x="491114" y="293479"/>
                  </a:lnTo>
                  <a:lnTo>
                    <a:pt x="491114" y="40313"/>
                  </a:lnTo>
                  <a:close/>
                  <a:moveTo>
                    <a:pt x="30783" y="0"/>
                  </a:moveTo>
                  <a:lnTo>
                    <a:pt x="510497" y="0"/>
                  </a:lnTo>
                  <a:cubicBezTo>
                    <a:pt x="521803" y="0"/>
                    <a:pt x="529879" y="9675"/>
                    <a:pt x="529879" y="20963"/>
                  </a:cubicBezTo>
                  <a:lnTo>
                    <a:pt x="529879" y="312829"/>
                  </a:lnTo>
                  <a:cubicBezTo>
                    <a:pt x="529879" y="324116"/>
                    <a:pt x="521803" y="332179"/>
                    <a:pt x="510497" y="332179"/>
                  </a:cubicBezTo>
                  <a:lnTo>
                    <a:pt x="30783" y="332179"/>
                  </a:lnTo>
                  <a:cubicBezTo>
                    <a:pt x="19477" y="332179"/>
                    <a:pt x="11401" y="324116"/>
                    <a:pt x="11401" y="312829"/>
                  </a:cubicBezTo>
                  <a:lnTo>
                    <a:pt x="11401" y="20963"/>
                  </a:lnTo>
                  <a:cubicBezTo>
                    <a:pt x="11401" y="9675"/>
                    <a:pt x="19477" y="0"/>
                    <a:pt x="30783" y="0"/>
                  </a:cubicBezTo>
                  <a:close/>
                </a:path>
              </a:pathLst>
            </a:custGeom>
            <a:solidFill>
              <a:srgbClr val="F62C40"/>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a:ln>
                  <a:noFill/>
                </a:ln>
                <a:solidFill>
                  <a:prstClr val="black"/>
                </a:solidFill>
                <a:effectLst/>
                <a:uLnTx/>
                <a:uFillTx/>
                <a:latin typeface="Humanst521 BT"/>
                <a:ea typeface="思源黑体 CN Bold"/>
                <a:cs typeface="+mn-ea"/>
              </a:endParaRPr>
            </a:p>
          </p:txBody>
        </p:sp>
      </p:grpSp>
      <p:grpSp>
        <p:nvGrpSpPr>
          <p:cNvPr id="2" name="组合 1"/>
          <p:cNvGrpSpPr/>
          <p:nvPr/>
        </p:nvGrpSpPr>
        <p:grpSpPr>
          <a:xfrm>
            <a:off x="7252008" y="1670248"/>
            <a:ext cx="2336987" cy="1122129"/>
            <a:chOff x="7252008" y="1756875"/>
            <a:chExt cx="2336987" cy="1122129"/>
          </a:xfrm>
        </p:grpSpPr>
        <p:sp>
          <p:nvSpPr>
            <p:cNvPr id="29" name="文本框 28"/>
            <p:cNvSpPr txBox="1"/>
            <p:nvPr/>
          </p:nvSpPr>
          <p:spPr>
            <a:xfrm>
              <a:off x="7252008" y="1756875"/>
              <a:ext cx="1752682" cy="400110"/>
            </a:xfrm>
            <a:prstGeom prst="rect">
              <a:avLst/>
            </a:prstGeom>
            <a:noFill/>
          </p:spPr>
          <p:txBody>
            <a:bodyPr wrap="square" rtlCol="0">
              <a:spAutoFit/>
            </a:bodyPr>
            <a:lstStyle/>
            <a:p>
              <a:pPr>
                <a:spcBef>
                  <a:spcPct val="0"/>
                </a:spcBef>
                <a:buClr>
                  <a:schemeClr val="tx1">
                    <a:lumMod val="85000"/>
                    <a:lumOff val="15000"/>
                  </a:schemeClr>
                </a:buClr>
                <a:buSzPct val="105000"/>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p>
          </p:txBody>
        </p:sp>
        <p:sp>
          <p:nvSpPr>
            <p:cNvPr id="30" name="文本框 29"/>
            <p:cNvSpPr txBox="1"/>
            <p:nvPr/>
          </p:nvSpPr>
          <p:spPr>
            <a:xfrm>
              <a:off x="7252008" y="2051277"/>
              <a:ext cx="2336987" cy="827727"/>
            </a:xfrm>
            <a:prstGeom prst="rect">
              <a:avLst/>
            </a:prstGeom>
            <a:noFill/>
          </p:spPr>
          <p:txBody>
            <a:bodyPr wrap="square" rtlCol="0">
              <a:spAutoFit/>
            </a:bodyPr>
            <a:lstStyle/>
            <a:p>
              <a:pPr lvl="0">
                <a:lnSpc>
                  <a:spcPct val="150000"/>
                </a:lnSpc>
              </a:pPr>
              <a:r>
                <a:rPr lang="zh-CN" altLang="en-US" sz="1100" kern="0" dirty="0">
                  <a:solidFill>
                    <a:schemeClr val="tx1">
                      <a:lumMod val="85000"/>
                      <a:lumOff val="15000"/>
                    </a:schemeClr>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a:t>
              </a:r>
            </a:p>
          </p:txBody>
        </p:sp>
      </p:grpSp>
      <p:grpSp>
        <p:nvGrpSpPr>
          <p:cNvPr id="31" name="组合 30"/>
          <p:cNvGrpSpPr/>
          <p:nvPr/>
        </p:nvGrpSpPr>
        <p:grpSpPr>
          <a:xfrm>
            <a:off x="8515725" y="4137053"/>
            <a:ext cx="2336987" cy="1122129"/>
            <a:chOff x="7252008" y="1756875"/>
            <a:chExt cx="2336987" cy="1122129"/>
          </a:xfrm>
        </p:grpSpPr>
        <p:sp>
          <p:nvSpPr>
            <p:cNvPr id="32" name="文本框 31"/>
            <p:cNvSpPr txBox="1"/>
            <p:nvPr/>
          </p:nvSpPr>
          <p:spPr>
            <a:xfrm>
              <a:off x="7252008" y="1756875"/>
              <a:ext cx="1752682" cy="400110"/>
            </a:xfrm>
            <a:prstGeom prst="rect">
              <a:avLst/>
            </a:prstGeom>
            <a:noFill/>
          </p:spPr>
          <p:txBody>
            <a:bodyPr wrap="square" rtlCol="0">
              <a:spAutoFit/>
            </a:bodyPr>
            <a:lstStyle/>
            <a:p>
              <a:pPr>
                <a:spcBef>
                  <a:spcPct val="0"/>
                </a:spcBef>
                <a:buClr>
                  <a:schemeClr val="tx1">
                    <a:lumMod val="85000"/>
                    <a:lumOff val="15000"/>
                  </a:schemeClr>
                </a:buClr>
                <a:buSzPct val="105000"/>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p>
          </p:txBody>
        </p:sp>
        <p:sp>
          <p:nvSpPr>
            <p:cNvPr id="33" name="文本框 32"/>
            <p:cNvSpPr txBox="1"/>
            <p:nvPr/>
          </p:nvSpPr>
          <p:spPr>
            <a:xfrm>
              <a:off x="7252008" y="2051277"/>
              <a:ext cx="2336987" cy="827727"/>
            </a:xfrm>
            <a:prstGeom prst="rect">
              <a:avLst/>
            </a:prstGeom>
            <a:noFill/>
          </p:spPr>
          <p:txBody>
            <a:bodyPr wrap="square" rtlCol="0">
              <a:spAutoFit/>
            </a:bodyPr>
            <a:lstStyle/>
            <a:p>
              <a:pPr lvl="0">
                <a:lnSpc>
                  <a:spcPct val="150000"/>
                </a:lnSpc>
              </a:pPr>
              <a:r>
                <a:rPr lang="zh-CN" altLang="en-US" sz="1100" kern="0" dirty="0">
                  <a:solidFill>
                    <a:schemeClr val="tx1">
                      <a:lumMod val="85000"/>
                      <a:lumOff val="15000"/>
                    </a:schemeClr>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a:t>
              </a:r>
            </a:p>
          </p:txBody>
        </p:sp>
      </p:grpSp>
      <p:grpSp>
        <p:nvGrpSpPr>
          <p:cNvPr id="34" name="组合 33"/>
          <p:cNvGrpSpPr/>
          <p:nvPr/>
        </p:nvGrpSpPr>
        <p:grpSpPr>
          <a:xfrm flipH="1">
            <a:off x="1297429" y="4250267"/>
            <a:ext cx="2336987" cy="1122129"/>
            <a:chOff x="7252008" y="1756875"/>
            <a:chExt cx="2336987" cy="1122129"/>
          </a:xfrm>
        </p:grpSpPr>
        <p:sp>
          <p:nvSpPr>
            <p:cNvPr id="35" name="文本框 34"/>
            <p:cNvSpPr txBox="1"/>
            <p:nvPr/>
          </p:nvSpPr>
          <p:spPr>
            <a:xfrm>
              <a:off x="7252008" y="1756875"/>
              <a:ext cx="1752682" cy="400110"/>
            </a:xfrm>
            <a:prstGeom prst="rect">
              <a:avLst/>
            </a:prstGeom>
            <a:noFill/>
          </p:spPr>
          <p:txBody>
            <a:bodyPr wrap="square" rtlCol="0">
              <a:spAutoFit/>
            </a:bodyPr>
            <a:lstStyle/>
            <a:p>
              <a:pPr algn="r">
                <a:spcBef>
                  <a:spcPct val="0"/>
                </a:spcBef>
                <a:buClr>
                  <a:schemeClr val="tx1">
                    <a:lumMod val="85000"/>
                    <a:lumOff val="15000"/>
                  </a:schemeClr>
                </a:buClr>
                <a:buSzPct val="105000"/>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p>
          </p:txBody>
        </p:sp>
        <p:sp>
          <p:nvSpPr>
            <p:cNvPr id="36" name="文本框 35"/>
            <p:cNvSpPr txBox="1"/>
            <p:nvPr/>
          </p:nvSpPr>
          <p:spPr>
            <a:xfrm>
              <a:off x="7252008" y="2051277"/>
              <a:ext cx="2336987" cy="827727"/>
            </a:xfrm>
            <a:prstGeom prst="rect">
              <a:avLst/>
            </a:prstGeom>
            <a:noFill/>
          </p:spPr>
          <p:txBody>
            <a:bodyPr wrap="square" rtlCol="0">
              <a:spAutoFit/>
            </a:bodyPr>
            <a:lstStyle/>
            <a:p>
              <a:pPr lvl="0" algn="r">
                <a:lnSpc>
                  <a:spcPct val="150000"/>
                </a:lnSpc>
              </a:pPr>
              <a:r>
                <a:rPr lang="zh-CN" altLang="en-US" sz="1100" kern="0" dirty="0">
                  <a:solidFill>
                    <a:schemeClr val="tx1">
                      <a:lumMod val="85000"/>
                      <a:lumOff val="15000"/>
                    </a:schemeClr>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
                                          </p:val>
                                        </p:tav>
                                        <p:tav tm="100000">
                                          <p:val>
                                            <p:strVal val="#ppt_x"/>
                                          </p:val>
                                        </p:tav>
                                      </p:tavLst>
                                    </p:anim>
                                    <p:anim calcmode="lin" valueType="num">
                                      <p:cBhvr>
                                        <p:cTn id="15" dur="500" fill="hold"/>
                                        <p:tgtEl>
                                          <p:spTgt spid="11"/>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anim calcmode="lin" valueType="num">
                                      <p:cBhvr>
                                        <p:cTn id="20" dur="500" fill="hold"/>
                                        <p:tgtEl>
                                          <p:spTgt spid="2"/>
                                        </p:tgtEl>
                                        <p:attrNameLst>
                                          <p:attrName>ppt_x</p:attrName>
                                        </p:attrNameLst>
                                      </p:cBhvr>
                                      <p:tavLst>
                                        <p:tav tm="0">
                                          <p:val>
                                            <p:strVal val="#ppt_x"/>
                                          </p:val>
                                        </p:tav>
                                        <p:tav tm="100000">
                                          <p:val>
                                            <p:strVal val="#ppt_x"/>
                                          </p:val>
                                        </p:tav>
                                      </p:tavLst>
                                    </p:anim>
                                    <p:anim calcmode="lin" valueType="num">
                                      <p:cBhvr>
                                        <p:cTn id="21" dur="500" fill="hold"/>
                                        <p:tgtEl>
                                          <p:spTgt spid="2"/>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500"/>
                                        <p:tgtEl>
                                          <p:spTgt spid="34"/>
                                        </p:tgtEl>
                                      </p:cBhvr>
                                    </p:animEffect>
                                    <p:anim calcmode="lin" valueType="num">
                                      <p:cBhvr>
                                        <p:cTn id="26" dur="500" fill="hold"/>
                                        <p:tgtEl>
                                          <p:spTgt spid="34"/>
                                        </p:tgtEl>
                                        <p:attrNameLst>
                                          <p:attrName>ppt_x</p:attrName>
                                        </p:attrNameLst>
                                      </p:cBhvr>
                                      <p:tavLst>
                                        <p:tav tm="0">
                                          <p:val>
                                            <p:strVal val="#ppt_x"/>
                                          </p:val>
                                        </p:tav>
                                        <p:tav tm="100000">
                                          <p:val>
                                            <p:strVal val="#ppt_x"/>
                                          </p:val>
                                        </p:tav>
                                      </p:tavLst>
                                    </p:anim>
                                    <p:anim calcmode="lin" valueType="num">
                                      <p:cBhvr>
                                        <p:cTn id="27" dur="500" fill="hold"/>
                                        <p:tgtEl>
                                          <p:spTgt spid="34"/>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fade">
                                      <p:cBhvr>
                                        <p:cTn id="31" dur="500"/>
                                        <p:tgtEl>
                                          <p:spTgt spid="31"/>
                                        </p:tgtEl>
                                      </p:cBhvr>
                                    </p:animEffect>
                                    <p:anim calcmode="lin" valueType="num">
                                      <p:cBhvr>
                                        <p:cTn id="32" dur="500" fill="hold"/>
                                        <p:tgtEl>
                                          <p:spTgt spid="31"/>
                                        </p:tgtEl>
                                        <p:attrNameLst>
                                          <p:attrName>ppt_x</p:attrName>
                                        </p:attrNameLst>
                                      </p:cBhvr>
                                      <p:tavLst>
                                        <p:tav tm="0">
                                          <p:val>
                                            <p:strVal val="#ppt_x"/>
                                          </p:val>
                                        </p:tav>
                                        <p:tav tm="100000">
                                          <p:val>
                                            <p:strVal val="#ppt_x"/>
                                          </p:val>
                                        </p:tav>
                                      </p:tavLst>
                                    </p:anim>
                                    <p:anim calcmode="lin" valueType="num">
                                      <p:cBhvr>
                                        <p:cTn id="33" dur="5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优设标题黑" panose="00000500000000000000" pitchFamily="2" charset="-122"/>
                <a:ea typeface="优设标题黑" panose="00000500000000000000" pitchFamily="2" charset="-122"/>
              </a:rPr>
              <a:t>BY YUSHEN</a:t>
            </a:r>
            <a:endParaRPr lang="zh-CN" altLang="en-US" dirty="0">
              <a:noFill/>
              <a:latin typeface="优设标题黑" panose="00000500000000000000" pitchFamily="2" charset="-122"/>
              <a:ea typeface="优设标题黑" panose="00000500000000000000" pitchFamily="2" charset="-122"/>
            </a:endParaRPr>
          </a:p>
        </p:txBody>
      </p:sp>
      <p:grpSp>
        <p:nvGrpSpPr>
          <p:cNvPr id="3" name="组合 2"/>
          <p:cNvGrpSpPr/>
          <p:nvPr/>
        </p:nvGrpSpPr>
        <p:grpSpPr>
          <a:xfrm>
            <a:off x="-7696507" y="-1139360"/>
            <a:ext cx="28041278" cy="8936416"/>
            <a:chOff x="-7696507" y="-1139360"/>
            <a:chExt cx="28041278" cy="8936416"/>
          </a:xfrm>
        </p:grpSpPr>
        <p:pic>
          <p:nvPicPr>
            <p:cNvPr id="5" name="图片 4"/>
            <p:cNvPicPr>
              <a:picLocks noChangeAspect="1"/>
            </p:cNvPicPr>
            <p:nvPr/>
          </p:nvPicPr>
          <p:blipFill>
            <a:blip r:embed="rId3" cstate="print">
              <a:extLst>
                <a:ext uri="{28A0092B-C50C-407E-A947-70E740481C1C}">
                  <a14:useLocalDpi xmlns:a14="http://schemas.microsoft.com/office/drawing/2010/main" val="0"/>
                </a:ext>
              </a:extLst>
            </a:blip>
            <a:srcRect t="13541" r="66877"/>
            <a:stretch>
              <a:fillRect/>
            </a:stretch>
          </p:blipFill>
          <p:spPr>
            <a:xfrm flipH="1">
              <a:off x="9696098" y="2519243"/>
              <a:ext cx="2514952" cy="4376857"/>
            </a:xfrm>
            <a:custGeom>
              <a:avLst/>
              <a:gdLst>
                <a:gd name="connsiteX0" fmla="*/ 0 w 2514952"/>
                <a:gd name="connsiteY0" fmla="*/ 0 h 4376857"/>
                <a:gd name="connsiteX1" fmla="*/ 0 w 2514952"/>
                <a:gd name="connsiteY1" fmla="*/ 4376857 h 4376857"/>
                <a:gd name="connsiteX2" fmla="*/ 653047 w 2514952"/>
                <a:gd name="connsiteY2" fmla="*/ 4376857 h 4376857"/>
                <a:gd name="connsiteX3" fmla="*/ 2514952 w 2514952"/>
                <a:gd name="connsiteY3" fmla="*/ 2514952 h 4376857"/>
              </a:gdLst>
              <a:ahLst/>
              <a:cxnLst>
                <a:cxn ang="0">
                  <a:pos x="connsiteX0" y="connsiteY0"/>
                </a:cxn>
                <a:cxn ang="0">
                  <a:pos x="connsiteX1" y="connsiteY1"/>
                </a:cxn>
                <a:cxn ang="0">
                  <a:pos x="connsiteX2" y="connsiteY2"/>
                </a:cxn>
                <a:cxn ang="0">
                  <a:pos x="connsiteX3" y="connsiteY3"/>
                </a:cxn>
              </a:cxnLst>
              <a:rect l="l" t="t" r="r" b="b"/>
              <a:pathLst>
                <a:path w="2514952" h="4376857">
                  <a:moveTo>
                    <a:pt x="0" y="0"/>
                  </a:moveTo>
                  <a:lnTo>
                    <a:pt x="0" y="4376857"/>
                  </a:lnTo>
                  <a:lnTo>
                    <a:pt x="653047" y="4376857"/>
                  </a:lnTo>
                  <a:lnTo>
                    <a:pt x="2514952" y="2514952"/>
                  </a:lnTo>
                  <a:close/>
                </a:path>
              </a:pathLst>
            </a:custGeom>
          </p:spPr>
        </p:pic>
        <p:pic>
          <p:nvPicPr>
            <p:cNvPr id="6" name="图片 5"/>
            <p:cNvPicPr>
              <a:picLocks noChangeAspect="1"/>
            </p:cNvPicPr>
            <p:nvPr/>
          </p:nvPicPr>
          <p:blipFill>
            <a:blip r:embed="rId3" cstate="print">
              <a:extLst>
                <a:ext uri="{28A0092B-C50C-407E-A947-70E740481C1C}">
                  <a14:useLocalDpi xmlns:a14="http://schemas.microsoft.com/office/drawing/2010/main" val="0"/>
                </a:ext>
              </a:extLst>
            </a:blip>
            <a:srcRect r="61082" b="9383"/>
            <a:stretch>
              <a:fillRect/>
            </a:stretch>
          </p:blipFill>
          <p:spPr>
            <a:xfrm>
              <a:off x="1" y="1"/>
              <a:ext cx="2955009" cy="4587331"/>
            </a:xfrm>
            <a:custGeom>
              <a:avLst/>
              <a:gdLst>
                <a:gd name="connsiteX0" fmla="*/ 0 w 2955009"/>
                <a:gd name="connsiteY0" fmla="*/ 0 h 4587331"/>
                <a:gd name="connsiteX1" fmla="*/ 1322688 w 2955009"/>
                <a:gd name="connsiteY1" fmla="*/ 0 h 4587331"/>
                <a:gd name="connsiteX2" fmla="*/ 2955009 w 2955009"/>
                <a:gd name="connsiteY2" fmla="*/ 1632321 h 4587331"/>
                <a:gd name="connsiteX3" fmla="*/ 0 w 2955009"/>
                <a:gd name="connsiteY3" fmla="*/ 4587331 h 4587331"/>
              </a:gdLst>
              <a:ahLst/>
              <a:cxnLst>
                <a:cxn ang="0">
                  <a:pos x="connsiteX0" y="connsiteY0"/>
                </a:cxn>
                <a:cxn ang="0">
                  <a:pos x="connsiteX1" y="connsiteY1"/>
                </a:cxn>
                <a:cxn ang="0">
                  <a:pos x="connsiteX2" y="connsiteY2"/>
                </a:cxn>
                <a:cxn ang="0">
                  <a:pos x="connsiteX3" y="connsiteY3"/>
                </a:cxn>
              </a:cxnLst>
              <a:rect l="l" t="t" r="r" b="b"/>
              <a:pathLst>
                <a:path w="2955009" h="4587331">
                  <a:moveTo>
                    <a:pt x="0" y="0"/>
                  </a:moveTo>
                  <a:lnTo>
                    <a:pt x="1322688" y="0"/>
                  </a:lnTo>
                  <a:lnTo>
                    <a:pt x="2955009" y="1632321"/>
                  </a:lnTo>
                  <a:lnTo>
                    <a:pt x="0" y="4587331"/>
                  </a:lnTo>
                  <a:close/>
                </a:path>
              </a:pathLst>
            </a:custGeom>
          </p:spPr>
        </p:pic>
        <p:sp>
          <p:nvSpPr>
            <p:cNvPr id="7" name="矩形 6"/>
            <p:cNvSpPr/>
            <p:nvPr/>
          </p:nvSpPr>
          <p:spPr>
            <a:xfrm rot="18900000" flipV="1">
              <a:off x="10837914" y="611397"/>
              <a:ext cx="9506857" cy="7185659"/>
            </a:xfrm>
            <a:prstGeom prst="rect">
              <a:avLst/>
            </a:prstGeom>
            <a:solidFill>
              <a:srgbClr val="F62C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优设标题黑" panose="00000500000000000000" pitchFamily="2" charset="-122"/>
                <a:ea typeface="优设标题黑" panose="00000500000000000000" pitchFamily="2" charset="-122"/>
              </a:endParaRPr>
            </a:p>
          </p:txBody>
        </p:sp>
        <p:sp>
          <p:nvSpPr>
            <p:cNvPr id="8" name="矩形 7"/>
            <p:cNvSpPr/>
            <p:nvPr/>
          </p:nvSpPr>
          <p:spPr>
            <a:xfrm rot="18900000" flipV="1">
              <a:off x="-7696507" y="-1139360"/>
              <a:ext cx="9506857" cy="7185659"/>
            </a:xfrm>
            <a:prstGeom prst="rect">
              <a:avLst/>
            </a:prstGeom>
            <a:solidFill>
              <a:srgbClr val="2F3F8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优设标题黑" panose="00000500000000000000" pitchFamily="2" charset="-122"/>
                <a:ea typeface="优设标题黑" panose="00000500000000000000" pitchFamily="2" charset="-122"/>
              </a:endParaRPr>
            </a:p>
          </p:txBody>
        </p:sp>
        <p:sp>
          <p:nvSpPr>
            <p:cNvPr id="9" name="矩形 8"/>
            <p:cNvSpPr/>
            <p:nvPr/>
          </p:nvSpPr>
          <p:spPr>
            <a:xfrm rot="18900000" flipV="1">
              <a:off x="1040771" y="277568"/>
              <a:ext cx="9506857" cy="7185659"/>
            </a:xfrm>
            <a:prstGeom prst="rect">
              <a:avLst/>
            </a:prstGeom>
            <a:solidFill>
              <a:schemeClr val="bg1"/>
            </a:solidFill>
            <a:ln>
              <a:noFill/>
            </a:ln>
            <a:effectLst>
              <a:outerShdw blurRad="635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优设标题黑" panose="00000500000000000000" pitchFamily="2" charset="-122"/>
                <a:ea typeface="优设标题黑" panose="00000500000000000000" pitchFamily="2" charset="-122"/>
              </a:endParaRPr>
            </a:p>
          </p:txBody>
        </p:sp>
      </p:grpSp>
      <p:grpSp>
        <p:nvGrpSpPr>
          <p:cNvPr id="10" name="组合 9"/>
          <p:cNvGrpSpPr/>
          <p:nvPr/>
        </p:nvGrpSpPr>
        <p:grpSpPr>
          <a:xfrm>
            <a:off x="3380176" y="2688333"/>
            <a:ext cx="5431647" cy="1315243"/>
            <a:chOff x="1472003" y="2428249"/>
            <a:chExt cx="2057748" cy="498272"/>
          </a:xfrm>
        </p:grpSpPr>
        <p:grpSp>
          <p:nvGrpSpPr>
            <p:cNvPr id="11" name="组合 10"/>
            <p:cNvGrpSpPr/>
            <p:nvPr/>
          </p:nvGrpSpPr>
          <p:grpSpPr>
            <a:xfrm>
              <a:off x="1472003" y="2428249"/>
              <a:ext cx="519632" cy="498272"/>
              <a:chOff x="1449504" y="2212189"/>
              <a:chExt cx="589907" cy="565659"/>
            </a:xfrm>
          </p:grpSpPr>
          <p:sp>
            <p:nvSpPr>
              <p:cNvPr id="15" name="椭圆 14"/>
              <p:cNvSpPr/>
              <p:nvPr/>
            </p:nvSpPr>
            <p:spPr>
              <a:xfrm>
                <a:off x="1461628" y="2212189"/>
                <a:ext cx="565659" cy="565659"/>
              </a:xfrm>
              <a:prstGeom prst="ellipse">
                <a:avLst/>
              </a:prstGeom>
              <a:solidFill>
                <a:srgbClr val="2F3F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800" dirty="0">
                  <a:solidFill>
                    <a:schemeClr val="tx1">
                      <a:lumMod val="65000"/>
                      <a:lumOff val="35000"/>
                    </a:schemeClr>
                  </a:solidFill>
                  <a:latin typeface="站酷庆科黄油体" panose="02000803000000020004" pitchFamily="2" charset="-122"/>
                  <a:ea typeface="站酷庆科黄油体" panose="02000803000000020004" pitchFamily="2" charset="-122"/>
                </a:endParaRPr>
              </a:p>
            </p:txBody>
          </p:sp>
          <p:sp>
            <p:nvSpPr>
              <p:cNvPr id="16" name="文本框 15"/>
              <p:cNvSpPr txBox="1"/>
              <p:nvPr/>
            </p:nvSpPr>
            <p:spPr>
              <a:xfrm>
                <a:off x="1449504" y="2329558"/>
                <a:ext cx="589907" cy="3309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4400"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rPr>
                  <a:t>02</a:t>
                </a:r>
                <a:endParaRPr kumimoji="0" lang="zh-CN" altLang="en-US" sz="4400"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endParaRPr>
              </a:p>
            </p:txBody>
          </p:sp>
        </p:grpSp>
        <p:grpSp>
          <p:nvGrpSpPr>
            <p:cNvPr id="12" name="组合 11"/>
            <p:cNvGrpSpPr/>
            <p:nvPr/>
          </p:nvGrpSpPr>
          <p:grpSpPr>
            <a:xfrm>
              <a:off x="2102240" y="2456471"/>
              <a:ext cx="1427511" cy="423166"/>
              <a:chOff x="2026609" y="2252348"/>
              <a:chExt cx="1620568" cy="480395"/>
            </a:xfrm>
          </p:grpSpPr>
          <p:sp>
            <p:nvSpPr>
              <p:cNvPr id="13" name="文本框 12"/>
              <p:cNvSpPr txBox="1"/>
              <p:nvPr/>
            </p:nvSpPr>
            <p:spPr>
              <a:xfrm>
                <a:off x="2026609" y="2252348"/>
                <a:ext cx="1369286" cy="330921"/>
              </a:xfrm>
              <a:prstGeom prst="rect">
                <a:avLst/>
              </a:prstGeom>
              <a:noFill/>
            </p:spPr>
            <p:txBody>
              <a:bodyPr wrap="square" rtlCol="0">
                <a:spAutoFit/>
              </a:bodyPr>
              <a:lstStyle/>
              <a:p>
                <a:pPr lvl="0" algn="dist">
                  <a:defRPr/>
                </a:pPr>
                <a:r>
                  <a:rPr lang="zh-CN" altLang="en-US" sz="4400" kern="0" dirty="0">
                    <a:solidFill>
                      <a:schemeClr val="tx1">
                        <a:lumMod val="65000"/>
                        <a:lumOff val="35000"/>
                      </a:schemeClr>
                    </a:solidFill>
                    <a:latin typeface="思源黑体 CN Bold" panose="020B0800000000000000" pitchFamily="34" charset="-122"/>
                    <a:ea typeface="思源黑体 CN Bold" panose="020B0800000000000000" pitchFamily="34" charset="-122"/>
                  </a:rPr>
                  <a:t>要事为先</a:t>
                </a:r>
              </a:p>
            </p:txBody>
          </p:sp>
          <p:sp>
            <p:nvSpPr>
              <p:cNvPr id="14" name="文本框 13"/>
              <p:cNvSpPr txBox="1"/>
              <p:nvPr/>
            </p:nvSpPr>
            <p:spPr>
              <a:xfrm>
                <a:off x="2045562" y="2587138"/>
                <a:ext cx="1601615" cy="145605"/>
              </a:xfrm>
              <a:prstGeom prst="rect">
                <a:avLst/>
              </a:prstGeom>
              <a:noFill/>
            </p:spPr>
            <p:txBody>
              <a:bodyPr wrap="square" rtlCol="0">
                <a:spAutoFit/>
              </a:bodyPr>
              <a:lstStyle/>
              <a:p>
                <a:pPr lvl="0" algn="dist"/>
                <a:r>
                  <a:rPr lang="en-US" altLang="zh-CN" sz="1600" kern="0" spc="-300" dirty="0">
                    <a:solidFill>
                      <a:schemeClr val="tx1">
                        <a:lumMod val="65000"/>
                        <a:lumOff val="35000"/>
                      </a:schemeClr>
                    </a:solidFill>
                    <a:latin typeface="思源黑体 CN Light" panose="020B0300000000000000" pitchFamily="34" charset="-122"/>
                    <a:ea typeface="思源黑体 CN Light" panose="020B0300000000000000" pitchFamily="34" charset="-122"/>
                  </a:rPr>
                  <a:t>THE MAIN THING IS FIRST</a:t>
                </a:r>
              </a:p>
            </p:txBody>
          </p:sp>
        </p:gr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ppt_x</p:attrName>
                                        </p:attrNameLst>
                                      </p:cBhvr>
                                      <p:tavLst>
                                        <p:tav tm="0">
                                          <p:val>
                                            <p:strVal val="#ppt_x"/>
                                          </p:val>
                                        </p:tav>
                                        <p:tav tm="100000">
                                          <p:val>
                                            <p:strVal val="#ppt_x"/>
                                          </p:val>
                                        </p:tav>
                                      </p:tavLst>
                                    </p:anim>
                                    <p:anim calcmode="lin" valueType="num">
                                      <p:cBhvr>
                                        <p:cTn id="9" dur="5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noFill/>
                <a:effectLst/>
                <a:uLnTx/>
                <a:uFillTx/>
                <a:latin typeface="优设标题黑" panose="00000500000000000000" pitchFamily="2" charset="-122"/>
                <a:ea typeface="优设标题黑" panose="00000500000000000000" pitchFamily="2" charset="-122"/>
                <a:cs typeface="+mn-cs"/>
              </a:rPr>
              <a:t>BY YUSHEN</a:t>
            </a:r>
            <a:endParaRPr kumimoji="0" lang="zh-CN" altLang="en-US" sz="1800" b="0" i="0" u="none" strike="noStrike" kern="1200" cap="none" spc="0" normalizeH="0" baseline="0" noProof="0" dirty="0">
              <a:ln>
                <a:noFill/>
              </a:ln>
              <a:noFill/>
              <a:effectLst/>
              <a:uLnTx/>
              <a:uFillTx/>
              <a:latin typeface="优设标题黑" panose="00000500000000000000" pitchFamily="2" charset="-122"/>
              <a:ea typeface="优设标题黑" panose="00000500000000000000" pitchFamily="2" charset="-122"/>
              <a:cs typeface="+mn-cs"/>
            </a:endParaRPr>
          </a:p>
        </p:txBody>
      </p:sp>
      <p:grpSp>
        <p:nvGrpSpPr>
          <p:cNvPr id="3" name="组合 2"/>
          <p:cNvGrpSpPr/>
          <p:nvPr/>
        </p:nvGrpSpPr>
        <p:grpSpPr>
          <a:xfrm>
            <a:off x="444232" y="296451"/>
            <a:ext cx="2049403" cy="510363"/>
            <a:chOff x="1472003" y="2428249"/>
            <a:chExt cx="2049403" cy="510363"/>
          </a:xfrm>
        </p:grpSpPr>
        <p:grpSp>
          <p:nvGrpSpPr>
            <p:cNvPr id="5" name="组合 4"/>
            <p:cNvGrpSpPr/>
            <p:nvPr/>
          </p:nvGrpSpPr>
          <p:grpSpPr>
            <a:xfrm>
              <a:off x="1472003" y="2428249"/>
              <a:ext cx="519632" cy="498272"/>
              <a:chOff x="1449504" y="2212189"/>
              <a:chExt cx="589907" cy="565659"/>
            </a:xfrm>
          </p:grpSpPr>
          <p:sp>
            <p:nvSpPr>
              <p:cNvPr id="9" name="椭圆 8"/>
              <p:cNvSpPr/>
              <p:nvPr/>
            </p:nvSpPr>
            <p:spPr>
              <a:xfrm>
                <a:off x="1461632" y="2212189"/>
                <a:ext cx="565659" cy="565659"/>
              </a:xfrm>
              <a:prstGeom prst="ellipse">
                <a:avLst/>
              </a:prstGeom>
              <a:solidFill>
                <a:srgbClr val="2F3F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dirty="0">
                  <a:ln>
                    <a:noFill/>
                  </a:ln>
                  <a:solidFill>
                    <a:sysClr val="windowText" lastClr="000000"/>
                  </a:solidFill>
                  <a:effectLst/>
                  <a:uLnTx/>
                  <a:uFillTx/>
                  <a:latin typeface="站酷庆科黄油体" panose="02000803000000020004" pitchFamily="2" charset="-122"/>
                  <a:ea typeface="站酷庆科黄油体" panose="02000803000000020004" pitchFamily="2" charset="-122"/>
                  <a:cs typeface="+mn-cs"/>
                </a:endParaRPr>
              </a:p>
            </p:txBody>
          </p:sp>
          <p:sp>
            <p:nvSpPr>
              <p:cNvPr id="10" name="文本框 9"/>
              <p:cNvSpPr txBox="1"/>
              <p:nvPr/>
            </p:nvSpPr>
            <p:spPr>
              <a:xfrm>
                <a:off x="1449504" y="2285690"/>
                <a:ext cx="589907" cy="41928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胡晓波男神体" panose="02010600030101010101" pitchFamily="2" charset="-122"/>
                    <a:ea typeface="胡晓波男神体" panose="02010600030101010101" pitchFamily="2" charset="-122"/>
                    <a:cs typeface="胡晓波男神体" panose="02010600030101010101" pitchFamily="2" charset="-122"/>
                  </a:rPr>
                  <a:t>02</a:t>
                </a:r>
                <a:endPar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胡晓波男神体" panose="02010600030101010101" pitchFamily="2" charset="-122"/>
                  <a:ea typeface="胡晓波男神体" panose="02010600030101010101" pitchFamily="2" charset="-122"/>
                  <a:cs typeface="胡晓波男神体" panose="02010600030101010101" pitchFamily="2" charset="-122"/>
                </a:endParaRPr>
              </a:p>
            </p:txBody>
          </p:sp>
        </p:grpSp>
        <p:grpSp>
          <p:nvGrpSpPr>
            <p:cNvPr id="6" name="组合 5"/>
            <p:cNvGrpSpPr/>
            <p:nvPr/>
          </p:nvGrpSpPr>
          <p:grpSpPr>
            <a:xfrm>
              <a:off x="2093896" y="2428269"/>
              <a:ext cx="1427510" cy="510343"/>
              <a:chOff x="2017137" y="2220335"/>
              <a:chExt cx="1620567" cy="579362"/>
            </a:xfrm>
          </p:grpSpPr>
          <p:sp>
            <p:nvSpPr>
              <p:cNvPr id="7" name="文本框 6"/>
              <p:cNvSpPr txBox="1"/>
              <p:nvPr/>
            </p:nvSpPr>
            <p:spPr>
              <a:xfrm>
                <a:off x="2017137" y="2220335"/>
                <a:ext cx="1369286" cy="419281"/>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sysClr val="windowText" lastClr="000000"/>
                    </a:solidFill>
                    <a:effectLst/>
                    <a:uLnTx/>
                    <a:uFillTx/>
                    <a:latin typeface="思源黑体 CN Bold" panose="020B0800000000000000" pitchFamily="34" charset="-122"/>
                    <a:ea typeface="思源黑体 CN Bold" panose="020B0800000000000000" pitchFamily="34" charset="-122"/>
                    <a:cs typeface="+mn-cs"/>
                  </a:rPr>
                  <a:t>要事为先</a:t>
                </a:r>
              </a:p>
            </p:txBody>
          </p:sp>
          <p:sp>
            <p:nvSpPr>
              <p:cNvPr id="8" name="文本框 7"/>
              <p:cNvSpPr txBox="1"/>
              <p:nvPr/>
            </p:nvSpPr>
            <p:spPr>
              <a:xfrm>
                <a:off x="2036089" y="2555116"/>
                <a:ext cx="1601615" cy="244581"/>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800" b="0" i="0" u="none" strike="noStrike" kern="0" cap="none" spc="-300" normalizeH="0" baseline="0" noProof="0" dirty="0">
                    <a:ln>
                      <a:noFill/>
                    </a:ln>
                    <a:solidFill>
                      <a:sysClr val="windowText" lastClr="000000"/>
                    </a:solidFill>
                    <a:effectLst/>
                    <a:uLnTx/>
                    <a:uFillTx/>
                    <a:latin typeface="思源黑体 CN Light" panose="020B0300000000000000" pitchFamily="34" charset="-122"/>
                    <a:ea typeface="思源黑体 CN Light" panose="020B0300000000000000" pitchFamily="34" charset="-122"/>
                    <a:cs typeface="+mn-cs"/>
                  </a:rPr>
                  <a:t>THE MAIN THING IS FIRST</a:t>
                </a:r>
              </a:p>
            </p:txBody>
          </p:sp>
        </p:grpSp>
      </p:grpSp>
      <p:grpSp>
        <p:nvGrpSpPr>
          <p:cNvPr id="11" name="组合 10"/>
          <p:cNvGrpSpPr/>
          <p:nvPr/>
        </p:nvGrpSpPr>
        <p:grpSpPr>
          <a:xfrm>
            <a:off x="4071732" y="1629208"/>
            <a:ext cx="4048536" cy="3874448"/>
            <a:chOff x="2157663" y="1829822"/>
            <a:chExt cx="4048536" cy="3874448"/>
          </a:xfrm>
        </p:grpSpPr>
        <p:sp>
          <p:nvSpPr>
            <p:cNvPr id="12" name="Freeform: Shape 4"/>
            <p:cNvSpPr/>
            <p:nvPr/>
          </p:nvSpPr>
          <p:spPr bwMode="auto">
            <a:xfrm rot="900000">
              <a:off x="4369677" y="2332514"/>
              <a:ext cx="852616" cy="1737697"/>
            </a:xfrm>
            <a:custGeom>
              <a:avLst/>
              <a:gdLst>
                <a:gd name="T0" fmla="*/ 239 w 316"/>
                <a:gd name="T1" fmla="*/ 120 h 644"/>
                <a:gd name="T2" fmla="*/ 56 w 316"/>
                <a:gd name="T3" fmla="*/ 16 h 644"/>
                <a:gd name="T4" fmla="*/ 58 w 316"/>
                <a:gd name="T5" fmla="*/ 0 h 644"/>
                <a:gd name="T6" fmla="*/ 0 w 316"/>
                <a:gd name="T7" fmla="*/ 27 h 644"/>
                <a:gd name="T8" fmla="*/ 52 w 316"/>
                <a:gd name="T9" fmla="*/ 64 h 644"/>
                <a:gd name="T10" fmla="*/ 53 w 316"/>
                <a:gd name="T11" fmla="*/ 48 h 644"/>
                <a:gd name="T12" fmla="*/ 284 w 316"/>
                <a:gd name="T13" fmla="*/ 328 h 644"/>
                <a:gd name="T14" fmla="*/ 0 w 316"/>
                <a:gd name="T15" fmla="*/ 612 h 644"/>
                <a:gd name="T16" fmla="*/ 0 w 316"/>
                <a:gd name="T17" fmla="*/ 644 h 644"/>
                <a:gd name="T18" fmla="*/ 316 w 316"/>
                <a:gd name="T19" fmla="*/ 328 h 644"/>
                <a:gd name="T20" fmla="*/ 239 w 316"/>
                <a:gd name="T21" fmla="*/ 120 h 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644">
                  <a:moveTo>
                    <a:pt x="239" y="120"/>
                  </a:moveTo>
                  <a:cubicBezTo>
                    <a:pt x="192" y="66"/>
                    <a:pt x="127" y="29"/>
                    <a:pt x="56" y="16"/>
                  </a:cubicBezTo>
                  <a:cubicBezTo>
                    <a:pt x="58" y="0"/>
                    <a:pt x="58" y="0"/>
                    <a:pt x="58" y="0"/>
                  </a:cubicBezTo>
                  <a:cubicBezTo>
                    <a:pt x="0" y="27"/>
                    <a:pt x="0" y="27"/>
                    <a:pt x="0" y="27"/>
                  </a:cubicBezTo>
                  <a:cubicBezTo>
                    <a:pt x="52" y="64"/>
                    <a:pt x="52" y="64"/>
                    <a:pt x="52" y="64"/>
                  </a:cubicBezTo>
                  <a:cubicBezTo>
                    <a:pt x="53" y="48"/>
                    <a:pt x="53" y="48"/>
                    <a:pt x="53" y="48"/>
                  </a:cubicBezTo>
                  <a:cubicBezTo>
                    <a:pt x="186" y="73"/>
                    <a:pt x="284" y="192"/>
                    <a:pt x="284" y="328"/>
                  </a:cubicBezTo>
                  <a:cubicBezTo>
                    <a:pt x="284" y="485"/>
                    <a:pt x="157" y="612"/>
                    <a:pt x="0" y="612"/>
                  </a:cubicBezTo>
                  <a:cubicBezTo>
                    <a:pt x="0" y="644"/>
                    <a:pt x="0" y="644"/>
                    <a:pt x="0" y="644"/>
                  </a:cubicBezTo>
                  <a:cubicBezTo>
                    <a:pt x="174" y="644"/>
                    <a:pt x="316" y="502"/>
                    <a:pt x="316" y="328"/>
                  </a:cubicBezTo>
                  <a:cubicBezTo>
                    <a:pt x="316" y="251"/>
                    <a:pt x="289" y="178"/>
                    <a:pt x="239" y="120"/>
                  </a:cubicBezTo>
                  <a:close/>
                </a:path>
              </a:pathLst>
            </a:custGeom>
            <a:solidFill>
              <a:schemeClr val="bg1">
                <a:lumMod val="75000"/>
              </a:schemeClr>
            </a:solidFill>
            <a:ln>
              <a:noFill/>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Arial" panose="020B0604020202020204"/>
                <a:ea typeface="思源黑体 CN Bold"/>
                <a:cs typeface="+mn-ea"/>
              </a:endParaRPr>
            </a:p>
          </p:txBody>
        </p:sp>
        <p:sp>
          <p:nvSpPr>
            <p:cNvPr id="13" name="Freeform: Shape 5"/>
            <p:cNvSpPr/>
            <p:nvPr/>
          </p:nvSpPr>
          <p:spPr bwMode="auto">
            <a:xfrm rot="900000">
              <a:off x="2776489" y="2594080"/>
              <a:ext cx="1674174" cy="1139173"/>
            </a:xfrm>
            <a:custGeom>
              <a:avLst/>
              <a:gdLst>
                <a:gd name="T0" fmla="*/ 576 w 621"/>
                <a:gd name="T1" fmla="*/ 181 h 422"/>
                <a:gd name="T2" fmla="*/ 392 w 621"/>
                <a:gd name="T3" fmla="*/ 23 h 422"/>
                <a:gd name="T4" fmla="*/ 171 w 621"/>
                <a:gd name="T5" fmla="*/ 33 h 422"/>
                <a:gd name="T6" fmla="*/ 15 w 621"/>
                <a:gd name="T7" fmla="*/ 174 h 422"/>
                <a:gd name="T8" fmla="*/ 0 w 621"/>
                <a:gd name="T9" fmla="*/ 168 h 422"/>
                <a:gd name="T10" fmla="*/ 8 w 621"/>
                <a:gd name="T11" fmla="*/ 231 h 422"/>
                <a:gd name="T12" fmla="*/ 59 w 621"/>
                <a:gd name="T13" fmla="*/ 193 h 422"/>
                <a:gd name="T14" fmla="*/ 44 w 621"/>
                <a:gd name="T15" fmla="*/ 187 h 422"/>
                <a:gd name="T16" fmla="*/ 382 w 621"/>
                <a:gd name="T17" fmla="*/ 54 h 422"/>
                <a:gd name="T18" fmla="*/ 547 w 621"/>
                <a:gd name="T19" fmla="*/ 195 h 422"/>
                <a:gd name="T20" fmla="*/ 565 w 621"/>
                <a:gd name="T21" fmla="*/ 412 h 422"/>
                <a:gd name="T22" fmla="*/ 595 w 621"/>
                <a:gd name="T23" fmla="*/ 422 h 422"/>
                <a:gd name="T24" fmla="*/ 576 w 621"/>
                <a:gd name="T25" fmla="*/ 18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1" h="422">
                  <a:moveTo>
                    <a:pt x="576" y="181"/>
                  </a:moveTo>
                  <a:cubicBezTo>
                    <a:pt x="538" y="105"/>
                    <a:pt x="472" y="49"/>
                    <a:pt x="392" y="23"/>
                  </a:cubicBezTo>
                  <a:cubicBezTo>
                    <a:pt x="319" y="0"/>
                    <a:pt x="241" y="3"/>
                    <a:pt x="171" y="33"/>
                  </a:cubicBezTo>
                  <a:cubicBezTo>
                    <a:pt x="104" y="61"/>
                    <a:pt x="49" y="111"/>
                    <a:pt x="15" y="174"/>
                  </a:cubicBezTo>
                  <a:cubicBezTo>
                    <a:pt x="0" y="168"/>
                    <a:pt x="0" y="168"/>
                    <a:pt x="0" y="168"/>
                  </a:cubicBezTo>
                  <a:cubicBezTo>
                    <a:pt x="8" y="231"/>
                    <a:pt x="8" y="231"/>
                    <a:pt x="8" y="231"/>
                  </a:cubicBezTo>
                  <a:cubicBezTo>
                    <a:pt x="59" y="193"/>
                    <a:pt x="59" y="193"/>
                    <a:pt x="59" y="193"/>
                  </a:cubicBezTo>
                  <a:cubicBezTo>
                    <a:pt x="44" y="187"/>
                    <a:pt x="44" y="187"/>
                    <a:pt x="44" y="187"/>
                  </a:cubicBezTo>
                  <a:cubicBezTo>
                    <a:pt x="109" y="69"/>
                    <a:pt x="252" y="12"/>
                    <a:pt x="382" y="54"/>
                  </a:cubicBezTo>
                  <a:cubicBezTo>
                    <a:pt x="454" y="77"/>
                    <a:pt x="513" y="127"/>
                    <a:pt x="547" y="195"/>
                  </a:cubicBezTo>
                  <a:cubicBezTo>
                    <a:pt x="582" y="263"/>
                    <a:pt x="588" y="340"/>
                    <a:pt x="565" y="412"/>
                  </a:cubicBezTo>
                  <a:cubicBezTo>
                    <a:pt x="595" y="422"/>
                    <a:pt x="595" y="422"/>
                    <a:pt x="595" y="422"/>
                  </a:cubicBezTo>
                  <a:cubicBezTo>
                    <a:pt x="621" y="342"/>
                    <a:pt x="614" y="256"/>
                    <a:pt x="576" y="181"/>
                  </a:cubicBezTo>
                  <a:close/>
                </a:path>
              </a:pathLst>
            </a:custGeom>
            <a:solidFill>
              <a:schemeClr val="bg1">
                <a:lumMod val="75000"/>
              </a:schemeClr>
            </a:solidFill>
            <a:ln>
              <a:noFill/>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Arial" panose="020B0604020202020204"/>
                <a:ea typeface="思源黑体 CN Bold"/>
                <a:cs typeface="+mn-ea"/>
              </a:endParaRPr>
            </a:p>
          </p:txBody>
        </p:sp>
        <p:sp>
          <p:nvSpPr>
            <p:cNvPr id="14" name="Freeform: Shape 6"/>
            <p:cNvSpPr/>
            <p:nvPr/>
          </p:nvSpPr>
          <p:spPr bwMode="auto">
            <a:xfrm rot="900000">
              <a:off x="2718016" y="3389360"/>
              <a:ext cx="1369266" cy="1624768"/>
            </a:xfrm>
            <a:custGeom>
              <a:avLst/>
              <a:gdLst>
                <a:gd name="T0" fmla="*/ 66 w 508"/>
                <a:gd name="T1" fmla="*/ 172 h 602"/>
                <a:gd name="T2" fmla="*/ 6 w 508"/>
                <a:gd name="T3" fmla="*/ 385 h 602"/>
                <a:gd name="T4" fmla="*/ 93 w 508"/>
                <a:gd name="T5" fmla="*/ 577 h 602"/>
                <a:gd name="T6" fmla="*/ 83 w 508"/>
                <a:gd name="T7" fmla="*/ 589 h 602"/>
                <a:gd name="T8" fmla="*/ 145 w 508"/>
                <a:gd name="T9" fmla="*/ 602 h 602"/>
                <a:gd name="T10" fmla="*/ 125 w 508"/>
                <a:gd name="T11" fmla="*/ 541 h 602"/>
                <a:gd name="T12" fmla="*/ 114 w 508"/>
                <a:gd name="T13" fmla="*/ 553 h 602"/>
                <a:gd name="T14" fmla="*/ 92 w 508"/>
                <a:gd name="T15" fmla="*/ 191 h 602"/>
                <a:gd name="T16" fmla="*/ 277 w 508"/>
                <a:gd name="T17" fmla="*/ 77 h 602"/>
                <a:gd name="T18" fmla="*/ 489 w 508"/>
                <a:gd name="T19" fmla="*/ 128 h 602"/>
                <a:gd name="T20" fmla="*/ 508 w 508"/>
                <a:gd name="T21" fmla="*/ 102 h 602"/>
                <a:gd name="T22" fmla="*/ 66 w 508"/>
                <a:gd name="T23" fmla="*/ 1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8" h="602">
                  <a:moveTo>
                    <a:pt x="66" y="172"/>
                  </a:moveTo>
                  <a:cubicBezTo>
                    <a:pt x="21" y="234"/>
                    <a:pt x="0" y="310"/>
                    <a:pt x="6" y="385"/>
                  </a:cubicBezTo>
                  <a:cubicBezTo>
                    <a:pt x="13" y="458"/>
                    <a:pt x="43" y="525"/>
                    <a:pt x="93" y="577"/>
                  </a:cubicBezTo>
                  <a:cubicBezTo>
                    <a:pt x="83" y="589"/>
                    <a:pt x="83" y="589"/>
                    <a:pt x="83" y="589"/>
                  </a:cubicBezTo>
                  <a:cubicBezTo>
                    <a:pt x="145" y="602"/>
                    <a:pt x="145" y="602"/>
                    <a:pt x="145" y="602"/>
                  </a:cubicBezTo>
                  <a:cubicBezTo>
                    <a:pt x="125" y="541"/>
                    <a:pt x="125" y="541"/>
                    <a:pt x="125" y="541"/>
                  </a:cubicBezTo>
                  <a:cubicBezTo>
                    <a:pt x="114" y="553"/>
                    <a:pt x="114" y="553"/>
                    <a:pt x="114" y="553"/>
                  </a:cubicBezTo>
                  <a:cubicBezTo>
                    <a:pt x="22" y="455"/>
                    <a:pt x="12" y="301"/>
                    <a:pt x="92" y="191"/>
                  </a:cubicBezTo>
                  <a:cubicBezTo>
                    <a:pt x="136" y="130"/>
                    <a:pt x="202" y="89"/>
                    <a:pt x="277" y="77"/>
                  </a:cubicBezTo>
                  <a:cubicBezTo>
                    <a:pt x="353" y="65"/>
                    <a:pt x="428" y="83"/>
                    <a:pt x="489" y="128"/>
                  </a:cubicBezTo>
                  <a:cubicBezTo>
                    <a:pt x="508" y="102"/>
                    <a:pt x="508" y="102"/>
                    <a:pt x="508" y="102"/>
                  </a:cubicBezTo>
                  <a:cubicBezTo>
                    <a:pt x="367" y="0"/>
                    <a:pt x="168" y="31"/>
                    <a:pt x="66" y="172"/>
                  </a:cubicBezTo>
                  <a:close/>
                </a:path>
              </a:pathLst>
            </a:custGeom>
            <a:solidFill>
              <a:schemeClr val="bg1">
                <a:lumMod val="75000"/>
              </a:schemeClr>
            </a:solidFill>
            <a:ln>
              <a:noFill/>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Arial" panose="020B0604020202020204"/>
                <a:ea typeface="思源黑体 CN Bold"/>
                <a:cs typeface="+mn-ea"/>
              </a:endParaRPr>
            </a:p>
          </p:txBody>
        </p:sp>
        <p:sp>
          <p:nvSpPr>
            <p:cNvPr id="15" name="Freeform: Shape 7"/>
            <p:cNvSpPr/>
            <p:nvPr/>
          </p:nvSpPr>
          <p:spPr bwMode="auto">
            <a:xfrm rot="900000">
              <a:off x="3482041" y="3887497"/>
              <a:ext cx="1442669" cy="1545718"/>
            </a:xfrm>
            <a:custGeom>
              <a:avLst/>
              <a:gdLst>
                <a:gd name="T0" fmla="*/ 535 w 535"/>
                <a:gd name="T1" fmla="*/ 500 h 573"/>
                <a:gd name="T2" fmla="*/ 471 w 535"/>
                <a:gd name="T3" fmla="*/ 501 h 573"/>
                <a:gd name="T4" fmla="*/ 479 w 535"/>
                <a:gd name="T5" fmla="*/ 514 h 573"/>
                <a:gd name="T6" fmla="*/ 128 w 535"/>
                <a:gd name="T7" fmla="*/ 424 h 573"/>
                <a:gd name="T8" fmla="*/ 77 w 535"/>
                <a:gd name="T9" fmla="*/ 212 h 573"/>
                <a:gd name="T10" fmla="*/ 191 w 535"/>
                <a:gd name="T11" fmla="*/ 26 h 573"/>
                <a:gd name="T12" fmla="*/ 172 w 535"/>
                <a:gd name="T13" fmla="*/ 0 h 573"/>
                <a:gd name="T14" fmla="*/ 102 w 535"/>
                <a:gd name="T15" fmla="*/ 443 h 573"/>
                <a:gd name="T16" fmla="*/ 287 w 535"/>
                <a:gd name="T17" fmla="*/ 565 h 573"/>
                <a:gd name="T18" fmla="*/ 359 w 535"/>
                <a:gd name="T19" fmla="*/ 573 h 573"/>
                <a:gd name="T20" fmla="*/ 496 w 535"/>
                <a:gd name="T21" fmla="*/ 542 h 573"/>
                <a:gd name="T22" fmla="*/ 504 w 535"/>
                <a:gd name="T23" fmla="*/ 555 h 573"/>
                <a:gd name="T24" fmla="*/ 535 w 535"/>
                <a:gd name="T25" fmla="*/ 500 h 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35" h="573">
                  <a:moveTo>
                    <a:pt x="535" y="500"/>
                  </a:moveTo>
                  <a:cubicBezTo>
                    <a:pt x="471" y="501"/>
                    <a:pt x="471" y="501"/>
                    <a:pt x="471" y="501"/>
                  </a:cubicBezTo>
                  <a:cubicBezTo>
                    <a:pt x="479" y="514"/>
                    <a:pt x="479" y="514"/>
                    <a:pt x="479" y="514"/>
                  </a:cubicBezTo>
                  <a:cubicBezTo>
                    <a:pt x="357" y="572"/>
                    <a:pt x="208" y="534"/>
                    <a:pt x="128" y="424"/>
                  </a:cubicBezTo>
                  <a:cubicBezTo>
                    <a:pt x="83" y="362"/>
                    <a:pt x="65" y="287"/>
                    <a:pt x="77" y="212"/>
                  </a:cubicBezTo>
                  <a:cubicBezTo>
                    <a:pt x="89" y="137"/>
                    <a:pt x="130" y="71"/>
                    <a:pt x="191" y="26"/>
                  </a:cubicBezTo>
                  <a:cubicBezTo>
                    <a:pt x="172" y="0"/>
                    <a:pt x="172" y="0"/>
                    <a:pt x="172" y="0"/>
                  </a:cubicBezTo>
                  <a:cubicBezTo>
                    <a:pt x="31" y="103"/>
                    <a:pt x="0" y="301"/>
                    <a:pt x="102" y="443"/>
                  </a:cubicBezTo>
                  <a:cubicBezTo>
                    <a:pt x="147" y="504"/>
                    <a:pt x="212" y="548"/>
                    <a:pt x="287" y="565"/>
                  </a:cubicBezTo>
                  <a:cubicBezTo>
                    <a:pt x="310" y="570"/>
                    <a:pt x="335" y="573"/>
                    <a:pt x="359" y="573"/>
                  </a:cubicBezTo>
                  <a:cubicBezTo>
                    <a:pt x="406" y="573"/>
                    <a:pt x="453" y="563"/>
                    <a:pt x="496" y="542"/>
                  </a:cubicBezTo>
                  <a:cubicBezTo>
                    <a:pt x="504" y="555"/>
                    <a:pt x="504" y="555"/>
                    <a:pt x="504" y="555"/>
                  </a:cubicBezTo>
                  <a:lnTo>
                    <a:pt x="535" y="500"/>
                  </a:lnTo>
                  <a:close/>
                </a:path>
              </a:pathLst>
            </a:custGeom>
            <a:solidFill>
              <a:schemeClr val="bg1">
                <a:lumMod val="75000"/>
              </a:schemeClr>
            </a:solidFill>
            <a:ln>
              <a:noFill/>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Arial" panose="020B0604020202020204"/>
                <a:ea typeface="思源黑体 CN Bold"/>
                <a:cs typeface="+mn-ea"/>
              </a:endParaRPr>
            </a:p>
          </p:txBody>
        </p:sp>
        <p:sp>
          <p:nvSpPr>
            <p:cNvPr id="16" name="Freeform: Shape 8"/>
            <p:cNvSpPr/>
            <p:nvPr/>
          </p:nvSpPr>
          <p:spPr bwMode="auto">
            <a:xfrm rot="900000">
              <a:off x="4090209" y="3594651"/>
              <a:ext cx="1698172" cy="1105295"/>
            </a:xfrm>
            <a:custGeom>
              <a:avLst/>
              <a:gdLst>
                <a:gd name="T0" fmla="*/ 630 w 630"/>
                <a:gd name="T1" fmla="*/ 47 h 410"/>
                <a:gd name="T2" fmla="*/ 587 w 630"/>
                <a:gd name="T3" fmla="*/ 0 h 410"/>
                <a:gd name="T4" fmla="*/ 568 w 630"/>
                <a:gd name="T5" fmla="*/ 61 h 410"/>
                <a:gd name="T6" fmla="*/ 583 w 630"/>
                <a:gd name="T7" fmla="*/ 58 h 410"/>
                <a:gd name="T8" fmla="*/ 389 w 630"/>
                <a:gd name="T9" fmla="*/ 364 h 410"/>
                <a:gd name="T10" fmla="*/ 171 w 630"/>
                <a:gd name="T11" fmla="*/ 347 h 410"/>
                <a:gd name="T12" fmla="*/ 30 w 630"/>
                <a:gd name="T13" fmla="*/ 181 h 410"/>
                <a:gd name="T14" fmla="*/ 0 w 630"/>
                <a:gd name="T15" fmla="*/ 191 h 410"/>
                <a:gd name="T16" fmla="*/ 157 w 630"/>
                <a:gd name="T17" fmla="*/ 375 h 410"/>
                <a:gd name="T18" fmla="*/ 300 w 630"/>
                <a:gd name="T19" fmla="*/ 410 h 410"/>
                <a:gd name="T20" fmla="*/ 399 w 630"/>
                <a:gd name="T21" fmla="*/ 394 h 410"/>
                <a:gd name="T22" fmla="*/ 572 w 630"/>
                <a:gd name="T23" fmla="*/ 257 h 410"/>
                <a:gd name="T24" fmla="*/ 614 w 630"/>
                <a:gd name="T25" fmla="*/ 51 h 410"/>
                <a:gd name="T26" fmla="*/ 630 w 630"/>
                <a:gd name="T27" fmla="*/ 47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0" h="410">
                  <a:moveTo>
                    <a:pt x="630" y="47"/>
                  </a:moveTo>
                  <a:cubicBezTo>
                    <a:pt x="587" y="0"/>
                    <a:pt x="587" y="0"/>
                    <a:pt x="587" y="0"/>
                  </a:cubicBezTo>
                  <a:cubicBezTo>
                    <a:pt x="568" y="61"/>
                    <a:pt x="568" y="61"/>
                    <a:pt x="568" y="61"/>
                  </a:cubicBezTo>
                  <a:cubicBezTo>
                    <a:pt x="583" y="58"/>
                    <a:pt x="583" y="58"/>
                    <a:pt x="583" y="58"/>
                  </a:cubicBezTo>
                  <a:cubicBezTo>
                    <a:pt x="600" y="192"/>
                    <a:pt x="518" y="322"/>
                    <a:pt x="389" y="364"/>
                  </a:cubicBezTo>
                  <a:cubicBezTo>
                    <a:pt x="316" y="388"/>
                    <a:pt x="239" y="381"/>
                    <a:pt x="171" y="347"/>
                  </a:cubicBezTo>
                  <a:cubicBezTo>
                    <a:pt x="104" y="312"/>
                    <a:pt x="53" y="254"/>
                    <a:pt x="30" y="181"/>
                  </a:cubicBezTo>
                  <a:cubicBezTo>
                    <a:pt x="0" y="191"/>
                    <a:pt x="0" y="191"/>
                    <a:pt x="0" y="191"/>
                  </a:cubicBezTo>
                  <a:cubicBezTo>
                    <a:pt x="26" y="272"/>
                    <a:pt x="82" y="337"/>
                    <a:pt x="157" y="375"/>
                  </a:cubicBezTo>
                  <a:cubicBezTo>
                    <a:pt x="202" y="398"/>
                    <a:pt x="251" y="410"/>
                    <a:pt x="300" y="410"/>
                  </a:cubicBezTo>
                  <a:cubicBezTo>
                    <a:pt x="333" y="410"/>
                    <a:pt x="366" y="405"/>
                    <a:pt x="399" y="394"/>
                  </a:cubicBezTo>
                  <a:cubicBezTo>
                    <a:pt x="471" y="371"/>
                    <a:pt x="532" y="322"/>
                    <a:pt x="572" y="257"/>
                  </a:cubicBezTo>
                  <a:cubicBezTo>
                    <a:pt x="609" y="195"/>
                    <a:pt x="624" y="122"/>
                    <a:pt x="614" y="51"/>
                  </a:cubicBezTo>
                  <a:lnTo>
                    <a:pt x="630" y="47"/>
                  </a:lnTo>
                  <a:close/>
                </a:path>
              </a:pathLst>
            </a:custGeom>
            <a:solidFill>
              <a:schemeClr val="bg1">
                <a:lumMod val="75000"/>
              </a:schemeClr>
            </a:solidFill>
            <a:ln>
              <a:noFill/>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Arial" panose="020B0604020202020204"/>
                <a:ea typeface="思源黑体 CN Bold"/>
                <a:cs typeface="+mn-ea"/>
              </a:endParaRPr>
            </a:p>
          </p:txBody>
        </p:sp>
        <p:sp>
          <p:nvSpPr>
            <p:cNvPr id="17" name="Oval 10"/>
            <p:cNvSpPr/>
            <p:nvPr/>
          </p:nvSpPr>
          <p:spPr bwMode="auto">
            <a:xfrm rot="900000">
              <a:off x="3488639" y="3206350"/>
              <a:ext cx="1365031" cy="1365032"/>
            </a:xfrm>
            <a:prstGeom prst="ellipse">
              <a:avLst/>
            </a:prstGeom>
            <a:solidFill>
              <a:srgbClr val="FEF7EE"/>
            </a:solidFill>
            <a:ln w="76200" cap="flat">
              <a:solidFill>
                <a:schemeClr val="tx1">
                  <a:lumMod val="75000"/>
                  <a:lumOff val="25000"/>
                </a:schemeClr>
              </a:solidFill>
              <a:prstDash val="solid"/>
              <a:miter lim="8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Arial" panose="020B0604020202020204"/>
                <a:ea typeface="思源黑体 CN Bold"/>
                <a:cs typeface="+mn-ea"/>
              </a:endParaRPr>
            </a:p>
          </p:txBody>
        </p:sp>
        <p:grpSp>
          <p:nvGrpSpPr>
            <p:cNvPr id="18" name="Group 11"/>
            <p:cNvGrpSpPr/>
            <p:nvPr/>
          </p:nvGrpSpPr>
          <p:grpSpPr>
            <a:xfrm>
              <a:off x="3873254" y="3536710"/>
              <a:ext cx="595800" cy="570568"/>
              <a:chOff x="5699125" y="234951"/>
              <a:chExt cx="487363" cy="466725"/>
            </a:xfrm>
            <a:solidFill>
              <a:srgbClr val="354356"/>
            </a:solidFill>
            <a:effectLst/>
          </p:grpSpPr>
          <p:sp>
            <p:nvSpPr>
              <p:cNvPr id="29" name="Freeform: Shape 14"/>
              <p:cNvSpPr/>
              <p:nvPr/>
            </p:nvSpPr>
            <p:spPr bwMode="auto">
              <a:xfrm>
                <a:off x="5700713" y="234951"/>
                <a:ext cx="485775" cy="239713"/>
              </a:xfrm>
              <a:custGeom>
                <a:avLst/>
                <a:gdLst>
                  <a:gd name="T0" fmla="*/ 16 w 727"/>
                  <a:gd name="T1" fmla="*/ 357 h 357"/>
                  <a:gd name="T2" fmla="*/ 22 w 727"/>
                  <a:gd name="T3" fmla="*/ 356 h 357"/>
                  <a:gd name="T4" fmla="*/ 251 w 727"/>
                  <a:gd name="T5" fmla="*/ 260 h 357"/>
                  <a:gd name="T6" fmla="*/ 493 w 727"/>
                  <a:gd name="T7" fmla="*/ 210 h 357"/>
                  <a:gd name="T8" fmla="*/ 661 w 727"/>
                  <a:gd name="T9" fmla="*/ 72 h 357"/>
                  <a:gd name="T10" fmla="*/ 688 w 727"/>
                  <a:gd name="T11" fmla="*/ 104 h 357"/>
                  <a:gd name="T12" fmla="*/ 727 w 727"/>
                  <a:gd name="T13" fmla="*/ 0 h 357"/>
                  <a:gd name="T14" fmla="*/ 617 w 727"/>
                  <a:gd name="T15" fmla="*/ 18 h 357"/>
                  <a:gd name="T16" fmla="*/ 644 w 727"/>
                  <a:gd name="T17" fmla="*/ 51 h 357"/>
                  <a:gd name="T18" fmla="*/ 481 w 727"/>
                  <a:gd name="T19" fmla="*/ 184 h 357"/>
                  <a:gd name="T20" fmla="*/ 244 w 727"/>
                  <a:gd name="T21" fmla="*/ 233 h 357"/>
                  <a:gd name="T22" fmla="*/ 11 w 727"/>
                  <a:gd name="T23" fmla="*/ 331 h 357"/>
                  <a:gd name="T24" fmla="*/ 3 w 727"/>
                  <a:gd name="T25" fmla="*/ 349 h 357"/>
                  <a:gd name="T26" fmla="*/ 16 w 727"/>
                  <a:gd name="T27" fmla="*/ 357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7" h="357">
                    <a:moveTo>
                      <a:pt x="16" y="357"/>
                    </a:moveTo>
                    <a:cubicBezTo>
                      <a:pt x="18" y="357"/>
                      <a:pt x="20" y="357"/>
                      <a:pt x="22" y="356"/>
                    </a:cubicBezTo>
                    <a:cubicBezTo>
                      <a:pt x="251" y="260"/>
                      <a:pt x="251" y="260"/>
                      <a:pt x="251" y="260"/>
                    </a:cubicBezTo>
                    <a:cubicBezTo>
                      <a:pt x="493" y="210"/>
                      <a:pt x="493" y="210"/>
                      <a:pt x="493" y="210"/>
                    </a:cubicBezTo>
                    <a:cubicBezTo>
                      <a:pt x="661" y="72"/>
                      <a:pt x="661" y="72"/>
                      <a:pt x="661" y="72"/>
                    </a:cubicBezTo>
                    <a:cubicBezTo>
                      <a:pt x="688" y="104"/>
                      <a:pt x="688" y="104"/>
                      <a:pt x="688" y="104"/>
                    </a:cubicBezTo>
                    <a:cubicBezTo>
                      <a:pt x="727" y="0"/>
                      <a:pt x="727" y="0"/>
                      <a:pt x="727" y="0"/>
                    </a:cubicBezTo>
                    <a:cubicBezTo>
                      <a:pt x="617" y="18"/>
                      <a:pt x="617" y="18"/>
                      <a:pt x="617" y="18"/>
                    </a:cubicBezTo>
                    <a:cubicBezTo>
                      <a:pt x="644" y="51"/>
                      <a:pt x="644" y="51"/>
                      <a:pt x="644" y="51"/>
                    </a:cubicBezTo>
                    <a:cubicBezTo>
                      <a:pt x="481" y="184"/>
                      <a:pt x="481" y="184"/>
                      <a:pt x="481" y="184"/>
                    </a:cubicBezTo>
                    <a:cubicBezTo>
                      <a:pt x="244" y="233"/>
                      <a:pt x="244" y="233"/>
                      <a:pt x="244" y="233"/>
                    </a:cubicBezTo>
                    <a:cubicBezTo>
                      <a:pt x="11" y="331"/>
                      <a:pt x="11" y="331"/>
                      <a:pt x="11" y="331"/>
                    </a:cubicBezTo>
                    <a:cubicBezTo>
                      <a:pt x="4" y="334"/>
                      <a:pt x="0" y="342"/>
                      <a:pt x="3" y="349"/>
                    </a:cubicBezTo>
                    <a:cubicBezTo>
                      <a:pt x="6" y="354"/>
                      <a:pt x="11" y="357"/>
                      <a:pt x="16" y="357"/>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Arial" panose="020B0604020202020204"/>
                  <a:ea typeface="思源黑体 CN Bold"/>
                  <a:cs typeface="+mn-ea"/>
                </a:endParaRPr>
              </a:p>
            </p:txBody>
          </p:sp>
          <p:sp>
            <p:nvSpPr>
              <p:cNvPr id="30" name="Rectangle 15"/>
              <p:cNvSpPr/>
              <p:nvPr/>
            </p:nvSpPr>
            <p:spPr bwMode="auto">
              <a:xfrm>
                <a:off x="5699125" y="549276"/>
                <a:ext cx="92075" cy="152400"/>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Arial" panose="020B0604020202020204"/>
                  <a:ea typeface="思源黑体 CN Bold"/>
                  <a:cs typeface="+mn-ea"/>
                </a:endParaRPr>
              </a:p>
            </p:txBody>
          </p:sp>
          <p:sp>
            <p:nvSpPr>
              <p:cNvPr id="31" name="Rectangle 16"/>
              <p:cNvSpPr/>
              <p:nvPr/>
            </p:nvSpPr>
            <p:spPr bwMode="auto">
              <a:xfrm>
                <a:off x="5826125" y="496888"/>
                <a:ext cx="93663" cy="204788"/>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Arial" panose="020B0604020202020204"/>
                  <a:ea typeface="思源黑体 CN Bold"/>
                  <a:cs typeface="+mn-ea"/>
                </a:endParaRPr>
              </a:p>
            </p:txBody>
          </p:sp>
          <p:sp>
            <p:nvSpPr>
              <p:cNvPr id="32" name="Rectangle 17"/>
              <p:cNvSpPr/>
              <p:nvPr/>
            </p:nvSpPr>
            <p:spPr bwMode="auto">
              <a:xfrm>
                <a:off x="5959475" y="469901"/>
                <a:ext cx="93663" cy="231775"/>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Arial" panose="020B0604020202020204"/>
                  <a:ea typeface="思源黑体 CN Bold"/>
                  <a:cs typeface="+mn-ea"/>
                </a:endParaRPr>
              </a:p>
            </p:txBody>
          </p:sp>
          <p:sp>
            <p:nvSpPr>
              <p:cNvPr id="33" name="Rectangle 18"/>
              <p:cNvSpPr/>
              <p:nvPr/>
            </p:nvSpPr>
            <p:spPr bwMode="auto">
              <a:xfrm>
                <a:off x="6092825" y="363538"/>
                <a:ext cx="93663" cy="338138"/>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Arial" panose="020B0604020202020204"/>
                  <a:ea typeface="思源黑体 CN Bold"/>
                  <a:cs typeface="+mn-ea"/>
                </a:endParaRPr>
              </a:p>
            </p:txBody>
          </p:sp>
        </p:grpSp>
        <p:sp>
          <p:nvSpPr>
            <p:cNvPr id="19" name="Oval 20"/>
            <p:cNvSpPr/>
            <p:nvPr/>
          </p:nvSpPr>
          <p:spPr bwMode="auto">
            <a:xfrm>
              <a:off x="3816476" y="1829822"/>
              <a:ext cx="786270" cy="787681"/>
            </a:xfrm>
            <a:prstGeom prst="ellipse">
              <a:avLst/>
            </a:prstGeom>
            <a:solidFill>
              <a:srgbClr val="2F3F80"/>
            </a:solidFill>
            <a:ln w="12700" cap="flat" cmpd="sng" algn="ctr">
              <a:noFill/>
              <a:prstDash val="solid"/>
              <a:miter lim="800000"/>
            </a:ln>
            <a:effectLst>
              <a:outerShdw blurRad="63500" algn="ctr"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800" b="0" i="0" u="none" strike="noStrike" kern="0" cap="none" spc="0" normalizeH="0" baseline="0" noProof="0" dirty="0">
                  <a:ln>
                    <a:noFill/>
                  </a:ln>
                  <a:solidFill>
                    <a:srgbClr val="FFFFFF"/>
                  </a:solidFill>
                  <a:effectLst/>
                  <a:uLnTx/>
                  <a:uFillTx/>
                  <a:latin typeface="Humanst521 BT"/>
                  <a:ea typeface="思源黑体 CN Bold"/>
                  <a:cs typeface="+mn-ea"/>
                </a:rPr>
                <a:t>01</a:t>
              </a:r>
            </a:p>
          </p:txBody>
        </p:sp>
        <p:sp>
          <p:nvSpPr>
            <p:cNvPr id="20" name="Freeform: Shape 23"/>
            <p:cNvSpPr/>
            <p:nvPr/>
          </p:nvSpPr>
          <p:spPr bwMode="auto">
            <a:xfrm>
              <a:off x="2157663" y="2896543"/>
              <a:ext cx="883670" cy="882259"/>
            </a:xfrm>
            <a:custGeom>
              <a:avLst/>
              <a:gdLst>
                <a:gd name="T0" fmla="*/ 209 w 328"/>
                <a:gd name="T1" fmla="*/ 25 h 327"/>
                <a:gd name="T2" fmla="*/ 25 w 328"/>
                <a:gd name="T3" fmla="*/ 118 h 327"/>
                <a:gd name="T4" fmla="*/ 119 w 328"/>
                <a:gd name="T5" fmla="*/ 302 h 327"/>
                <a:gd name="T6" fmla="*/ 303 w 328"/>
                <a:gd name="T7" fmla="*/ 209 h 327"/>
                <a:gd name="T8" fmla="*/ 209 w 328"/>
                <a:gd name="T9" fmla="*/ 25 h 327"/>
              </a:gdLst>
              <a:ahLst/>
              <a:cxnLst>
                <a:cxn ang="0">
                  <a:pos x="T0" y="T1"/>
                </a:cxn>
                <a:cxn ang="0">
                  <a:pos x="T2" y="T3"/>
                </a:cxn>
                <a:cxn ang="0">
                  <a:pos x="T4" y="T5"/>
                </a:cxn>
                <a:cxn ang="0">
                  <a:pos x="T6" y="T7"/>
                </a:cxn>
                <a:cxn ang="0">
                  <a:pos x="T8" y="T9"/>
                </a:cxn>
              </a:cxnLst>
              <a:rect l="0" t="0" r="r" b="b"/>
              <a:pathLst>
                <a:path w="328" h="327">
                  <a:moveTo>
                    <a:pt x="209" y="25"/>
                  </a:moveTo>
                  <a:cubicBezTo>
                    <a:pt x="132" y="0"/>
                    <a:pt x="50" y="42"/>
                    <a:pt x="25" y="118"/>
                  </a:cubicBezTo>
                  <a:cubicBezTo>
                    <a:pt x="0" y="195"/>
                    <a:pt x="42" y="277"/>
                    <a:pt x="119" y="302"/>
                  </a:cubicBezTo>
                  <a:cubicBezTo>
                    <a:pt x="196" y="327"/>
                    <a:pt x="278" y="285"/>
                    <a:pt x="303" y="209"/>
                  </a:cubicBezTo>
                  <a:cubicBezTo>
                    <a:pt x="328" y="132"/>
                    <a:pt x="286" y="50"/>
                    <a:pt x="209" y="25"/>
                  </a:cubicBezTo>
                  <a:close/>
                </a:path>
              </a:pathLst>
            </a:custGeom>
            <a:solidFill>
              <a:schemeClr val="tx1">
                <a:lumMod val="75000"/>
                <a:lumOff val="25000"/>
              </a:schemeClr>
            </a:solidFill>
            <a:ln w="12700" cap="flat" cmpd="sng" algn="ctr">
              <a:noFill/>
              <a:prstDash val="solid"/>
              <a:miter lim="800000"/>
            </a:ln>
            <a:effectLst>
              <a:outerShdw blurRad="63500" algn="ctr"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800" b="0" i="0" u="none" strike="noStrike" kern="0" cap="none" spc="0" normalizeH="0" baseline="0" noProof="0">
                  <a:ln>
                    <a:noFill/>
                  </a:ln>
                  <a:solidFill>
                    <a:srgbClr val="FFFFFF"/>
                  </a:solidFill>
                  <a:effectLst/>
                  <a:uLnTx/>
                  <a:uFillTx/>
                  <a:latin typeface="Humanst521 BT"/>
                  <a:ea typeface="思源黑体 CN Bold"/>
                  <a:cs typeface="+mn-ea"/>
                </a:rPr>
                <a:t>02</a:t>
              </a:r>
            </a:p>
          </p:txBody>
        </p:sp>
        <p:sp>
          <p:nvSpPr>
            <p:cNvPr id="21" name="Freeform: Shape 26"/>
            <p:cNvSpPr/>
            <p:nvPr/>
          </p:nvSpPr>
          <p:spPr bwMode="auto">
            <a:xfrm>
              <a:off x="2714791" y="4767028"/>
              <a:ext cx="890728" cy="892141"/>
            </a:xfrm>
            <a:custGeom>
              <a:avLst/>
              <a:gdLst>
                <a:gd name="T0" fmla="*/ 47 w 330"/>
                <a:gd name="T1" fmla="*/ 80 h 331"/>
                <a:gd name="T2" fmla="*/ 79 w 330"/>
                <a:gd name="T3" fmla="*/ 283 h 331"/>
                <a:gd name="T4" fmla="*/ 283 w 330"/>
                <a:gd name="T5" fmla="*/ 251 h 331"/>
                <a:gd name="T6" fmla="*/ 251 w 330"/>
                <a:gd name="T7" fmla="*/ 47 h 331"/>
                <a:gd name="T8" fmla="*/ 47 w 330"/>
                <a:gd name="T9" fmla="*/ 80 h 331"/>
              </a:gdLst>
              <a:ahLst/>
              <a:cxnLst>
                <a:cxn ang="0">
                  <a:pos x="T0" y="T1"/>
                </a:cxn>
                <a:cxn ang="0">
                  <a:pos x="T2" y="T3"/>
                </a:cxn>
                <a:cxn ang="0">
                  <a:pos x="T4" y="T5"/>
                </a:cxn>
                <a:cxn ang="0">
                  <a:pos x="T6" y="T7"/>
                </a:cxn>
                <a:cxn ang="0">
                  <a:pos x="T8" y="T9"/>
                </a:cxn>
              </a:cxnLst>
              <a:rect l="0" t="0" r="r" b="b"/>
              <a:pathLst>
                <a:path w="330" h="331">
                  <a:moveTo>
                    <a:pt x="47" y="80"/>
                  </a:moveTo>
                  <a:cubicBezTo>
                    <a:pt x="0" y="145"/>
                    <a:pt x="14" y="236"/>
                    <a:pt x="79" y="283"/>
                  </a:cubicBezTo>
                  <a:cubicBezTo>
                    <a:pt x="145" y="331"/>
                    <a:pt x="236" y="316"/>
                    <a:pt x="283" y="251"/>
                  </a:cubicBezTo>
                  <a:cubicBezTo>
                    <a:pt x="330" y="186"/>
                    <a:pt x="316" y="95"/>
                    <a:pt x="251" y="47"/>
                  </a:cubicBezTo>
                  <a:cubicBezTo>
                    <a:pt x="186" y="0"/>
                    <a:pt x="94" y="14"/>
                    <a:pt x="47" y="80"/>
                  </a:cubicBezTo>
                  <a:close/>
                </a:path>
              </a:pathLst>
            </a:custGeom>
            <a:solidFill>
              <a:srgbClr val="F62C40"/>
            </a:solidFill>
            <a:ln w="12700" cap="flat" cmpd="sng" algn="ctr">
              <a:noFill/>
              <a:prstDash val="solid"/>
              <a:miter lim="800000"/>
            </a:ln>
            <a:effectLst>
              <a:outerShdw blurRad="63500" algn="ctr"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800" b="0" i="0" u="none" strike="noStrike" kern="0" cap="none" spc="0" normalizeH="0" baseline="0" noProof="0" dirty="0">
                  <a:ln>
                    <a:noFill/>
                  </a:ln>
                  <a:solidFill>
                    <a:srgbClr val="FFFFFF"/>
                  </a:solidFill>
                  <a:effectLst/>
                  <a:uLnTx/>
                  <a:uFillTx/>
                  <a:latin typeface="Humanst521 BT"/>
                  <a:ea typeface="思源黑体 CN Bold"/>
                  <a:cs typeface="+mn-ea"/>
                </a:rPr>
                <a:t>03</a:t>
              </a:r>
            </a:p>
          </p:txBody>
        </p:sp>
        <p:sp>
          <p:nvSpPr>
            <p:cNvPr id="22" name="Freeform: Shape 29"/>
            <p:cNvSpPr/>
            <p:nvPr/>
          </p:nvSpPr>
          <p:spPr bwMode="auto">
            <a:xfrm>
              <a:off x="4671438" y="4810718"/>
              <a:ext cx="892140" cy="893552"/>
            </a:xfrm>
            <a:custGeom>
              <a:avLst/>
              <a:gdLst>
                <a:gd name="T0" fmla="*/ 47 w 331"/>
                <a:gd name="T1" fmla="*/ 252 h 331"/>
                <a:gd name="T2" fmla="*/ 251 w 331"/>
                <a:gd name="T3" fmla="*/ 284 h 331"/>
                <a:gd name="T4" fmla="*/ 283 w 331"/>
                <a:gd name="T5" fmla="*/ 80 h 331"/>
                <a:gd name="T6" fmla="*/ 80 w 331"/>
                <a:gd name="T7" fmla="*/ 48 h 331"/>
                <a:gd name="T8" fmla="*/ 47 w 331"/>
                <a:gd name="T9" fmla="*/ 252 h 331"/>
              </a:gdLst>
              <a:ahLst/>
              <a:cxnLst>
                <a:cxn ang="0">
                  <a:pos x="T0" y="T1"/>
                </a:cxn>
                <a:cxn ang="0">
                  <a:pos x="T2" y="T3"/>
                </a:cxn>
                <a:cxn ang="0">
                  <a:pos x="T4" y="T5"/>
                </a:cxn>
                <a:cxn ang="0">
                  <a:pos x="T6" y="T7"/>
                </a:cxn>
                <a:cxn ang="0">
                  <a:pos x="T8" y="T9"/>
                </a:cxn>
              </a:cxnLst>
              <a:rect l="0" t="0" r="r" b="b"/>
              <a:pathLst>
                <a:path w="331" h="331">
                  <a:moveTo>
                    <a:pt x="47" y="252"/>
                  </a:moveTo>
                  <a:cubicBezTo>
                    <a:pt x="95" y="317"/>
                    <a:pt x="186" y="331"/>
                    <a:pt x="251" y="284"/>
                  </a:cubicBezTo>
                  <a:cubicBezTo>
                    <a:pt x="316" y="237"/>
                    <a:pt x="331" y="145"/>
                    <a:pt x="283" y="80"/>
                  </a:cubicBezTo>
                  <a:cubicBezTo>
                    <a:pt x="236" y="15"/>
                    <a:pt x="145" y="0"/>
                    <a:pt x="80" y="48"/>
                  </a:cubicBezTo>
                  <a:cubicBezTo>
                    <a:pt x="15" y="95"/>
                    <a:pt x="0" y="186"/>
                    <a:pt x="47" y="252"/>
                  </a:cubicBezTo>
                  <a:close/>
                </a:path>
              </a:pathLst>
            </a:custGeom>
            <a:solidFill>
              <a:schemeClr val="tx1">
                <a:lumMod val="75000"/>
                <a:lumOff val="25000"/>
              </a:schemeClr>
            </a:solidFill>
            <a:ln w="12700" cap="flat" cmpd="sng" algn="ctr">
              <a:noFill/>
              <a:prstDash val="solid"/>
              <a:miter lim="800000"/>
            </a:ln>
            <a:effectLst>
              <a:outerShdw blurRad="63500" algn="ctr"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800" b="0" i="0" u="none" strike="noStrike" kern="0" cap="none" spc="0" normalizeH="0" baseline="0" noProof="0" dirty="0">
                  <a:ln>
                    <a:noFill/>
                  </a:ln>
                  <a:solidFill>
                    <a:srgbClr val="FFFFFF"/>
                  </a:solidFill>
                  <a:effectLst/>
                  <a:uLnTx/>
                  <a:uFillTx/>
                  <a:latin typeface="Humanst521 BT"/>
                  <a:ea typeface="思源黑体 CN Bold"/>
                  <a:cs typeface="+mn-ea"/>
                </a:rPr>
                <a:t>04</a:t>
              </a:r>
            </a:p>
          </p:txBody>
        </p:sp>
        <p:sp>
          <p:nvSpPr>
            <p:cNvPr id="23" name="Freeform: Shape 32"/>
            <p:cNvSpPr/>
            <p:nvPr/>
          </p:nvSpPr>
          <p:spPr bwMode="auto">
            <a:xfrm>
              <a:off x="5325352" y="2968963"/>
              <a:ext cx="880847" cy="883670"/>
            </a:xfrm>
            <a:custGeom>
              <a:avLst/>
              <a:gdLst>
                <a:gd name="T0" fmla="*/ 208 w 327"/>
                <a:gd name="T1" fmla="*/ 303 h 328"/>
                <a:gd name="T2" fmla="*/ 302 w 327"/>
                <a:gd name="T3" fmla="*/ 119 h 328"/>
                <a:gd name="T4" fmla="*/ 118 w 327"/>
                <a:gd name="T5" fmla="*/ 25 h 328"/>
                <a:gd name="T6" fmla="*/ 25 w 327"/>
                <a:gd name="T7" fmla="*/ 209 h 328"/>
                <a:gd name="T8" fmla="*/ 208 w 327"/>
                <a:gd name="T9" fmla="*/ 303 h 328"/>
              </a:gdLst>
              <a:ahLst/>
              <a:cxnLst>
                <a:cxn ang="0">
                  <a:pos x="T0" y="T1"/>
                </a:cxn>
                <a:cxn ang="0">
                  <a:pos x="T2" y="T3"/>
                </a:cxn>
                <a:cxn ang="0">
                  <a:pos x="T4" y="T5"/>
                </a:cxn>
                <a:cxn ang="0">
                  <a:pos x="T6" y="T7"/>
                </a:cxn>
                <a:cxn ang="0">
                  <a:pos x="T8" y="T9"/>
                </a:cxn>
              </a:cxnLst>
              <a:rect l="0" t="0" r="r" b="b"/>
              <a:pathLst>
                <a:path w="327" h="328">
                  <a:moveTo>
                    <a:pt x="208" y="303"/>
                  </a:moveTo>
                  <a:cubicBezTo>
                    <a:pt x="285" y="278"/>
                    <a:pt x="327" y="196"/>
                    <a:pt x="302" y="119"/>
                  </a:cubicBezTo>
                  <a:cubicBezTo>
                    <a:pt x="277" y="42"/>
                    <a:pt x="195" y="0"/>
                    <a:pt x="118" y="25"/>
                  </a:cubicBezTo>
                  <a:cubicBezTo>
                    <a:pt x="42" y="50"/>
                    <a:pt x="0" y="133"/>
                    <a:pt x="25" y="209"/>
                  </a:cubicBezTo>
                  <a:cubicBezTo>
                    <a:pt x="49" y="286"/>
                    <a:pt x="132" y="328"/>
                    <a:pt x="208" y="303"/>
                  </a:cubicBezTo>
                  <a:close/>
                </a:path>
              </a:pathLst>
            </a:custGeom>
            <a:solidFill>
              <a:srgbClr val="F62C40"/>
            </a:solidFill>
            <a:ln w="12700" cap="flat" cmpd="sng" algn="ctr">
              <a:noFill/>
              <a:prstDash val="solid"/>
              <a:miter lim="800000"/>
            </a:ln>
            <a:effectLst>
              <a:outerShdw blurRad="63500" algn="ctr"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800" b="0" i="0" u="none" strike="noStrike" kern="0" cap="none" spc="0" normalizeH="0" baseline="0" noProof="0" dirty="0">
                  <a:ln>
                    <a:noFill/>
                  </a:ln>
                  <a:solidFill>
                    <a:srgbClr val="FFFFFF"/>
                  </a:solidFill>
                  <a:effectLst/>
                  <a:uLnTx/>
                  <a:uFillTx/>
                  <a:latin typeface="Humanst521 BT"/>
                  <a:ea typeface="思源黑体 CN Bold"/>
                  <a:cs typeface="+mn-ea"/>
                </a:rPr>
                <a:t>05</a:t>
              </a:r>
            </a:p>
          </p:txBody>
        </p:sp>
      </p:grpSp>
      <p:grpSp>
        <p:nvGrpSpPr>
          <p:cNvPr id="2" name="组合 1"/>
          <p:cNvGrpSpPr/>
          <p:nvPr/>
        </p:nvGrpSpPr>
        <p:grpSpPr>
          <a:xfrm>
            <a:off x="6983558" y="1159042"/>
            <a:ext cx="2336987" cy="1122129"/>
            <a:chOff x="8514766" y="2002335"/>
            <a:chExt cx="2336987" cy="1122129"/>
          </a:xfrm>
        </p:grpSpPr>
        <p:sp>
          <p:nvSpPr>
            <p:cNvPr id="34" name="文本框 33"/>
            <p:cNvSpPr txBox="1"/>
            <p:nvPr/>
          </p:nvSpPr>
          <p:spPr>
            <a:xfrm>
              <a:off x="8514766" y="2002335"/>
              <a:ext cx="1752682" cy="400110"/>
            </a:xfrm>
            <a:prstGeom prst="rect">
              <a:avLst/>
            </a:prstGeom>
            <a:noFill/>
          </p:spPr>
          <p:txBody>
            <a:bodyPr wrap="square" rtlCol="0">
              <a:spAutoFit/>
            </a:bodyPr>
            <a:lstStyle/>
            <a:p>
              <a:pPr>
                <a:spcBef>
                  <a:spcPct val="0"/>
                </a:spcBef>
                <a:buClr>
                  <a:schemeClr val="tx1">
                    <a:lumMod val="85000"/>
                    <a:lumOff val="15000"/>
                  </a:schemeClr>
                </a:buClr>
                <a:buSzPct val="105000"/>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p>
          </p:txBody>
        </p:sp>
        <p:sp>
          <p:nvSpPr>
            <p:cNvPr id="35" name="文本框 34"/>
            <p:cNvSpPr txBox="1"/>
            <p:nvPr/>
          </p:nvSpPr>
          <p:spPr>
            <a:xfrm>
              <a:off x="8514766" y="2296737"/>
              <a:ext cx="2336987" cy="827727"/>
            </a:xfrm>
            <a:prstGeom prst="rect">
              <a:avLst/>
            </a:prstGeom>
            <a:noFill/>
          </p:spPr>
          <p:txBody>
            <a:bodyPr wrap="square" rtlCol="0">
              <a:spAutoFit/>
            </a:bodyPr>
            <a:lstStyle/>
            <a:p>
              <a:pPr lvl="0">
                <a:lnSpc>
                  <a:spcPct val="150000"/>
                </a:lnSpc>
              </a:pPr>
              <a:r>
                <a:rPr lang="zh-CN" altLang="en-US" sz="1100" kern="0" dirty="0">
                  <a:solidFill>
                    <a:schemeClr val="tx1">
                      <a:lumMod val="85000"/>
                      <a:lumOff val="15000"/>
                    </a:schemeClr>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a:t>
              </a:r>
            </a:p>
          </p:txBody>
        </p:sp>
      </p:grpSp>
      <p:grpSp>
        <p:nvGrpSpPr>
          <p:cNvPr id="36" name="组合 35"/>
          <p:cNvGrpSpPr/>
          <p:nvPr/>
        </p:nvGrpSpPr>
        <p:grpSpPr>
          <a:xfrm>
            <a:off x="8572346" y="2691381"/>
            <a:ext cx="2336987" cy="1122129"/>
            <a:chOff x="8514766" y="2002335"/>
            <a:chExt cx="2336987" cy="1122129"/>
          </a:xfrm>
        </p:grpSpPr>
        <p:sp>
          <p:nvSpPr>
            <p:cNvPr id="37" name="文本框 36"/>
            <p:cNvSpPr txBox="1"/>
            <p:nvPr/>
          </p:nvSpPr>
          <p:spPr>
            <a:xfrm>
              <a:off x="8514766" y="2002335"/>
              <a:ext cx="1752682" cy="400110"/>
            </a:xfrm>
            <a:prstGeom prst="rect">
              <a:avLst/>
            </a:prstGeom>
            <a:noFill/>
          </p:spPr>
          <p:txBody>
            <a:bodyPr wrap="square" rtlCol="0">
              <a:spAutoFit/>
            </a:bodyPr>
            <a:lstStyle/>
            <a:p>
              <a:pPr>
                <a:spcBef>
                  <a:spcPct val="0"/>
                </a:spcBef>
                <a:buClr>
                  <a:schemeClr val="tx1">
                    <a:lumMod val="85000"/>
                    <a:lumOff val="15000"/>
                  </a:schemeClr>
                </a:buClr>
                <a:buSzPct val="105000"/>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p>
          </p:txBody>
        </p:sp>
        <p:sp>
          <p:nvSpPr>
            <p:cNvPr id="38" name="文本框 37"/>
            <p:cNvSpPr txBox="1"/>
            <p:nvPr/>
          </p:nvSpPr>
          <p:spPr>
            <a:xfrm>
              <a:off x="8514766" y="2296737"/>
              <a:ext cx="2336987" cy="827727"/>
            </a:xfrm>
            <a:prstGeom prst="rect">
              <a:avLst/>
            </a:prstGeom>
            <a:noFill/>
          </p:spPr>
          <p:txBody>
            <a:bodyPr wrap="square" rtlCol="0">
              <a:spAutoFit/>
            </a:bodyPr>
            <a:lstStyle/>
            <a:p>
              <a:pPr lvl="0">
                <a:lnSpc>
                  <a:spcPct val="150000"/>
                </a:lnSpc>
              </a:pPr>
              <a:r>
                <a:rPr lang="zh-CN" altLang="en-US" sz="1100" kern="0" dirty="0">
                  <a:solidFill>
                    <a:schemeClr val="tx1">
                      <a:lumMod val="85000"/>
                      <a:lumOff val="15000"/>
                    </a:schemeClr>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a:t>
              </a:r>
            </a:p>
          </p:txBody>
        </p:sp>
      </p:grpSp>
      <p:grpSp>
        <p:nvGrpSpPr>
          <p:cNvPr id="39" name="组合 38"/>
          <p:cNvGrpSpPr/>
          <p:nvPr/>
        </p:nvGrpSpPr>
        <p:grpSpPr>
          <a:xfrm>
            <a:off x="7985205" y="4700261"/>
            <a:ext cx="2336987" cy="1122129"/>
            <a:chOff x="8514766" y="2002335"/>
            <a:chExt cx="2336987" cy="1122129"/>
          </a:xfrm>
        </p:grpSpPr>
        <p:sp>
          <p:nvSpPr>
            <p:cNvPr id="40" name="文本框 39"/>
            <p:cNvSpPr txBox="1"/>
            <p:nvPr/>
          </p:nvSpPr>
          <p:spPr>
            <a:xfrm>
              <a:off x="8514766" y="2002335"/>
              <a:ext cx="1752682" cy="400110"/>
            </a:xfrm>
            <a:prstGeom prst="rect">
              <a:avLst/>
            </a:prstGeom>
            <a:noFill/>
          </p:spPr>
          <p:txBody>
            <a:bodyPr wrap="square" rtlCol="0">
              <a:spAutoFit/>
            </a:bodyPr>
            <a:lstStyle/>
            <a:p>
              <a:pPr>
                <a:spcBef>
                  <a:spcPct val="0"/>
                </a:spcBef>
                <a:buClr>
                  <a:schemeClr val="tx1">
                    <a:lumMod val="85000"/>
                    <a:lumOff val="15000"/>
                  </a:schemeClr>
                </a:buClr>
                <a:buSzPct val="105000"/>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p>
          </p:txBody>
        </p:sp>
        <p:sp>
          <p:nvSpPr>
            <p:cNvPr id="41" name="文本框 40"/>
            <p:cNvSpPr txBox="1"/>
            <p:nvPr/>
          </p:nvSpPr>
          <p:spPr>
            <a:xfrm>
              <a:off x="8514766" y="2296737"/>
              <a:ext cx="2336987" cy="827727"/>
            </a:xfrm>
            <a:prstGeom prst="rect">
              <a:avLst/>
            </a:prstGeom>
            <a:noFill/>
          </p:spPr>
          <p:txBody>
            <a:bodyPr wrap="square" rtlCol="0">
              <a:spAutoFit/>
            </a:bodyPr>
            <a:lstStyle/>
            <a:p>
              <a:pPr lvl="0">
                <a:lnSpc>
                  <a:spcPct val="150000"/>
                </a:lnSpc>
              </a:pPr>
              <a:r>
                <a:rPr lang="zh-CN" altLang="en-US" sz="1100" kern="0" dirty="0">
                  <a:solidFill>
                    <a:schemeClr val="tx1">
                      <a:lumMod val="85000"/>
                      <a:lumOff val="15000"/>
                    </a:schemeClr>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a:t>
              </a:r>
            </a:p>
          </p:txBody>
        </p:sp>
      </p:grpSp>
      <p:grpSp>
        <p:nvGrpSpPr>
          <p:cNvPr id="42" name="组合 41"/>
          <p:cNvGrpSpPr/>
          <p:nvPr/>
        </p:nvGrpSpPr>
        <p:grpSpPr>
          <a:xfrm flipH="1">
            <a:off x="1775685" y="4700261"/>
            <a:ext cx="2336987" cy="1122129"/>
            <a:chOff x="8514766" y="2002335"/>
            <a:chExt cx="2336987" cy="1122129"/>
          </a:xfrm>
        </p:grpSpPr>
        <p:sp>
          <p:nvSpPr>
            <p:cNvPr id="43" name="文本框 42"/>
            <p:cNvSpPr txBox="1"/>
            <p:nvPr/>
          </p:nvSpPr>
          <p:spPr>
            <a:xfrm>
              <a:off x="8514766" y="2002335"/>
              <a:ext cx="1752682" cy="400110"/>
            </a:xfrm>
            <a:prstGeom prst="rect">
              <a:avLst/>
            </a:prstGeom>
            <a:noFill/>
          </p:spPr>
          <p:txBody>
            <a:bodyPr wrap="square" rtlCol="0">
              <a:spAutoFit/>
            </a:bodyPr>
            <a:lstStyle/>
            <a:p>
              <a:pPr algn="r">
                <a:spcBef>
                  <a:spcPct val="0"/>
                </a:spcBef>
                <a:buClr>
                  <a:schemeClr val="tx1">
                    <a:lumMod val="85000"/>
                    <a:lumOff val="15000"/>
                  </a:schemeClr>
                </a:buClr>
                <a:buSzPct val="105000"/>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p>
          </p:txBody>
        </p:sp>
        <p:sp>
          <p:nvSpPr>
            <p:cNvPr id="44" name="文本框 43"/>
            <p:cNvSpPr txBox="1"/>
            <p:nvPr/>
          </p:nvSpPr>
          <p:spPr>
            <a:xfrm>
              <a:off x="8514766" y="2296737"/>
              <a:ext cx="2336987" cy="827727"/>
            </a:xfrm>
            <a:prstGeom prst="rect">
              <a:avLst/>
            </a:prstGeom>
            <a:noFill/>
          </p:spPr>
          <p:txBody>
            <a:bodyPr wrap="square" rtlCol="0">
              <a:spAutoFit/>
            </a:bodyPr>
            <a:lstStyle/>
            <a:p>
              <a:pPr lvl="0" algn="r">
                <a:lnSpc>
                  <a:spcPct val="150000"/>
                </a:lnSpc>
              </a:pPr>
              <a:r>
                <a:rPr lang="zh-CN" altLang="en-US" sz="1100" kern="0" dirty="0">
                  <a:solidFill>
                    <a:schemeClr val="tx1">
                      <a:lumMod val="85000"/>
                      <a:lumOff val="15000"/>
                    </a:schemeClr>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a:t>
              </a:r>
            </a:p>
          </p:txBody>
        </p:sp>
      </p:grpSp>
      <p:grpSp>
        <p:nvGrpSpPr>
          <p:cNvPr id="45" name="组合 44"/>
          <p:cNvGrpSpPr/>
          <p:nvPr/>
        </p:nvGrpSpPr>
        <p:grpSpPr>
          <a:xfrm flipH="1">
            <a:off x="1322704" y="2681359"/>
            <a:ext cx="2336987" cy="1122129"/>
            <a:chOff x="8514766" y="2002335"/>
            <a:chExt cx="2336987" cy="1122129"/>
          </a:xfrm>
        </p:grpSpPr>
        <p:sp>
          <p:nvSpPr>
            <p:cNvPr id="46" name="文本框 45"/>
            <p:cNvSpPr txBox="1"/>
            <p:nvPr/>
          </p:nvSpPr>
          <p:spPr>
            <a:xfrm>
              <a:off x="8514766" y="2002335"/>
              <a:ext cx="1752682" cy="400110"/>
            </a:xfrm>
            <a:prstGeom prst="rect">
              <a:avLst/>
            </a:prstGeom>
            <a:noFill/>
          </p:spPr>
          <p:txBody>
            <a:bodyPr wrap="square" rtlCol="0">
              <a:spAutoFit/>
            </a:bodyPr>
            <a:lstStyle/>
            <a:p>
              <a:pPr algn="r">
                <a:spcBef>
                  <a:spcPct val="0"/>
                </a:spcBef>
                <a:buClr>
                  <a:schemeClr val="tx1">
                    <a:lumMod val="85000"/>
                    <a:lumOff val="15000"/>
                  </a:schemeClr>
                </a:buClr>
                <a:buSzPct val="105000"/>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p>
          </p:txBody>
        </p:sp>
        <p:sp>
          <p:nvSpPr>
            <p:cNvPr id="47" name="文本框 46"/>
            <p:cNvSpPr txBox="1"/>
            <p:nvPr/>
          </p:nvSpPr>
          <p:spPr>
            <a:xfrm>
              <a:off x="8514766" y="2296737"/>
              <a:ext cx="2336987" cy="827727"/>
            </a:xfrm>
            <a:prstGeom prst="rect">
              <a:avLst/>
            </a:prstGeom>
            <a:noFill/>
          </p:spPr>
          <p:txBody>
            <a:bodyPr wrap="square" rtlCol="0">
              <a:spAutoFit/>
            </a:bodyPr>
            <a:lstStyle/>
            <a:p>
              <a:pPr lvl="0" algn="r">
                <a:lnSpc>
                  <a:spcPct val="150000"/>
                </a:lnSpc>
              </a:pPr>
              <a:r>
                <a:rPr lang="zh-CN" altLang="en-US" sz="1100" kern="0" dirty="0">
                  <a:solidFill>
                    <a:schemeClr val="tx1">
                      <a:lumMod val="85000"/>
                      <a:lumOff val="15000"/>
                    </a:schemeClr>
                  </a:solidFill>
                  <a:latin typeface="思源黑体 CN Light" panose="020B0300000000000000" pitchFamily="34" charset="-122"/>
                  <a:ea typeface="思源黑体 CN Light" panose="020B0300000000000000" pitchFamily="34" charset="-122"/>
                </a:rPr>
                <a:t>请替换文字内容，添加相关标题，修改文字内容，也可以直接复制你的内容到此。</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
                                          </p:val>
                                        </p:tav>
                                        <p:tav tm="100000">
                                          <p:val>
                                            <p:strVal val="#ppt_x"/>
                                          </p:val>
                                        </p:tav>
                                      </p:tavLst>
                                    </p:anim>
                                    <p:anim calcmode="lin" valueType="num">
                                      <p:cBhvr>
                                        <p:cTn id="15" dur="500" fill="hold"/>
                                        <p:tgtEl>
                                          <p:spTgt spid="11"/>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anim calcmode="lin" valueType="num">
                                      <p:cBhvr>
                                        <p:cTn id="20" dur="500" fill="hold"/>
                                        <p:tgtEl>
                                          <p:spTgt spid="2"/>
                                        </p:tgtEl>
                                        <p:attrNameLst>
                                          <p:attrName>ppt_x</p:attrName>
                                        </p:attrNameLst>
                                      </p:cBhvr>
                                      <p:tavLst>
                                        <p:tav tm="0">
                                          <p:val>
                                            <p:strVal val="#ppt_x"/>
                                          </p:val>
                                        </p:tav>
                                        <p:tav tm="100000">
                                          <p:val>
                                            <p:strVal val="#ppt_x"/>
                                          </p:val>
                                        </p:tav>
                                      </p:tavLst>
                                    </p:anim>
                                    <p:anim calcmode="lin" valueType="num">
                                      <p:cBhvr>
                                        <p:cTn id="21" dur="500" fill="hold"/>
                                        <p:tgtEl>
                                          <p:spTgt spid="2"/>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anim calcmode="lin" valueType="num">
                                      <p:cBhvr>
                                        <p:cTn id="26" dur="500" fill="hold"/>
                                        <p:tgtEl>
                                          <p:spTgt spid="36"/>
                                        </p:tgtEl>
                                        <p:attrNameLst>
                                          <p:attrName>ppt_x</p:attrName>
                                        </p:attrNameLst>
                                      </p:cBhvr>
                                      <p:tavLst>
                                        <p:tav tm="0">
                                          <p:val>
                                            <p:strVal val="#ppt_x"/>
                                          </p:val>
                                        </p:tav>
                                        <p:tav tm="100000">
                                          <p:val>
                                            <p:strVal val="#ppt_x"/>
                                          </p:val>
                                        </p:tav>
                                      </p:tavLst>
                                    </p:anim>
                                    <p:anim calcmode="lin" valueType="num">
                                      <p:cBhvr>
                                        <p:cTn id="27" dur="500" fill="hold"/>
                                        <p:tgtEl>
                                          <p:spTgt spid="36"/>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fade">
                                      <p:cBhvr>
                                        <p:cTn id="31" dur="500"/>
                                        <p:tgtEl>
                                          <p:spTgt spid="45"/>
                                        </p:tgtEl>
                                      </p:cBhvr>
                                    </p:animEffect>
                                    <p:anim calcmode="lin" valueType="num">
                                      <p:cBhvr>
                                        <p:cTn id="32" dur="500" fill="hold"/>
                                        <p:tgtEl>
                                          <p:spTgt spid="45"/>
                                        </p:tgtEl>
                                        <p:attrNameLst>
                                          <p:attrName>ppt_x</p:attrName>
                                        </p:attrNameLst>
                                      </p:cBhvr>
                                      <p:tavLst>
                                        <p:tav tm="0">
                                          <p:val>
                                            <p:strVal val="#ppt_x"/>
                                          </p:val>
                                        </p:tav>
                                        <p:tav tm="100000">
                                          <p:val>
                                            <p:strVal val="#ppt_x"/>
                                          </p:val>
                                        </p:tav>
                                      </p:tavLst>
                                    </p:anim>
                                    <p:anim calcmode="lin" valueType="num">
                                      <p:cBhvr>
                                        <p:cTn id="33" dur="500" fill="hold"/>
                                        <p:tgtEl>
                                          <p:spTgt spid="45"/>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fade">
                                      <p:cBhvr>
                                        <p:cTn id="37" dur="500"/>
                                        <p:tgtEl>
                                          <p:spTgt spid="42"/>
                                        </p:tgtEl>
                                      </p:cBhvr>
                                    </p:animEffect>
                                    <p:anim calcmode="lin" valueType="num">
                                      <p:cBhvr>
                                        <p:cTn id="38" dur="500" fill="hold"/>
                                        <p:tgtEl>
                                          <p:spTgt spid="42"/>
                                        </p:tgtEl>
                                        <p:attrNameLst>
                                          <p:attrName>ppt_x</p:attrName>
                                        </p:attrNameLst>
                                      </p:cBhvr>
                                      <p:tavLst>
                                        <p:tav tm="0">
                                          <p:val>
                                            <p:strVal val="#ppt_x"/>
                                          </p:val>
                                        </p:tav>
                                        <p:tav tm="100000">
                                          <p:val>
                                            <p:strVal val="#ppt_x"/>
                                          </p:val>
                                        </p:tav>
                                      </p:tavLst>
                                    </p:anim>
                                    <p:anim calcmode="lin" valueType="num">
                                      <p:cBhvr>
                                        <p:cTn id="39" dur="500" fill="hold"/>
                                        <p:tgtEl>
                                          <p:spTgt spid="42"/>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fade">
                                      <p:cBhvr>
                                        <p:cTn id="43" dur="500"/>
                                        <p:tgtEl>
                                          <p:spTgt spid="39"/>
                                        </p:tgtEl>
                                      </p:cBhvr>
                                    </p:animEffect>
                                    <p:anim calcmode="lin" valueType="num">
                                      <p:cBhvr>
                                        <p:cTn id="44" dur="500" fill="hold"/>
                                        <p:tgtEl>
                                          <p:spTgt spid="39"/>
                                        </p:tgtEl>
                                        <p:attrNameLst>
                                          <p:attrName>ppt_x</p:attrName>
                                        </p:attrNameLst>
                                      </p:cBhvr>
                                      <p:tavLst>
                                        <p:tav tm="0">
                                          <p:val>
                                            <p:strVal val="#ppt_x"/>
                                          </p:val>
                                        </p:tav>
                                        <p:tav tm="100000">
                                          <p:val>
                                            <p:strVal val="#ppt_x"/>
                                          </p:val>
                                        </p:tav>
                                      </p:tavLst>
                                    </p:anim>
                                    <p:anim calcmode="lin" valueType="num">
                                      <p:cBhvr>
                                        <p:cTn id="45" dur="5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noFill/>
                <a:effectLst/>
                <a:uLnTx/>
                <a:uFillTx/>
                <a:latin typeface="优设标题黑" panose="00000500000000000000" pitchFamily="2" charset="-122"/>
                <a:ea typeface="优设标题黑" panose="00000500000000000000" pitchFamily="2" charset="-122"/>
                <a:cs typeface="+mn-cs"/>
              </a:rPr>
              <a:t>BY YUSHEN</a:t>
            </a:r>
            <a:endParaRPr kumimoji="0" lang="zh-CN" altLang="en-US" sz="1800" b="0" i="0" u="none" strike="noStrike" kern="1200" cap="none" spc="0" normalizeH="0" baseline="0" noProof="0" dirty="0">
              <a:ln>
                <a:noFill/>
              </a:ln>
              <a:noFill/>
              <a:effectLst/>
              <a:uLnTx/>
              <a:uFillTx/>
              <a:latin typeface="优设标题黑" panose="00000500000000000000" pitchFamily="2" charset="-122"/>
              <a:ea typeface="优设标题黑" panose="00000500000000000000" pitchFamily="2" charset="-122"/>
              <a:cs typeface="+mn-cs"/>
            </a:endParaRPr>
          </a:p>
        </p:txBody>
      </p:sp>
      <p:grpSp>
        <p:nvGrpSpPr>
          <p:cNvPr id="3" name="组合 2"/>
          <p:cNvGrpSpPr/>
          <p:nvPr/>
        </p:nvGrpSpPr>
        <p:grpSpPr>
          <a:xfrm>
            <a:off x="444232" y="296451"/>
            <a:ext cx="2049403" cy="510363"/>
            <a:chOff x="1472003" y="2428249"/>
            <a:chExt cx="2049403" cy="510363"/>
          </a:xfrm>
        </p:grpSpPr>
        <p:grpSp>
          <p:nvGrpSpPr>
            <p:cNvPr id="5" name="组合 4"/>
            <p:cNvGrpSpPr/>
            <p:nvPr/>
          </p:nvGrpSpPr>
          <p:grpSpPr>
            <a:xfrm>
              <a:off x="1472003" y="2428249"/>
              <a:ext cx="519632" cy="498272"/>
              <a:chOff x="1449504" y="2212189"/>
              <a:chExt cx="589907" cy="565659"/>
            </a:xfrm>
          </p:grpSpPr>
          <p:sp>
            <p:nvSpPr>
              <p:cNvPr id="9" name="椭圆 8"/>
              <p:cNvSpPr/>
              <p:nvPr/>
            </p:nvSpPr>
            <p:spPr>
              <a:xfrm>
                <a:off x="1461632" y="2212189"/>
                <a:ext cx="565659" cy="565659"/>
              </a:xfrm>
              <a:prstGeom prst="ellipse">
                <a:avLst/>
              </a:prstGeom>
              <a:solidFill>
                <a:srgbClr val="2F3F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dirty="0">
                  <a:ln>
                    <a:noFill/>
                  </a:ln>
                  <a:solidFill>
                    <a:sysClr val="windowText" lastClr="000000"/>
                  </a:solidFill>
                  <a:effectLst/>
                  <a:uLnTx/>
                  <a:uFillTx/>
                  <a:latin typeface="站酷庆科黄油体" panose="02000803000000020004" pitchFamily="2" charset="-122"/>
                  <a:ea typeface="站酷庆科黄油体" panose="02000803000000020004" pitchFamily="2" charset="-122"/>
                  <a:cs typeface="+mn-cs"/>
                </a:endParaRPr>
              </a:p>
            </p:txBody>
          </p:sp>
          <p:sp>
            <p:nvSpPr>
              <p:cNvPr id="10" name="文本框 9"/>
              <p:cNvSpPr txBox="1"/>
              <p:nvPr/>
            </p:nvSpPr>
            <p:spPr>
              <a:xfrm>
                <a:off x="1449504" y="2285690"/>
                <a:ext cx="589907" cy="41928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胡晓波男神体" panose="02010600030101010101" pitchFamily="2" charset="-122"/>
                    <a:ea typeface="胡晓波男神体" panose="02010600030101010101" pitchFamily="2" charset="-122"/>
                    <a:cs typeface="胡晓波男神体" panose="02010600030101010101" pitchFamily="2" charset="-122"/>
                  </a:rPr>
                  <a:t>02</a:t>
                </a:r>
                <a:endPar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胡晓波男神体" panose="02010600030101010101" pitchFamily="2" charset="-122"/>
                  <a:ea typeface="胡晓波男神体" panose="02010600030101010101" pitchFamily="2" charset="-122"/>
                  <a:cs typeface="胡晓波男神体" panose="02010600030101010101" pitchFamily="2" charset="-122"/>
                </a:endParaRPr>
              </a:p>
            </p:txBody>
          </p:sp>
        </p:grpSp>
        <p:grpSp>
          <p:nvGrpSpPr>
            <p:cNvPr id="6" name="组合 5"/>
            <p:cNvGrpSpPr/>
            <p:nvPr/>
          </p:nvGrpSpPr>
          <p:grpSpPr>
            <a:xfrm>
              <a:off x="2093896" y="2428269"/>
              <a:ext cx="1427510" cy="510343"/>
              <a:chOff x="2017137" y="2220335"/>
              <a:chExt cx="1620567" cy="579362"/>
            </a:xfrm>
          </p:grpSpPr>
          <p:sp>
            <p:nvSpPr>
              <p:cNvPr id="7" name="文本框 6"/>
              <p:cNvSpPr txBox="1"/>
              <p:nvPr/>
            </p:nvSpPr>
            <p:spPr>
              <a:xfrm>
                <a:off x="2017137" y="2220335"/>
                <a:ext cx="1369286" cy="419281"/>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sysClr val="windowText" lastClr="000000"/>
                    </a:solidFill>
                    <a:effectLst/>
                    <a:uLnTx/>
                    <a:uFillTx/>
                    <a:latin typeface="思源黑体 CN Bold" panose="020B0800000000000000" pitchFamily="34" charset="-122"/>
                    <a:ea typeface="思源黑体 CN Bold" panose="020B0800000000000000" pitchFamily="34" charset="-122"/>
                    <a:cs typeface="+mn-cs"/>
                  </a:rPr>
                  <a:t>要事为先</a:t>
                </a:r>
              </a:p>
            </p:txBody>
          </p:sp>
          <p:sp>
            <p:nvSpPr>
              <p:cNvPr id="8" name="文本框 7"/>
              <p:cNvSpPr txBox="1"/>
              <p:nvPr/>
            </p:nvSpPr>
            <p:spPr>
              <a:xfrm>
                <a:off x="2036089" y="2555116"/>
                <a:ext cx="1601615" cy="244581"/>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800" b="0" i="0" u="none" strike="noStrike" kern="0" cap="none" spc="-300" normalizeH="0" baseline="0" noProof="0" dirty="0">
                    <a:ln>
                      <a:noFill/>
                    </a:ln>
                    <a:solidFill>
                      <a:sysClr val="windowText" lastClr="000000"/>
                    </a:solidFill>
                    <a:effectLst/>
                    <a:uLnTx/>
                    <a:uFillTx/>
                    <a:latin typeface="思源黑体 CN Light" panose="020B0300000000000000" pitchFamily="34" charset="-122"/>
                    <a:ea typeface="思源黑体 CN Light" panose="020B0300000000000000" pitchFamily="34" charset="-122"/>
                    <a:cs typeface="+mn-cs"/>
                  </a:rPr>
                  <a:t>THE MAIN THING IS FIRST</a:t>
                </a:r>
              </a:p>
            </p:txBody>
          </p:sp>
        </p:grpSp>
      </p:grpSp>
      <p:grpSp>
        <p:nvGrpSpPr>
          <p:cNvPr id="46" name="组合 45"/>
          <p:cNvGrpSpPr/>
          <p:nvPr/>
        </p:nvGrpSpPr>
        <p:grpSpPr>
          <a:xfrm>
            <a:off x="1547152" y="2639562"/>
            <a:ext cx="1892966" cy="3427542"/>
            <a:chOff x="1547152" y="2639562"/>
            <a:chExt cx="1892966" cy="3427542"/>
          </a:xfrm>
        </p:grpSpPr>
        <p:grpSp>
          <p:nvGrpSpPr>
            <p:cNvPr id="11" name="组合 10"/>
            <p:cNvGrpSpPr/>
            <p:nvPr/>
          </p:nvGrpSpPr>
          <p:grpSpPr>
            <a:xfrm>
              <a:off x="1715428" y="2639562"/>
              <a:ext cx="1556414" cy="1805442"/>
              <a:chOff x="1763975" y="2570113"/>
              <a:chExt cx="1556414" cy="1805442"/>
            </a:xfrm>
          </p:grpSpPr>
          <p:sp>
            <p:nvSpPr>
              <p:cNvPr id="12" name="任意多边形: 形状 11"/>
              <p:cNvSpPr/>
              <p:nvPr/>
            </p:nvSpPr>
            <p:spPr>
              <a:xfrm rot="5400000">
                <a:off x="1639461" y="2694627"/>
                <a:ext cx="1805442" cy="1556414"/>
              </a:xfrm>
              <a:custGeom>
                <a:avLst/>
                <a:gdLst>
                  <a:gd name="connsiteX0" fmla="*/ 473879 w 4510670"/>
                  <a:gd name="connsiteY0" fmla="*/ 1944253 h 3888506"/>
                  <a:gd name="connsiteX1" fmla="*/ 1241748 w 4510670"/>
                  <a:gd name="connsiteY1" fmla="*/ 3479990 h 3888506"/>
                  <a:gd name="connsiteX2" fmla="*/ 3268922 w 4510670"/>
                  <a:gd name="connsiteY2" fmla="*/ 3479990 h 3888506"/>
                  <a:gd name="connsiteX3" fmla="*/ 4036791 w 4510670"/>
                  <a:gd name="connsiteY3" fmla="*/ 1944253 h 3888506"/>
                  <a:gd name="connsiteX4" fmla="*/ 3268922 w 4510670"/>
                  <a:gd name="connsiteY4" fmla="*/ 408516 h 3888506"/>
                  <a:gd name="connsiteX5" fmla="*/ 1241748 w 4510670"/>
                  <a:gd name="connsiteY5" fmla="*/ 408516 h 3888506"/>
                  <a:gd name="connsiteX6" fmla="*/ 0 w 4510670"/>
                  <a:gd name="connsiteY6" fmla="*/ 1944253 h 3888506"/>
                  <a:gd name="connsiteX7" fmla="*/ 972127 w 4510670"/>
                  <a:gd name="connsiteY7" fmla="*/ 0 h 3888506"/>
                  <a:gd name="connsiteX8" fmla="*/ 3538543 w 4510670"/>
                  <a:gd name="connsiteY8" fmla="*/ 0 h 3888506"/>
                  <a:gd name="connsiteX9" fmla="*/ 4510670 w 4510670"/>
                  <a:gd name="connsiteY9" fmla="*/ 1944253 h 3888506"/>
                  <a:gd name="connsiteX10" fmla="*/ 3538543 w 4510670"/>
                  <a:gd name="connsiteY10" fmla="*/ 3888506 h 3888506"/>
                  <a:gd name="connsiteX11" fmla="*/ 972127 w 4510670"/>
                  <a:gd name="connsiteY11" fmla="*/ 3888506 h 3888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10670" h="3888506">
                    <a:moveTo>
                      <a:pt x="473879" y="1944253"/>
                    </a:moveTo>
                    <a:lnTo>
                      <a:pt x="1241748" y="3479990"/>
                    </a:lnTo>
                    <a:lnTo>
                      <a:pt x="3268922" y="3479990"/>
                    </a:lnTo>
                    <a:lnTo>
                      <a:pt x="4036791" y="1944253"/>
                    </a:lnTo>
                    <a:lnTo>
                      <a:pt x="3268922" y="408516"/>
                    </a:lnTo>
                    <a:lnTo>
                      <a:pt x="1241748" y="408516"/>
                    </a:lnTo>
                    <a:close/>
                    <a:moveTo>
                      <a:pt x="0" y="1944253"/>
                    </a:moveTo>
                    <a:lnTo>
                      <a:pt x="972127" y="0"/>
                    </a:lnTo>
                    <a:lnTo>
                      <a:pt x="3538543" y="0"/>
                    </a:lnTo>
                    <a:lnTo>
                      <a:pt x="4510670" y="1944253"/>
                    </a:lnTo>
                    <a:lnTo>
                      <a:pt x="3538543" y="3888506"/>
                    </a:lnTo>
                    <a:lnTo>
                      <a:pt x="972127" y="3888506"/>
                    </a:lnTo>
                    <a:close/>
                  </a:path>
                </a:pathLst>
              </a:custGeom>
              <a:no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a:ea typeface="思源黑体 CN Bold"/>
                  <a:cs typeface="阿里巴巴普惠体 R" panose="00020600040101010101" pitchFamily="18" charset="-122"/>
                </a:endParaRPr>
              </a:p>
            </p:txBody>
          </p:sp>
          <p:sp>
            <p:nvSpPr>
              <p:cNvPr id="13" name="Oval 9"/>
              <p:cNvSpPr/>
              <p:nvPr/>
            </p:nvSpPr>
            <p:spPr>
              <a:xfrm>
                <a:off x="2220450" y="3124690"/>
                <a:ext cx="643465" cy="642487"/>
              </a:xfrm>
              <a:custGeom>
                <a:avLst/>
                <a:gdLst>
                  <a:gd name="T0" fmla="*/ 88862 h 440259"/>
                  <a:gd name="T1" fmla="*/ 88862 h 440259"/>
                  <a:gd name="T2" fmla="*/ 278945 h 440259"/>
                  <a:gd name="T3" fmla="*/ 278945 h 440259"/>
                  <a:gd name="T4" fmla="*/ 278945 h 440259"/>
                  <a:gd name="T5" fmla="*/ 278945 h 440259"/>
                  <a:gd name="T6" fmla="*/ 278945 h 440259"/>
                  <a:gd name="T7" fmla="*/ 278945 h 440259"/>
                  <a:gd name="T8" fmla="*/ 278945 h 440259"/>
                  <a:gd name="T9" fmla="*/ 278945 h 440259"/>
                  <a:gd name="T10" fmla="*/ 278945 h 440259"/>
                  <a:gd name="T11" fmla="*/ 278945 h 440259"/>
                  <a:gd name="T12" fmla="*/ 278945 h 440259"/>
                  <a:gd name="T13" fmla="*/ 278945 h 440259"/>
                  <a:gd name="T14" fmla="*/ 278945 h 440259"/>
                  <a:gd name="T15" fmla="*/ 278945 h 440259"/>
                  <a:gd name="T16" fmla="*/ 278945 h 440259"/>
                  <a:gd name="T17" fmla="*/ 278945 h 440259"/>
                  <a:gd name="T18" fmla="*/ 278945 h 440259"/>
                  <a:gd name="T19" fmla="*/ 278945 h 440259"/>
                  <a:gd name="T20" fmla="*/ 278945 h 440259"/>
                  <a:gd name="T21" fmla="*/ 278945 h 440259"/>
                  <a:gd name="T22" fmla="*/ 278945 h 440259"/>
                  <a:gd name="T23" fmla="*/ 278945 h 440259"/>
                  <a:gd name="T24" fmla="*/ 278945 h 440259"/>
                  <a:gd name="T25" fmla="*/ 278945 h 440259"/>
                  <a:gd name="T26" fmla="*/ 88862 h 440259"/>
                  <a:gd name="T27" fmla="*/ 88862 h 440259"/>
                  <a:gd name="T28" fmla="*/ 278945 h 440259"/>
                  <a:gd name="T29" fmla="*/ 278945 h 440259"/>
                  <a:gd name="T30" fmla="*/ 278945 h 440259"/>
                  <a:gd name="T31" fmla="*/ 278945 h 440259"/>
                  <a:gd name="T32" fmla="*/ 278945 h 440259"/>
                  <a:gd name="T33" fmla="*/ 278945 h 440259"/>
                  <a:gd name="T34" fmla="*/ 278945 h 440259"/>
                  <a:gd name="T35" fmla="*/ 278945 h 440259"/>
                  <a:gd name="T36" fmla="*/ 278945 h 440259"/>
                  <a:gd name="T37" fmla="*/ 278945 h 440259"/>
                  <a:gd name="T38" fmla="*/ 278945 h 440259"/>
                  <a:gd name="T39" fmla="*/ 278945 h 440259"/>
                  <a:gd name="T40" fmla="*/ 278945 h 440259"/>
                  <a:gd name="T41" fmla="*/ 278945 h 440259"/>
                  <a:gd name="T42" fmla="*/ 278945 h 440259"/>
                  <a:gd name="T43" fmla="*/ 278945 h 440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57" h="2757">
                    <a:moveTo>
                      <a:pt x="1063" y="2589"/>
                    </a:moveTo>
                    <a:lnTo>
                      <a:pt x="0" y="2757"/>
                    </a:lnTo>
                    <a:lnTo>
                      <a:pt x="168" y="1694"/>
                    </a:lnTo>
                    <a:lnTo>
                      <a:pt x="1226" y="883"/>
                    </a:lnTo>
                    <a:lnTo>
                      <a:pt x="1503" y="1160"/>
                    </a:lnTo>
                    <a:lnTo>
                      <a:pt x="984" y="1679"/>
                    </a:lnTo>
                    <a:cubicBezTo>
                      <a:pt x="914" y="1646"/>
                      <a:pt x="827" y="1659"/>
                      <a:pt x="769" y="1717"/>
                    </a:cubicBezTo>
                    <a:cubicBezTo>
                      <a:pt x="694" y="1792"/>
                      <a:pt x="694" y="1913"/>
                      <a:pt x="769" y="1988"/>
                    </a:cubicBezTo>
                    <a:cubicBezTo>
                      <a:pt x="844" y="2063"/>
                      <a:pt x="965" y="2063"/>
                      <a:pt x="1040" y="1988"/>
                    </a:cubicBezTo>
                    <a:cubicBezTo>
                      <a:pt x="1098" y="1930"/>
                      <a:pt x="1111" y="1844"/>
                      <a:pt x="1079" y="1773"/>
                    </a:cubicBezTo>
                    <a:lnTo>
                      <a:pt x="1597" y="1254"/>
                    </a:lnTo>
                    <a:lnTo>
                      <a:pt x="1875" y="1531"/>
                    </a:lnTo>
                    <a:lnTo>
                      <a:pt x="1063" y="2589"/>
                    </a:lnTo>
                    <a:close/>
                    <a:moveTo>
                      <a:pt x="1763" y="291"/>
                    </a:moveTo>
                    <a:lnTo>
                      <a:pt x="1695" y="223"/>
                    </a:lnTo>
                    <a:lnTo>
                      <a:pt x="1266" y="652"/>
                    </a:lnTo>
                    <a:lnTo>
                      <a:pt x="2105" y="1491"/>
                    </a:lnTo>
                    <a:lnTo>
                      <a:pt x="2534" y="1062"/>
                    </a:lnTo>
                    <a:lnTo>
                      <a:pt x="2466" y="994"/>
                    </a:lnTo>
                    <a:lnTo>
                      <a:pt x="2757" y="755"/>
                    </a:lnTo>
                    <a:lnTo>
                      <a:pt x="2002" y="0"/>
                    </a:lnTo>
                    <a:lnTo>
                      <a:pt x="1763" y="291"/>
                    </a:lnTo>
                    <a:close/>
                  </a:path>
                </a:pathLst>
              </a:custGeom>
              <a:solidFill>
                <a:srgbClr val="F62C40"/>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FFFFFF"/>
                  </a:solidFill>
                  <a:effectLst/>
                  <a:uLnTx/>
                  <a:uFillTx/>
                  <a:latin typeface="Humanst521 BT"/>
                  <a:ea typeface="思源黑体 CN Bold"/>
                  <a:cs typeface="阿里巴巴普惠体 R" panose="00020600040101010101" pitchFamily="18" charset="-122"/>
                </a:endParaRPr>
              </a:p>
            </p:txBody>
          </p:sp>
        </p:grpSp>
        <p:grpSp>
          <p:nvGrpSpPr>
            <p:cNvPr id="2" name="组合 1"/>
            <p:cNvGrpSpPr/>
            <p:nvPr/>
          </p:nvGrpSpPr>
          <p:grpSpPr>
            <a:xfrm>
              <a:off x="1547152" y="4660066"/>
              <a:ext cx="1892966" cy="1407038"/>
              <a:chOff x="1547152" y="4660066"/>
              <a:chExt cx="1892966" cy="1407038"/>
            </a:xfrm>
          </p:grpSpPr>
          <p:sp>
            <p:nvSpPr>
              <p:cNvPr id="35" name="Text Placeholder 5"/>
              <p:cNvSpPr txBox="1"/>
              <p:nvPr/>
            </p:nvSpPr>
            <p:spPr>
              <a:xfrm>
                <a:off x="1547152" y="4660066"/>
                <a:ext cx="1892966" cy="3624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ct val="0"/>
                  </a:spcBef>
                  <a:buClr>
                    <a:schemeClr val="tx1">
                      <a:lumMod val="85000"/>
                      <a:lumOff val="15000"/>
                    </a:schemeClr>
                  </a:buClr>
                  <a:buSzPct val="105000"/>
                  <a:buFont typeface="Arial" panose="020B0604020202020204" pitchFamily="34" charset="0"/>
                  <a:buNone/>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endParaRPr lang="en-AU" altLang="zh-CN" sz="2000" kern="0" dirty="0">
                  <a:solidFill>
                    <a:schemeClr val="tx1">
                      <a:lumMod val="85000"/>
                      <a:lumOff val="15000"/>
                    </a:schemeClr>
                  </a:solidFill>
                  <a:latin typeface="优设标题黑" panose="00000500000000000000" pitchFamily="2" charset="-122"/>
                  <a:ea typeface="优设标题黑" panose="00000500000000000000" pitchFamily="2" charset="-122"/>
                </a:endParaRPr>
              </a:p>
            </p:txBody>
          </p:sp>
          <p:sp>
            <p:nvSpPr>
              <p:cNvPr id="36" name="TextBox 20"/>
              <p:cNvSpPr txBox="1"/>
              <p:nvPr/>
            </p:nvSpPr>
            <p:spPr>
              <a:xfrm>
                <a:off x="1662557" y="5030410"/>
                <a:ext cx="1662155" cy="1036694"/>
              </a:xfrm>
              <a:prstGeom prst="rect">
                <a:avLst/>
              </a:prstGeom>
              <a:noFill/>
            </p:spPr>
            <p:txBody>
              <a:bodyPr wrap="square" rtlCol="0">
                <a:spAutoFit/>
              </a:bodyPr>
              <a:lstStyle/>
              <a:p>
                <a:pPr algn="ctr">
                  <a:lnSpc>
                    <a:spcPct val="150000"/>
                  </a:lnSpc>
                </a:pPr>
                <a:r>
                  <a:rPr lang="zh-CN" altLang="en-US" sz="1050" dirty="0">
                    <a:solidFill>
                      <a:schemeClr val="tx1">
                        <a:lumMod val="85000"/>
                        <a:lumOff val="15000"/>
                      </a:schemeClr>
                    </a:solidFill>
                    <a:latin typeface="思源黑体 CN Light" panose="020B0300000000000000" pitchFamily="34" charset="-122"/>
                    <a:ea typeface="思源黑体 CN Light" panose="020B0300000000000000" pitchFamily="34" charset="-122"/>
                  </a:rPr>
                  <a:t>此处输入具体内容此处</a:t>
                </a:r>
              </a:p>
              <a:p>
                <a:pPr algn="ctr">
                  <a:lnSpc>
                    <a:spcPct val="150000"/>
                  </a:lnSpc>
                </a:pPr>
                <a:r>
                  <a:rPr lang="zh-CN" altLang="en-US" sz="1050" dirty="0">
                    <a:solidFill>
                      <a:schemeClr val="tx1">
                        <a:lumMod val="85000"/>
                        <a:lumOff val="15000"/>
                      </a:schemeClr>
                    </a:solidFill>
                    <a:latin typeface="思源黑体 CN Light" panose="020B0300000000000000" pitchFamily="34" charset="-122"/>
                    <a:ea typeface="思源黑体 CN Light" panose="020B0300000000000000" pitchFamily="34" charset="-122"/>
                  </a:rPr>
                  <a:t>输入具体内容此处具体内容此处输入具体内容此处输入具体内容此处</a:t>
                </a:r>
              </a:p>
            </p:txBody>
          </p:sp>
        </p:grpSp>
      </p:grpSp>
      <p:grpSp>
        <p:nvGrpSpPr>
          <p:cNvPr id="47" name="组合 46"/>
          <p:cNvGrpSpPr/>
          <p:nvPr/>
        </p:nvGrpSpPr>
        <p:grpSpPr>
          <a:xfrm>
            <a:off x="3936404" y="1754780"/>
            <a:ext cx="1892966" cy="3545436"/>
            <a:chOff x="3976485" y="1754780"/>
            <a:chExt cx="1892966" cy="3545436"/>
          </a:xfrm>
        </p:grpSpPr>
        <p:grpSp>
          <p:nvGrpSpPr>
            <p:cNvPr id="14" name="组合 13"/>
            <p:cNvGrpSpPr/>
            <p:nvPr/>
          </p:nvGrpSpPr>
          <p:grpSpPr>
            <a:xfrm>
              <a:off x="4144761" y="1754780"/>
              <a:ext cx="1556414" cy="1805442"/>
              <a:chOff x="4133186" y="1685331"/>
              <a:chExt cx="1556414" cy="1805442"/>
            </a:xfrm>
          </p:grpSpPr>
          <p:sp>
            <p:nvSpPr>
              <p:cNvPr id="15" name="任意多边形: 形状 14"/>
              <p:cNvSpPr/>
              <p:nvPr/>
            </p:nvSpPr>
            <p:spPr>
              <a:xfrm rot="5400000">
                <a:off x="4008672" y="1809845"/>
                <a:ext cx="1805442" cy="1556414"/>
              </a:xfrm>
              <a:custGeom>
                <a:avLst/>
                <a:gdLst>
                  <a:gd name="connsiteX0" fmla="*/ 473879 w 4510670"/>
                  <a:gd name="connsiteY0" fmla="*/ 1944253 h 3888506"/>
                  <a:gd name="connsiteX1" fmla="*/ 1241748 w 4510670"/>
                  <a:gd name="connsiteY1" fmla="*/ 3479990 h 3888506"/>
                  <a:gd name="connsiteX2" fmla="*/ 3268922 w 4510670"/>
                  <a:gd name="connsiteY2" fmla="*/ 3479990 h 3888506"/>
                  <a:gd name="connsiteX3" fmla="*/ 4036791 w 4510670"/>
                  <a:gd name="connsiteY3" fmla="*/ 1944253 h 3888506"/>
                  <a:gd name="connsiteX4" fmla="*/ 3268922 w 4510670"/>
                  <a:gd name="connsiteY4" fmla="*/ 408516 h 3888506"/>
                  <a:gd name="connsiteX5" fmla="*/ 1241748 w 4510670"/>
                  <a:gd name="connsiteY5" fmla="*/ 408516 h 3888506"/>
                  <a:gd name="connsiteX6" fmla="*/ 0 w 4510670"/>
                  <a:gd name="connsiteY6" fmla="*/ 1944253 h 3888506"/>
                  <a:gd name="connsiteX7" fmla="*/ 972127 w 4510670"/>
                  <a:gd name="connsiteY7" fmla="*/ 0 h 3888506"/>
                  <a:gd name="connsiteX8" fmla="*/ 3538543 w 4510670"/>
                  <a:gd name="connsiteY8" fmla="*/ 0 h 3888506"/>
                  <a:gd name="connsiteX9" fmla="*/ 4510670 w 4510670"/>
                  <a:gd name="connsiteY9" fmla="*/ 1944253 h 3888506"/>
                  <a:gd name="connsiteX10" fmla="*/ 3538543 w 4510670"/>
                  <a:gd name="connsiteY10" fmla="*/ 3888506 h 3888506"/>
                  <a:gd name="connsiteX11" fmla="*/ 972127 w 4510670"/>
                  <a:gd name="connsiteY11" fmla="*/ 3888506 h 3888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10670" h="3888506">
                    <a:moveTo>
                      <a:pt x="473879" y="1944253"/>
                    </a:moveTo>
                    <a:lnTo>
                      <a:pt x="1241748" y="3479990"/>
                    </a:lnTo>
                    <a:lnTo>
                      <a:pt x="3268922" y="3479990"/>
                    </a:lnTo>
                    <a:lnTo>
                      <a:pt x="4036791" y="1944253"/>
                    </a:lnTo>
                    <a:lnTo>
                      <a:pt x="3268922" y="408516"/>
                    </a:lnTo>
                    <a:lnTo>
                      <a:pt x="1241748" y="408516"/>
                    </a:lnTo>
                    <a:close/>
                    <a:moveTo>
                      <a:pt x="0" y="1944253"/>
                    </a:moveTo>
                    <a:lnTo>
                      <a:pt x="972127" y="0"/>
                    </a:lnTo>
                    <a:lnTo>
                      <a:pt x="3538543" y="0"/>
                    </a:lnTo>
                    <a:lnTo>
                      <a:pt x="4510670" y="1944253"/>
                    </a:lnTo>
                    <a:lnTo>
                      <a:pt x="3538543" y="3888506"/>
                    </a:lnTo>
                    <a:lnTo>
                      <a:pt x="972127" y="3888506"/>
                    </a:lnTo>
                    <a:close/>
                  </a:path>
                </a:pathLst>
              </a:custGeom>
              <a:no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a:ea typeface="思源黑体 CN Bold"/>
                  <a:cs typeface="阿里巴巴普惠体 R" panose="00020600040101010101" pitchFamily="18" charset="-122"/>
                </a:endParaRPr>
              </a:p>
            </p:txBody>
          </p:sp>
          <p:sp>
            <p:nvSpPr>
              <p:cNvPr id="16" name="Oval 10"/>
              <p:cNvSpPr/>
              <p:nvPr/>
            </p:nvSpPr>
            <p:spPr>
              <a:xfrm>
                <a:off x="4589660" y="2358650"/>
                <a:ext cx="643466" cy="458804"/>
              </a:xfrm>
              <a:custGeom>
                <a:avLst/>
                <a:gdLst>
                  <a:gd name="connsiteX0" fmla="*/ 206677 w 567167"/>
                  <a:gd name="connsiteY0" fmla="*/ 136244 h 404402"/>
                  <a:gd name="connsiteX1" fmla="*/ 140655 w 567167"/>
                  <a:gd name="connsiteY1" fmla="*/ 202208 h 404402"/>
                  <a:gd name="connsiteX2" fmla="*/ 206677 w 567167"/>
                  <a:gd name="connsiteY2" fmla="*/ 266738 h 404402"/>
                  <a:gd name="connsiteX3" fmla="*/ 272699 w 567167"/>
                  <a:gd name="connsiteY3" fmla="*/ 202208 h 404402"/>
                  <a:gd name="connsiteX4" fmla="*/ 206677 w 567167"/>
                  <a:gd name="connsiteY4" fmla="*/ 136244 h 404402"/>
                  <a:gd name="connsiteX5" fmla="*/ 459789 w 567167"/>
                  <a:gd name="connsiteY5" fmla="*/ 65329 h 404402"/>
                  <a:gd name="connsiteX6" fmla="*/ 442203 w 567167"/>
                  <a:gd name="connsiteY6" fmla="*/ 81823 h 404402"/>
                  <a:gd name="connsiteX7" fmla="*/ 457995 w 567167"/>
                  <a:gd name="connsiteY7" fmla="*/ 123417 h 404402"/>
                  <a:gd name="connsiteX8" fmla="*/ 501062 w 567167"/>
                  <a:gd name="connsiteY8" fmla="*/ 107640 h 404402"/>
                  <a:gd name="connsiteX9" fmla="*/ 483835 w 567167"/>
                  <a:gd name="connsiteY9" fmla="*/ 66046 h 404402"/>
                  <a:gd name="connsiteX10" fmla="*/ 459789 w 567167"/>
                  <a:gd name="connsiteY10" fmla="*/ 65329 h 404402"/>
                  <a:gd name="connsiteX11" fmla="*/ 445075 w 567167"/>
                  <a:gd name="connsiteY11" fmla="*/ 69 h 404402"/>
                  <a:gd name="connsiteX12" fmla="*/ 466608 w 567167"/>
                  <a:gd name="connsiteY12" fmla="*/ 20149 h 404402"/>
                  <a:gd name="connsiteX13" fmla="*/ 479528 w 567167"/>
                  <a:gd name="connsiteY13" fmla="*/ 21583 h 404402"/>
                  <a:gd name="connsiteX14" fmla="*/ 501062 w 567167"/>
                  <a:gd name="connsiteY14" fmla="*/ 1504 h 404402"/>
                  <a:gd name="connsiteX15" fmla="*/ 521160 w 567167"/>
                  <a:gd name="connsiteY15" fmla="*/ 10109 h 404402"/>
                  <a:gd name="connsiteX16" fmla="*/ 521160 w 567167"/>
                  <a:gd name="connsiteY16" fmla="*/ 40229 h 404402"/>
                  <a:gd name="connsiteX17" fmla="*/ 529774 w 567167"/>
                  <a:gd name="connsiteY17" fmla="*/ 48835 h 404402"/>
                  <a:gd name="connsiteX18" fmla="*/ 559921 w 567167"/>
                  <a:gd name="connsiteY18" fmla="*/ 50269 h 404402"/>
                  <a:gd name="connsiteX19" fmla="*/ 567099 w 567167"/>
                  <a:gd name="connsiteY19" fmla="*/ 70349 h 404402"/>
                  <a:gd name="connsiteX20" fmla="*/ 547001 w 567167"/>
                  <a:gd name="connsiteY20" fmla="*/ 90429 h 404402"/>
                  <a:gd name="connsiteX21" fmla="*/ 547001 w 567167"/>
                  <a:gd name="connsiteY21" fmla="*/ 103337 h 404402"/>
                  <a:gd name="connsiteX22" fmla="*/ 567099 w 567167"/>
                  <a:gd name="connsiteY22" fmla="*/ 124851 h 404402"/>
                  <a:gd name="connsiteX23" fmla="*/ 558485 w 567167"/>
                  <a:gd name="connsiteY23" fmla="*/ 144931 h 404402"/>
                  <a:gd name="connsiteX24" fmla="*/ 528338 w 567167"/>
                  <a:gd name="connsiteY24" fmla="*/ 144931 h 404402"/>
                  <a:gd name="connsiteX25" fmla="*/ 518289 w 567167"/>
                  <a:gd name="connsiteY25" fmla="*/ 153537 h 404402"/>
                  <a:gd name="connsiteX26" fmla="*/ 518289 w 567167"/>
                  <a:gd name="connsiteY26" fmla="*/ 182222 h 404402"/>
                  <a:gd name="connsiteX27" fmla="*/ 498191 w 567167"/>
                  <a:gd name="connsiteY27" fmla="*/ 189394 h 404402"/>
                  <a:gd name="connsiteX28" fmla="*/ 476657 w 567167"/>
                  <a:gd name="connsiteY28" fmla="*/ 169314 h 404402"/>
                  <a:gd name="connsiteX29" fmla="*/ 463737 w 567167"/>
                  <a:gd name="connsiteY29" fmla="*/ 167880 h 404402"/>
                  <a:gd name="connsiteX30" fmla="*/ 442203 w 567167"/>
                  <a:gd name="connsiteY30" fmla="*/ 187959 h 404402"/>
                  <a:gd name="connsiteX31" fmla="*/ 422105 w 567167"/>
                  <a:gd name="connsiteY31" fmla="*/ 179354 h 404402"/>
                  <a:gd name="connsiteX32" fmla="*/ 422105 w 567167"/>
                  <a:gd name="connsiteY32" fmla="*/ 149234 h 404402"/>
                  <a:gd name="connsiteX33" fmla="*/ 413492 w 567167"/>
                  <a:gd name="connsiteY33" fmla="*/ 140628 h 404402"/>
                  <a:gd name="connsiteX34" fmla="*/ 383345 w 567167"/>
                  <a:gd name="connsiteY34" fmla="*/ 139194 h 404402"/>
                  <a:gd name="connsiteX35" fmla="*/ 374731 w 567167"/>
                  <a:gd name="connsiteY35" fmla="*/ 119114 h 404402"/>
                  <a:gd name="connsiteX36" fmla="*/ 396265 w 567167"/>
                  <a:gd name="connsiteY36" fmla="*/ 99034 h 404402"/>
                  <a:gd name="connsiteX37" fmla="*/ 396265 w 567167"/>
                  <a:gd name="connsiteY37" fmla="*/ 86126 h 404402"/>
                  <a:gd name="connsiteX38" fmla="*/ 376167 w 567167"/>
                  <a:gd name="connsiteY38" fmla="*/ 64612 h 404402"/>
                  <a:gd name="connsiteX39" fmla="*/ 384780 w 567167"/>
                  <a:gd name="connsiteY39" fmla="*/ 44532 h 404402"/>
                  <a:gd name="connsiteX40" fmla="*/ 414927 w 567167"/>
                  <a:gd name="connsiteY40" fmla="*/ 44532 h 404402"/>
                  <a:gd name="connsiteX41" fmla="*/ 423541 w 567167"/>
                  <a:gd name="connsiteY41" fmla="*/ 35926 h 404402"/>
                  <a:gd name="connsiteX42" fmla="*/ 424976 w 567167"/>
                  <a:gd name="connsiteY42" fmla="*/ 7241 h 404402"/>
                  <a:gd name="connsiteX43" fmla="*/ 182277 w 567167"/>
                  <a:gd name="connsiteY43" fmla="*/ 14 h 404402"/>
                  <a:gd name="connsiteX44" fmla="*/ 228206 w 567167"/>
                  <a:gd name="connsiteY44" fmla="*/ 14 h 404402"/>
                  <a:gd name="connsiteX45" fmla="*/ 254040 w 567167"/>
                  <a:gd name="connsiteY45" fmla="*/ 54506 h 404402"/>
                  <a:gd name="connsiteX46" fmla="*/ 278440 w 567167"/>
                  <a:gd name="connsiteY46" fmla="*/ 64544 h 404402"/>
                  <a:gd name="connsiteX47" fmla="*/ 335850 w 567167"/>
                  <a:gd name="connsiteY47" fmla="*/ 43034 h 404402"/>
                  <a:gd name="connsiteX48" fmla="*/ 367426 w 567167"/>
                  <a:gd name="connsiteY48" fmla="*/ 73148 h 404402"/>
                  <a:gd name="connsiteX49" fmla="*/ 345897 w 567167"/>
                  <a:gd name="connsiteY49" fmla="*/ 130508 h 404402"/>
                  <a:gd name="connsiteX50" fmla="*/ 355943 w 567167"/>
                  <a:gd name="connsiteY50" fmla="*/ 154886 h 404402"/>
                  <a:gd name="connsiteX51" fmla="*/ 413354 w 567167"/>
                  <a:gd name="connsiteY51" fmla="*/ 177830 h 404402"/>
                  <a:gd name="connsiteX52" fmla="*/ 413354 w 567167"/>
                  <a:gd name="connsiteY52" fmla="*/ 222284 h 404402"/>
                  <a:gd name="connsiteX53" fmla="*/ 355943 w 567167"/>
                  <a:gd name="connsiteY53" fmla="*/ 248096 h 404402"/>
                  <a:gd name="connsiteX54" fmla="*/ 345897 w 567167"/>
                  <a:gd name="connsiteY54" fmla="*/ 272474 h 404402"/>
                  <a:gd name="connsiteX55" fmla="*/ 368861 w 567167"/>
                  <a:gd name="connsiteY55" fmla="*/ 328400 h 404402"/>
                  <a:gd name="connsiteX56" fmla="*/ 337285 w 567167"/>
                  <a:gd name="connsiteY56" fmla="*/ 359948 h 404402"/>
                  <a:gd name="connsiteX57" fmla="*/ 279875 w 567167"/>
                  <a:gd name="connsiteY57" fmla="*/ 338438 h 404402"/>
                  <a:gd name="connsiteX58" fmla="*/ 254040 w 567167"/>
                  <a:gd name="connsiteY58" fmla="*/ 348476 h 404402"/>
                  <a:gd name="connsiteX59" fmla="*/ 229641 w 567167"/>
                  <a:gd name="connsiteY59" fmla="*/ 404402 h 404402"/>
                  <a:gd name="connsiteX60" fmla="*/ 185148 w 567167"/>
                  <a:gd name="connsiteY60" fmla="*/ 404402 h 404402"/>
                  <a:gd name="connsiteX61" fmla="*/ 159313 w 567167"/>
                  <a:gd name="connsiteY61" fmla="*/ 348476 h 404402"/>
                  <a:gd name="connsiteX62" fmla="*/ 133479 w 567167"/>
                  <a:gd name="connsiteY62" fmla="*/ 338438 h 404402"/>
                  <a:gd name="connsiteX63" fmla="*/ 77504 w 567167"/>
                  <a:gd name="connsiteY63" fmla="*/ 361382 h 404402"/>
                  <a:gd name="connsiteX64" fmla="*/ 44493 w 567167"/>
                  <a:gd name="connsiteY64" fmla="*/ 329834 h 404402"/>
                  <a:gd name="connsiteX65" fmla="*/ 67457 w 567167"/>
                  <a:gd name="connsiteY65" fmla="*/ 272474 h 404402"/>
                  <a:gd name="connsiteX66" fmla="*/ 57410 w 567167"/>
                  <a:gd name="connsiteY66" fmla="*/ 248096 h 404402"/>
                  <a:gd name="connsiteX67" fmla="*/ 0 w 567167"/>
                  <a:gd name="connsiteY67" fmla="*/ 225152 h 404402"/>
                  <a:gd name="connsiteX68" fmla="*/ 0 w 567167"/>
                  <a:gd name="connsiteY68" fmla="*/ 180698 h 404402"/>
                  <a:gd name="connsiteX69" fmla="*/ 55975 w 567167"/>
                  <a:gd name="connsiteY69" fmla="*/ 156320 h 404402"/>
                  <a:gd name="connsiteX70" fmla="*/ 67457 w 567167"/>
                  <a:gd name="connsiteY70" fmla="*/ 130508 h 404402"/>
                  <a:gd name="connsiteX71" fmla="*/ 43057 w 567167"/>
                  <a:gd name="connsiteY71" fmla="*/ 74582 h 404402"/>
                  <a:gd name="connsiteX72" fmla="*/ 76068 w 567167"/>
                  <a:gd name="connsiteY72" fmla="*/ 43034 h 404402"/>
                  <a:gd name="connsiteX73" fmla="*/ 133479 w 567167"/>
                  <a:gd name="connsiteY73" fmla="*/ 65978 h 404402"/>
                  <a:gd name="connsiteX74" fmla="*/ 159313 w 567167"/>
                  <a:gd name="connsiteY74" fmla="*/ 54506 h 404402"/>
                  <a:gd name="connsiteX75" fmla="*/ 182277 w 567167"/>
                  <a:gd name="connsiteY75" fmla="*/ 14 h 404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567167" h="404402">
                    <a:moveTo>
                      <a:pt x="206677" y="136244"/>
                    </a:moveTo>
                    <a:cubicBezTo>
                      <a:pt x="170795" y="136244"/>
                      <a:pt x="140655" y="166358"/>
                      <a:pt x="140655" y="202208"/>
                    </a:cubicBezTo>
                    <a:cubicBezTo>
                      <a:pt x="140655" y="236624"/>
                      <a:pt x="170795" y="266738"/>
                      <a:pt x="206677" y="266738"/>
                    </a:cubicBezTo>
                    <a:cubicBezTo>
                      <a:pt x="242558" y="266738"/>
                      <a:pt x="272699" y="238058"/>
                      <a:pt x="272699" y="202208"/>
                    </a:cubicBezTo>
                    <a:cubicBezTo>
                      <a:pt x="272699" y="166358"/>
                      <a:pt x="242558" y="136244"/>
                      <a:pt x="206677" y="136244"/>
                    </a:cubicBezTo>
                    <a:close/>
                    <a:moveTo>
                      <a:pt x="459789" y="65329"/>
                    </a:moveTo>
                    <a:cubicBezTo>
                      <a:pt x="452252" y="68197"/>
                      <a:pt x="445792" y="73935"/>
                      <a:pt x="442203" y="81823"/>
                    </a:cubicBezTo>
                    <a:cubicBezTo>
                      <a:pt x="435026" y="97600"/>
                      <a:pt x="442203" y="116246"/>
                      <a:pt x="457995" y="123417"/>
                    </a:cubicBezTo>
                    <a:cubicBezTo>
                      <a:pt x="475222" y="130588"/>
                      <a:pt x="493884" y="123417"/>
                      <a:pt x="501062" y="107640"/>
                    </a:cubicBezTo>
                    <a:cubicBezTo>
                      <a:pt x="506804" y="91863"/>
                      <a:pt x="499627" y="73217"/>
                      <a:pt x="483835" y="66046"/>
                    </a:cubicBezTo>
                    <a:cubicBezTo>
                      <a:pt x="475940" y="62460"/>
                      <a:pt x="467326" y="62460"/>
                      <a:pt x="459789" y="65329"/>
                    </a:cubicBezTo>
                    <a:close/>
                    <a:moveTo>
                      <a:pt x="445075" y="69"/>
                    </a:moveTo>
                    <a:cubicBezTo>
                      <a:pt x="446510" y="-1365"/>
                      <a:pt x="466608" y="20149"/>
                      <a:pt x="466608" y="20149"/>
                    </a:cubicBezTo>
                    <a:lnTo>
                      <a:pt x="479528" y="21583"/>
                    </a:lnTo>
                    <a:cubicBezTo>
                      <a:pt x="479528" y="21583"/>
                      <a:pt x="499627" y="69"/>
                      <a:pt x="501062" y="1504"/>
                    </a:cubicBezTo>
                    <a:lnTo>
                      <a:pt x="521160" y="10109"/>
                    </a:lnTo>
                    <a:cubicBezTo>
                      <a:pt x="522596" y="10109"/>
                      <a:pt x="521160" y="40229"/>
                      <a:pt x="521160" y="40229"/>
                    </a:cubicBezTo>
                    <a:lnTo>
                      <a:pt x="529774" y="48835"/>
                    </a:lnTo>
                    <a:cubicBezTo>
                      <a:pt x="529774" y="48835"/>
                      <a:pt x="558485" y="48835"/>
                      <a:pt x="559921" y="50269"/>
                    </a:cubicBezTo>
                    <a:lnTo>
                      <a:pt x="567099" y="70349"/>
                    </a:lnTo>
                    <a:cubicBezTo>
                      <a:pt x="568534" y="71783"/>
                      <a:pt x="547001" y="90429"/>
                      <a:pt x="547001" y="90429"/>
                    </a:cubicBezTo>
                    <a:lnTo>
                      <a:pt x="547001" y="103337"/>
                    </a:lnTo>
                    <a:cubicBezTo>
                      <a:pt x="547001" y="103337"/>
                      <a:pt x="567099" y="123417"/>
                      <a:pt x="567099" y="124851"/>
                    </a:cubicBezTo>
                    <a:lnTo>
                      <a:pt x="558485" y="144931"/>
                    </a:lnTo>
                    <a:cubicBezTo>
                      <a:pt x="557050" y="146365"/>
                      <a:pt x="528338" y="144931"/>
                      <a:pt x="528338" y="144931"/>
                    </a:cubicBezTo>
                    <a:lnTo>
                      <a:pt x="518289" y="153537"/>
                    </a:lnTo>
                    <a:cubicBezTo>
                      <a:pt x="518289" y="153537"/>
                      <a:pt x="519725" y="182222"/>
                      <a:pt x="518289" y="182222"/>
                    </a:cubicBezTo>
                    <a:lnTo>
                      <a:pt x="498191" y="189394"/>
                    </a:lnTo>
                    <a:cubicBezTo>
                      <a:pt x="496755" y="190828"/>
                      <a:pt x="476657" y="169314"/>
                      <a:pt x="476657" y="169314"/>
                    </a:cubicBezTo>
                    <a:lnTo>
                      <a:pt x="463737" y="167880"/>
                    </a:lnTo>
                    <a:cubicBezTo>
                      <a:pt x="463737" y="167880"/>
                      <a:pt x="443639" y="187959"/>
                      <a:pt x="442203" y="187959"/>
                    </a:cubicBezTo>
                    <a:lnTo>
                      <a:pt x="422105" y="179354"/>
                    </a:lnTo>
                    <a:cubicBezTo>
                      <a:pt x="420670" y="177920"/>
                      <a:pt x="422105" y="149234"/>
                      <a:pt x="422105" y="149234"/>
                    </a:cubicBezTo>
                    <a:lnTo>
                      <a:pt x="413492" y="140628"/>
                    </a:lnTo>
                    <a:cubicBezTo>
                      <a:pt x="413492" y="140628"/>
                      <a:pt x="383345" y="140628"/>
                      <a:pt x="383345" y="139194"/>
                    </a:cubicBezTo>
                    <a:lnTo>
                      <a:pt x="374731" y="119114"/>
                    </a:lnTo>
                    <a:cubicBezTo>
                      <a:pt x="374731" y="117680"/>
                      <a:pt x="396265" y="99034"/>
                      <a:pt x="396265" y="99034"/>
                    </a:cubicBezTo>
                    <a:lnTo>
                      <a:pt x="396265" y="86126"/>
                    </a:lnTo>
                    <a:cubicBezTo>
                      <a:pt x="396265" y="86126"/>
                      <a:pt x="374731" y="66046"/>
                      <a:pt x="376167" y="64612"/>
                    </a:cubicBezTo>
                    <a:lnTo>
                      <a:pt x="384780" y="44532"/>
                    </a:lnTo>
                    <a:cubicBezTo>
                      <a:pt x="384780" y="43098"/>
                      <a:pt x="414927" y="44532"/>
                      <a:pt x="414927" y="44532"/>
                    </a:cubicBezTo>
                    <a:lnTo>
                      <a:pt x="423541" y="35926"/>
                    </a:lnTo>
                    <a:cubicBezTo>
                      <a:pt x="423541" y="35926"/>
                      <a:pt x="423541" y="7241"/>
                      <a:pt x="424976" y="7241"/>
                    </a:cubicBezTo>
                    <a:close/>
                    <a:moveTo>
                      <a:pt x="182277" y="14"/>
                    </a:moveTo>
                    <a:lnTo>
                      <a:pt x="228206" y="14"/>
                    </a:lnTo>
                    <a:cubicBezTo>
                      <a:pt x="231076" y="14"/>
                      <a:pt x="254040" y="54506"/>
                      <a:pt x="254040" y="54506"/>
                    </a:cubicBezTo>
                    <a:lnTo>
                      <a:pt x="278440" y="64544"/>
                    </a:lnTo>
                    <a:cubicBezTo>
                      <a:pt x="278440" y="64544"/>
                      <a:pt x="332979" y="40166"/>
                      <a:pt x="335850" y="43034"/>
                    </a:cubicBezTo>
                    <a:lnTo>
                      <a:pt x="367426" y="73148"/>
                    </a:lnTo>
                    <a:cubicBezTo>
                      <a:pt x="370296" y="76016"/>
                      <a:pt x="345897" y="130508"/>
                      <a:pt x="345897" y="130508"/>
                    </a:cubicBezTo>
                    <a:lnTo>
                      <a:pt x="355943" y="154886"/>
                    </a:lnTo>
                    <a:cubicBezTo>
                      <a:pt x="355943" y="154886"/>
                      <a:pt x="413354" y="174962"/>
                      <a:pt x="413354" y="177830"/>
                    </a:cubicBezTo>
                    <a:lnTo>
                      <a:pt x="413354" y="222284"/>
                    </a:lnTo>
                    <a:cubicBezTo>
                      <a:pt x="413354" y="226586"/>
                      <a:pt x="355943" y="248096"/>
                      <a:pt x="355943" y="248096"/>
                    </a:cubicBezTo>
                    <a:lnTo>
                      <a:pt x="345897" y="272474"/>
                    </a:lnTo>
                    <a:cubicBezTo>
                      <a:pt x="345897" y="272474"/>
                      <a:pt x="371731" y="325532"/>
                      <a:pt x="368861" y="328400"/>
                    </a:cubicBezTo>
                    <a:lnTo>
                      <a:pt x="337285" y="359948"/>
                    </a:lnTo>
                    <a:cubicBezTo>
                      <a:pt x="334415" y="361382"/>
                      <a:pt x="279875" y="338438"/>
                      <a:pt x="279875" y="338438"/>
                    </a:cubicBezTo>
                    <a:lnTo>
                      <a:pt x="254040" y="348476"/>
                    </a:lnTo>
                    <a:cubicBezTo>
                      <a:pt x="254040" y="348476"/>
                      <a:pt x="233947" y="404402"/>
                      <a:pt x="229641" y="404402"/>
                    </a:cubicBezTo>
                    <a:lnTo>
                      <a:pt x="185148" y="404402"/>
                    </a:lnTo>
                    <a:cubicBezTo>
                      <a:pt x="182277" y="404402"/>
                      <a:pt x="159313" y="348476"/>
                      <a:pt x="159313" y="348476"/>
                    </a:cubicBezTo>
                    <a:lnTo>
                      <a:pt x="133479" y="338438"/>
                    </a:lnTo>
                    <a:cubicBezTo>
                      <a:pt x="133479" y="338438"/>
                      <a:pt x="78939" y="362816"/>
                      <a:pt x="77504" y="361382"/>
                    </a:cubicBezTo>
                    <a:lnTo>
                      <a:pt x="44493" y="329834"/>
                    </a:lnTo>
                    <a:cubicBezTo>
                      <a:pt x="43057" y="326966"/>
                      <a:pt x="67457" y="272474"/>
                      <a:pt x="67457" y="272474"/>
                    </a:cubicBezTo>
                    <a:lnTo>
                      <a:pt x="57410" y="248096"/>
                    </a:lnTo>
                    <a:cubicBezTo>
                      <a:pt x="57410" y="248096"/>
                      <a:pt x="0" y="228020"/>
                      <a:pt x="0" y="225152"/>
                    </a:cubicBezTo>
                    <a:lnTo>
                      <a:pt x="0" y="180698"/>
                    </a:lnTo>
                    <a:cubicBezTo>
                      <a:pt x="0" y="177830"/>
                      <a:pt x="55975" y="156320"/>
                      <a:pt x="55975" y="156320"/>
                    </a:cubicBezTo>
                    <a:lnTo>
                      <a:pt x="67457" y="130508"/>
                    </a:lnTo>
                    <a:cubicBezTo>
                      <a:pt x="67457" y="130508"/>
                      <a:pt x="41622" y="77450"/>
                      <a:pt x="43057" y="74582"/>
                    </a:cubicBezTo>
                    <a:lnTo>
                      <a:pt x="76068" y="43034"/>
                    </a:lnTo>
                    <a:cubicBezTo>
                      <a:pt x="77504" y="41600"/>
                      <a:pt x="133479" y="65978"/>
                      <a:pt x="133479" y="65978"/>
                    </a:cubicBezTo>
                    <a:lnTo>
                      <a:pt x="159313" y="54506"/>
                    </a:lnTo>
                    <a:cubicBezTo>
                      <a:pt x="159313" y="54506"/>
                      <a:pt x="179407" y="14"/>
                      <a:pt x="182277" y="14"/>
                    </a:cubicBezTo>
                    <a:close/>
                  </a:path>
                </a:pathLst>
              </a:custGeom>
              <a:solidFill>
                <a:srgbClr val="2F3F80"/>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FFFFFF"/>
                  </a:solidFill>
                  <a:effectLst/>
                  <a:uLnTx/>
                  <a:uFillTx/>
                  <a:latin typeface="Humanst521 BT"/>
                  <a:ea typeface="思源黑体 CN Bold"/>
                  <a:cs typeface="阿里巴巴普惠体 R" panose="00020600040101010101" pitchFamily="18" charset="-122"/>
                </a:endParaRPr>
              </a:p>
            </p:txBody>
          </p:sp>
        </p:grpSp>
        <p:grpSp>
          <p:nvGrpSpPr>
            <p:cNvPr id="37" name="组合 36"/>
            <p:cNvGrpSpPr/>
            <p:nvPr/>
          </p:nvGrpSpPr>
          <p:grpSpPr>
            <a:xfrm>
              <a:off x="3976485" y="3893178"/>
              <a:ext cx="1892966" cy="1407038"/>
              <a:chOff x="1547152" y="4660066"/>
              <a:chExt cx="1892966" cy="1407038"/>
            </a:xfrm>
          </p:grpSpPr>
          <p:sp>
            <p:nvSpPr>
              <p:cNvPr id="38" name="Text Placeholder 5"/>
              <p:cNvSpPr txBox="1"/>
              <p:nvPr/>
            </p:nvSpPr>
            <p:spPr>
              <a:xfrm>
                <a:off x="1547152" y="4660066"/>
                <a:ext cx="1892966" cy="3624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ct val="0"/>
                  </a:spcBef>
                  <a:buClr>
                    <a:schemeClr val="tx1">
                      <a:lumMod val="85000"/>
                      <a:lumOff val="15000"/>
                    </a:schemeClr>
                  </a:buClr>
                  <a:buSzPct val="105000"/>
                  <a:buFont typeface="Arial" panose="020B0604020202020204" pitchFamily="34" charset="0"/>
                  <a:buNone/>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endParaRPr lang="en-AU" altLang="zh-CN" sz="2000" kern="0" dirty="0">
                  <a:solidFill>
                    <a:schemeClr val="tx1">
                      <a:lumMod val="85000"/>
                      <a:lumOff val="15000"/>
                    </a:schemeClr>
                  </a:solidFill>
                  <a:latin typeface="优设标题黑" panose="00000500000000000000" pitchFamily="2" charset="-122"/>
                  <a:ea typeface="优设标题黑" panose="00000500000000000000" pitchFamily="2" charset="-122"/>
                </a:endParaRPr>
              </a:p>
            </p:txBody>
          </p:sp>
          <p:sp>
            <p:nvSpPr>
              <p:cNvPr id="39" name="TextBox 20"/>
              <p:cNvSpPr txBox="1"/>
              <p:nvPr/>
            </p:nvSpPr>
            <p:spPr>
              <a:xfrm>
                <a:off x="1662557" y="5030410"/>
                <a:ext cx="1662155" cy="1036694"/>
              </a:xfrm>
              <a:prstGeom prst="rect">
                <a:avLst/>
              </a:prstGeom>
              <a:noFill/>
            </p:spPr>
            <p:txBody>
              <a:bodyPr wrap="square" rtlCol="0">
                <a:spAutoFit/>
              </a:bodyPr>
              <a:lstStyle/>
              <a:p>
                <a:pPr algn="ctr">
                  <a:lnSpc>
                    <a:spcPct val="150000"/>
                  </a:lnSpc>
                </a:pPr>
                <a:r>
                  <a:rPr lang="zh-CN" altLang="en-US" sz="1050" dirty="0">
                    <a:solidFill>
                      <a:schemeClr val="tx1">
                        <a:lumMod val="85000"/>
                        <a:lumOff val="15000"/>
                      </a:schemeClr>
                    </a:solidFill>
                    <a:latin typeface="思源黑体 CN Light" panose="020B0300000000000000" pitchFamily="34" charset="-122"/>
                    <a:ea typeface="思源黑体 CN Light" panose="020B0300000000000000" pitchFamily="34" charset="-122"/>
                  </a:rPr>
                  <a:t>此处输入具体内容此处</a:t>
                </a:r>
              </a:p>
              <a:p>
                <a:pPr algn="ctr">
                  <a:lnSpc>
                    <a:spcPct val="150000"/>
                  </a:lnSpc>
                </a:pPr>
                <a:r>
                  <a:rPr lang="zh-CN" altLang="en-US" sz="1050" dirty="0">
                    <a:solidFill>
                      <a:schemeClr val="tx1">
                        <a:lumMod val="85000"/>
                        <a:lumOff val="15000"/>
                      </a:schemeClr>
                    </a:solidFill>
                    <a:latin typeface="思源黑体 CN Light" panose="020B0300000000000000" pitchFamily="34" charset="-122"/>
                    <a:ea typeface="思源黑体 CN Light" panose="020B0300000000000000" pitchFamily="34" charset="-122"/>
                  </a:rPr>
                  <a:t>输入具体内容此处具体内容此处输入具体内容此处输入具体内容此处</a:t>
                </a:r>
              </a:p>
            </p:txBody>
          </p:sp>
        </p:grpSp>
      </p:grpSp>
      <p:grpSp>
        <p:nvGrpSpPr>
          <p:cNvPr id="48" name="组合 47"/>
          <p:cNvGrpSpPr/>
          <p:nvPr/>
        </p:nvGrpSpPr>
        <p:grpSpPr>
          <a:xfrm>
            <a:off x="6325656" y="1342483"/>
            <a:ext cx="1892966" cy="3382986"/>
            <a:chOff x="6345696" y="1342483"/>
            <a:chExt cx="1892966" cy="3382986"/>
          </a:xfrm>
        </p:grpSpPr>
        <p:grpSp>
          <p:nvGrpSpPr>
            <p:cNvPr id="17" name="组合 16"/>
            <p:cNvGrpSpPr/>
            <p:nvPr/>
          </p:nvGrpSpPr>
          <p:grpSpPr>
            <a:xfrm>
              <a:off x="6513972" y="2920027"/>
              <a:ext cx="1556414" cy="1805442"/>
              <a:chOff x="6502398" y="2850578"/>
              <a:chExt cx="1556414" cy="1805442"/>
            </a:xfrm>
          </p:grpSpPr>
          <p:sp>
            <p:nvSpPr>
              <p:cNvPr id="18" name="任意多边形: 形状 17"/>
              <p:cNvSpPr/>
              <p:nvPr/>
            </p:nvSpPr>
            <p:spPr>
              <a:xfrm rot="5400000">
                <a:off x="6377884" y="2975092"/>
                <a:ext cx="1805442" cy="1556414"/>
              </a:xfrm>
              <a:custGeom>
                <a:avLst/>
                <a:gdLst>
                  <a:gd name="connsiteX0" fmla="*/ 473879 w 4510670"/>
                  <a:gd name="connsiteY0" fmla="*/ 1944253 h 3888506"/>
                  <a:gd name="connsiteX1" fmla="*/ 1241748 w 4510670"/>
                  <a:gd name="connsiteY1" fmla="*/ 3479990 h 3888506"/>
                  <a:gd name="connsiteX2" fmla="*/ 3268922 w 4510670"/>
                  <a:gd name="connsiteY2" fmla="*/ 3479990 h 3888506"/>
                  <a:gd name="connsiteX3" fmla="*/ 4036791 w 4510670"/>
                  <a:gd name="connsiteY3" fmla="*/ 1944253 h 3888506"/>
                  <a:gd name="connsiteX4" fmla="*/ 3268922 w 4510670"/>
                  <a:gd name="connsiteY4" fmla="*/ 408516 h 3888506"/>
                  <a:gd name="connsiteX5" fmla="*/ 1241748 w 4510670"/>
                  <a:gd name="connsiteY5" fmla="*/ 408516 h 3888506"/>
                  <a:gd name="connsiteX6" fmla="*/ 0 w 4510670"/>
                  <a:gd name="connsiteY6" fmla="*/ 1944253 h 3888506"/>
                  <a:gd name="connsiteX7" fmla="*/ 972127 w 4510670"/>
                  <a:gd name="connsiteY7" fmla="*/ 0 h 3888506"/>
                  <a:gd name="connsiteX8" fmla="*/ 3538543 w 4510670"/>
                  <a:gd name="connsiteY8" fmla="*/ 0 h 3888506"/>
                  <a:gd name="connsiteX9" fmla="*/ 4510670 w 4510670"/>
                  <a:gd name="connsiteY9" fmla="*/ 1944253 h 3888506"/>
                  <a:gd name="connsiteX10" fmla="*/ 3538543 w 4510670"/>
                  <a:gd name="connsiteY10" fmla="*/ 3888506 h 3888506"/>
                  <a:gd name="connsiteX11" fmla="*/ 972127 w 4510670"/>
                  <a:gd name="connsiteY11" fmla="*/ 3888506 h 3888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10670" h="3888506">
                    <a:moveTo>
                      <a:pt x="473879" y="1944253"/>
                    </a:moveTo>
                    <a:lnTo>
                      <a:pt x="1241748" y="3479990"/>
                    </a:lnTo>
                    <a:lnTo>
                      <a:pt x="3268922" y="3479990"/>
                    </a:lnTo>
                    <a:lnTo>
                      <a:pt x="4036791" y="1944253"/>
                    </a:lnTo>
                    <a:lnTo>
                      <a:pt x="3268922" y="408516"/>
                    </a:lnTo>
                    <a:lnTo>
                      <a:pt x="1241748" y="408516"/>
                    </a:lnTo>
                    <a:close/>
                    <a:moveTo>
                      <a:pt x="0" y="1944253"/>
                    </a:moveTo>
                    <a:lnTo>
                      <a:pt x="972127" y="0"/>
                    </a:lnTo>
                    <a:lnTo>
                      <a:pt x="3538543" y="0"/>
                    </a:lnTo>
                    <a:lnTo>
                      <a:pt x="4510670" y="1944253"/>
                    </a:lnTo>
                    <a:lnTo>
                      <a:pt x="3538543" y="3888506"/>
                    </a:lnTo>
                    <a:lnTo>
                      <a:pt x="972127" y="3888506"/>
                    </a:lnTo>
                    <a:close/>
                  </a:path>
                </a:pathLst>
              </a:custGeom>
              <a:no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a:ea typeface="思源黑体 CN Bold"/>
                  <a:cs typeface="阿里巴巴普惠体 R" panose="00020600040101010101" pitchFamily="18" charset="-122"/>
                </a:endParaRPr>
              </a:p>
            </p:txBody>
          </p:sp>
          <p:sp>
            <p:nvSpPr>
              <p:cNvPr id="19" name="Oval 11"/>
              <p:cNvSpPr/>
              <p:nvPr/>
            </p:nvSpPr>
            <p:spPr>
              <a:xfrm>
                <a:off x="6983957" y="3431566"/>
                <a:ext cx="593295" cy="643466"/>
              </a:xfrm>
              <a:custGeom>
                <a:avLst/>
                <a:gdLst>
                  <a:gd name="connsiteX0" fmla="*/ 546381 w 557893"/>
                  <a:gd name="connsiteY0" fmla="*/ 346236 h 605070"/>
                  <a:gd name="connsiteX1" fmla="*/ 547615 w 557893"/>
                  <a:gd name="connsiteY1" fmla="*/ 346236 h 605070"/>
                  <a:gd name="connsiteX2" fmla="*/ 557863 w 557893"/>
                  <a:gd name="connsiteY2" fmla="*/ 357510 h 605070"/>
                  <a:gd name="connsiteX3" fmla="*/ 554352 w 557893"/>
                  <a:gd name="connsiteY3" fmla="*/ 433777 h 605070"/>
                  <a:gd name="connsiteX4" fmla="*/ 548374 w 557893"/>
                  <a:gd name="connsiteY4" fmla="*/ 445146 h 605070"/>
                  <a:gd name="connsiteX5" fmla="*/ 544484 w 557893"/>
                  <a:gd name="connsiteY5" fmla="*/ 446283 h 605070"/>
                  <a:gd name="connsiteX6" fmla="*/ 536987 w 557893"/>
                  <a:gd name="connsiteY6" fmla="*/ 441736 h 605070"/>
                  <a:gd name="connsiteX7" fmla="*/ 513359 w 557893"/>
                  <a:gd name="connsiteY7" fmla="*/ 418334 h 605070"/>
                  <a:gd name="connsiteX8" fmla="*/ 504629 w 557893"/>
                  <a:gd name="connsiteY8" fmla="*/ 427051 h 605070"/>
                  <a:gd name="connsiteX9" fmla="*/ 432320 w 557893"/>
                  <a:gd name="connsiteY9" fmla="*/ 499244 h 605070"/>
                  <a:gd name="connsiteX10" fmla="*/ 425868 w 557893"/>
                  <a:gd name="connsiteY10" fmla="*/ 505686 h 605070"/>
                  <a:gd name="connsiteX11" fmla="*/ 410115 w 557893"/>
                  <a:gd name="connsiteY11" fmla="*/ 521413 h 605070"/>
                  <a:gd name="connsiteX12" fmla="*/ 335720 w 557893"/>
                  <a:gd name="connsiteY12" fmla="*/ 595691 h 605070"/>
                  <a:gd name="connsiteX13" fmla="*/ 331354 w 557893"/>
                  <a:gd name="connsiteY13" fmla="*/ 600049 h 605070"/>
                  <a:gd name="connsiteX14" fmla="*/ 319208 w 557893"/>
                  <a:gd name="connsiteY14" fmla="*/ 605070 h 605070"/>
                  <a:gd name="connsiteX15" fmla="*/ 307062 w 557893"/>
                  <a:gd name="connsiteY15" fmla="*/ 600049 h 605070"/>
                  <a:gd name="connsiteX16" fmla="*/ 302792 w 557893"/>
                  <a:gd name="connsiteY16" fmla="*/ 595691 h 605070"/>
                  <a:gd name="connsiteX17" fmla="*/ 286945 w 557893"/>
                  <a:gd name="connsiteY17" fmla="*/ 579963 h 605070"/>
                  <a:gd name="connsiteX18" fmla="*/ 212549 w 557893"/>
                  <a:gd name="connsiteY18" fmla="*/ 505686 h 605070"/>
                  <a:gd name="connsiteX19" fmla="*/ 208943 w 557893"/>
                  <a:gd name="connsiteY19" fmla="*/ 501991 h 605070"/>
                  <a:gd name="connsiteX20" fmla="*/ 130846 w 557893"/>
                  <a:gd name="connsiteY20" fmla="*/ 579963 h 605070"/>
                  <a:gd name="connsiteX21" fmla="*/ 118700 w 557893"/>
                  <a:gd name="connsiteY21" fmla="*/ 584985 h 605070"/>
                  <a:gd name="connsiteX22" fmla="*/ 106554 w 557893"/>
                  <a:gd name="connsiteY22" fmla="*/ 579963 h 605070"/>
                  <a:gd name="connsiteX23" fmla="*/ 102283 w 557893"/>
                  <a:gd name="connsiteY23" fmla="*/ 575605 h 605070"/>
                  <a:gd name="connsiteX24" fmla="*/ 102283 w 557893"/>
                  <a:gd name="connsiteY24" fmla="*/ 551257 h 605070"/>
                  <a:gd name="connsiteX25" fmla="*/ 192431 w 557893"/>
                  <a:gd name="connsiteY25" fmla="*/ 461158 h 605070"/>
                  <a:gd name="connsiteX26" fmla="*/ 196797 w 557893"/>
                  <a:gd name="connsiteY26" fmla="*/ 456894 h 605070"/>
                  <a:gd name="connsiteX27" fmla="*/ 208943 w 557893"/>
                  <a:gd name="connsiteY27" fmla="*/ 451873 h 605070"/>
                  <a:gd name="connsiteX28" fmla="*/ 221089 w 557893"/>
                  <a:gd name="connsiteY28" fmla="*/ 456894 h 605070"/>
                  <a:gd name="connsiteX29" fmla="*/ 225359 w 557893"/>
                  <a:gd name="connsiteY29" fmla="*/ 461158 h 605070"/>
                  <a:gd name="connsiteX30" fmla="*/ 241206 w 557893"/>
                  <a:gd name="connsiteY30" fmla="*/ 476979 h 605070"/>
                  <a:gd name="connsiteX31" fmla="*/ 315602 w 557893"/>
                  <a:gd name="connsiteY31" fmla="*/ 551257 h 605070"/>
                  <a:gd name="connsiteX32" fmla="*/ 319208 w 557893"/>
                  <a:gd name="connsiteY32" fmla="*/ 554952 h 605070"/>
                  <a:gd name="connsiteX33" fmla="*/ 381458 w 557893"/>
                  <a:gd name="connsiteY33" fmla="*/ 492801 h 605070"/>
                  <a:gd name="connsiteX34" fmla="*/ 397305 w 557893"/>
                  <a:gd name="connsiteY34" fmla="*/ 476979 h 605070"/>
                  <a:gd name="connsiteX35" fmla="*/ 403758 w 557893"/>
                  <a:gd name="connsiteY35" fmla="*/ 470537 h 605070"/>
                  <a:gd name="connsiteX36" fmla="*/ 476161 w 557893"/>
                  <a:gd name="connsiteY36" fmla="*/ 398439 h 605070"/>
                  <a:gd name="connsiteX37" fmla="*/ 484986 w 557893"/>
                  <a:gd name="connsiteY37" fmla="*/ 389533 h 605070"/>
                  <a:gd name="connsiteX38" fmla="*/ 460788 w 557893"/>
                  <a:gd name="connsiteY38" fmla="*/ 365563 h 605070"/>
                  <a:gd name="connsiteX39" fmla="*/ 457752 w 557893"/>
                  <a:gd name="connsiteY39" fmla="*/ 355236 h 605070"/>
                  <a:gd name="connsiteX40" fmla="*/ 468000 w 557893"/>
                  <a:gd name="connsiteY40" fmla="*/ 349931 h 605070"/>
                  <a:gd name="connsiteX41" fmla="*/ 546381 w 557893"/>
                  <a:gd name="connsiteY41" fmla="*/ 346236 h 605070"/>
                  <a:gd name="connsiteX42" fmla="*/ 278625 w 557893"/>
                  <a:gd name="connsiteY42" fmla="*/ 278352 h 605070"/>
                  <a:gd name="connsiteX43" fmla="*/ 371816 w 557893"/>
                  <a:gd name="connsiteY43" fmla="*/ 329810 h 605070"/>
                  <a:gd name="connsiteX44" fmla="*/ 412053 w 557893"/>
                  <a:gd name="connsiteY44" fmla="*/ 405338 h 605070"/>
                  <a:gd name="connsiteX45" fmla="*/ 412148 w 557893"/>
                  <a:gd name="connsiteY45" fmla="*/ 405717 h 605070"/>
                  <a:gd name="connsiteX46" fmla="*/ 412148 w 557893"/>
                  <a:gd name="connsiteY46" fmla="*/ 408086 h 605070"/>
                  <a:gd name="connsiteX47" fmla="*/ 412243 w 557893"/>
                  <a:gd name="connsiteY47" fmla="*/ 412919 h 605070"/>
                  <a:gd name="connsiteX48" fmla="*/ 379123 w 557893"/>
                  <a:gd name="connsiteY48" fmla="*/ 445992 h 605070"/>
                  <a:gd name="connsiteX49" fmla="*/ 372670 w 557893"/>
                  <a:gd name="connsiteY49" fmla="*/ 452436 h 605070"/>
                  <a:gd name="connsiteX50" fmla="*/ 356822 w 557893"/>
                  <a:gd name="connsiteY50" fmla="*/ 468262 h 605070"/>
                  <a:gd name="connsiteX51" fmla="*/ 319147 w 557893"/>
                  <a:gd name="connsiteY51" fmla="*/ 505884 h 605070"/>
                  <a:gd name="connsiteX52" fmla="*/ 265623 w 557893"/>
                  <a:gd name="connsiteY52" fmla="*/ 452436 h 605070"/>
                  <a:gd name="connsiteX53" fmla="*/ 249775 w 557893"/>
                  <a:gd name="connsiteY53" fmla="*/ 436705 h 605070"/>
                  <a:gd name="connsiteX54" fmla="*/ 245505 w 557893"/>
                  <a:gd name="connsiteY54" fmla="*/ 432346 h 605070"/>
                  <a:gd name="connsiteX55" fmla="*/ 208779 w 557893"/>
                  <a:gd name="connsiteY55" fmla="*/ 417184 h 605070"/>
                  <a:gd name="connsiteX56" fmla="*/ 172148 w 557893"/>
                  <a:gd name="connsiteY56" fmla="*/ 432346 h 605070"/>
                  <a:gd name="connsiteX57" fmla="*/ 167782 w 557893"/>
                  <a:gd name="connsiteY57" fmla="*/ 436705 h 605070"/>
                  <a:gd name="connsiteX58" fmla="*/ 89490 w 557893"/>
                  <a:gd name="connsiteY58" fmla="*/ 514887 h 605070"/>
                  <a:gd name="connsiteX59" fmla="*/ 190 w 557893"/>
                  <a:gd name="connsiteY59" fmla="*/ 514792 h 605070"/>
                  <a:gd name="connsiteX60" fmla="*/ 0 w 557893"/>
                  <a:gd name="connsiteY60" fmla="*/ 405433 h 605070"/>
                  <a:gd name="connsiteX61" fmla="*/ 40237 w 557893"/>
                  <a:gd name="connsiteY61" fmla="*/ 329904 h 605070"/>
                  <a:gd name="connsiteX62" fmla="*/ 133429 w 557893"/>
                  <a:gd name="connsiteY62" fmla="*/ 278447 h 605070"/>
                  <a:gd name="connsiteX63" fmla="*/ 172527 w 557893"/>
                  <a:gd name="connsiteY63" fmla="*/ 401926 h 605070"/>
                  <a:gd name="connsiteX64" fmla="*/ 195398 w 557893"/>
                  <a:gd name="connsiteY64" fmla="*/ 337201 h 605070"/>
                  <a:gd name="connsiteX65" fmla="*/ 205932 w 557893"/>
                  <a:gd name="connsiteY65" fmla="*/ 278447 h 605070"/>
                  <a:gd name="connsiteX66" fmla="*/ 206121 w 557893"/>
                  <a:gd name="connsiteY66" fmla="*/ 278447 h 605070"/>
                  <a:gd name="connsiteX67" fmla="*/ 206406 w 557893"/>
                  <a:gd name="connsiteY67" fmla="*/ 278447 h 605070"/>
                  <a:gd name="connsiteX68" fmla="*/ 216940 w 557893"/>
                  <a:gd name="connsiteY68" fmla="*/ 337201 h 605070"/>
                  <a:gd name="connsiteX69" fmla="*/ 239811 w 557893"/>
                  <a:gd name="connsiteY69" fmla="*/ 401926 h 605070"/>
                  <a:gd name="connsiteX70" fmla="*/ 406730 w 557893"/>
                  <a:gd name="connsiteY70" fmla="*/ 85850 h 605070"/>
                  <a:gd name="connsiteX71" fmla="*/ 412614 w 557893"/>
                  <a:gd name="connsiteY71" fmla="*/ 85850 h 605070"/>
                  <a:gd name="connsiteX72" fmla="*/ 426185 w 557893"/>
                  <a:gd name="connsiteY72" fmla="*/ 99398 h 605070"/>
                  <a:gd name="connsiteX73" fmla="*/ 435770 w 557893"/>
                  <a:gd name="connsiteY73" fmla="*/ 110483 h 605070"/>
                  <a:gd name="connsiteX74" fmla="*/ 456838 w 557893"/>
                  <a:gd name="connsiteY74" fmla="*/ 116641 h 605070"/>
                  <a:gd name="connsiteX75" fmla="*/ 460728 w 557893"/>
                  <a:gd name="connsiteY75" fmla="*/ 124788 h 605070"/>
                  <a:gd name="connsiteX76" fmla="*/ 455509 w 557893"/>
                  <a:gd name="connsiteY76" fmla="*/ 142221 h 605070"/>
                  <a:gd name="connsiteX77" fmla="*/ 446778 w 557893"/>
                  <a:gd name="connsiteY77" fmla="*/ 145821 h 605070"/>
                  <a:gd name="connsiteX78" fmla="*/ 413563 w 557893"/>
                  <a:gd name="connsiteY78" fmla="*/ 139284 h 605070"/>
                  <a:gd name="connsiteX79" fmla="*/ 404642 w 557893"/>
                  <a:gd name="connsiteY79" fmla="*/ 141084 h 605070"/>
                  <a:gd name="connsiteX80" fmla="*/ 401511 w 557893"/>
                  <a:gd name="connsiteY80" fmla="*/ 163443 h 605070"/>
                  <a:gd name="connsiteX81" fmla="*/ 415936 w 557893"/>
                  <a:gd name="connsiteY81" fmla="*/ 171496 h 605070"/>
                  <a:gd name="connsiteX82" fmla="*/ 442223 w 557893"/>
                  <a:gd name="connsiteY82" fmla="*/ 183338 h 605070"/>
                  <a:gd name="connsiteX83" fmla="*/ 457407 w 557893"/>
                  <a:gd name="connsiteY83" fmla="*/ 255152 h 605070"/>
                  <a:gd name="connsiteX84" fmla="*/ 431214 w 557893"/>
                  <a:gd name="connsiteY84" fmla="*/ 271921 h 605070"/>
                  <a:gd name="connsiteX85" fmla="*/ 424951 w 557893"/>
                  <a:gd name="connsiteY85" fmla="*/ 280258 h 605070"/>
                  <a:gd name="connsiteX86" fmla="*/ 424951 w 557893"/>
                  <a:gd name="connsiteY86" fmla="*/ 294185 h 605070"/>
                  <a:gd name="connsiteX87" fmla="*/ 418688 w 557893"/>
                  <a:gd name="connsiteY87" fmla="*/ 300627 h 605070"/>
                  <a:gd name="connsiteX88" fmla="*/ 403693 w 557893"/>
                  <a:gd name="connsiteY88" fmla="*/ 300627 h 605070"/>
                  <a:gd name="connsiteX89" fmla="*/ 397240 w 557893"/>
                  <a:gd name="connsiteY89" fmla="*/ 293806 h 605070"/>
                  <a:gd name="connsiteX90" fmla="*/ 397050 w 557893"/>
                  <a:gd name="connsiteY90" fmla="*/ 283669 h 605070"/>
                  <a:gd name="connsiteX91" fmla="*/ 389648 w 557893"/>
                  <a:gd name="connsiteY91" fmla="*/ 274668 h 605070"/>
                  <a:gd name="connsiteX92" fmla="*/ 362886 w 557893"/>
                  <a:gd name="connsiteY92" fmla="*/ 267089 h 605070"/>
                  <a:gd name="connsiteX93" fmla="*/ 357192 w 557893"/>
                  <a:gd name="connsiteY93" fmla="*/ 255246 h 605070"/>
                  <a:gd name="connsiteX94" fmla="*/ 361653 w 557893"/>
                  <a:gd name="connsiteY94" fmla="*/ 239804 h 605070"/>
                  <a:gd name="connsiteX95" fmla="*/ 370668 w 557893"/>
                  <a:gd name="connsiteY95" fmla="*/ 236014 h 605070"/>
                  <a:gd name="connsiteX96" fmla="*/ 400277 w 557893"/>
                  <a:gd name="connsiteY96" fmla="*/ 244920 h 605070"/>
                  <a:gd name="connsiteX97" fmla="*/ 419732 w 557893"/>
                  <a:gd name="connsiteY97" fmla="*/ 242362 h 605070"/>
                  <a:gd name="connsiteX98" fmla="*/ 423243 w 557893"/>
                  <a:gd name="connsiteY98" fmla="*/ 215929 h 605070"/>
                  <a:gd name="connsiteX99" fmla="*/ 412234 w 557893"/>
                  <a:gd name="connsiteY99" fmla="*/ 209487 h 605070"/>
                  <a:gd name="connsiteX100" fmla="*/ 382056 w 557893"/>
                  <a:gd name="connsiteY100" fmla="*/ 196033 h 605070"/>
                  <a:gd name="connsiteX101" fmla="*/ 357857 w 557893"/>
                  <a:gd name="connsiteY101" fmla="*/ 155105 h 605070"/>
                  <a:gd name="connsiteX102" fmla="*/ 390882 w 557893"/>
                  <a:gd name="connsiteY102" fmla="*/ 113230 h 605070"/>
                  <a:gd name="connsiteX103" fmla="*/ 399138 w 557893"/>
                  <a:gd name="connsiteY103" fmla="*/ 102051 h 605070"/>
                  <a:gd name="connsiteX104" fmla="*/ 399138 w 557893"/>
                  <a:gd name="connsiteY104" fmla="*/ 93429 h 605070"/>
                  <a:gd name="connsiteX105" fmla="*/ 406730 w 557893"/>
                  <a:gd name="connsiteY105" fmla="*/ 85850 h 605070"/>
                  <a:gd name="connsiteX106" fmla="*/ 205945 w 557893"/>
                  <a:gd name="connsiteY106" fmla="*/ 50 h 605070"/>
                  <a:gd name="connsiteX107" fmla="*/ 302823 w 557893"/>
                  <a:gd name="connsiteY107" fmla="*/ 99179 h 605070"/>
                  <a:gd name="connsiteX108" fmla="*/ 206514 w 557893"/>
                  <a:gd name="connsiteY108" fmla="*/ 250620 h 605070"/>
                  <a:gd name="connsiteX109" fmla="*/ 205945 w 557893"/>
                  <a:gd name="connsiteY109" fmla="*/ 250620 h 605070"/>
                  <a:gd name="connsiteX110" fmla="*/ 205281 w 557893"/>
                  <a:gd name="connsiteY110" fmla="*/ 250620 h 605070"/>
                  <a:gd name="connsiteX111" fmla="*/ 108972 w 557893"/>
                  <a:gd name="connsiteY111" fmla="*/ 99179 h 605070"/>
                  <a:gd name="connsiteX112" fmla="*/ 205945 w 557893"/>
                  <a:gd name="connsiteY112" fmla="*/ 50 h 60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557893" h="605070">
                    <a:moveTo>
                      <a:pt x="546381" y="346236"/>
                    </a:moveTo>
                    <a:lnTo>
                      <a:pt x="547615" y="346236"/>
                    </a:lnTo>
                    <a:cubicBezTo>
                      <a:pt x="555112" y="346236"/>
                      <a:pt x="558243" y="349647"/>
                      <a:pt x="557863" y="357510"/>
                    </a:cubicBezTo>
                    <a:cubicBezTo>
                      <a:pt x="556725" y="382901"/>
                      <a:pt x="555491" y="408386"/>
                      <a:pt x="554352" y="433777"/>
                    </a:cubicBezTo>
                    <a:cubicBezTo>
                      <a:pt x="554068" y="438420"/>
                      <a:pt x="553024" y="442588"/>
                      <a:pt x="548374" y="445146"/>
                    </a:cubicBezTo>
                    <a:cubicBezTo>
                      <a:pt x="546856" y="445904"/>
                      <a:pt x="545622" y="446283"/>
                      <a:pt x="544484" y="446283"/>
                    </a:cubicBezTo>
                    <a:cubicBezTo>
                      <a:pt x="541257" y="446283"/>
                      <a:pt x="539170" y="443915"/>
                      <a:pt x="536987" y="441736"/>
                    </a:cubicBezTo>
                    <a:lnTo>
                      <a:pt x="513359" y="418334"/>
                    </a:lnTo>
                    <a:lnTo>
                      <a:pt x="504629" y="427051"/>
                    </a:lnTo>
                    <a:lnTo>
                      <a:pt x="432320" y="499244"/>
                    </a:lnTo>
                    <a:lnTo>
                      <a:pt x="425868" y="505686"/>
                    </a:lnTo>
                    <a:lnTo>
                      <a:pt x="410115" y="521413"/>
                    </a:lnTo>
                    <a:lnTo>
                      <a:pt x="335720" y="595691"/>
                    </a:lnTo>
                    <a:lnTo>
                      <a:pt x="331354" y="600049"/>
                    </a:lnTo>
                    <a:cubicBezTo>
                      <a:pt x="328128" y="603459"/>
                      <a:pt x="323668" y="605070"/>
                      <a:pt x="319208" y="605070"/>
                    </a:cubicBezTo>
                    <a:cubicBezTo>
                      <a:pt x="314843" y="605070"/>
                      <a:pt x="310478" y="603459"/>
                      <a:pt x="307062" y="600049"/>
                    </a:cubicBezTo>
                    <a:lnTo>
                      <a:pt x="302792" y="595691"/>
                    </a:lnTo>
                    <a:lnTo>
                      <a:pt x="286945" y="579963"/>
                    </a:lnTo>
                    <a:lnTo>
                      <a:pt x="212549" y="505686"/>
                    </a:lnTo>
                    <a:lnTo>
                      <a:pt x="208943" y="501991"/>
                    </a:lnTo>
                    <a:lnTo>
                      <a:pt x="130846" y="579963"/>
                    </a:lnTo>
                    <a:cubicBezTo>
                      <a:pt x="127525" y="583374"/>
                      <a:pt x="123160" y="584985"/>
                      <a:pt x="118700" y="584985"/>
                    </a:cubicBezTo>
                    <a:cubicBezTo>
                      <a:pt x="114240" y="584985"/>
                      <a:pt x="109970" y="583374"/>
                      <a:pt x="106554" y="579963"/>
                    </a:cubicBezTo>
                    <a:lnTo>
                      <a:pt x="102283" y="575605"/>
                    </a:lnTo>
                    <a:cubicBezTo>
                      <a:pt x="95546" y="568973"/>
                      <a:pt x="95546" y="557983"/>
                      <a:pt x="102283" y="551257"/>
                    </a:cubicBezTo>
                    <a:lnTo>
                      <a:pt x="192431" y="461158"/>
                    </a:lnTo>
                    <a:lnTo>
                      <a:pt x="196797" y="456894"/>
                    </a:lnTo>
                    <a:cubicBezTo>
                      <a:pt x="200023" y="453483"/>
                      <a:pt x="204483" y="451873"/>
                      <a:pt x="208943" y="451873"/>
                    </a:cubicBezTo>
                    <a:cubicBezTo>
                      <a:pt x="213308" y="451873"/>
                      <a:pt x="217673" y="453483"/>
                      <a:pt x="221089" y="456894"/>
                    </a:cubicBezTo>
                    <a:lnTo>
                      <a:pt x="225359" y="461158"/>
                    </a:lnTo>
                    <a:lnTo>
                      <a:pt x="241206" y="476979"/>
                    </a:lnTo>
                    <a:lnTo>
                      <a:pt x="315602" y="551257"/>
                    </a:lnTo>
                    <a:lnTo>
                      <a:pt x="319208" y="554952"/>
                    </a:lnTo>
                    <a:lnTo>
                      <a:pt x="381458" y="492801"/>
                    </a:lnTo>
                    <a:lnTo>
                      <a:pt x="397305" y="476979"/>
                    </a:lnTo>
                    <a:lnTo>
                      <a:pt x="403758" y="470537"/>
                    </a:lnTo>
                    <a:lnTo>
                      <a:pt x="476161" y="398439"/>
                    </a:lnTo>
                    <a:lnTo>
                      <a:pt x="484986" y="389533"/>
                    </a:lnTo>
                    <a:cubicBezTo>
                      <a:pt x="476730" y="381764"/>
                      <a:pt x="468759" y="373616"/>
                      <a:pt x="460788" y="365563"/>
                    </a:cubicBezTo>
                    <a:cubicBezTo>
                      <a:pt x="458036" y="362816"/>
                      <a:pt x="455474" y="359974"/>
                      <a:pt x="457752" y="355236"/>
                    </a:cubicBezTo>
                    <a:cubicBezTo>
                      <a:pt x="459934" y="350310"/>
                      <a:pt x="464015" y="350120"/>
                      <a:pt x="468000" y="349931"/>
                    </a:cubicBezTo>
                    <a:cubicBezTo>
                      <a:pt x="494095" y="348605"/>
                      <a:pt x="520286" y="347468"/>
                      <a:pt x="546381" y="346236"/>
                    </a:cubicBezTo>
                    <a:close/>
                    <a:moveTo>
                      <a:pt x="278625" y="278352"/>
                    </a:moveTo>
                    <a:cubicBezTo>
                      <a:pt x="278625" y="278352"/>
                      <a:pt x="327877" y="302233"/>
                      <a:pt x="371816" y="329810"/>
                    </a:cubicBezTo>
                    <a:cubicBezTo>
                      <a:pt x="404936" y="350469"/>
                      <a:pt x="411104" y="373023"/>
                      <a:pt x="412053" y="405338"/>
                    </a:cubicBezTo>
                    <a:cubicBezTo>
                      <a:pt x="412148" y="405433"/>
                      <a:pt x="412148" y="405622"/>
                      <a:pt x="412148" y="405717"/>
                    </a:cubicBezTo>
                    <a:lnTo>
                      <a:pt x="412148" y="408086"/>
                    </a:lnTo>
                    <a:cubicBezTo>
                      <a:pt x="412243" y="409602"/>
                      <a:pt x="412243" y="411308"/>
                      <a:pt x="412243" y="412919"/>
                    </a:cubicBezTo>
                    <a:lnTo>
                      <a:pt x="379123" y="445992"/>
                    </a:lnTo>
                    <a:lnTo>
                      <a:pt x="372670" y="452436"/>
                    </a:lnTo>
                    <a:lnTo>
                      <a:pt x="356822" y="468262"/>
                    </a:lnTo>
                    <a:lnTo>
                      <a:pt x="319147" y="505884"/>
                    </a:lnTo>
                    <a:lnTo>
                      <a:pt x="265623" y="452436"/>
                    </a:lnTo>
                    <a:lnTo>
                      <a:pt x="249775" y="436705"/>
                    </a:lnTo>
                    <a:lnTo>
                      <a:pt x="245505" y="432346"/>
                    </a:lnTo>
                    <a:cubicBezTo>
                      <a:pt x="235730" y="422680"/>
                      <a:pt x="222729" y="417184"/>
                      <a:pt x="208779" y="417184"/>
                    </a:cubicBezTo>
                    <a:cubicBezTo>
                      <a:pt x="194923" y="417184"/>
                      <a:pt x="181827" y="422680"/>
                      <a:pt x="172148" y="432346"/>
                    </a:cubicBezTo>
                    <a:lnTo>
                      <a:pt x="167782" y="436705"/>
                    </a:lnTo>
                    <a:lnTo>
                      <a:pt x="89490" y="514887"/>
                    </a:lnTo>
                    <a:lnTo>
                      <a:pt x="190" y="514792"/>
                    </a:lnTo>
                    <a:lnTo>
                      <a:pt x="0" y="405433"/>
                    </a:lnTo>
                    <a:cubicBezTo>
                      <a:pt x="949" y="373118"/>
                      <a:pt x="7117" y="350753"/>
                      <a:pt x="40237" y="329904"/>
                    </a:cubicBezTo>
                    <a:cubicBezTo>
                      <a:pt x="84271" y="302233"/>
                      <a:pt x="133429" y="278447"/>
                      <a:pt x="133429" y="278447"/>
                    </a:cubicBezTo>
                    <a:lnTo>
                      <a:pt x="172527" y="401926"/>
                    </a:lnTo>
                    <a:lnTo>
                      <a:pt x="195398" y="337201"/>
                    </a:lnTo>
                    <a:cubicBezTo>
                      <a:pt x="155255" y="281384"/>
                      <a:pt x="198340" y="278636"/>
                      <a:pt x="205932" y="278447"/>
                    </a:cubicBezTo>
                    <a:lnTo>
                      <a:pt x="206121" y="278447"/>
                    </a:lnTo>
                    <a:lnTo>
                      <a:pt x="206406" y="278447"/>
                    </a:lnTo>
                    <a:cubicBezTo>
                      <a:pt x="214093" y="278636"/>
                      <a:pt x="256988" y="281384"/>
                      <a:pt x="216940" y="337201"/>
                    </a:cubicBezTo>
                    <a:lnTo>
                      <a:pt x="239811" y="401926"/>
                    </a:lnTo>
                    <a:close/>
                    <a:moveTo>
                      <a:pt x="406730" y="85850"/>
                    </a:moveTo>
                    <a:lnTo>
                      <a:pt x="412614" y="85850"/>
                    </a:lnTo>
                    <a:cubicBezTo>
                      <a:pt x="426185" y="85850"/>
                      <a:pt x="426185" y="85850"/>
                      <a:pt x="426185" y="99398"/>
                    </a:cubicBezTo>
                    <a:cubicBezTo>
                      <a:pt x="426280" y="108967"/>
                      <a:pt x="426280" y="108967"/>
                      <a:pt x="435770" y="110483"/>
                    </a:cubicBezTo>
                    <a:cubicBezTo>
                      <a:pt x="443172" y="111619"/>
                      <a:pt x="450100" y="113799"/>
                      <a:pt x="456838" y="116641"/>
                    </a:cubicBezTo>
                    <a:cubicBezTo>
                      <a:pt x="460444" y="118346"/>
                      <a:pt x="461867" y="120809"/>
                      <a:pt x="460728" y="124788"/>
                    </a:cubicBezTo>
                    <a:cubicBezTo>
                      <a:pt x="458925" y="130568"/>
                      <a:pt x="457407" y="136347"/>
                      <a:pt x="455509" y="142221"/>
                    </a:cubicBezTo>
                    <a:cubicBezTo>
                      <a:pt x="453801" y="147621"/>
                      <a:pt x="451998" y="148379"/>
                      <a:pt x="446778" y="145821"/>
                    </a:cubicBezTo>
                    <a:cubicBezTo>
                      <a:pt x="436339" y="140800"/>
                      <a:pt x="425141" y="138621"/>
                      <a:pt x="413563" y="139284"/>
                    </a:cubicBezTo>
                    <a:cubicBezTo>
                      <a:pt x="410526" y="139379"/>
                      <a:pt x="407489" y="139757"/>
                      <a:pt x="404642" y="141084"/>
                    </a:cubicBezTo>
                    <a:cubicBezTo>
                      <a:pt x="394583" y="145442"/>
                      <a:pt x="392875" y="156621"/>
                      <a:pt x="401511" y="163443"/>
                    </a:cubicBezTo>
                    <a:cubicBezTo>
                      <a:pt x="405781" y="166853"/>
                      <a:pt x="410716" y="169317"/>
                      <a:pt x="415936" y="171496"/>
                    </a:cubicBezTo>
                    <a:cubicBezTo>
                      <a:pt x="424761" y="175191"/>
                      <a:pt x="433777" y="178696"/>
                      <a:pt x="442223" y="183338"/>
                    </a:cubicBezTo>
                    <a:cubicBezTo>
                      <a:pt x="469175" y="198307"/>
                      <a:pt x="476387" y="232130"/>
                      <a:pt x="457407" y="255152"/>
                    </a:cubicBezTo>
                    <a:cubicBezTo>
                      <a:pt x="450574" y="263489"/>
                      <a:pt x="441654" y="268984"/>
                      <a:pt x="431214" y="271921"/>
                    </a:cubicBezTo>
                    <a:cubicBezTo>
                      <a:pt x="426659" y="273152"/>
                      <a:pt x="424666" y="275616"/>
                      <a:pt x="424951" y="280258"/>
                    </a:cubicBezTo>
                    <a:cubicBezTo>
                      <a:pt x="425141" y="284900"/>
                      <a:pt x="424951" y="289448"/>
                      <a:pt x="424951" y="294185"/>
                    </a:cubicBezTo>
                    <a:cubicBezTo>
                      <a:pt x="424951" y="298353"/>
                      <a:pt x="422768" y="300438"/>
                      <a:pt x="418688" y="300627"/>
                    </a:cubicBezTo>
                    <a:cubicBezTo>
                      <a:pt x="413658" y="300722"/>
                      <a:pt x="408628" y="300722"/>
                      <a:pt x="403693" y="300627"/>
                    </a:cubicBezTo>
                    <a:cubicBezTo>
                      <a:pt x="399328" y="300438"/>
                      <a:pt x="397240" y="298069"/>
                      <a:pt x="397240" y="293806"/>
                    </a:cubicBezTo>
                    <a:cubicBezTo>
                      <a:pt x="397050" y="290490"/>
                      <a:pt x="397050" y="287079"/>
                      <a:pt x="397050" y="283669"/>
                    </a:cubicBezTo>
                    <a:cubicBezTo>
                      <a:pt x="397050" y="276184"/>
                      <a:pt x="396861" y="275805"/>
                      <a:pt x="389648" y="274668"/>
                    </a:cubicBezTo>
                    <a:cubicBezTo>
                      <a:pt x="380348" y="273342"/>
                      <a:pt x="371427" y="271163"/>
                      <a:pt x="362886" y="267089"/>
                    </a:cubicBezTo>
                    <a:cubicBezTo>
                      <a:pt x="356243" y="263963"/>
                      <a:pt x="355579" y="262163"/>
                      <a:pt x="357192" y="255246"/>
                    </a:cubicBezTo>
                    <a:cubicBezTo>
                      <a:pt x="358616" y="250036"/>
                      <a:pt x="360039" y="244920"/>
                      <a:pt x="361653" y="239804"/>
                    </a:cubicBezTo>
                    <a:cubicBezTo>
                      <a:pt x="363551" y="233930"/>
                      <a:pt x="365164" y="233172"/>
                      <a:pt x="370668" y="236014"/>
                    </a:cubicBezTo>
                    <a:cubicBezTo>
                      <a:pt x="379968" y="240846"/>
                      <a:pt x="389838" y="243593"/>
                      <a:pt x="400277" y="244920"/>
                    </a:cubicBezTo>
                    <a:cubicBezTo>
                      <a:pt x="406920" y="245772"/>
                      <a:pt x="413563" y="245014"/>
                      <a:pt x="419732" y="242362"/>
                    </a:cubicBezTo>
                    <a:cubicBezTo>
                      <a:pt x="431214" y="237435"/>
                      <a:pt x="433018" y="224077"/>
                      <a:pt x="423243" y="215929"/>
                    </a:cubicBezTo>
                    <a:cubicBezTo>
                      <a:pt x="420016" y="213276"/>
                      <a:pt x="416220" y="211287"/>
                      <a:pt x="412234" y="209487"/>
                    </a:cubicBezTo>
                    <a:cubicBezTo>
                      <a:pt x="402175" y="205129"/>
                      <a:pt x="391641" y="201718"/>
                      <a:pt x="382056" y="196033"/>
                    </a:cubicBezTo>
                    <a:cubicBezTo>
                      <a:pt x="366587" y="186654"/>
                      <a:pt x="356718" y="173864"/>
                      <a:pt x="357857" y="155105"/>
                    </a:cubicBezTo>
                    <a:cubicBezTo>
                      <a:pt x="359280" y="133694"/>
                      <a:pt x="371238" y="120336"/>
                      <a:pt x="390882" y="113230"/>
                    </a:cubicBezTo>
                    <a:cubicBezTo>
                      <a:pt x="398948" y="110388"/>
                      <a:pt x="399138" y="110483"/>
                      <a:pt x="399138" y="102051"/>
                    </a:cubicBezTo>
                    <a:cubicBezTo>
                      <a:pt x="399138" y="99114"/>
                      <a:pt x="398948" y="96366"/>
                      <a:pt x="399138" y="93429"/>
                    </a:cubicBezTo>
                    <a:cubicBezTo>
                      <a:pt x="399233" y="87082"/>
                      <a:pt x="400372" y="85945"/>
                      <a:pt x="406730" y="85850"/>
                    </a:cubicBezTo>
                    <a:close/>
                    <a:moveTo>
                      <a:pt x="205945" y="50"/>
                    </a:moveTo>
                    <a:cubicBezTo>
                      <a:pt x="214105" y="-329"/>
                      <a:pt x="298173" y="-1087"/>
                      <a:pt x="302823" y="99179"/>
                    </a:cubicBezTo>
                    <a:cubicBezTo>
                      <a:pt x="302823" y="99179"/>
                      <a:pt x="319238" y="249483"/>
                      <a:pt x="206514" y="250620"/>
                    </a:cubicBezTo>
                    <a:lnTo>
                      <a:pt x="205945" y="250620"/>
                    </a:lnTo>
                    <a:lnTo>
                      <a:pt x="205281" y="250620"/>
                    </a:lnTo>
                    <a:cubicBezTo>
                      <a:pt x="92652" y="249483"/>
                      <a:pt x="108972" y="99179"/>
                      <a:pt x="108972" y="99179"/>
                    </a:cubicBezTo>
                    <a:cubicBezTo>
                      <a:pt x="113527" y="-1087"/>
                      <a:pt x="197690" y="-329"/>
                      <a:pt x="205945" y="50"/>
                    </a:cubicBezTo>
                    <a:close/>
                  </a:path>
                </a:pathLst>
              </a:custGeom>
              <a:solidFill>
                <a:srgbClr val="F62C40"/>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FFFFFF"/>
                  </a:solidFill>
                  <a:effectLst/>
                  <a:uLnTx/>
                  <a:uFillTx/>
                  <a:latin typeface="Humanst521 BT"/>
                  <a:ea typeface="思源黑体 CN Bold"/>
                  <a:cs typeface="阿里巴巴普惠体 R" panose="00020600040101010101" pitchFamily="18" charset="-122"/>
                </a:endParaRPr>
              </a:p>
            </p:txBody>
          </p:sp>
        </p:grpSp>
        <p:grpSp>
          <p:nvGrpSpPr>
            <p:cNvPr id="40" name="组合 39"/>
            <p:cNvGrpSpPr/>
            <p:nvPr/>
          </p:nvGrpSpPr>
          <p:grpSpPr>
            <a:xfrm>
              <a:off x="6345696" y="1342483"/>
              <a:ext cx="1892966" cy="1407038"/>
              <a:chOff x="1547152" y="4660066"/>
              <a:chExt cx="1892966" cy="1407038"/>
            </a:xfrm>
          </p:grpSpPr>
          <p:sp>
            <p:nvSpPr>
              <p:cNvPr id="41" name="Text Placeholder 5"/>
              <p:cNvSpPr txBox="1"/>
              <p:nvPr/>
            </p:nvSpPr>
            <p:spPr>
              <a:xfrm>
                <a:off x="1547152" y="4660066"/>
                <a:ext cx="1892966" cy="3624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ct val="0"/>
                  </a:spcBef>
                  <a:buClr>
                    <a:schemeClr val="tx1">
                      <a:lumMod val="85000"/>
                      <a:lumOff val="15000"/>
                    </a:schemeClr>
                  </a:buClr>
                  <a:buSzPct val="105000"/>
                  <a:buFont typeface="Arial" panose="020B0604020202020204" pitchFamily="34" charset="0"/>
                  <a:buNone/>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endParaRPr lang="en-AU" altLang="zh-CN" sz="2000" kern="0" dirty="0">
                  <a:solidFill>
                    <a:schemeClr val="tx1">
                      <a:lumMod val="85000"/>
                      <a:lumOff val="15000"/>
                    </a:schemeClr>
                  </a:solidFill>
                  <a:latin typeface="优设标题黑" panose="00000500000000000000" pitchFamily="2" charset="-122"/>
                  <a:ea typeface="优设标题黑" panose="00000500000000000000" pitchFamily="2" charset="-122"/>
                </a:endParaRPr>
              </a:p>
            </p:txBody>
          </p:sp>
          <p:sp>
            <p:nvSpPr>
              <p:cNvPr id="42" name="TextBox 20"/>
              <p:cNvSpPr txBox="1"/>
              <p:nvPr/>
            </p:nvSpPr>
            <p:spPr>
              <a:xfrm>
                <a:off x="1662557" y="5030410"/>
                <a:ext cx="1662155" cy="1036694"/>
              </a:xfrm>
              <a:prstGeom prst="rect">
                <a:avLst/>
              </a:prstGeom>
              <a:noFill/>
            </p:spPr>
            <p:txBody>
              <a:bodyPr wrap="square" rtlCol="0">
                <a:spAutoFit/>
              </a:bodyPr>
              <a:lstStyle/>
              <a:p>
                <a:pPr algn="ctr">
                  <a:lnSpc>
                    <a:spcPct val="150000"/>
                  </a:lnSpc>
                </a:pPr>
                <a:r>
                  <a:rPr lang="zh-CN" altLang="en-US" sz="1050" dirty="0">
                    <a:solidFill>
                      <a:schemeClr val="tx1">
                        <a:lumMod val="85000"/>
                        <a:lumOff val="15000"/>
                      </a:schemeClr>
                    </a:solidFill>
                    <a:latin typeface="思源黑体 CN Light" panose="020B0300000000000000" pitchFamily="34" charset="-122"/>
                    <a:ea typeface="思源黑体 CN Light" panose="020B0300000000000000" pitchFamily="34" charset="-122"/>
                  </a:rPr>
                  <a:t>此处输入具体内容此处</a:t>
                </a:r>
              </a:p>
              <a:p>
                <a:pPr algn="ctr">
                  <a:lnSpc>
                    <a:spcPct val="150000"/>
                  </a:lnSpc>
                </a:pPr>
                <a:r>
                  <a:rPr lang="zh-CN" altLang="en-US" sz="1050" dirty="0">
                    <a:solidFill>
                      <a:schemeClr val="tx1">
                        <a:lumMod val="85000"/>
                        <a:lumOff val="15000"/>
                      </a:schemeClr>
                    </a:solidFill>
                    <a:latin typeface="思源黑体 CN Light" panose="020B0300000000000000" pitchFamily="34" charset="-122"/>
                    <a:ea typeface="思源黑体 CN Light" panose="020B0300000000000000" pitchFamily="34" charset="-122"/>
                  </a:rPr>
                  <a:t>输入具体内容此处具体内容此处输入具体内容此处输入具体内容此处</a:t>
                </a:r>
              </a:p>
            </p:txBody>
          </p:sp>
        </p:grpSp>
      </p:grpSp>
      <p:grpSp>
        <p:nvGrpSpPr>
          <p:cNvPr id="49" name="组合 48"/>
          <p:cNvGrpSpPr/>
          <p:nvPr/>
        </p:nvGrpSpPr>
        <p:grpSpPr>
          <a:xfrm>
            <a:off x="8714908" y="2216508"/>
            <a:ext cx="1892966" cy="3602640"/>
            <a:chOff x="8714908" y="2216508"/>
            <a:chExt cx="1892966" cy="3602640"/>
          </a:xfrm>
        </p:grpSpPr>
        <p:grpSp>
          <p:nvGrpSpPr>
            <p:cNvPr id="20" name="组合 19"/>
            <p:cNvGrpSpPr/>
            <p:nvPr/>
          </p:nvGrpSpPr>
          <p:grpSpPr>
            <a:xfrm>
              <a:off x="8883184" y="4013706"/>
              <a:ext cx="1556414" cy="1805442"/>
              <a:chOff x="8871609" y="3944257"/>
              <a:chExt cx="1556414" cy="1805442"/>
            </a:xfrm>
          </p:grpSpPr>
          <p:sp>
            <p:nvSpPr>
              <p:cNvPr id="21" name="任意多边形: 形状 20"/>
              <p:cNvSpPr/>
              <p:nvPr/>
            </p:nvSpPr>
            <p:spPr>
              <a:xfrm rot="5400000">
                <a:off x="8747095" y="4068771"/>
                <a:ext cx="1805442" cy="1556414"/>
              </a:xfrm>
              <a:custGeom>
                <a:avLst/>
                <a:gdLst>
                  <a:gd name="connsiteX0" fmla="*/ 473879 w 4510670"/>
                  <a:gd name="connsiteY0" fmla="*/ 1944253 h 3888506"/>
                  <a:gd name="connsiteX1" fmla="*/ 1241748 w 4510670"/>
                  <a:gd name="connsiteY1" fmla="*/ 3479990 h 3888506"/>
                  <a:gd name="connsiteX2" fmla="*/ 3268922 w 4510670"/>
                  <a:gd name="connsiteY2" fmla="*/ 3479990 h 3888506"/>
                  <a:gd name="connsiteX3" fmla="*/ 4036791 w 4510670"/>
                  <a:gd name="connsiteY3" fmla="*/ 1944253 h 3888506"/>
                  <a:gd name="connsiteX4" fmla="*/ 3268922 w 4510670"/>
                  <a:gd name="connsiteY4" fmla="*/ 408516 h 3888506"/>
                  <a:gd name="connsiteX5" fmla="*/ 1241748 w 4510670"/>
                  <a:gd name="connsiteY5" fmla="*/ 408516 h 3888506"/>
                  <a:gd name="connsiteX6" fmla="*/ 0 w 4510670"/>
                  <a:gd name="connsiteY6" fmla="*/ 1944253 h 3888506"/>
                  <a:gd name="connsiteX7" fmla="*/ 972127 w 4510670"/>
                  <a:gd name="connsiteY7" fmla="*/ 0 h 3888506"/>
                  <a:gd name="connsiteX8" fmla="*/ 3538543 w 4510670"/>
                  <a:gd name="connsiteY8" fmla="*/ 0 h 3888506"/>
                  <a:gd name="connsiteX9" fmla="*/ 4510670 w 4510670"/>
                  <a:gd name="connsiteY9" fmla="*/ 1944253 h 3888506"/>
                  <a:gd name="connsiteX10" fmla="*/ 3538543 w 4510670"/>
                  <a:gd name="connsiteY10" fmla="*/ 3888506 h 3888506"/>
                  <a:gd name="connsiteX11" fmla="*/ 972127 w 4510670"/>
                  <a:gd name="connsiteY11" fmla="*/ 3888506 h 3888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10670" h="3888506">
                    <a:moveTo>
                      <a:pt x="473879" y="1944253"/>
                    </a:moveTo>
                    <a:lnTo>
                      <a:pt x="1241748" y="3479990"/>
                    </a:lnTo>
                    <a:lnTo>
                      <a:pt x="3268922" y="3479990"/>
                    </a:lnTo>
                    <a:lnTo>
                      <a:pt x="4036791" y="1944253"/>
                    </a:lnTo>
                    <a:lnTo>
                      <a:pt x="3268922" y="408516"/>
                    </a:lnTo>
                    <a:lnTo>
                      <a:pt x="1241748" y="408516"/>
                    </a:lnTo>
                    <a:close/>
                    <a:moveTo>
                      <a:pt x="0" y="1944253"/>
                    </a:moveTo>
                    <a:lnTo>
                      <a:pt x="972127" y="0"/>
                    </a:lnTo>
                    <a:lnTo>
                      <a:pt x="3538543" y="0"/>
                    </a:lnTo>
                    <a:lnTo>
                      <a:pt x="4510670" y="1944253"/>
                    </a:lnTo>
                    <a:lnTo>
                      <a:pt x="3538543" y="3888506"/>
                    </a:lnTo>
                    <a:lnTo>
                      <a:pt x="972127" y="3888506"/>
                    </a:lnTo>
                    <a:close/>
                  </a:path>
                </a:pathLst>
              </a:custGeom>
              <a:no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a:ea typeface="思源黑体 CN Bold"/>
                  <a:cs typeface="阿里巴巴普惠体 R" panose="00020600040101010101" pitchFamily="18" charset="-122"/>
                </a:endParaRPr>
              </a:p>
            </p:txBody>
          </p:sp>
          <p:sp>
            <p:nvSpPr>
              <p:cNvPr id="22" name="Oval 12"/>
              <p:cNvSpPr/>
              <p:nvPr/>
            </p:nvSpPr>
            <p:spPr>
              <a:xfrm>
                <a:off x="9328083" y="4527248"/>
                <a:ext cx="643466" cy="639460"/>
              </a:xfrm>
              <a:custGeom>
                <a:avLst/>
                <a:gdLst>
                  <a:gd name="connsiteX0" fmla="*/ 486711 w 593106"/>
                  <a:gd name="connsiteY0" fmla="*/ 490288 h 589414"/>
                  <a:gd name="connsiteX1" fmla="*/ 489292 w 593106"/>
                  <a:gd name="connsiteY1" fmla="*/ 522070 h 589414"/>
                  <a:gd name="connsiteX2" fmla="*/ 472086 w 593106"/>
                  <a:gd name="connsiteY2" fmla="*/ 534955 h 589414"/>
                  <a:gd name="connsiteX3" fmla="*/ 451438 w 593106"/>
                  <a:gd name="connsiteY3" fmla="*/ 520352 h 589414"/>
                  <a:gd name="connsiteX4" fmla="*/ 451438 w 593106"/>
                  <a:gd name="connsiteY4" fmla="*/ 517775 h 589414"/>
                  <a:gd name="connsiteX5" fmla="*/ 486711 w 593106"/>
                  <a:gd name="connsiteY5" fmla="*/ 490288 h 589414"/>
                  <a:gd name="connsiteX6" fmla="*/ 96792 w 593106"/>
                  <a:gd name="connsiteY6" fmla="*/ 487634 h 589414"/>
                  <a:gd name="connsiteX7" fmla="*/ 123450 w 593106"/>
                  <a:gd name="connsiteY7" fmla="*/ 511688 h 589414"/>
                  <a:gd name="connsiteX8" fmla="*/ 102811 w 593106"/>
                  <a:gd name="connsiteY8" fmla="*/ 520279 h 589414"/>
                  <a:gd name="connsiteX9" fmla="*/ 100231 w 593106"/>
                  <a:gd name="connsiteY9" fmla="*/ 517702 h 589414"/>
                  <a:gd name="connsiteX10" fmla="*/ 96792 w 593106"/>
                  <a:gd name="connsiteY10" fmla="*/ 487634 h 589414"/>
                  <a:gd name="connsiteX11" fmla="*/ 334303 w 593106"/>
                  <a:gd name="connsiteY11" fmla="*/ 470443 h 589414"/>
                  <a:gd name="connsiteX12" fmla="*/ 390271 w 593106"/>
                  <a:gd name="connsiteY12" fmla="*/ 474744 h 589414"/>
                  <a:gd name="connsiteX13" fmla="*/ 417825 w 593106"/>
                  <a:gd name="connsiteY13" fmla="*/ 512587 h 589414"/>
                  <a:gd name="connsiteX14" fmla="*/ 410936 w 593106"/>
                  <a:gd name="connsiteY14" fmla="*/ 539249 h 589414"/>
                  <a:gd name="connsiteX15" fmla="*/ 368745 w 593106"/>
                  <a:gd name="connsiteY15" fmla="*/ 582252 h 589414"/>
                  <a:gd name="connsiteX16" fmla="*/ 334303 w 593106"/>
                  <a:gd name="connsiteY16" fmla="*/ 589133 h 589414"/>
                  <a:gd name="connsiteX17" fmla="*/ 299861 w 593106"/>
                  <a:gd name="connsiteY17" fmla="*/ 556450 h 589414"/>
                  <a:gd name="connsiteX18" fmla="*/ 299861 w 593106"/>
                  <a:gd name="connsiteY18" fmla="*/ 503986 h 589414"/>
                  <a:gd name="connsiteX19" fmla="*/ 334303 w 593106"/>
                  <a:gd name="connsiteY19" fmla="*/ 470443 h 589414"/>
                  <a:gd name="connsiteX20" fmla="*/ 231018 w 593106"/>
                  <a:gd name="connsiteY20" fmla="*/ 470443 h 589414"/>
                  <a:gd name="connsiteX21" fmla="*/ 265461 w 593106"/>
                  <a:gd name="connsiteY21" fmla="*/ 503982 h 589414"/>
                  <a:gd name="connsiteX22" fmla="*/ 265461 w 593106"/>
                  <a:gd name="connsiteY22" fmla="*/ 555580 h 589414"/>
                  <a:gd name="connsiteX23" fmla="*/ 231018 w 593106"/>
                  <a:gd name="connsiteY23" fmla="*/ 583959 h 589414"/>
                  <a:gd name="connsiteX24" fmla="*/ 204325 w 593106"/>
                  <a:gd name="connsiteY24" fmla="*/ 577080 h 589414"/>
                  <a:gd name="connsiteX25" fmla="*/ 162994 w 593106"/>
                  <a:gd name="connsiteY25" fmla="*/ 531501 h 589414"/>
                  <a:gd name="connsiteX26" fmla="*/ 158688 w 593106"/>
                  <a:gd name="connsiteY26" fmla="*/ 510862 h 589414"/>
                  <a:gd name="connsiteX27" fmla="*/ 185382 w 593106"/>
                  <a:gd name="connsiteY27" fmla="*/ 473883 h 589414"/>
                  <a:gd name="connsiteX28" fmla="*/ 231018 w 593106"/>
                  <a:gd name="connsiteY28" fmla="*/ 470443 h 589414"/>
                  <a:gd name="connsiteX29" fmla="*/ 503923 w 593106"/>
                  <a:gd name="connsiteY29" fmla="*/ 304486 h 589414"/>
                  <a:gd name="connsiteX30" fmla="*/ 561622 w 593106"/>
                  <a:gd name="connsiteY30" fmla="*/ 304486 h 589414"/>
                  <a:gd name="connsiteX31" fmla="*/ 592624 w 593106"/>
                  <a:gd name="connsiteY31" fmla="*/ 338891 h 589414"/>
                  <a:gd name="connsiteX32" fmla="*/ 556455 w 593106"/>
                  <a:gd name="connsiteY32" fmla="*/ 441247 h 589414"/>
                  <a:gd name="connsiteX33" fmla="*/ 504785 w 593106"/>
                  <a:gd name="connsiteY33" fmla="*/ 459310 h 589414"/>
                  <a:gd name="connsiteX34" fmla="*/ 497895 w 593106"/>
                  <a:gd name="connsiteY34" fmla="*/ 457590 h 589414"/>
                  <a:gd name="connsiteX35" fmla="*/ 468615 w 593106"/>
                  <a:gd name="connsiteY35" fmla="*/ 416303 h 589414"/>
                  <a:gd name="connsiteX36" fmla="*/ 471199 w 593106"/>
                  <a:gd name="connsiteY36" fmla="*/ 338891 h 589414"/>
                  <a:gd name="connsiteX37" fmla="*/ 503923 w 593106"/>
                  <a:gd name="connsiteY37" fmla="*/ 304486 h 589414"/>
                  <a:gd name="connsiteX38" fmla="*/ 334297 w 593106"/>
                  <a:gd name="connsiteY38" fmla="*/ 304486 h 589414"/>
                  <a:gd name="connsiteX39" fmla="*/ 400585 w 593106"/>
                  <a:gd name="connsiteY39" fmla="*/ 304486 h 589414"/>
                  <a:gd name="connsiteX40" fmla="*/ 436742 w 593106"/>
                  <a:gd name="connsiteY40" fmla="*/ 338887 h 589414"/>
                  <a:gd name="connsiteX41" fmla="*/ 434159 w 593106"/>
                  <a:gd name="connsiteY41" fmla="*/ 410269 h 589414"/>
                  <a:gd name="connsiteX42" fmla="*/ 396280 w 593106"/>
                  <a:gd name="connsiteY42" fmla="*/ 440370 h 589414"/>
                  <a:gd name="connsiteX43" fmla="*/ 334297 w 593106"/>
                  <a:gd name="connsiteY43" fmla="*/ 436070 h 589414"/>
                  <a:gd name="connsiteX44" fmla="*/ 299861 w 593106"/>
                  <a:gd name="connsiteY44" fmla="*/ 400809 h 589414"/>
                  <a:gd name="connsiteX45" fmla="*/ 299861 w 593106"/>
                  <a:gd name="connsiteY45" fmla="*/ 338887 h 589414"/>
                  <a:gd name="connsiteX46" fmla="*/ 334297 w 593106"/>
                  <a:gd name="connsiteY46" fmla="*/ 304486 h 589414"/>
                  <a:gd name="connsiteX47" fmla="*/ 175089 w 593106"/>
                  <a:gd name="connsiteY47" fmla="*/ 304486 h 589414"/>
                  <a:gd name="connsiteX48" fmla="*/ 231033 w 593106"/>
                  <a:gd name="connsiteY48" fmla="*/ 304486 h 589414"/>
                  <a:gd name="connsiteX49" fmla="*/ 265460 w 593106"/>
                  <a:gd name="connsiteY49" fmla="*/ 338895 h 589414"/>
                  <a:gd name="connsiteX50" fmla="*/ 265460 w 593106"/>
                  <a:gd name="connsiteY50" fmla="*/ 400830 h 589414"/>
                  <a:gd name="connsiteX51" fmla="*/ 231033 w 593106"/>
                  <a:gd name="connsiteY51" fmla="*/ 436099 h 589414"/>
                  <a:gd name="connsiteX52" fmla="*/ 179393 w 593106"/>
                  <a:gd name="connsiteY52" fmla="*/ 439540 h 589414"/>
                  <a:gd name="connsiteX53" fmla="*/ 141523 w 593106"/>
                  <a:gd name="connsiteY53" fmla="*/ 409433 h 589414"/>
                  <a:gd name="connsiteX54" fmla="*/ 138941 w 593106"/>
                  <a:gd name="connsiteY54" fmla="*/ 338895 h 589414"/>
                  <a:gd name="connsiteX55" fmla="*/ 175089 w 593106"/>
                  <a:gd name="connsiteY55" fmla="*/ 304486 h 589414"/>
                  <a:gd name="connsiteX56" fmla="*/ 31285 w 593106"/>
                  <a:gd name="connsiteY56" fmla="*/ 304486 h 589414"/>
                  <a:gd name="connsiteX57" fmla="*/ 72605 w 593106"/>
                  <a:gd name="connsiteY57" fmla="*/ 304486 h 589414"/>
                  <a:gd name="connsiteX58" fmla="*/ 105316 w 593106"/>
                  <a:gd name="connsiteY58" fmla="*/ 338895 h 589414"/>
                  <a:gd name="connsiteX59" fmla="*/ 107898 w 593106"/>
                  <a:gd name="connsiteY59" fmla="*/ 414595 h 589414"/>
                  <a:gd name="connsiteX60" fmla="*/ 82074 w 593106"/>
                  <a:gd name="connsiteY60" fmla="*/ 455887 h 589414"/>
                  <a:gd name="connsiteX61" fmla="*/ 33868 w 593106"/>
                  <a:gd name="connsiteY61" fmla="*/ 436101 h 589414"/>
                  <a:gd name="connsiteX62" fmla="*/ 296 w 593106"/>
                  <a:gd name="connsiteY62" fmla="*/ 338895 h 589414"/>
                  <a:gd name="connsiteX63" fmla="*/ 31285 w 593106"/>
                  <a:gd name="connsiteY63" fmla="*/ 304486 h 589414"/>
                  <a:gd name="connsiteX64" fmla="*/ 220702 w 593106"/>
                  <a:gd name="connsiteY64" fmla="*/ 131682 h 589414"/>
                  <a:gd name="connsiteX65" fmla="*/ 231031 w 593106"/>
                  <a:gd name="connsiteY65" fmla="*/ 132542 h 589414"/>
                  <a:gd name="connsiteX66" fmla="*/ 265461 w 593106"/>
                  <a:gd name="connsiteY66" fmla="*/ 167787 h 589414"/>
                  <a:gd name="connsiteX67" fmla="*/ 265461 w 593106"/>
                  <a:gd name="connsiteY67" fmla="*/ 235699 h 589414"/>
                  <a:gd name="connsiteX68" fmla="*/ 231031 w 593106"/>
                  <a:gd name="connsiteY68" fmla="*/ 270085 h 589414"/>
                  <a:gd name="connsiteX69" fmla="*/ 178525 w 593106"/>
                  <a:gd name="connsiteY69" fmla="*/ 270085 h 589414"/>
                  <a:gd name="connsiteX70" fmla="*/ 150121 w 593106"/>
                  <a:gd name="connsiteY70" fmla="*/ 236559 h 589414"/>
                  <a:gd name="connsiteX71" fmla="*/ 172500 w 593106"/>
                  <a:gd name="connsiteY71" fmla="*/ 160910 h 589414"/>
                  <a:gd name="connsiteX72" fmla="*/ 220702 w 593106"/>
                  <a:gd name="connsiteY72" fmla="*/ 131682 h 589414"/>
                  <a:gd name="connsiteX73" fmla="*/ 353254 w 593106"/>
                  <a:gd name="connsiteY73" fmla="*/ 130853 h 589414"/>
                  <a:gd name="connsiteX74" fmla="*/ 401479 w 593106"/>
                  <a:gd name="connsiteY74" fmla="*/ 160075 h 589414"/>
                  <a:gd name="connsiteX75" fmla="*/ 424731 w 593106"/>
                  <a:gd name="connsiteY75" fmla="*/ 236566 h 589414"/>
                  <a:gd name="connsiteX76" fmla="*/ 396312 w 593106"/>
                  <a:gd name="connsiteY76" fmla="*/ 270085 h 589414"/>
                  <a:gd name="connsiteX77" fmla="*/ 334308 w 593106"/>
                  <a:gd name="connsiteY77" fmla="*/ 270085 h 589414"/>
                  <a:gd name="connsiteX78" fmla="*/ 299861 w 593106"/>
                  <a:gd name="connsiteY78" fmla="*/ 235707 h 589414"/>
                  <a:gd name="connsiteX79" fmla="*/ 299861 w 593106"/>
                  <a:gd name="connsiteY79" fmla="*/ 167810 h 589414"/>
                  <a:gd name="connsiteX80" fmla="*/ 334308 w 593106"/>
                  <a:gd name="connsiteY80" fmla="*/ 132572 h 589414"/>
                  <a:gd name="connsiteX81" fmla="*/ 353254 w 593106"/>
                  <a:gd name="connsiteY81" fmla="*/ 130853 h 589414"/>
                  <a:gd name="connsiteX82" fmla="*/ 95050 w 593106"/>
                  <a:gd name="connsiteY82" fmla="*/ 115364 h 589414"/>
                  <a:gd name="connsiteX83" fmla="*/ 118283 w 593106"/>
                  <a:gd name="connsiteY83" fmla="*/ 120521 h 589414"/>
                  <a:gd name="connsiteX84" fmla="*/ 138933 w 593106"/>
                  <a:gd name="connsiteY84" fmla="*/ 157482 h 589414"/>
                  <a:gd name="connsiteX85" fmla="*/ 116562 w 593106"/>
                  <a:gd name="connsiteY85" fmla="*/ 236561 h 589414"/>
                  <a:gd name="connsiteX86" fmla="*/ 76121 w 593106"/>
                  <a:gd name="connsiteY86" fmla="*/ 270084 h 589414"/>
                  <a:gd name="connsiteX87" fmla="*/ 32238 w 593106"/>
                  <a:gd name="connsiteY87" fmla="*/ 270084 h 589414"/>
                  <a:gd name="connsiteX88" fmla="*/ 2122 w 593106"/>
                  <a:gd name="connsiteY88" fmla="*/ 236561 h 589414"/>
                  <a:gd name="connsiteX89" fmla="*/ 41703 w 593106"/>
                  <a:gd name="connsiteY89" fmla="*/ 134274 h 589414"/>
                  <a:gd name="connsiteX90" fmla="*/ 95050 w 593106"/>
                  <a:gd name="connsiteY90" fmla="*/ 115364 h 589414"/>
                  <a:gd name="connsiteX91" fmla="*/ 495327 w 593106"/>
                  <a:gd name="connsiteY91" fmla="*/ 111081 h 589414"/>
                  <a:gd name="connsiteX92" fmla="*/ 548729 w 593106"/>
                  <a:gd name="connsiteY92" fmla="*/ 129130 h 589414"/>
                  <a:gd name="connsiteX93" fmla="*/ 591795 w 593106"/>
                  <a:gd name="connsiteY93" fmla="*/ 236565 h 589414"/>
                  <a:gd name="connsiteX94" fmla="*/ 561649 w 593106"/>
                  <a:gd name="connsiteY94" fmla="*/ 270085 h 589414"/>
                  <a:gd name="connsiteX95" fmla="*/ 500495 w 593106"/>
                  <a:gd name="connsiteY95" fmla="*/ 270085 h 589414"/>
                  <a:gd name="connsiteX96" fmla="*/ 460013 w 593106"/>
                  <a:gd name="connsiteY96" fmla="*/ 236565 h 589414"/>
                  <a:gd name="connsiteX97" fmla="*/ 436758 w 593106"/>
                  <a:gd name="connsiteY97" fmla="*/ 156634 h 589414"/>
                  <a:gd name="connsiteX98" fmla="*/ 457429 w 593106"/>
                  <a:gd name="connsiteY98" fmla="*/ 119676 h 589414"/>
                  <a:gd name="connsiteX99" fmla="*/ 495327 w 593106"/>
                  <a:gd name="connsiteY99" fmla="*/ 111081 h 589414"/>
                  <a:gd name="connsiteX100" fmla="*/ 258364 w 593106"/>
                  <a:gd name="connsiteY100" fmla="*/ 35758 h 589414"/>
                  <a:gd name="connsiteX101" fmla="*/ 265460 w 593106"/>
                  <a:gd name="connsiteY101" fmla="*/ 52636 h 589414"/>
                  <a:gd name="connsiteX102" fmla="*/ 265460 w 593106"/>
                  <a:gd name="connsiteY102" fmla="*/ 64677 h 589414"/>
                  <a:gd name="connsiteX103" fmla="*/ 234495 w 593106"/>
                  <a:gd name="connsiteY103" fmla="*/ 98218 h 589414"/>
                  <a:gd name="connsiteX104" fmla="*/ 223314 w 593106"/>
                  <a:gd name="connsiteY104" fmla="*/ 67257 h 589414"/>
                  <a:gd name="connsiteX105" fmla="*/ 242237 w 593106"/>
                  <a:gd name="connsiteY105" fmla="*/ 44036 h 589414"/>
                  <a:gd name="connsiteX106" fmla="*/ 258364 w 593106"/>
                  <a:gd name="connsiteY106" fmla="*/ 35758 h 589414"/>
                  <a:gd name="connsiteX107" fmla="*/ 307077 w 593106"/>
                  <a:gd name="connsiteY107" fmla="*/ 24998 h 589414"/>
                  <a:gd name="connsiteX108" fmla="*/ 323985 w 593106"/>
                  <a:gd name="connsiteY108" fmla="*/ 32847 h 589414"/>
                  <a:gd name="connsiteX109" fmla="*/ 350693 w 593106"/>
                  <a:gd name="connsiteY109" fmla="*/ 67253 h 589414"/>
                  <a:gd name="connsiteX110" fmla="*/ 335185 w 593106"/>
                  <a:gd name="connsiteY110" fmla="*/ 97358 h 589414"/>
                  <a:gd name="connsiteX111" fmla="*/ 334323 w 593106"/>
                  <a:gd name="connsiteY111" fmla="*/ 98218 h 589414"/>
                  <a:gd name="connsiteX112" fmla="*/ 299861 w 593106"/>
                  <a:gd name="connsiteY112" fmla="*/ 64672 h 589414"/>
                  <a:gd name="connsiteX113" fmla="*/ 299861 w 593106"/>
                  <a:gd name="connsiteY113" fmla="*/ 42309 h 589414"/>
                  <a:gd name="connsiteX114" fmla="*/ 307077 w 593106"/>
                  <a:gd name="connsiteY114" fmla="*/ 24998 h 589414"/>
                  <a:gd name="connsiteX115" fmla="*/ 204359 w 593106"/>
                  <a:gd name="connsiteY115" fmla="*/ 7108 h 589414"/>
                  <a:gd name="connsiteX116" fmla="*/ 215552 w 593106"/>
                  <a:gd name="connsiteY116" fmla="*/ 24292 h 589414"/>
                  <a:gd name="connsiteX117" fmla="*/ 186279 w 593106"/>
                  <a:gd name="connsiteY117" fmla="*/ 63815 h 589414"/>
                  <a:gd name="connsiteX118" fmla="*/ 134621 w 593106"/>
                  <a:gd name="connsiteY118" fmla="*/ 88732 h 589414"/>
                  <a:gd name="connsiteX119" fmla="*/ 120846 w 593106"/>
                  <a:gd name="connsiteY119" fmla="*/ 86155 h 589414"/>
                  <a:gd name="connsiteX120" fmla="*/ 113097 w 593106"/>
                  <a:gd name="connsiteY120" fmla="*/ 55223 h 589414"/>
                  <a:gd name="connsiteX121" fmla="*/ 204359 w 593106"/>
                  <a:gd name="connsiteY121" fmla="*/ 7108 h 589414"/>
                  <a:gd name="connsiteX122" fmla="*/ 368806 w 593106"/>
                  <a:gd name="connsiteY122" fmla="*/ 1108 h 589414"/>
                  <a:gd name="connsiteX123" fmla="*/ 475572 w 593106"/>
                  <a:gd name="connsiteY123" fmla="*/ 51810 h 589414"/>
                  <a:gd name="connsiteX124" fmla="*/ 468684 w 593106"/>
                  <a:gd name="connsiteY124" fmla="*/ 81887 h 589414"/>
                  <a:gd name="connsiteX125" fmla="*/ 441131 w 593106"/>
                  <a:gd name="connsiteY125" fmla="*/ 87043 h 589414"/>
                  <a:gd name="connsiteX126" fmla="*/ 389471 w 593106"/>
                  <a:gd name="connsiteY126" fmla="*/ 62981 h 589414"/>
                  <a:gd name="connsiteX127" fmla="*/ 358474 w 593106"/>
                  <a:gd name="connsiteY127" fmla="*/ 20013 h 589414"/>
                  <a:gd name="connsiteX128" fmla="*/ 368806 w 593106"/>
                  <a:gd name="connsiteY128" fmla="*/ 1108 h 589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Lst>
                <a:rect l="l" t="t" r="r" b="b"/>
                <a:pathLst>
                  <a:path w="593106" h="589414">
                    <a:moveTo>
                      <a:pt x="486711" y="490288"/>
                    </a:moveTo>
                    <a:cubicBezTo>
                      <a:pt x="502197" y="494583"/>
                      <a:pt x="503918" y="509185"/>
                      <a:pt x="489292" y="522070"/>
                    </a:cubicBezTo>
                    <a:cubicBezTo>
                      <a:pt x="483270" y="526365"/>
                      <a:pt x="477248" y="530660"/>
                      <a:pt x="472086" y="534955"/>
                    </a:cubicBezTo>
                    <a:cubicBezTo>
                      <a:pt x="456600" y="546121"/>
                      <a:pt x="447136" y="538391"/>
                      <a:pt x="451438" y="520352"/>
                    </a:cubicBezTo>
                    <a:cubicBezTo>
                      <a:pt x="451438" y="519493"/>
                      <a:pt x="451438" y="518634"/>
                      <a:pt x="451438" y="517775"/>
                    </a:cubicBezTo>
                    <a:cubicBezTo>
                      <a:pt x="455739" y="499737"/>
                      <a:pt x="471225" y="486852"/>
                      <a:pt x="486711" y="490288"/>
                    </a:cubicBezTo>
                    <a:close/>
                    <a:moveTo>
                      <a:pt x="96792" y="487634"/>
                    </a:moveTo>
                    <a:cubicBezTo>
                      <a:pt x="107971" y="485056"/>
                      <a:pt x="120010" y="496224"/>
                      <a:pt x="123450" y="511688"/>
                    </a:cubicBezTo>
                    <a:cubicBezTo>
                      <a:pt x="126890" y="528011"/>
                      <a:pt x="117431" y="532306"/>
                      <a:pt x="102811" y="520279"/>
                    </a:cubicBezTo>
                    <a:cubicBezTo>
                      <a:pt x="101951" y="519420"/>
                      <a:pt x="101091" y="518561"/>
                      <a:pt x="100231" y="517702"/>
                    </a:cubicBezTo>
                    <a:cubicBezTo>
                      <a:pt x="85612" y="505674"/>
                      <a:pt x="84752" y="491070"/>
                      <a:pt x="96792" y="487634"/>
                    </a:cubicBezTo>
                    <a:close/>
                    <a:moveTo>
                      <a:pt x="334303" y="470443"/>
                    </a:moveTo>
                    <a:cubicBezTo>
                      <a:pt x="354107" y="471303"/>
                      <a:pt x="373050" y="473024"/>
                      <a:pt x="390271" y="474744"/>
                    </a:cubicBezTo>
                    <a:cubicBezTo>
                      <a:pt x="409214" y="476464"/>
                      <a:pt x="422130" y="493665"/>
                      <a:pt x="417825" y="512587"/>
                    </a:cubicBezTo>
                    <a:cubicBezTo>
                      <a:pt x="415242" y="521187"/>
                      <a:pt x="413520" y="530648"/>
                      <a:pt x="410936" y="539249"/>
                    </a:cubicBezTo>
                    <a:cubicBezTo>
                      <a:pt x="405770" y="558170"/>
                      <a:pt x="386827" y="577952"/>
                      <a:pt x="368745" y="582252"/>
                    </a:cubicBezTo>
                    <a:cubicBezTo>
                      <a:pt x="357551" y="585693"/>
                      <a:pt x="345497" y="587413"/>
                      <a:pt x="334303" y="589133"/>
                    </a:cubicBezTo>
                    <a:cubicBezTo>
                      <a:pt x="315360" y="591713"/>
                      <a:pt x="299861" y="576232"/>
                      <a:pt x="299861" y="556450"/>
                    </a:cubicBezTo>
                    <a:lnTo>
                      <a:pt x="299861" y="503986"/>
                    </a:lnTo>
                    <a:cubicBezTo>
                      <a:pt x="299861" y="485065"/>
                      <a:pt x="315360" y="469583"/>
                      <a:pt x="334303" y="470443"/>
                    </a:cubicBezTo>
                    <a:close/>
                    <a:moveTo>
                      <a:pt x="231018" y="470443"/>
                    </a:moveTo>
                    <a:cubicBezTo>
                      <a:pt x="249962" y="469583"/>
                      <a:pt x="265461" y="485063"/>
                      <a:pt x="265461" y="503982"/>
                    </a:cubicBezTo>
                    <a:lnTo>
                      <a:pt x="265461" y="555580"/>
                    </a:lnTo>
                    <a:cubicBezTo>
                      <a:pt x="265461" y="574500"/>
                      <a:pt x="249962" y="588259"/>
                      <a:pt x="231018" y="583959"/>
                    </a:cubicBezTo>
                    <a:cubicBezTo>
                      <a:pt x="222408" y="582239"/>
                      <a:pt x="212936" y="579660"/>
                      <a:pt x="204325" y="577080"/>
                    </a:cubicBezTo>
                    <a:cubicBezTo>
                      <a:pt x="186243" y="571060"/>
                      <a:pt x="168160" y="549561"/>
                      <a:pt x="162994" y="531501"/>
                    </a:cubicBezTo>
                    <a:cubicBezTo>
                      <a:pt x="161272" y="524621"/>
                      <a:pt x="159550" y="517742"/>
                      <a:pt x="158688" y="510862"/>
                    </a:cubicBezTo>
                    <a:cubicBezTo>
                      <a:pt x="154383" y="492802"/>
                      <a:pt x="166438" y="475603"/>
                      <a:pt x="185382" y="473883"/>
                    </a:cubicBezTo>
                    <a:cubicBezTo>
                      <a:pt x="199159" y="472163"/>
                      <a:pt x="214658" y="471303"/>
                      <a:pt x="231018" y="470443"/>
                    </a:cubicBezTo>
                    <a:close/>
                    <a:moveTo>
                      <a:pt x="503923" y="304486"/>
                    </a:moveTo>
                    <a:lnTo>
                      <a:pt x="561622" y="304486"/>
                    </a:lnTo>
                    <a:cubicBezTo>
                      <a:pt x="580568" y="304486"/>
                      <a:pt x="596069" y="319968"/>
                      <a:pt x="592624" y="338891"/>
                    </a:cubicBezTo>
                    <a:cubicBezTo>
                      <a:pt x="587457" y="375877"/>
                      <a:pt x="574540" y="410282"/>
                      <a:pt x="556455" y="441247"/>
                    </a:cubicBezTo>
                    <a:cubicBezTo>
                      <a:pt x="546982" y="457590"/>
                      <a:pt x="523730" y="464471"/>
                      <a:pt x="504785" y="459310"/>
                    </a:cubicBezTo>
                    <a:cubicBezTo>
                      <a:pt x="503062" y="459310"/>
                      <a:pt x="500479" y="458450"/>
                      <a:pt x="497895" y="457590"/>
                    </a:cubicBezTo>
                    <a:cubicBezTo>
                      <a:pt x="479811" y="453289"/>
                      <a:pt x="466893" y="435226"/>
                      <a:pt x="468615" y="416303"/>
                    </a:cubicBezTo>
                    <a:cubicBezTo>
                      <a:pt x="471199" y="388779"/>
                      <a:pt x="472060" y="363835"/>
                      <a:pt x="471199" y="338891"/>
                    </a:cubicBezTo>
                    <a:cubicBezTo>
                      <a:pt x="471199" y="319968"/>
                      <a:pt x="484978" y="304486"/>
                      <a:pt x="503923" y="304486"/>
                    </a:cubicBezTo>
                    <a:close/>
                    <a:moveTo>
                      <a:pt x="334297" y="304486"/>
                    </a:moveTo>
                    <a:lnTo>
                      <a:pt x="400585" y="304486"/>
                    </a:lnTo>
                    <a:cubicBezTo>
                      <a:pt x="419524" y="304486"/>
                      <a:pt x="436742" y="319966"/>
                      <a:pt x="436742" y="338887"/>
                    </a:cubicBezTo>
                    <a:cubicBezTo>
                      <a:pt x="437603" y="362107"/>
                      <a:pt x="436742" y="385328"/>
                      <a:pt x="434159" y="410269"/>
                    </a:cubicBezTo>
                    <a:cubicBezTo>
                      <a:pt x="432438" y="429189"/>
                      <a:pt x="415220" y="442090"/>
                      <a:pt x="396280" y="440370"/>
                    </a:cubicBezTo>
                    <a:cubicBezTo>
                      <a:pt x="377341" y="438650"/>
                      <a:pt x="356680" y="436930"/>
                      <a:pt x="334297" y="436070"/>
                    </a:cubicBezTo>
                    <a:cubicBezTo>
                      <a:pt x="315357" y="435210"/>
                      <a:pt x="299861" y="419729"/>
                      <a:pt x="299861" y="400809"/>
                    </a:cubicBezTo>
                    <a:lnTo>
                      <a:pt x="299861" y="338887"/>
                    </a:lnTo>
                    <a:cubicBezTo>
                      <a:pt x="299861" y="319966"/>
                      <a:pt x="315357" y="304486"/>
                      <a:pt x="334297" y="304486"/>
                    </a:cubicBezTo>
                    <a:close/>
                    <a:moveTo>
                      <a:pt x="175089" y="304486"/>
                    </a:moveTo>
                    <a:lnTo>
                      <a:pt x="231033" y="304486"/>
                    </a:lnTo>
                    <a:cubicBezTo>
                      <a:pt x="249968" y="304486"/>
                      <a:pt x="265460" y="319970"/>
                      <a:pt x="265460" y="338895"/>
                    </a:cubicBezTo>
                    <a:lnTo>
                      <a:pt x="265460" y="400830"/>
                    </a:lnTo>
                    <a:cubicBezTo>
                      <a:pt x="265460" y="419755"/>
                      <a:pt x="249968" y="435239"/>
                      <a:pt x="231033" y="436099"/>
                    </a:cubicBezTo>
                    <a:cubicBezTo>
                      <a:pt x="212098" y="436960"/>
                      <a:pt x="195745" y="437820"/>
                      <a:pt x="179393" y="439540"/>
                    </a:cubicBezTo>
                    <a:cubicBezTo>
                      <a:pt x="160458" y="441261"/>
                      <a:pt x="143244" y="428357"/>
                      <a:pt x="141523" y="409433"/>
                    </a:cubicBezTo>
                    <a:cubicBezTo>
                      <a:pt x="138941" y="384486"/>
                      <a:pt x="138080" y="361260"/>
                      <a:pt x="138941" y="338895"/>
                    </a:cubicBezTo>
                    <a:cubicBezTo>
                      <a:pt x="138941" y="319970"/>
                      <a:pt x="156154" y="304486"/>
                      <a:pt x="175089" y="304486"/>
                    </a:cubicBezTo>
                    <a:close/>
                    <a:moveTo>
                      <a:pt x="31285" y="304486"/>
                    </a:moveTo>
                    <a:lnTo>
                      <a:pt x="72605" y="304486"/>
                    </a:lnTo>
                    <a:cubicBezTo>
                      <a:pt x="91543" y="304486"/>
                      <a:pt x="105316" y="319970"/>
                      <a:pt x="105316" y="338895"/>
                    </a:cubicBezTo>
                    <a:cubicBezTo>
                      <a:pt x="104455" y="362982"/>
                      <a:pt x="105316" y="388788"/>
                      <a:pt x="107898" y="414595"/>
                    </a:cubicBezTo>
                    <a:cubicBezTo>
                      <a:pt x="109620" y="433521"/>
                      <a:pt x="98429" y="451585"/>
                      <a:pt x="82074" y="455887"/>
                    </a:cubicBezTo>
                    <a:cubicBezTo>
                      <a:pt x="65718" y="460188"/>
                      <a:pt x="43337" y="453306"/>
                      <a:pt x="33868" y="436101"/>
                    </a:cubicBezTo>
                    <a:cubicBezTo>
                      <a:pt x="17512" y="406853"/>
                      <a:pt x="6321" y="374165"/>
                      <a:pt x="296" y="338895"/>
                    </a:cubicBezTo>
                    <a:cubicBezTo>
                      <a:pt x="-2287" y="319970"/>
                      <a:pt x="12347" y="304486"/>
                      <a:pt x="31285" y="304486"/>
                    </a:cubicBezTo>
                    <a:close/>
                    <a:moveTo>
                      <a:pt x="220702" y="131682"/>
                    </a:moveTo>
                    <a:cubicBezTo>
                      <a:pt x="224145" y="131682"/>
                      <a:pt x="227588" y="131682"/>
                      <a:pt x="231031" y="132542"/>
                    </a:cubicBezTo>
                    <a:cubicBezTo>
                      <a:pt x="249968" y="132542"/>
                      <a:pt x="265461" y="148016"/>
                      <a:pt x="265461" y="167787"/>
                    </a:cubicBezTo>
                    <a:lnTo>
                      <a:pt x="265461" y="235699"/>
                    </a:lnTo>
                    <a:cubicBezTo>
                      <a:pt x="265461" y="255471"/>
                      <a:pt x="249968" y="270085"/>
                      <a:pt x="231031" y="270085"/>
                    </a:cubicBezTo>
                    <a:lnTo>
                      <a:pt x="178525" y="270085"/>
                    </a:lnTo>
                    <a:cubicBezTo>
                      <a:pt x="159589" y="270085"/>
                      <a:pt x="145817" y="255471"/>
                      <a:pt x="150121" y="236559"/>
                    </a:cubicBezTo>
                    <a:cubicBezTo>
                      <a:pt x="156146" y="209050"/>
                      <a:pt x="163893" y="183261"/>
                      <a:pt x="172500" y="160910"/>
                    </a:cubicBezTo>
                    <a:cubicBezTo>
                      <a:pt x="179386" y="142858"/>
                      <a:pt x="201766" y="130823"/>
                      <a:pt x="220702" y="131682"/>
                    </a:cubicBezTo>
                    <a:close/>
                    <a:moveTo>
                      <a:pt x="353254" y="130853"/>
                    </a:moveTo>
                    <a:cubicBezTo>
                      <a:pt x="372200" y="129994"/>
                      <a:pt x="394590" y="142886"/>
                      <a:pt x="401479" y="160075"/>
                    </a:cubicBezTo>
                    <a:cubicBezTo>
                      <a:pt x="410952" y="183280"/>
                      <a:pt x="418703" y="208204"/>
                      <a:pt x="424731" y="236566"/>
                    </a:cubicBezTo>
                    <a:cubicBezTo>
                      <a:pt x="429037" y="255474"/>
                      <a:pt x="416119" y="270085"/>
                      <a:pt x="396312" y="270085"/>
                    </a:cubicBezTo>
                    <a:lnTo>
                      <a:pt x="334308" y="270085"/>
                    </a:lnTo>
                    <a:cubicBezTo>
                      <a:pt x="315362" y="270085"/>
                      <a:pt x="299861" y="255474"/>
                      <a:pt x="299861" y="235707"/>
                    </a:cubicBezTo>
                    <a:lnTo>
                      <a:pt x="299861" y="167810"/>
                    </a:lnTo>
                    <a:cubicBezTo>
                      <a:pt x="299861" y="148902"/>
                      <a:pt x="315362" y="132572"/>
                      <a:pt x="334308" y="132572"/>
                    </a:cubicBezTo>
                    <a:cubicBezTo>
                      <a:pt x="340336" y="131713"/>
                      <a:pt x="347226" y="131713"/>
                      <a:pt x="353254" y="130853"/>
                    </a:cubicBezTo>
                    <a:close/>
                    <a:moveTo>
                      <a:pt x="95050" y="115364"/>
                    </a:moveTo>
                    <a:cubicBezTo>
                      <a:pt x="101934" y="117083"/>
                      <a:pt x="109678" y="118802"/>
                      <a:pt x="118283" y="120521"/>
                    </a:cubicBezTo>
                    <a:cubicBezTo>
                      <a:pt x="137213" y="123959"/>
                      <a:pt x="145817" y="139431"/>
                      <a:pt x="138933" y="157482"/>
                    </a:cubicBezTo>
                    <a:cubicBezTo>
                      <a:pt x="130329" y="181549"/>
                      <a:pt x="122585" y="208196"/>
                      <a:pt x="116562" y="236561"/>
                    </a:cubicBezTo>
                    <a:cubicBezTo>
                      <a:pt x="112260" y="255471"/>
                      <a:pt x="95050" y="270084"/>
                      <a:pt x="76121" y="270084"/>
                    </a:cubicBezTo>
                    <a:lnTo>
                      <a:pt x="32238" y="270084"/>
                    </a:lnTo>
                    <a:cubicBezTo>
                      <a:pt x="13308" y="270084"/>
                      <a:pt x="-1320" y="255471"/>
                      <a:pt x="2122" y="236561"/>
                    </a:cubicBezTo>
                    <a:cubicBezTo>
                      <a:pt x="9005" y="199600"/>
                      <a:pt x="22773" y="165218"/>
                      <a:pt x="41703" y="134274"/>
                    </a:cubicBezTo>
                    <a:cubicBezTo>
                      <a:pt x="52028" y="117942"/>
                      <a:pt x="76121" y="111066"/>
                      <a:pt x="95050" y="115364"/>
                    </a:cubicBezTo>
                    <a:close/>
                    <a:moveTo>
                      <a:pt x="495327" y="111081"/>
                    </a:moveTo>
                    <a:cubicBezTo>
                      <a:pt x="514276" y="106784"/>
                      <a:pt x="538393" y="113660"/>
                      <a:pt x="548729" y="129130"/>
                    </a:cubicBezTo>
                    <a:cubicBezTo>
                      <a:pt x="569401" y="161790"/>
                      <a:pt x="584043" y="197889"/>
                      <a:pt x="591795" y="236565"/>
                    </a:cubicBezTo>
                    <a:cubicBezTo>
                      <a:pt x="595240" y="255474"/>
                      <a:pt x="580598" y="270085"/>
                      <a:pt x="561649" y="270085"/>
                    </a:cubicBezTo>
                    <a:lnTo>
                      <a:pt x="500495" y="270085"/>
                    </a:lnTo>
                    <a:cubicBezTo>
                      <a:pt x="481546" y="270085"/>
                      <a:pt x="463458" y="255474"/>
                      <a:pt x="460013" y="236565"/>
                    </a:cubicBezTo>
                    <a:cubicBezTo>
                      <a:pt x="453984" y="207343"/>
                      <a:pt x="446232" y="180699"/>
                      <a:pt x="436758" y="156634"/>
                    </a:cubicBezTo>
                    <a:cubicBezTo>
                      <a:pt x="429867" y="138584"/>
                      <a:pt x="438480" y="123114"/>
                      <a:pt x="457429" y="119676"/>
                    </a:cubicBezTo>
                    <a:cubicBezTo>
                      <a:pt x="471210" y="117097"/>
                      <a:pt x="484130" y="114519"/>
                      <a:pt x="495327" y="111081"/>
                    </a:cubicBezTo>
                    <a:close/>
                    <a:moveTo>
                      <a:pt x="258364" y="35758"/>
                    </a:moveTo>
                    <a:cubicBezTo>
                      <a:pt x="262665" y="37371"/>
                      <a:pt x="265460" y="43176"/>
                      <a:pt x="265460" y="52636"/>
                    </a:cubicBezTo>
                    <a:lnTo>
                      <a:pt x="265460" y="64677"/>
                    </a:lnTo>
                    <a:cubicBezTo>
                      <a:pt x="265460" y="83597"/>
                      <a:pt x="251698" y="98218"/>
                      <a:pt x="234495" y="98218"/>
                    </a:cubicBezTo>
                    <a:cubicBezTo>
                      <a:pt x="218153" y="97358"/>
                      <a:pt x="212132" y="82737"/>
                      <a:pt x="223314" y="67257"/>
                    </a:cubicBezTo>
                    <a:cubicBezTo>
                      <a:pt x="230195" y="58657"/>
                      <a:pt x="236216" y="50916"/>
                      <a:pt x="242237" y="44036"/>
                    </a:cubicBezTo>
                    <a:cubicBezTo>
                      <a:pt x="248258" y="36726"/>
                      <a:pt x="254063" y="34146"/>
                      <a:pt x="258364" y="35758"/>
                    </a:cubicBezTo>
                    <a:close/>
                    <a:moveTo>
                      <a:pt x="307077" y="24998"/>
                    </a:moveTo>
                    <a:cubicBezTo>
                      <a:pt x="311492" y="23171"/>
                      <a:pt x="317523" y="25536"/>
                      <a:pt x="323985" y="32847"/>
                    </a:cubicBezTo>
                    <a:cubicBezTo>
                      <a:pt x="332600" y="42309"/>
                      <a:pt x="341216" y="53490"/>
                      <a:pt x="350693" y="67253"/>
                    </a:cubicBezTo>
                    <a:cubicBezTo>
                      <a:pt x="361893" y="82735"/>
                      <a:pt x="354139" y="97358"/>
                      <a:pt x="335185" y="97358"/>
                    </a:cubicBezTo>
                    <a:cubicBezTo>
                      <a:pt x="335185" y="97358"/>
                      <a:pt x="334323" y="97358"/>
                      <a:pt x="334323" y="98218"/>
                    </a:cubicBezTo>
                    <a:cubicBezTo>
                      <a:pt x="315369" y="98218"/>
                      <a:pt x="299861" y="83595"/>
                      <a:pt x="299861" y="64672"/>
                    </a:cubicBezTo>
                    <a:lnTo>
                      <a:pt x="299861" y="42309"/>
                    </a:lnTo>
                    <a:cubicBezTo>
                      <a:pt x="299861" y="32847"/>
                      <a:pt x="302661" y="26826"/>
                      <a:pt x="307077" y="24998"/>
                    </a:cubicBezTo>
                    <a:close/>
                    <a:moveTo>
                      <a:pt x="204359" y="7108"/>
                    </a:moveTo>
                    <a:cubicBezTo>
                      <a:pt x="222439" y="1094"/>
                      <a:pt x="227605" y="8827"/>
                      <a:pt x="215552" y="24292"/>
                    </a:cubicBezTo>
                    <a:cubicBezTo>
                      <a:pt x="206081" y="35462"/>
                      <a:pt x="195750" y="48350"/>
                      <a:pt x="186279" y="63815"/>
                    </a:cubicBezTo>
                    <a:cubicBezTo>
                      <a:pt x="175947" y="79281"/>
                      <a:pt x="153563" y="91310"/>
                      <a:pt x="134621" y="88732"/>
                    </a:cubicBezTo>
                    <a:cubicBezTo>
                      <a:pt x="129456" y="87873"/>
                      <a:pt x="125151" y="87014"/>
                      <a:pt x="120846" y="86155"/>
                    </a:cubicBezTo>
                    <a:cubicBezTo>
                      <a:pt x="101905" y="81859"/>
                      <a:pt x="97600" y="67252"/>
                      <a:pt x="113097" y="55223"/>
                    </a:cubicBezTo>
                    <a:cubicBezTo>
                      <a:pt x="139787" y="33743"/>
                      <a:pt x="170782" y="17419"/>
                      <a:pt x="204359" y="7108"/>
                    </a:cubicBezTo>
                    <a:close/>
                    <a:moveTo>
                      <a:pt x="368806" y="1108"/>
                    </a:moveTo>
                    <a:cubicBezTo>
                      <a:pt x="408413" y="10560"/>
                      <a:pt x="444575" y="28607"/>
                      <a:pt x="475572" y="51810"/>
                    </a:cubicBezTo>
                    <a:cubicBezTo>
                      <a:pt x="491070" y="62981"/>
                      <a:pt x="487626" y="78450"/>
                      <a:pt x="468684" y="81887"/>
                    </a:cubicBezTo>
                    <a:cubicBezTo>
                      <a:pt x="460074" y="83606"/>
                      <a:pt x="451463" y="85325"/>
                      <a:pt x="441131" y="87043"/>
                    </a:cubicBezTo>
                    <a:cubicBezTo>
                      <a:pt x="422189" y="90481"/>
                      <a:pt x="399803" y="78450"/>
                      <a:pt x="389471" y="62981"/>
                    </a:cubicBezTo>
                    <a:cubicBezTo>
                      <a:pt x="379138" y="46654"/>
                      <a:pt x="367945" y="32044"/>
                      <a:pt x="358474" y="20013"/>
                    </a:cubicBezTo>
                    <a:cubicBezTo>
                      <a:pt x="346420" y="5404"/>
                      <a:pt x="350725" y="-3189"/>
                      <a:pt x="368806" y="1108"/>
                    </a:cubicBezTo>
                    <a:close/>
                  </a:path>
                </a:pathLst>
              </a:custGeom>
              <a:solidFill>
                <a:srgbClr val="2F3F80"/>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FFFFFF"/>
                  </a:solidFill>
                  <a:effectLst/>
                  <a:uLnTx/>
                  <a:uFillTx/>
                  <a:latin typeface="Humanst521 BT"/>
                  <a:ea typeface="思源黑体 CN Bold"/>
                  <a:cs typeface="阿里巴巴普惠体 R" panose="00020600040101010101" pitchFamily="18" charset="-122"/>
                </a:endParaRPr>
              </a:p>
            </p:txBody>
          </p:sp>
        </p:grpSp>
        <p:grpSp>
          <p:nvGrpSpPr>
            <p:cNvPr id="43" name="组合 42"/>
            <p:cNvGrpSpPr/>
            <p:nvPr/>
          </p:nvGrpSpPr>
          <p:grpSpPr>
            <a:xfrm>
              <a:off x="8714908" y="2216508"/>
              <a:ext cx="1892966" cy="1407038"/>
              <a:chOff x="1547152" y="4660066"/>
              <a:chExt cx="1892966" cy="1407038"/>
            </a:xfrm>
          </p:grpSpPr>
          <p:sp>
            <p:nvSpPr>
              <p:cNvPr id="44" name="Text Placeholder 5"/>
              <p:cNvSpPr txBox="1"/>
              <p:nvPr/>
            </p:nvSpPr>
            <p:spPr>
              <a:xfrm>
                <a:off x="1547152" y="4660066"/>
                <a:ext cx="1892966" cy="3624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ct val="0"/>
                  </a:spcBef>
                  <a:buClr>
                    <a:schemeClr val="tx1">
                      <a:lumMod val="85000"/>
                      <a:lumOff val="15000"/>
                    </a:schemeClr>
                  </a:buClr>
                  <a:buSzPct val="105000"/>
                  <a:buFont typeface="Arial" panose="020B0604020202020204" pitchFamily="34" charset="0"/>
                  <a:buNone/>
                  <a:defRPr/>
                </a:pPr>
                <a:r>
                  <a:rPr lang="zh-CN" altLang="en-US" sz="2000" kern="0" dirty="0">
                    <a:solidFill>
                      <a:schemeClr val="tx1">
                        <a:lumMod val="85000"/>
                        <a:lumOff val="15000"/>
                      </a:schemeClr>
                    </a:solidFill>
                    <a:latin typeface="优设标题黑" panose="00000500000000000000" pitchFamily="2" charset="-122"/>
                    <a:ea typeface="优设标题黑" panose="00000500000000000000" pitchFamily="2" charset="-122"/>
                  </a:rPr>
                  <a:t>标题文字添加</a:t>
                </a:r>
                <a:endParaRPr lang="en-AU" altLang="zh-CN" sz="2000" kern="0" dirty="0">
                  <a:solidFill>
                    <a:schemeClr val="tx1">
                      <a:lumMod val="85000"/>
                      <a:lumOff val="15000"/>
                    </a:schemeClr>
                  </a:solidFill>
                  <a:latin typeface="优设标题黑" panose="00000500000000000000" pitchFamily="2" charset="-122"/>
                  <a:ea typeface="优设标题黑" panose="00000500000000000000" pitchFamily="2" charset="-122"/>
                </a:endParaRPr>
              </a:p>
            </p:txBody>
          </p:sp>
          <p:sp>
            <p:nvSpPr>
              <p:cNvPr id="45" name="TextBox 20"/>
              <p:cNvSpPr txBox="1"/>
              <p:nvPr/>
            </p:nvSpPr>
            <p:spPr>
              <a:xfrm>
                <a:off x="1662557" y="5030410"/>
                <a:ext cx="1662155" cy="1036694"/>
              </a:xfrm>
              <a:prstGeom prst="rect">
                <a:avLst/>
              </a:prstGeom>
              <a:noFill/>
            </p:spPr>
            <p:txBody>
              <a:bodyPr wrap="square" rtlCol="0">
                <a:spAutoFit/>
              </a:bodyPr>
              <a:lstStyle/>
              <a:p>
                <a:pPr algn="ctr">
                  <a:lnSpc>
                    <a:spcPct val="150000"/>
                  </a:lnSpc>
                </a:pPr>
                <a:r>
                  <a:rPr lang="zh-CN" altLang="en-US" sz="1050" dirty="0">
                    <a:solidFill>
                      <a:schemeClr val="tx1">
                        <a:lumMod val="85000"/>
                        <a:lumOff val="15000"/>
                      </a:schemeClr>
                    </a:solidFill>
                    <a:latin typeface="思源黑体 CN Light" panose="020B0300000000000000" pitchFamily="34" charset="-122"/>
                    <a:ea typeface="思源黑体 CN Light" panose="020B0300000000000000" pitchFamily="34" charset="-122"/>
                  </a:rPr>
                  <a:t>此处输入具体内容此处</a:t>
                </a:r>
              </a:p>
              <a:p>
                <a:pPr algn="ctr">
                  <a:lnSpc>
                    <a:spcPct val="150000"/>
                  </a:lnSpc>
                </a:pPr>
                <a:r>
                  <a:rPr lang="zh-CN" altLang="en-US" sz="1050" dirty="0">
                    <a:solidFill>
                      <a:schemeClr val="tx1">
                        <a:lumMod val="85000"/>
                        <a:lumOff val="15000"/>
                      </a:schemeClr>
                    </a:solidFill>
                    <a:latin typeface="思源黑体 CN Light" panose="020B0300000000000000" pitchFamily="34" charset="-122"/>
                    <a:ea typeface="思源黑体 CN Light" panose="020B0300000000000000" pitchFamily="34" charset="-122"/>
                  </a:rPr>
                  <a:t>输入具体内容此处具体内容此处输入具体内容此处输入具体内容此处</a:t>
                </a:r>
              </a:p>
            </p:txBody>
          </p:sp>
        </p:gr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46"/>
                                        </p:tgtEl>
                                        <p:attrNameLst>
                                          <p:attrName>style.visibility</p:attrName>
                                        </p:attrNameLst>
                                      </p:cBhvr>
                                      <p:to>
                                        <p:strVal val="visible"/>
                                      </p:to>
                                    </p:set>
                                    <p:animEffect transition="in" filter="fade">
                                      <p:cBhvr>
                                        <p:cTn id="13" dur="500"/>
                                        <p:tgtEl>
                                          <p:spTgt spid="46"/>
                                        </p:tgtEl>
                                      </p:cBhvr>
                                    </p:animEffect>
                                    <p:anim calcmode="lin" valueType="num">
                                      <p:cBhvr>
                                        <p:cTn id="14" dur="500" fill="hold"/>
                                        <p:tgtEl>
                                          <p:spTgt spid="46"/>
                                        </p:tgtEl>
                                        <p:attrNameLst>
                                          <p:attrName>ppt_x</p:attrName>
                                        </p:attrNameLst>
                                      </p:cBhvr>
                                      <p:tavLst>
                                        <p:tav tm="0">
                                          <p:val>
                                            <p:strVal val="#ppt_x"/>
                                          </p:val>
                                        </p:tav>
                                        <p:tav tm="100000">
                                          <p:val>
                                            <p:strVal val="#ppt_x"/>
                                          </p:val>
                                        </p:tav>
                                      </p:tavLst>
                                    </p:anim>
                                    <p:anim calcmode="lin" valueType="num">
                                      <p:cBhvr>
                                        <p:cTn id="15" dur="500" fill="hold"/>
                                        <p:tgtEl>
                                          <p:spTgt spid="4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fade">
                                      <p:cBhvr>
                                        <p:cTn id="19" dur="500"/>
                                        <p:tgtEl>
                                          <p:spTgt spid="47"/>
                                        </p:tgtEl>
                                      </p:cBhvr>
                                    </p:animEffect>
                                    <p:anim calcmode="lin" valueType="num">
                                      <p:cBhvr>
                                        <p:cTn id="20" dur="500" fill="hold"/>
                                        <p:tgtEl>
                                          <p:spTgt spid="47"/>
                                        </p:tgtEl>
                                        <p:attrNameLst>
                                          <p:attrName>ppt_x</p:attrName>
                                        </p:attrNameLst>
                                      </p:cBhvr>
                                      <p:tavLst>
                                        <p:tav tm="0">
                                          <p:val>
                                            <p:strVal val="#ppt_x"/>
                                          </p:val>
                                        </p:tav>
                                        <p:tav tm="100000">
                                          <p:val>
                                            <p:strVal val="#ppt_x"/>
                                          </p:val>
                                        </p:tav>
                                      </p:tavLst>
                                    </p:anim>
                                    <p:anim calcmode="lin" valueType="num">
                                      <p:cBhvr>
                                        <p:cTn id="21" dur="500" fill="hold"/>
                                        <p:tgtEl>
                                          <p:spTgt spid="47"/>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fade">
                                      <p:cBhvr>
                                        <p:cTn id="25" dur="500"/>
                                        <p:tgtEl>
                                          <p:spTgt spid="48"/>
                                        </p:tgtEl>
                                      </p:cBhvr>
                                    </p:animEffect>
                                    <p:anim calcmode="lin" valueType="num">
                                      <p:cBhvr>
                                        <p:cTn id="26" dur="500" fill="hold"/>
                                        <p:tgtEl>
                                          <p:spTgt spid="48"/>
                                        </p:tgtEl>
                                        <p:attrNameLst>
                                          <p:attrName>ppt_x</p:attrName>
                                        </p:attrNameLst>
                                      </p:cBhvr>
                                      <p:tavLst>
                                        <p:tav tm="0">
                                          <p:val>
                                            <p:strVal val="#ppt_x"/>
                                          </p:val>
                                        </p:tav>
                                        <p:tav tm="100000">
                                          <p:val>
                                            <p:strVal val="#ppt_x"/>
                                          </p:val>
                                        </p:tav>
                                      </p:tavLst>
                                    </p:anim>
                                    <p:anim calcmode="lin" valueType="num">
                                      <p:cBhvr>
                                        <p:cTn id="27" dur="500" fill="hold"/>
                                        <p:tgtEl>
                                          <p:spTgt spid="48"/>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49"/>
                                        </p:tgtEl>
                                        <p:attrNameLst>
                                          <p:attrName>style.visibility</p:attrName>
                                        </p:attrNameLst>
                                      </p:cBhvr>
                                      <p:to>
                                        <p:strVal val="visible"/>
                                      </p:to>
                                    </p:set>
                                    <p:animEffect transition="in" filter="fade">
                                      <p:cBhvr>
                                        <p:cTn id="31" dur="500"/>
                                        <p:tgtEl>
                                          <p:spTgt spid="49"/>
                                        </p:tgtEl>
                                      </p:cBhvr>
                                    </p:animEffect>
                                    <p:anim calcmode="lin" valueType="num">
                                      <p:cBhvr>
                                        <p:cTn id="32" dur="500" fill="hold"/>
                                        <p:tgtEl>
                                          <p:spTgt spid="49"/>
                                        </p:tgtEl>
                                        <p:attrNameLst>
                                          <p:attrName>ppt_x</p:attrName>
                                        </p:attrNameLst>
                                      </p:cBhvr>
                                      <p:tavLst>
                                        <p:tav tm="0">
                                          <p:val>
                                            <p:strVal val="#ppt_x"/>
                                          </p:val>
                                        </p:tav>
                                        <p:tav tm="100000">
                                          <p:val>
                                            <p:strVal val="#ppt_x"/>
                                          </p:val>
                                        </p:tav>
                                      </p:tavLst>
                                    </p:anim>
                                    <p:anim calcmode="lin" valueType="num">
                                      <p:cBhvr>
                                        <p:cTn id="33" dur="5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1344</Words>
  <Application>Microsoft Office PowerPoint</Application>
  <PresentationFormat>宽屏</PresentationFormat>
  <Paragraphs>222</Paragraphs>
  <Slides>17</Slides>
  <Notes>17</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17</vt:i4>
      </vt:variant>
    </vt:vector>
  </HeadingPairs>
  <TitlesOfParts>
    <vt:vector size="27" baseType="lpstr">
      <vt:lpstr>Humanst521 BT</vt:lpstr>
      <vt:lpstr>阿里巴巴普惠体 R</vt:lpstr>
      <vt:lpstr>胡晓波男神体</vt:lpstr>
      <vt:lpstr>思源黑体 CN Bold</vt:lpstr>
      <vt:lpstr>思源黑体 CN Light</vt:lpstr>
      <vt:lpstr>优设标题黑</vt:lpstr>
      <vt:lpstr>站酷庆科黄油体</vt:lpstr>
      <vt:lpstr>站酷小薇LOGO体</vt:lpstr>
      <vt:lpstr>Arial</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www.bangongziyuan.com</cp:keywords>
  <cp:lastModifiedBy>天 下</cp:lastModifiedBy>
  <cp:revision>5</cp:revision>
  <dcterms:created xsi:type="dcterms:W3CDTF">2020-03-27T06:16:00Z</dcterms:created>
  <dcterms:modified xsi:type="dcterms:W3CDTF">2021-01-05T11:39:39Z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