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notesSlides/notesSlide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6" r:id="rId3"/>
    <p:sldId id="258" r:id="rId4"/>
    <p:sldId id="3063" r:id="rId5"/>
    <p:sldId id="3057" r:id="rId6"/>
    <p:sldId id="3060" r:id="rId7"/>
    <p:sldId id="3052" r:id="rId8"/>
    <p:sldId id="297" r:id="rId9"/>
    <p:sldId id="3058" r:id="rId10"/>
    <p:sldId id="3062" r:id="rId11"/>
    <p:sldId id="3053" r:id="rId12"/>
    <p:sldId id="3056" r:id="rId13"/>
    <p:sldId id="3059" r:id="rId14"/>
    <p:sldId id="3061" r:id="rId15"/>
    <p:sldId id="3054" r:id="rId16"/>
    <p:sldId id="3064" r:id="rId17"/>
    <p:sldId id="3065" r:id="rId18"/>
    <p:sldId id="3066" r:id="rId19"/>
    <p:sldId id="306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444D"/>
    <a:srgbClr val="F2F2F2"/>
    <a:srgbClr val="DBDBDB"/>
    <a:srgbClr val="C00000"/>
    <a:srgbClr val="840C18"/>
    <a:srgbClr val="FFFF00"/>
    <a:srgbClr val="DCDCDC"/>
    <a:srgbClr val="F0F0F0"/>
    <a:srgbClr val="E6E6E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84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2021/1/5</a:t>
            </a:fld>
            <a:endParaRPr lang="zh-CN" altLang="en-US" dirty="0"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‹#›</a:t>
            </a:fld>
            <a:endParaRPr lang="zh-CN" altLang="en-US" dirty="0"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阿里巴巴普惠体" panose="00020600040101010101" pitchFamily="18" charset="-122"/>
        <a:ea typeface="阿里巴巴普惠体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" panose="00020600040101010101" pitchFamily="18" charset="-122"/>
        <a:ea typeface="阿里巴巴普惠体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" panose="00020600040101010101" pitchFamily="18" charset="-122"/>
        <a:ea typeface="阿里巴巴普惠体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" panose="00020600040101010101" pitchFamily="18" charset="-122"/>
        <a:ea typeface="阿里巴巴普惠体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" panose="00020600040101010101" pitchFamily="18" charset="-122"/>
        <a:ea typeface="阿里巴巴普惠体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阿里巴巴普惠体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" panose="00020600040101010101" pitchFamily="18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阿里巴巴普惠体" panose="00020600040101010101" pitchFamily="18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阿里巴巴普惠体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阿里巴巴普惠体" panose="00020600040101010101" pitchFamily="18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阿里巴巴普惠体" panose="00020600040101010101" pitchFamily="18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阿里巴巴普惠体" panose="00020600040101010101" pitchFamily="18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" panose="00020600040101010101" pitchFamily="18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" panose="00020600040101010101" pitchFamily="18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" panose="00020600040101010101" pitchFamily="18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" panose="00020600040101010101" pitchFamily="18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tags" Target="../tags/tag75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10" Type="http://schemas.openxmlformats.org/officeDocument/2006/relationships/tags" Target="../tags/tag72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35" y="1413760"/>
            <a:ext cx="4946686" cy="4946686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38703" y="3225879"/>
            <a:ext cx="1342322" cy="2869297"/>
          </a:xfrm>
          <a:custGeom>
            <a:avLst/>
            <a:gdLst/>
            <a:ahLst/>
            <a:cxnLst/>
            <a:rect l="l" t="t" r="r" b="b"/>
            <a:pathLst>
              <a:path w="641128" h="1807273">
                <a:moveTo>
                  <a:pt x="641128" y="0"/>
                </a:moveTo>
                <a:lnTo>
                  <a:pt x="600742" y="290274"/>
                </a:lnTo>
                <a:lnTo>
                  <a:pt x="388716" y="1807273"/>
                </a:lnTo>
                <a:lnTo>
                  <a:pt x="0" y="1807273"/>
                </a:lnTo>
                <a:lnTo>
                  <a:pt x="199406" y="383667"/>
                </a:lnTo>
                <a:lnTo>
                  <a:pt x="70676" y="411432"/>
                </a:lnTo>
                <a:lnTo>
                  <a:pt x="113586" y="121158"/>
                </a:lnTo>
                <a:lnTo>
                  <a:pt x="641128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zh-CN" sz="19900" dirty="0">
              <a:solidFill>
                <a:srgbClr val="C00000"/>
              </a:solidFill>
              <a:latin typeface="优设标题黑" panose="00000500000000000000" pitchFamily="2" charset="-122"/>
              <a:ea typeface="优设标题黑" panose="00000500000000000000" pitchFamily="2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88460" y="3784190"/>
            <a:ext cx="1558998" cy="2310986"/>
          </a:xfrm>
          <a:custGeom>
            <a:avLst/>
            <a:gdLst/>
            <a:ahLst/>
            <a:cxnLst/>
            <a:rect l="l" t="t" r="r" b="b"/>
            <a:pathLst>
              <a:path w="999554" h="1764364">
                <a:moveTo>
                  <a:pt x="247364" y="0"/>
                </a:moveTo>
                <a:lnTo>
                  <a:pt x="999554" y="0"/>
                </a:lnTo>
                <a:lnTo>
                  <a:pt x="908685" y="653749"/>
                </a:lnTo>
                <a:lnTo>
                  <a:pt x="512398" y="653749"/>
                </a:lnTo>
                <a:lnTo>
                  <a:pt x="492204" y="795100"/>
                </a:lnTo>
                <a:lnTo>
                  <a:pt x="802672" y="795100"/>
                </a:lnTo>
                <a:lnTo>
                  <a:pt x="772382" y="1009651"/>
                </a:lnTo>
                <a:lnTo>
                  <a:pt x="461915" y="1009651"/>
                </a:lnTo>
                <a:lnTo>
                  <a:pt x="441722" y="1148477"/>
                </a:lnTo>
                <a:lnTo>
                  <a:pt x="752190" y="1148477"/>
                </a:lnTo>
                <a:lnTo>
                  <a:pt x="721900" y="1368076"/>
                </a:lnTo>
                <a:lnTo>
                  <a:pt x="411432" y="1368076"/>
                </a:lnTo>
                <a:lnTo>
                  <a:pt x="355902" y="1764364"/>
                </a:lnTo>
                <a:lnTo>
                  <a:pt x="0" y="1764364"/>
                </a:lnTo>
                <a:lnTo>
                  <a:pt x="247364" y="0"/>
                </a:lnTo>
                <a:close/>
                <a:moveTo>
                  <a:pt x="562880" y="234744"/>
                </a:moveTo>
                <a:lnTo>
                  <a:pt x="537639" y="419005"/>
                </a:lnTo>
                <a:lnTo>
                  <a:pt x="709279" y="419005"/>
                </a:lnTo>
                <a:lnTo>
                  <a:pt x="734520" y="234744"/>
                </a:lnTo>
                <a:lnTo>
                  <a:pt x="562880" y="23474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zh-CN" sz="19900" dirty="0">
              <a:solidFill>
                <a:srgbClr val="C00000"/>
              </a:solidFill>
              <a:latin typeface="优设标题黑" panose="00000500000000000000" pitchFamily="2" charset="-122"/>
              <a:ea typeface="优设标题黑" panose="00000500000000000000" pitchFamily="2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10964" y="2576445"/>
            <a:ext cx="1342322" cy="1147667"/>
          </a:xfrm>
          <a:custGeom>
            <a:avLst/>
            <a:gdLst/>
            <a:ahLst/>
            <a:cxnLst/>
            <a:rect l="l" t="t" r="r" b="b"/>
            <a:pathLst>
              <a:path w="754714" h="631032">
                <a:moveTo>
                  <a:pt x="88344" y="0"/>
                </a:moveTo>
                <a:lnTo>
                  <a:pt x="754714" y="0"/>
                </a:lnTo>
                <a:lnTo>
                  <a:pt x="666369" y="631032"/>
                </a:lnTo>
                <a:lnTo>
                  <a:pt x="0" y="631032"/>
                </a:lnTo>
                <a:lnTo>
                  <a:pt x="30290" y="413957"/>
                </a:lnTo>
                <a:lnTo>
                  <a:pt x="345805" y="413957"/>
                </a:lnTo>
                <a:lnTo>
                  <a:pt x="373571" y="217075"/>
                </a:lnTo>
                <a:lnTo>
                  <a:pt x="58055" y="217075"/>
                </a:lnTo>
                <a:lnTo>
                  <a:pt x="88344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zh-CN" sz="19900" dirty="0">
              <a:solidFill>
                <a:srgbClr val="C00000"/>
              </a:solidFill>
              <a:latin typeface="优设标题黑" panose="00000500000000000000" pitchFamily="2" charset="-122"/>
              <a:ea typeface="优设标题黑" panose="00000500000000000000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89132" y="4378947"/>
            <a:ext cx="2001604" cy="1801066"/>
          </a:xfrm>
          <a:custGeom>
            <a:avLst/>
            <a:gdLst/>
            <a:ahLst/>
            <a:cxnLst/>
            <a:rect l="l" t="t" r="r" b="b"/>
            <a:pathLst>
              <a:path w="941498" h="1047512">
                <a:moveTo>
                  <a:pt x="275129" y="0"/>
                </a:moveTo>
                <a:lnTo>
                  <a:pt x="941498" y="0"/>
                </a:lnTo>
                <a:lnTo>
                  <a:pt x="880919" y="429101"/>
                </a:lnTo>
                <a:lnTo>
                  <a:pt x="633555" y="714328"/>
                </a:lnTo>
                <a:lnTo>
                  <a:pt x="802672" y="1047512"/>
                </a:lnTo>
                <a:lnTo>
                  <a:pt x="507349" y="1047512"/>
                </a:lnTo>
                <a:lnTo>
                  <a:pt x="446770" y="928878"/>
                </a:lnTo>
                <a:lnTo>
                  <a:pt x="343281" y="1047512"/>
                </a:lnTo>
                <a:lnTo>
                  <a:pt x="0" y="1047512"/>
                </a:lnTo>
                <a:lnTo>
                  <a:pt x="323088" y="681514"/>
                </a:lnTo>
                <a:lnTo>
                  <a:pt x="171640" y="378619"/>
                </a:lnTo>
                <a:lnTo>
                  <a:pt x="186785" y="280178"/>
                </a:lnTo>
                <a:lnTo>
                  <a:pt x="421528" y="280178"/>
                </a:lnTo>
                <a:lnTo>
                  <a:pt x="439197" y="330661"/>
                </a:lnTo>
                <a:lnTo>
                  <a:pt x="507349" y="469487"/>
                </a:lnTo>
                <a:lnTo>
                  <a:pt x="550259" y="421529"/>
                </a:lnTo>
                <a:lnTo>
                  <a:pt x="578024" y="214551"/>
                </a:lnTo>
                <a:lnTo>
                  <a:pt x="244840" y="214551"/>
                </a:lnTo>
                <a:lnTo>
                  <a:pt x="275129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zh-CN" sz="19900" dirty="0">
              <a:solidFill>
                <a:srgbClr val="C00000"/>
              </a:solidFill>
              <a:latin typeface="优设标题黑" panose="00000500000000000000" pitchFamily="2" charset="-122"/>
              <a:ea typeface="优设标题黑" panose="00000500000000000000" pitchFamily="2" charset="-122"/>
              <a:sym typeface="+mn-ea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5114">
            <a:off x="2793534" y="508698"/>
            <a:ext cx="3090079" cy="3090079"/>
          </a:xfrm>
          <a:prstGeom prst="rect">
            <a:avLst/>
          </a:prstGeom>
        </p:spPr>
      </p:pic>
      <p:sp>
        <p:nvSpPr>
          <p:cNvPr id="23" name="副标题 4"/>
          <p:cNvSpPr>
            <a:spLocks noGrp="1"/>
          </p:cNvSpPr>
          <p:nvPr>
            <p:ph type="subTitle" idx="1"/>
          </p:nvPr>
        </p:nvSpPr>
        <p:spPr>
          <a:xfrm>
            <a:off x="6339764" y="4245465"/>
            <a:ext cx="5039418" cy="558799"/>
          </a:xfrm>
        </p:spPr>
        <p:txBody>
          <a:bodyPr/>
          <a:lstStyle/>
          <a:p>
            <a:pPr algn="dist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TITTLE HERE</a:t>
            </a:r>
          </a:p>
        </p:txBody>
      </p:sp>
      <p:sp>
        <p:nvSpPr>
          <p:cNvPr id="24" name="标题 3"/>
          <p:cNvSpPr>
            <a:spLocks noGrp="1"/>
          </p:cNvSpPr>
          <p:nvPr>
            <p:ph type="ctrTitle"/>
          </p:nvPr>
        </p:nvSpPr>
        <p:spPr>
          <a:xfrm>
            <a:off x="5807453" y="1559236"/>
            <a:ext cx="6104043" cy="2986616"/>
          </a:xfrm>
        </p:spPr>
        <p:txBody>
          <a:bodyPr/>
          <a:lstStyle/>
          <a:p>
            <a:r>
              <a:rPr lang="en-US" altLang="zh-CN" sz="8800" spc="-1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胡晓波男神体" panose="02010600030101010101" pitchFamily="2" charset="-122"/>
                <a:ea typeface="胡晓波男神体" panose="02010600030101010101" pitchFamily="2" charset="-122"/>
                <a:cs typeface="胡晓波男神体" panose="02010600030101010101" pitchFamily="2" charset="-122"/>
              </a:rPr>
              <a:t>315</a:t>
            </a:r>
            <a:r>
              <a:rPr lang="zh-CN" altLang="en-US" sz="8800" spc="-1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胡晓波男神体" panose="02010600030101010101" pitchFamily="2" charset="-122"/>
                <a:ea typeface="胡晓波男神体" panose="02010600030101010101" pitchFamily="2" charset="-122"/>
                <a:cs typeface="胡晓波男神体" panose="02010600030101010101" pitchFamily="2" charset="-122"/>
              </a:rPr>
              <a:t>诚信</a:t>
            </a:r>
            <a:br>
              <a:rPr lang="en-US" altLang="zh-CN" b="0" spc="-1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胡晓波男神体" panose="02010600030101010101" pitchFamily="2" charset="-122"/>
                <a:ea typeface="胡晓波男神体" panose="02010600030101010101" pitchFamily="2" charset="-122"/>
                <a:cs typeface="胡晓波男神体" panose="02010600030101010101" pitchFamily="2" charset="-122"/>
              </a:rPr>
            </a:br>
            <a:r>
              <a:rPr lang="zh-CN" altLang="en-US" sz="8000" spc="-1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胡晓波男神体" panose="02010600030101010101" pitchFamily="2" charset="-122"/>
                <a:ea typeface="胡晓波男神体" panose="02010600030101010101" pitchFamily="2" charset="-122"/>
                <a:cs typeface="胡晓波男神体" panose="02010600030101010101" pitchFamily="2" charset="-122"/>
              </a:rPr>
              <a:t>我们在行动</a:t>
            </a:r>
          </a:p>
        </p:txBody>
      </p:sp>
      <p:sp>
        <p:nvSpPr>
          <p:cNvPr id="27" name="文本占位符 6"/>
          <p:cNvSpPr txBox="1"/>
          <p:nvPr/>
        </p:nvSpPr>
        <p:spPr>
          <a:xfrm>
            <a:off x="6339765" y="6212310"/>
            <a:ext cx="5152500" cy="296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zh-CN" dirty="0">
                <a:ea typeface="阿里巴巴普惠体" panose="00020600040101010101" pitchFamily="18" charset="-122"/>
              </a:rPr>
              <a:t>www.bangongziyuan.com</a:t>
            </a:r>
            <a:endParaRPr lang="en-US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 bwMode="auto">
          <a:xfrm>
            <a:off x="8034556" y="4902273"/>
            <a:ext cx="215289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汇报人：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xiazaii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" panose="00020600040101010101" pitchFamily="18" charset="-122"/>
            </a:endParaRPr>
          </a:p>
        </p:txBody>
      </p:sp>
      <p:sp>
        <p:nvSpPr>
          <p:cNvPr id="29" name="Rectangle 4"/>
          <p:cNvSpPr txBox="1">
            <a:spLocks noChangeArrowheads="1"/>
          </p:cNvSpPr>
          <p:nvPr/>
        </p:nvSpPr>
        <p:spPr bwMode="auto">
          <a:xfrm>
            <a:off x="7856290" y="5360286"/>
            <a:ext cx="289763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日期：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202X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年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12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月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30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日</a:t>
            </a:r>
          </a:p>
        </p:txBody>
      </p:sp>
      <p:sp>
        <p:nvSpPr>
          <p:cNvPr id="17" name="标题 3"/>
          <p:cNvSpPr txBox="1"/>
          <p:nvPr/>
        </p:nvSpPr>
        <p:spPr>
          <a:xfrm>
            <a:off x="5705408" y="1044858"/>
            <a:ext cx="6308131" cy="1008879"/>
          </a:xfrm>
          <a:prstGeom prst="rect">
            <a:avLst/>
          </a:prstGeom>
        </p:spPr>
        <p:txBody>
          <a:bodyPr vert="horz" lIns="101600" tIns="38100" rIns="25400" bIns="38100" rtlCol="0" anchor="t" anchorCtr="0">
            <a:no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5400" b="0" u="none" strike="noStrike" kern="1200" cap="none" spc="6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阿里巴巴普惠体" panose="00020600040101010101" pitchFamily="18" charset="-122"/>
                <a:cs typeface="+mj-cs"/>
              </a:defRPr>
            </a:lvl1pPr>
          </a:lstStyle>
          <a:p>
            <a:r>
              <a:rPr lang="zh-CN" altLang="en-US" sz="200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</a:t>
            </a:r>
            <a:r>
              <a:rPr lang="en-US" altLang="zh-CN" sz="200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POWERPOINT</a:t>
            </a:r>
            <a:endParaRPr lang="zh-CN" altLang="en-US" sz="6600" u="sng" dirty="0">
              <a:effectLst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3" grpId="0" animBg="1"/>
      <p:bldP spid="23" grpId="0" build="p"/>
      <p:bldP spid="24" grpId="0"/>
      <p:bldP spid="27" grpId="0"/>
      <p:bldP spid="28" grpId="0"/>
      <p:bldP spid="29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6303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1989113"/>
            <a:ext cx="12189591" cy="3884298"/>
            <a:chOff x="0" y="1922572"/>
            <a:chExt cx="12189591" cy="3884298"/>
          </a:xfrm>
        </p:grpSpPr>
        <p:grpSp>
          <p:nvGrpSpPr>
            <p:cNvPr id="4" name="îslïḓê"/>
            <p:cNvGrpSpPr/>
            <p:nvPr/>
          </p:nvGrpSpPr>
          <p:grpSpPr>
            <a:xfrm>
              <a:off x="1979824" y="1922572"/>
              <a:ext cx="8232353" cy="1072835"/>
              <a:chOff x="901701" y="3334042"/>
              <a:chExt cx="8232353" cy="1072835"/>
            </a:xfrm>
          </p:grpSpPr>
          <p:sp>
            <p:nvSpPr>
              <p:cNvPr id="35" name="ïṧḻïḍe"/>
              <p:cNvSpPr/>
              <p:nvPr/>
            </p:nvSpPr>
            <p:spPr>
              <a:xfrm>
                <a:off x="901701" y="3496142"/>
                <a:ext cx="1833803" cy="780677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i="1" u="sng" dirty="0">
                    <a:ea typeface="阿里巴巴普惠体" panose="00020600040101010101" pitchFamily="18" charset="-122"/>
                  </a:rPr>
                  <a:t>添加标题内容</a:t>
                </a:r>
                <a:endParaRPr lang="id-ID" i="1" u="sng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1" name="iṥľíḋè"/>
              <p:cNvSpPr/>
              <p:nvPr/>
            </p:nvSpPr>
            <p:spPr>
              <a:xfrm>
                <a:off x="4051301" y="3496142"/>
                <a:ext cx="1833803" cy="780677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i="1" u="sng" dirty="0">
                    <a:ea typeface="阿里巴巴普惠体" panose="00020600040101010101" pitchFamily="18" charset="-122"/>
                  </a:rPr>
                  <a:t>添加标题内容</a:t>
                </a:r>
                <a:endParaRPr lang="id-ID" i="1" u="sng" dirty="0">
                  <a:ea typeface="阿里巴巴普惠体" panose="00020600040101010101" pitchFamily="18" charset="-122"/>
                </a:endParaRPr>
              </a:p>
            </p:txBody>
          </p:sp>
          <p:grpSp>
            <p:nvGrpSpPr>
              <p:cNvPr id="27" name="ïşļïḓé"/>
              <p:cNvGrpSpPr/>
              <p:nvPr/>
            </p:nvGrpSpPr>
            <p:grpSpPr>
              <a:xfrm>
                <a:off x="7200901" y="3334042"/>
                <a:ext cx="1933153" cy="1072835"/>
                <a:chOff x="1060963" y="3456665"/>
                <a:chExt cx="1680161" cy="932433"/>
              </a:xfrm>
            </p:grpSpPr>
            <p:sp>
              <p:nvSpPr>
                <p:cNvPr id="28" name="íṩ1ïḍê"/>
                <p:cNvSpPr/>
                <p:nvPr/>
              </p:nvSpPr>
              <p:spPr>
                <a:xfrm rot="16200000">
                  <a:off x="1808691" y="3456665"/>
                  <a:ext cx="932433" cy="932433"/>
                </a:xfrm>
                <a:prstGeom prst="arc">
                  <a:avLst>
                    <a:gd name="adj1" fmla="val 2657162"/>
                    <a:gd name="adj2" fmla="val 8176062"/>
                  </a:avLst>
                </a:prstGeom>
                <a:noFill/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700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9" name="is1iḍé"/>
                <p:cNvSpPr/>
                <p:nvPr/>
              </p:nvSpPr>
              <p:spPr>
                <a:xfrm>
                  <a:off x="1060963" y="3597551"/>
                  <a:ext cx="1593814" cy="67851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i="1" u="sng" dirty="0">
                      <a:ea typeface="阿里巴巴普惠体" panose="00020600040101010101" pitchFamily="18" charset="-122"/>
                    </a:rPr>
                    <a:t>添加标题内容</a:t>
                  </a:r>
                  <a:endParaRPr lang="id-ID" altLang="zh-CN" i="1" u="sng" dirty="0">
                    <a:ea typeface="阿里巴巴普惠体" panose="00020600040101010101" pitchFamily="18" charset="-122"/>
                  </a:endParaRPr>
                </a:p>
              </p:txBody>
            </p:sp>
          </p:grpSp>
        </p:grpSp>
        <p:cxnSp>
          <p:nvCxnSpPr>
            <p:cNvPr id="5" name="直接连接符 4"/>
            <p:cNvCxnSpPr>
              <a:stCxn id="35" idx="1"/>
            </p:cNvCxnSpPr>
            <p:nvPr/>
          </p:nvCxnSpPr>
          <p:spPr>
            <a:xfrm flipH="1" flipV="1">
              <a:off x="0" y="2458989"/>
              <a:ext cx="1979824" cy="16022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 flipV="1">
              <a:off x="10209767" y="2458989"/>
              <a:ext cx="1979824" cy="16022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îSľiḑê"/>
            <p:cNvGrpSpPr/>
            <p:nvPr/>
          </p:nvGrpSpPr>
          <p:grpSpPr>
            <a:xfrm>
              <a:off x="1729451" y="3157508"/>
              <a:ext cx="2334550" cy="2649362"/>
              <a:chOff x="1729451" y="3591101"/>
              <a:chExt cx="2334550" cy="2649362"/>
            </a:xfrm>
          </p:grpSpPr>
          <p:sp>
            <p:nvSpPr>
              <p:cNvPr id="21" name="išḷíḓé"/>
              <p:cNvSpPr/>
              <p:nvPr/>
            </p:nvSpPr>
            <p:spPr>
              <a:xfrm>
                <a:off x="1729451" y="3591101"/>
                <a:ext cx="2334550" cy="446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tabLst>
                    <a:tab pos="227965" algn="l"/>
                  </a:tabLst>
                  <a:defRPr/>
                </a:pPr>
                <a:r>
                  <a:rPr lang="zh-CN" altLang="en-US" sz="1600" b="1" dirty="0">
                    <a:ea typeface="阿里巴巴普惠体" panose="00020600040101010101" pitchFamily="18" charset="-122"/>
                  </a:rPr>
                  <a:t>输入文本</a:t>
                </a:r>
                <a:endParaRPr lang="en-US" altLang="zh-CN" sz="16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2" name="îSľiḓè"/>
              <p:cNvSpPr/>
              <p:nvPr/>
            </p:nvSpPr>
            <p:spPr>
              <a:xfrm>
                <a:off x="1729451" y="4199274"/>
                <a:ext cx="2334550" cy="63320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endParaRPr>
              </a:p>
              <a:p>
                <a:pPr marR="0" lvl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4" name="íṡlïďê"/>
              <p:cNvSpPr/>
              <p:nvPr/>
            </p:nvSpPr>
            <p:spPr>
              <a:xfrm>
                <a:off x="1729451" y="5607263"/>
                <a:ext cx="2334550" cy="63320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endParaRPr>
              </a:p>
            </p:txBody>
          </p:sp>
        </p:grpSp>
        <p:sp>
          <p:nvSpPr>
            <p:cNvPr id="17" name="ïṥḻïḑè"/>
            <p:cNvSpPr/>
            <p:nvPr/>
          </p:nvSpPr>
          <p:spPr>
            <a:xfrm>
              <a:off x="4928725" y="3157508"/>
              <a:ext cx="2334550" cy="4460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  <a:defRPr/>
              </a:pPr>
              <a:r>
                <a:rPr lang="zh-CN" altLang="en-US" sz="1600" b="1" dirty="0">
                  <a:ea typeface="阿里巴巴普惠体" panose="00020600040101010101" pitchFamily="18" charset="-122"/>
                </a:rPr>
                <a:t>输入文本</a:t>
              </a:r>
              <a:endParaRPr lang="en-US" altLang="zh-CN" sz="16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3" name="íSlíḓê"/>
            <p:cNvSpPr/>
            <p:nvPr/>
          </p:nvSpPr>
          <p:spPr>
            <a:xfrm>
              <a:off x="8127999" y="3157508"/>
              <a:ext cx="2334550" cy="4460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  <a:defRPr/>
              </a:pPr>
              <a:r>
                <a:rPr lang="zh-CN" altLang="en-US" sz="1600" b="1" dirty="0">
                  <a:ea typeface="阿里巴巴普惠体" panose="00020600040101010101" pitchFamily="18" charset="-122"/>
                </a:rPr>
                <a:t>输入文本</a:t>
              </a:r>
              <a:endParaRPr lang="en-US" altLang="zh-CN" sz="1600" b="1" dirty="0">
                <a:ea typeface="阿里巴巴普惠体" panose="00020600040101010101" pitchFamily="18" charset="-122"/>
              </a:endParaRPr>
            </a:p>
          </p:txBody>
        </p:sp>
      </p:grpSp>
      <p:sp>
        <p:nvSpPr>
          <p:cNvPr id="38" name="标题 1"/>
          <p:cNvSpPr txBox="1"/>
          <p:nvPr/>
        </p:nvSpPr>
        <p:spPr>
          <a:xfrm>
            <a:off x="662200" y="287914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62201" y="935914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40" name="îSľiḓè"/>
          <p:cNvSpPr/>
          <p:nvPr/>
        </p:nvSpPr>
        <p:spPr>
          <a:xfrm>
            <a:off x="4926753" y="3832222"/>
            <a:ext cx="2334550" cy="633200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zh-CN" altLang="en-US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点击输入您的内容，或者通过复制您的文本后，在此框中选择复制粘贴，请言简意赅，简单说明即可，不必繁琐。</a:t>
            </a:r>
            <a:endParaRPr lang="en-US" altLang="zh-CN" sz="1100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 marR="0" lvl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US" altLang="zh-CN" sz="1100" dirty="0">
              <a:ea typeface="阿里巴巴普惠体" panose="00020600040101010101" pitchFamily="18" charset="-122"/>
            </a:endParaRPr>
          </a:p>
        </p:txBody>
      </p:sp>
      <p:sp>
        <p:nvSpPr>
          <p:cNvPr id="41" name="íṡlïďê"/>
          <p:cNvSpPr/>
          <p:nvPr/>
        </p:nvSpPr>
        <p:spPr>
          <a:xfrm>
            <a:off x="4926753" y="5240211"/>
            <a:ext cx="2334550" cy="633200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zh-CN" altLang="en-US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点击输入您的内容，或者通过复制您的文本后，在此框中选择复制粘贴，请言简意赅，简单说明即可，不必繁琐。</a:t>
            </a:r>
            <a:endParaRPr lang="en-US" altLang="zh-CN" sz="1100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42" name="îSľiḓè"/>
          <p:cNvSpPr/>
          <p:nvPr/>
        </p:nvSpPr>
        <p:spPr>
          <a:xfrm>
            <a:off x="8124055" y="3832222"/>
            <a:ext cx="2334550" cy="633200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zh-CN" altLang="en-US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点击输入您的内容，或者通过复制您的文本后，在此框中选择复制粘贴，请言简意赅，简单说明即可，不必繁琐。</a:t>
            </a:r>
            <a:endParaRPr lang="en-US" altLang="zh-CN" sz="1100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 marR="0" lvl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US" altLang="zh-CN" sz="1100" dirty="0">
              <a:ea typeface="阿里巴巴普惠体" panose="00020600040101010101" pitchFamily="18" charset="-122"/>
            </a:endParaRPr>
          </a:p>
        </p:txBody>
      </p:sp>
      <p:sp>
        <p:nvSpPr>
          <p:cNvPr id="43" name="íṡlïďê"/>
          <p:cNvSpPr/>
          <p:nvPr/>
        </p:nvSpPr>
        <p:spPr>
          <a:xfrm>
            <a:off x="8124055" y="5240211"/>
            <a:ext cx="2334550" cy="633200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zh-CN" altLang="en-US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点击输入您的内容，或者通过复制您的文本后，在此框中选择复制粘贴，请言简意赅，简单说明即可，不必繁琐。</a:t>
            </a:r>
            <a:endParaRPr lang="en-US" altLang="zh-CN" sz="1100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51" y="1353384"/>
            <a:ext cx="590449" cy="590449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103" y="1404866"/>
            <a:ext cx="655794" cy="6557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00" y="1551575"/>
            <a:ext cx="590449" cy="48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6461" y="-47131"/>
            <a:ext cx="12198461" cy="5373278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461781" y="3429000"/>
            <a:ext cx="10852237" cy="624845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添加标题内容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1546617" y="4045568"/>
            <a:ext cx="7427700" cy="1077985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Please add your tittle here</a:t>
            </a:r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点击输入您的内容，或者通过复制您的文本后，在此框中选择复制粘贴，请言简意赅，简单说明即可，不必繁琐。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436419" y="2377940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rgbClr val="C00000"/>
                </a:solidFill>
                <a:latin typeface="Impact" panose="020B0806030902050204" pitchFamily="34" charset="0"/>
                <a:ea typeface="阿里巴巴普惠体" panose="00020600040101010101" pitchFamily="18" charset="-122"/>
                <a:cs typeface="Arial" panose="020B0604020202020204" pitchFamily="34" charset="0"/>
              </a:rPr>
              <a:t>/03</a:t>
            </a:r>
            <a:endParaRPr lang="zh-CN" altLang="en-US" spc="100" dirty="0">
              <a:solidFill>
                <a:srgbClr val="C00000"/>
              </a:solidFill>
              <a:latin typeface="Impact" panose="020B0806030902050204" pitchFamily="34" charset="0"/>
              <a:ea typeface="阿里巴巴普惠体" panose="00020600040101010101" pitchFamily="18" charset="-122"/>
              <a:cs typeface="Arial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133" y="1171564"/>
            <a:ext cx="1821337" cy="364267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945" y="2324725"/>
            <a:ext cx="1433053" cy="1433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f80a6b75-aa8f-4610-a01f-6801d3088ae8" descr="7xgAAB+LCAAAAAAABADVV01z2jAQ/S9qestksOQvuAUIaWeaJhMyvXQ4uEaAWmMzssjkY/LfKwk5SMZ2EBkSuHhgtWu/t293vX4GJ2QMOsABp+CEPS4w/z2cR5T1STSl0fwqG+OEn93QbIEpIzgHnd/PKghqQb+iZImV1yO3X5GUzJdzaQad1lmLm6IHzeS0pLGPYzKPkj6ZEsbvzS3f8xtMY5wy5cjoEp8C9ceXQZc0Wy4k6pfTAgzSwPSyJKMaGBVcuLqa6/VkQmJ8N8NzLKP40R1J2Xk6Hs6icQG9S8l0xlKc58pw/ecvjpkW1vF4oLyldF/mM37zL4NBH3m9wOc4K0F724P23wk6tAA98PsXF6gOdKDXCqMknW6iBq2voDo61KK7WZbgKN0MX2leFd7++JrzQr3moAbGaW2vn+N8atUZsKG1gkY4spfQiHc/XkPXPYOoFfhtdW15a2xIx2bRkc57W7JS0aBGUb8Xhl1dUQO2fU8a4Ts0pRH/CV0ZOGeOh0LXV1fXX2NzNWzQokfhXno0rFY06Hd7F6GuqAHbvkeN8B16lMePOEKSjvnDjPe83rCXNBoTronyk7sB140+mrkVOaV4ogoFDHGcpeMGL094VdihtEd8FcEM01yelJBop0WmwYAkYm05T6cJ/wsDKQ3XbYF/cl9BbpUDaQKjl80NZ/14g4kOeKTlW58bd/hBS09JvDW1wJ6yhJsbhCtIiec3c9KR++X+0JWtVrMa3EraBjFi0cu8rXLMVDMUvfNqFDLpXWYcVFDtRvG/BqrIpKpPyZssJ4xkaSPbdj3bIt4g/C2j5ClLWZScJ2Sazjlf7voDT5hoOoEvNo94cWAWz4AYdmpQDskTvsU5pveYg55ESV4MvVf+xZSVBjGzbnESMXJveBg2B9TmqG3mKLQvZAfWVHJD+ravZKdB3xL2tlUp8+3toGpZCVXPVgDW6KKNN9tR0RWta8PW2T9bOTj3w/atSi6zhbajynGPYFbBbWYVrJ9VgqSeJbTDsKp77TYlcPtpBZs0LqF37SraO6z+VVo10DVXJLTxaXVUdMW4smFrt1btxHbP48qGrfVm5RzDaoW2GVeoYVyZ+wnaYbeCdbtVUwK3H1eoSeMServtCh7YuqG0avgsMt/Art12dWh0xbiyYWu3Xe3Eds/j6m22o5f/FawCQO8YAAA="/>
          <p:cNvGrpSpPr>
            <a:grpSpLocks noChangeAspect="1"/>
          </p:cNvGrpSpPr>
          <p:nvPr/>
        </p:nvGrpSpPr>
        <p:grpSpPr>
          <a:xfrm>
            <a:off x="1482604" y="1451942"/>
            <a:ext cx="10140646" cy="4727328"/>
            <a:chOff x="1878530" y="1362387"/>
            <a:chExt cx="8866233" cy="4133227"/>
          </a:xfrm>
        </p:grpSpPr>
        <p:sp>
          <p:nvSpPr>
            <p:cNvPr id="3" name="ExtraShape1"/>
            <p:cNvSpPr/>
            <p:nvPr/>
          </p:nvSpPr>
          <p:spPr bwMode="auto">
            <a:xfrm>
              <a:off x="3875209" y="1670534"/>
              <a:ext cx="1769828" cy="3589814"/>
            </a:xfrm>
            <a:custGeom>
              <a:avLst/>
              <a:gdLst>
                <a:gd name="T0" fmla="*/ 156 w 1327"/>
                <a:gd name="T1" fmla="*/ 0 h 2697"/>
                <a:gd name="T2" fmla="*/ 1171 w 1327"/>
                <a:gd name="T3" fmla="*/ 0 h 2697"/>
                <a:gd name="T4" fmla="*/ 1327 w 1327"/>
                <a:gd name="T5" fmla="*/ 156 h 2697"/>
                <a:gd name="T6" fmla="*/ 1327 w 1327"/>
                <a:gd name="T7" fmla="*/ 2541 h 2697"/>
                <a:gd name="T8" fmla="*/ 1171 w 1327"/>
                <a:gd name="T9" fmla="*/ 2697 h 2697"/>
                <a:gd name="T10" fmla="*/ 156 w 1327"/>
                <a:gd name="T11" fmla="*/ 2697 h 2697"/>
                <a:gd name="T12" fmla="*/ 0 w 1327"/>
                <a:gd name="T13" fmla="*/ 2541 h 2697"/>
                <a:gd name="T14" fmla="*/ 0 w 1327"/>
                <a:gd name="T15" fmla="*/ 156 h 2697"/>
                <a:gd name="T16" fmla="*/ 156 w 1327"/>
                <a:gd name="T17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7" h="2697">
                  <a:moveTo>
                    <a:pt x="156" y="0"/>
                  </a:moveTo>
                  <a:cubicBezTo>
                    <a:pt x="1171" y="0"/>
                    <a:pt x="1171" y="0"/>
                    <a:pt x="1171" y="0"/>
                  </a:cubicBezTo>
                  <a:cubicBezTo>
                    <a:pt x="1257" y="0"/>
                    <a:pt x="1327" y="70"/>
                    <a:pt x="1327" y="156"/>
                  </a:cubicBezTo>
                  <a:cubicBezTo>
                    <a:pt x="1327" y="2541"/>
                    <a:pt x="1327" y="2541"/>
                    <a:pt x="1327" y="2541"/>
                  </a:cubicBezTo>
                  <a:cubicBezTo>
                    <a:pt x="1327" y="2627"/>
                    <a:pt x="1257" y="2697"/>
                    <a:pt x="1171" y="2697"/>
                  </a:cubicBezTo>
                  <a:cubicBezTo>
                    <a:pt x="156" y="2697"/>
                    <a:pt x="156" y="2697"/>
                    <a:pt x="156" y="2697"/>
                  </a:cubicBezTo>
                  <a:cubicBezTo>
                    <a:pt x="70" y="2697"/>
                    <a:pt x="0" y="2627"/>
                    <a:pt x="0" y="2541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70"/>
                    <a:pt x="70" y="0"/>
                    <a:pt x="156" y="0"/>
                  </a:cubicBezTo>
                </a:path>
              </a:pathLst>
            </a:custGeom>
            <a:solidFill>
              <a:srgbClr val="3A3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4" name="ExtraShape2"/>
            <p:cNvSpPr/>
            <p:nvPr/>
          </p:nvSpPr>
          <p:spPr bwMode="auto">
            <a:xfrm>
              <a:off x="4588872" y="1776580"/>
              <a:ext cx="247920" cy="50157"/>
            </a:xfrm>
            <a:custGeom>
              <a:avLst/>
              <a:gdLst>
                <a:gd name="T0" fmla="*/ 16 w 186"/>
                <a:gd name="T1" fmla="*/ 0 h 38"/>
                <a:gd name="T2" fmla="*/ 170 w 186"/>
                <a:gd name="T3" fmla="*/ 0 h 38"/>
                <a:gd name="T4" fmla="*/ 186 w 186"/>
                <a:gd name="T5" fmla="*/ 16 h 38"/>
                <a:gd name="T6" fmla="*/ 186 w 186"/>
                <a:gd name="T7" fmla="*/ 22 h 38"/>
                <a:gd name="T8" fmla="*/ 170 w 186"/>
                <a:gd name="T9" fmla="*/ 38 h 38"/>
                <a:gd name="T10" fmla="*/ 16 w 186"/>
                <a:gd name="T11" fmla="*/ 38 h 38"/>
                <a:gd name="T12" fmla="*/ 0 w 186"/>
                <a:gd name="T13" fmla="*/ 22 h 38"/>
                <a:gd name="T14" fmla="*/ 0 w 186"/>
                <a:gd name="T15" fmla="*/ 16 h 38"/>
                <a:gd name="T16" fmla="*/ 16 w 186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" h="38">
                  <a:moveTo>
                    <a:pt x="16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79" y="0"/>
                    <a:pt x="186" y="7"/>
                    <a:pt x="186" y="16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6" y="31"/>
                    <a:pt x="179" y="38"/>
                    <a:pt x="170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7" y="38"/>
                    <a:pt x="0" y="31"/>
                    <a:pt x="0" y="2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lose/>
                </a:path>
              </a:pathLst>
            </a:custGeom>
            <a:solidFill>
              <a:srgbClr val="E6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5" name="ExtraShape3"/>
            <p:cNvSpPr/>
            <p:nvPr/>
          </p:nvSpPr>
          <p:spPr bwMode="auto">
            <a:xfrm>
              <a:off x="4874050" y="1773714"/>
              <a:ext cx="55889" cy="57323"/>
            </a:xfrm>
            <a:prstGeom prst="ellipse">
              <a:avLst/>
            </a:prstGeom>
            <a:solidFill>
              <a:srgbClr val="E6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6" name="ExtraShape1"/>
            <p:cNvSpPr/>
            <p:nvPr/>
          </p:nvSpPr>
          <p:spPr bwMode="auto">
            <a:xfrm flipH="1">
              <a:off x="3410745" y="4858032"/>
              <a:ext cx="405752" cy="300180"/>
            </a:xfrm>
            <a:custGeom>
              <a:avLst/>
              <a:gdLst>
                <a:gd name="T0" fmla="*/ 238 w 340"/>
                <a:gd name="T1" fmla="*/ 42 h 252"/>
                <a:gd name="T2" fmla="*/ 183 w 340"/>
                <a:gd name="T3" fmla="*/ 14 h 252"/>
                <a:gd name="T4" fmla="*/ 124 w 340"/>
                <a:gd name="T5" fmla="*/ 122 h 252"/>
                <a:gd name="T6" fmla="*/ 88 w 340"/>
                <a:gd name="T7" fmla="*/ 247 h 252"/>
                <a:gd name="T8" fmla="*/ 227 w 340"/>
                <a:gd name="T9" fmla="*/ 200 h 252"/>
                <a:gd name="T10" fmla="*/ 340 w 340"/>
                <a:gd name="T11" fmla="*/ 119 h 252"/>
                <a:gd name="T12" fmla="*/ 313 w 340"/>
                <a:gd name="T13" fmla="*/ 11 h 252"/>
                <a:gd name="T14" fmla="*/ 271 w 340"/>
                <a:gd name="T15" fmla="*/ 53 h 252"/>
                <a:gd name="T16" fmla="*/ 238 w 340"/>
                <a:gd name="T17" fmla="*/ 4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252">
                  <a:moveTo>
                    <a:pt x="238" y="42"/>
                  </a:moveTo>
                  <a:cubicBezTo>
                    <a:pt x="238" y="42"/>
                    <a:pt x="205" y="0"/>
                    <a:pt x="183" y="14"/>
                  </a:cubicBezTo>
                  <a:cubicBezTo>
                    <a:pt x="160" y="28"/>
                    <a:pt x="124" y="122"/>
                    <a:pt x="124" y="122"/>
                  </a:cubicBezTo>
                  <a:cubicBezTo>
                    <a:pt x="124" y="122"/>
                    <a:pt x="0" y="241"/>
                    <a:pt x="88" y="247"/>
                  </a:cubicBezTo>
                  <a:cubicBezTo>
                    <a:pt x="177" y="252"/>
                    <a:pt x="216" y="222"/>
                    <a:pt x="227" y="200"/>
                  </a:cubicBezTo>
                  <a:cubicBezTo>
                    <a:pt x="238" y="178"/>
                    <a:pt x="340" y="119"/>
                    <a:pt x="340" y="119"/>
                  </a:cubicBezTo>
                  <a:cubicBezTo>
                    <a:pt x="340" y="119"/>
                    <a:pt x="329" y="14"/>
                    <a:pt x="313" y="11"/>
                  </a:cubicBezTo>
                  <a:cubicBezTo>
                    <a:pt x="296" y="8"/>
                    <a:pt x="271" y="53"/>
                    <a:pt x="271" y="53"/>
                  </a:cubicBezTo>
                  <a:lnTo>
                    <a:pt x="238" y="42"/>
                  </a:ln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7" name="ValueShape"/>
            <p:cNvSpPr/>
            <p:nvPr/>
          </p:nvSpPr>
          <p:spPr bwMode="auto">
            <a:xfrm>
              <a:off x="3985554" y="1763683"/>
              <a:ext cx="1550569" cy="3403517"/>
            </a:xfrm>
            <a:custGeom>
              <a:avLst/>
              <a:gdLst>
                <a:gd name="T0" fmla="*/ 1057 w 1163"/>
                <a:gd name="T1" fmla="*/ 0 h 2557"/>
                <a:gd name="T2" fmla="*/ 905 w 1163"/>
                <a:gd name="T3" fmla="*/ 0 h 2557"/>
                <a:gd name="T4" fmla="*/ 905 w 1163"/>
                <a:gd name="T5" fmla="*/ 18 h 2557"/>
                <a:gd name="T6" fmla="*/ 819 w 1163"/>
                <a:gd name="T7" fmla="*/ 105 h 2557"/>
                <a:gd name="T8" fmla="*/ 334 w 1163"/>
                <a:gd name="T9" fmla="*/ 105 h 2557"/>
                <a:gd name="T10" fmla="*/ 248 w 1163"/>
                <a:gd name="T11" fmla="*/ 18 h 2557"/>
                <a:gd name="T12" fmla="*/ 248 w 1163"/>
                <a:gd name="T13" fmla="*/ 18 h 2557"/>
                <a:gd name="T14" fmla="*/ 248 w 1163"/>
                <a:gd name="T15" fmla="*/ 0 h 2557"/>
                <a:gd name="T16" fmla="*/ 105 w 1163"/>
                <a:gd name="T17" fmla="*/ 0 h 2557"/>
                <a:gd name="T18" fmla="*/ 0 w 1163"/>
                <a:gd name="T19" fmla="*/ 105 h 2557"/>
                <a:gd name="T20" fmla="*/ 0 w 1163"/>
                <a:gd name="T21" fmla="*/ 2451 h 2557"/>
                <a:gd name="T22" fmla="*/ 105 w 1163"/>
                <a:gd name="T23" fmla="*/ 2557 h 2557"/>
                <a:gd name="T24" fmla="*/ 1057 w 1163"/>
                <a:gd name="T25" fmla="*/ 2557 h 2557"/>
                <a:gd name="T26" fmla="*/ 1163 w 1163"/>
                <a:gd name="T27" fmla="*/ 2451 h 2557"/>
                <a:gd name="T28" fmla="*/ 1163 w 1163"/>
                <a:gd name="T29" fmla="*/ 2451 h 2557"/>
                <a:gd name="T30" fmla="*/ 1163 w 1163"/>
                <a:gd name="T31" fmla="*/ 105 h 2557"/>
                <a:gd name="T32" fmla="*/ 1058 w 1163"/>
                <a:gd name="T33" fmla="*/ 0 h 2557"/>
                <a:gd name="T34" fmla="*/ 1057 w 1163"/>
                <a:gd name="T35" fmla="*/ 0 h 2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3" h="2557">
                  <a:moveTo>
                    <a:pt x="1057" y="0"/>
                  </a:moveTo>
                  <a:cubicBezTo>
                    <a:pt x="905" y="0"/>
                    <a:pt x="905" y="0"/>
                    <a:pt x="905" y="0"/>
                  </a:cubicBezTo>
                  <a:cubicBezTo>
                    <a:pt x="905" y="18"/>
                    <a:pt x="905" y="18"/>
                    <a:pt x="905" y="18"/>
                  </a:cubicBezTo>
                  <a:cubicBezTo>
                    <a:pt x="905" y="66"/>
                    <a:pt x="867" y="105"/>
                    <a:pt x="819" y="105"/>
                  </a:cubicBezTo>
                  <a:cubicBezTo>
                    <a:pt x="334" y="105"/>
                    <a:pt x="334" y="105"/>
                    <a:pt x="334" y="105"/>
                  </a:cubicBezTo>
                  <a:cubicBezTo>
                    <a:pt x="287" y="105"/>
                    <a:pt x="248" y="66"/>
                    <a:pt x="248" y="18"/>
                  </a:cubicBezTo>
                  <a:cubicBezTo>
                    <a:pt x="248" y="18"/>
                    <a:pt x="248" y="18"/>
                    <a:pt x="248" y="18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47" y="0"/>
                    <a:pt x="0" y="47"/>
                    <a:pt x="0" y="105"/>
                  </a:cubicBezTo>
                  <a:cubicBezTo>
                    <a:pt x="0" y="2451"/>
                    <a:pt x="0" y="2451"/>
                    <a:pt x="0" y="2451"/>
                  </a:cubicBezTo>
                  <a:cubicBezTo>
                    <a:pt x="0" y="2509"/>
                    <a:pt x="47" y="2557"/>
                    <a:pt x="105" y="2557"/>
                  </a:cubicBezTo>
                  <a:cubicBezTo>
                    <a:pt x="1057" y="2557"/>
                    <a:pt x="1057" y="2557"/>
                    <a:pt x="1057" y="2557"/>
                  </a:cubicBezTo>
                  <a:cubicBezTo>
                    <a:pt x="1116" y="2557"/>
                    <a:pt x="1163" y="2509"/>
                    <a:pt x="1163" y="2451"/>
                  </a:cubicBezTo>
                  <a:cubicBezTo>
                    <a:pt x="1163" y="2451"/>
                    <a:pt x="1163" y="2451"/>
                    <a:pt x="1163" y="2451"/>
                  </a:cubicBezTo>
                  <a:cubicBezTo>
                    <a:pt x="1163" y="105"/>
                    <a:pt x="1163" y="105"/>
                    <a:pt x="1163" y="105"/>
                  </a:cubicBezTo>
                  <a:cubicBezTo>
                    <a:pt x="1163" y="47"/>
                    <a:pt x="1116" y="0"/>
                    <a:pt x="1058" y="0"/>
                  </a:cubicBezTo>
                  <a:cubicBezTo>
                    <a:pt x="1057" y="0"/>
                    <a:pt x="1057" y="0"/>
                    <a:pt x="1057" y="0"/>
                  </a:cubicBezTo>
                </a:path>
              </a:pathLst>
            </a:custGeom>
            <a:gradFill flip="none" rotWithShape="1">
              <a:gsLst>
                <a:gs pos="33000">
                  <a:srgbClr val="F2F2F2"/>
                </a:gs>
                <a:gs pos="100000">
                  <a:srgbClr val="C00000"/>
                </a:gs>
                <a:gs pos="65000">
                  <a:schemeClr val="accent1">
                    <a:lumMod val="20000"/>
                    <a:lumOff val="80000"/>
                  </a:schemeClr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ValueBack"/>
            <p:cNvSpPr/>
            <p:nvPr/>
          </p:nvSpPr>
          <p:spPr bwMode="auto">
            <a:xfrm flipH="1">
              <a:off x="1878530" y="1362387"/>
              <a:ext cx="850186" cy="1013667"/>
            </a:xfrm>
            <a:custGeom>
              <a:avLst/>
              <a:gdLst>
                <a:gd name="connsiteX0" fmla="*/ 446985 w 585903"/>
                <a:gd name="connsiteY0" fmla="*/ 266426 h 584442"/>
                <a:gd name="connsiteX1" fmla="*/ 499001 w 585903"/>
                <a:gd name="connsiteY1" fmla="*/ 274935 h 584442"/>
                <a:gd name="connsiteX2" fmla="*/ 569535 w 585903"/>
                <a:gd name="connsiteY2" fmla="*/ 448537 h 584442"/>
                <a:gd name="connsiteX3" fmla="*/ 317202 w 585903"/>
                <a:gd name="connsiteY3" fmla="*/ 584442 h 584442"/>
                <a:gd name="connsiteX4" fmla="*/ 335084 w 585903"/>
                <a:gd name="connsiteY4" fmla="*/ 364216 h 584442"/>
                <a:gd name="connsiteX5" fmla="*/ 446985 w 585903"/>
                <a:gd name="connsiteY5" fmla="*/ 266426 h 584442"/>
                <a:gd name="connsiteX6" fmla="*/ 178286 w 585903"/>
                <a:gd name="connsiteY6" fmla="*/ 605 h 584442"/>
                <a:gd name="connsiteX7" fmla="*/ 321080 w 585903"/>
                <a:gd name="connsiteY7" fmla="*/ 160964 h 584442"/>
                <a:gd name="connsiteX8" fmla="*/ 274405 w 585903"/>
                <a:gd name="connsiteY8" fmla="*/ 436640 h 584442"/>
                <a:gd name="connsiteX9" fmla="*/ 7262 w 585903"/>
                <a:gd name="connsiteY9" fmla="*/ 192696 h 584442"/>
                <a:gd name="connsiteX10" fmla="*/ 146295 w 585903"/>
                <a:gd name="connsiteY10" fmla="*/ 1310 h 584442"/>
                <a:gd name="connsiteX11" fmla="*/ 178286 w 585903"/>
                <a:gd name="connsiteY11" fmla="*/ 605 h 584442"/>
                <a:gd name="connsiteX0-1" fmla="*/ 137515 w 276433"/>
                <a:gd name="connsiteY0-2" fmla="*/ 66 h 301575"/>
                <a:gd name="connsiteX1-3" fmla="*/ 189531 w 276433"/>
                <a:gd name="connsiteY1-4" fmla="*/ 8575 h 301575"/>
                <a:gd name="connsiteX2-5" fmla="*/ 260065 w 276433"/>
                <a:gd name="connsiteY2-6" fmla="*/ 182177 h 301575"/>
                <a:gd name="connsiteX3-7" fmla="*/ 0 w 276433"/>
                <a:gd name="connsiteY3-8" fmla="*/ 301575 h 301575"/>
                <a:gd name="connsiteX4-9" fmla="*/ 25614 w 276433"/>
                <a:gd name="connsiteY4-10" fmla="*/ 97856 h 301575"/>
                <a:gd name="connsiteX5-11" fmla="*/ 137515 w 276433"/>
                <a:gd name="connsiteY5-12" fmla="*/ 66 h 301575"/>
                <a:gd name="connsiteX0-13" fmla="*/ 137515 w 276433"/>
                <a:gd name="connsiteY0-14" fmla="*/ 66 h 301575"/>
                <a:gd name="connsiteX1-15" fmla="*/ 189531 w 276433"/>
                <a:gd name="connsiteY1-16" fmla="*/ 8575 h 301575"/>
                <a:gd name="connsiteX2-17" fmla="*/ 260065 w 276433"/>
                <a:gd name="connsiteY2-18" fmla="*/ 182177 h 301575"/>
                <a:gd name="connsiteX3-19" fmla="*/ 0 w 276433"/>
                <a:gd name="connsiteY3-20" fmla="*/ 301575 h 301575"/>
                <a:gd name="connsiteX4-21" fmla="*/ 25614 w 276433"/>
                <a:gd name="connsiteY4-22" fmla="*/ 97856 h 301575"/>
                <a:gd name="connsiteX5-23" fmla="*/ 137515 w 276433"/>
                <a:gd name="connsiteY5-24" fmla="*/ 66 h 301575"/>
                <a:gd name="connsiteX0-25" fmla="*/ 137515 w 276433"/>
                <a:gd name="connsiteY0-26" fmla="*/ 66 h 301575"/>
                <a:gd name="connsiteX1-27" fmla="*/ 189531 w 276433"/>
                <a:gd name="connsiteY1-28" fmla="*/ 8575 h 301575"/>
                <a:gd name="connsiteX2-29" fmla="*/ 260065 w 276433"/>
                <a:gd name="connsiteY2-30" fmla="*/ 182177 h 301575"/>
                <a:gd name="connsiteX3-31" fmla="*/ 0 w 276433"/>
                <a:gd name="connsiteY3-32" fmla="*/ 301575 h 301575"/>
                <a:gd name="connsiteX4-33" fmla="*/ 25614 w 276433"/>
                <a:gd name="connsiteY4-34" fmla="*/ 97856 h 301575"/>
                <a:gd name="connsiteX5-35" fmla="*/ 137515 w 276433"/>
                <a:gd name="connsiteY5-36" fmla="*/ 66 h 3015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76433" h="301575">
                  <a:moveTo>
                    <a:pt x="137515" y="66"/>
                  </a:moveTo>
                  <a:cubicBezTo>
                    <a:pt x="156561" y="-477"/>
                    <a:pt x="174878" y="2375"/>
                    <a:pt x="189531" y="8575"/>
                  </a:cubicBezTo>
                  <a:cubicBezTo>
                    <a:pt x="250131" y="34367"/>
                    <a:pt x="304770" y="110752"/>
                    <a:pt x="260065" y="182177"/>
                  </a:cubicBezTo>
                  <a:cubicBezTo>
                    <a:pt x="214367" y="253601"/>
                    <a:pt x="87394" y="263783"/>
                    <a:pt x="0" y="301575"/>
                  </a:cubicBezTo>
                  <a:cubicBezTo>
                    <a:pt x="100655" y="239844"/>
                    <a:pt x="29588" y="128608"/>
                    <a:pt x="25614" y="97856"/>
                  </a:cubicBezTo>
                  <a:cubicBezTo>
                    <a:pt x="16673" y="33871"/>
                    <a:pt x="80377" y="1693"/>
                    <a:pt x="137515" y="66"/>
                  </a:cubicBez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9" name="ValueText"/>
            <p:cNvSpPr txBox="1"/>
            <p:nvPr/>
          </p:nvSpPr>
          <p:spPr>
            <a:xfrm rot="21177774">
              <a:off x="2028641" y="1598318"/>
              <a:ext cx="467723" cy="350792"/>
            </a:xfrm>
            <a:prstGeom prst="rect">
              <a:avLst/>
            </a:prstGeom>
            <a:noFill/>
          </p:spPr>
          <p:txBody>
            <a:bodyPr wrap="none" anchor="ctr" anchorCtr="0">
              <a:prstTxWarp prst="textPlain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阿里巴巴普惠体" panose="00020600040101010101" pitchFamily="18" charset="-122"/>
                </a:rPr>
                <a:t>60%</a:t>
              </a:r>
            </a:p>
          </p:txBody>
        </p:sp>
        <p:sp>
          <p:nvSpPr>
            <p:cNvPr id="10" name="ExtraShape2"/>
            <p:cNvSpPr/>
            <p:nvPr/>
          </p:nvSpPr>
          <p:spPr bwMode="auto">
            <a:xfrm flipH="1">
              <a:off x="2865080" y="1885488"/>
              <a:ext cx="897995" cy="769529"/>
            </a:xfrm>
            <a:custGeom>
              <a:avLst/>
              <a:gdLst>
                <a:gd name="T0" fmla="*/ 559 w 753"/>
                <a:gd name="T1" fmla="*/ 80 h 646"/>
                <a:gd name="T2" fmla="*/ 350 w 753"/>
                <a:gd name="T3" fmla="*/ 151 h 646"/>
                <a:gd name="T4" fmla="*/ 0 w 753"/>
                <a:gd name="T5" fmla="*/ 434 h 646"/>
                <a:gd name="T6" fmla="*/ 240 w 753"/>
                <a:gd name="T7" fmla="*/ 329 h 646"/>
                <a:gd name="T8" fmla="*/ 298 w 753"/>
                <a:gd name="T9" fmla="*/ 305 h 646"/>
                <a:gd name="T10" fmla="*/ 200 w 753"/>
                <a:gd name="T11" fmla="*/ 422 h 646"/>
                <a:gd name="T12" fmla="*/ 169 w 753"/>
                <a:gd name="T13" fmla="*/ 588 h 646"/>
                <a:gd name="T14" fmla="*/ 698 w 753"/>
                <a:gd name="T15" fmla="*/ 628 h 646"/>
                <a:gd name="T16" fmla="*/ 738 w 753"/>
                <a:gd name="T17" fmla="*/ 434 h 646"/>
                <a:gd name="T18" fmla="*/ 559 w 753"/>
                <a:gd name="T19" fmla="*/ 8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3" h="646">
                  <a:moveTo>
                    <a:pt x="559" y="80"/>
                  </a:moveTo>
                  <a:cubicBezTo>
                    <a:pt x="559" y="80"/>
                    <a:pt x="470" y="0"/>
                    <a:pt x="350" y="151"/>
                  </a:cubicBezTo>
                  <a:cubicBezTo>
                    <a:pt x="230" y="302"/>
                    <a:pt x="43" y="375"/>
                    <a:pt x="0" y="434"/>
                  </a:cubicBezTo>
                  <a:cubicBezTo>
                    <a:pt x="0" y="434"/>
                    <a:pt x="178" y="360"/>
                    <a:pt x="240" y="329"/>
                  </a:cubicBezTo>
                  <a:cubicBezTo>
                    <a:pt x="301" y="298"/>
                    <a:pt x="298" y="305"/>
                    <a:pt x="298" y="305"/>
                  </a:cubicBezTo>
                  <a:cubicBezTo>
                    <a:pt x="298" y="305"/>
                    <a:pt x="215" y="363"/>
                    <a:pt x="200" y="422"/>
                  </a:cubicBezTo>
                  <a:cubicBezTo>
                    <a:pt x="184" y="480"/>
                    <a:pt x="196" y="529"/>
                    <a:pt x="169" y="588"/>
                  </a:cubicBezTo>
                  <a:cubicBezTo>
                    <a:pt x="141" y="646"/>
                    <a:pt x="698" y="628"/>
                    <a:pt x="698" y="628"/>
                  </a:cubicBezTo>
                  <a:cubicBezTo>
                    <a:pt x="698" y="628"/>
                    <a:pt x="753" y="532"/>
                    <a:pt x="738" y="434"/>
                  </a:cubicBezTo>
                  <a:cubicBezTo>
                    <a:pt x="722" y="335"/>
                    <a:pt x="732" y="92"/>
                    <a:pt x="559" y="80"/>
                  </a:cubicBezTo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1" name="ExtraShape3"/>
            <p:cNvSpPr/>
            <p:nvPr/>
          </p:nvSpPr>
          <p:spPr bwMode="auto">
            <a:xfrm flipH="1">
              <a:off x="3076223" y="2281064"/>
              <a:ext cx="395576" cy="356146"/>
            </a:xfrm>
            <a:custGeom>
              <a:avLst/>
              <a:gdLst>
                <a:gd name="T0" fmla="*/ 147 w 332"/>
                <a:gd name="T1" fmla="*/ 0 h 299"/>
                <a:gd name="T2" fmla="*/ 83 w 332"/>
                <a:gd name="T3" fmla="*/ 166 h 299"/>
                <a:gd name="T4" fmla="*/ 30 w 332"/>
                <a:gd name="T5" fmla="*/ 238 h 299"/>
                <a:gd name="T6" fmla="*/ 155 w 332"/>
                <a:gd name="T7" fmla="*/ 299 h 299"/>
                <a:gd name="T8" fmla="*/ 288 w 332"/>
                <a:gd name="T9" fmla="*/ 257 h 299"/>
                <a:gd name="T10" fmla="*/ 332 w 332"/>
                <a:gd name="T11" fmla="*/ 191 h 299"/>
                <a:gd name="T12" fmla="*/ 280 w 332"/>
                <a:gd name="T13" fmla="*/ 124 h 299"/>
                <a:gd name="T14" fmla="*/ 305 w 332"/>
                <a:gd name="T15" fmla="*/ 58 h 299"/>
                <a:gd name="T16" fmla="*/ 147 w 332"/>
                <a:gd name="T1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2" h="299">
                  <a:moveTo>
                    <a:pt x="147" y="0"/>
                  </a:moveTo>
                  <a:cubicBezTo>
                    <a:pt x="147" y="0"/>
                    <a:pt x="166" y="135"/>
                    <a:pt x="83" y="166"/>
                  </a:cubicBezTo>
                  <a:cubicBezTo>
                    <a:pt x="0" y="196"/>
                    <a:pt x="30" y="238"/>
                    <a:pt x="30" y="238"/>
                  </a:cubicBezTo>
                  <a:cubicBezTo>
                    <a:pt x="155" y="299"/>
                    <a:pt x="155" y="299"/>
                    <a:pt x="155" y="299"/>
                  </a:cubicBezTo>
                  <a:cubicBezTo>
                    <a:pt x="288" y="257"/>
                    <a:pt x="288" y="257"/>
                    <a:pt x="288" y="257"/>
                  </a:cubicBezTo>
                  <a:cubicBezTo>
                    <a:pt x="332" y="191"/>
                    <a:pt x="332" y="191"/>
                    <a:pt x="332" y="191"/>
                  </a:cubicBezTo>
                  <a:cubicBezTo>
                    <a:pt x="332" y="191"/>
                    <a:pt x="260" y="174"/>
                    <a:pt x="280" y="124"/>
                  </a:cubicBezTo>
                  <a:cubicBezTo>
                    <a:pt x="299" y="74"/>
                    <a:pt x="305" y="58"/>
                    <a:pt x="305" y="58"/>
                  </a:cubicBezTo>
                  <a:cubicBezTo>
                    <a:pt x="147" y="0"/>
                    <a:pt x="147" y="0"/>
                    <a:pt x="147" y="0"/>
                  </a:cubicBezTo>
                </a:path>
              </a:pathLst>
            </a:custGeom>
            <a:solidFill>
              <a:srgbClr val="FF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2" name="ExtraShape4"/>
            <p:cNvSpPr/>
            <p:nvPr/>
          </p:nvSpPr>
          <p:spPr bwMode="auto">
            <a:xfrm flipH="1">
              <a:off x="3076223" y="2281064"/>
              <a:ext cx="366321" cy="356146"/>
            </a:xfrm>
            <a:custGeom>
              <a:avLst/>
              <a:gdLst>
                <a:gd name="T0" fmla="*/ 122 w 307"/>
                <a:gd name="T1" fmla="*/ 0 h 299"/>
                <a:gd name="T2" fmla="*/ 124 w 307"/>
                <a:gd name="T3" fmla="*/ 33 h 299"/>
                <a:gd name="T4" fmla="*/ 58 w 307"/>
                <a:gd name="T5" fmla="*/ 166 h 299"/>
                <a:gd name="T6" fmla="*/ 0 w 307"/>
                <a:gd name="T7" fmla="*/ 220 h 299"/>
                <a:gd name="T8" fmla="*/ 5 w 307"/>
                <a:gd name="T9" fmla="*/ 238 h 299"/>
                <a:gd name="T10" fmla="*/ 130 w 307"/>
                <a:gd name="T11" fmla="*/ 299 h 299"/>
                <a:gd name="T12" fmla="*/ 263 w 307"/>
                <a:gd name="T13" fmla="*/ 257 h 299"/>
                <a:gd name="T14" fmla="*/ 307 w 307"/>
                <a:gd name="T15" fmla="*/ 191 h 299"/>
                <a:gd name="T16" fmla="*/ 251 w 307"/>
                <a:gd name="T17" fmla="*/ 141 h 299"/>
                <a:gd name="T18" fmla="*/ 255 w 307"/>
                <a:gd name="T19" fmla="*/ 124 h 299"/>
                <a:gd name="T20" fmla="*/ 280 w 307"/>
                <a:gd name="T21" fmla="*/ 58 h 299"/>
                <a:gd name="T22" fmla="*/ 122 w 307"/>
                <a:gd name="T23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7" h="299">
                  <a:moveTo>
                    <a:pt x="122" y="0"/>
                  </a:moveTo>
                  <a:cubicBezTo>
                    <a:pt x="122" y="0"/>
                    <a:pt x="124" y="13"/>
                    <a:pt x="124" y="33"/>
                  </a:cubicBezTo>
                  <a:cubicBezTo>
                    <a:pt x="124" y="75"/>
                    <a:pt x="115" y="145"/>
                    <a:pt x="58" y="166"/>
                  </a:cubicBezTo>
                  <a:cubicBezTo>
                    <a:pt x="10" y="184"/>
                    <a:pt x="0" y="205"/>
                    <a:pt x="0" y="220"/>
                  </a:cubicBezTo>
                  <a:cubicBezTo>
                    <a:pt x="0" y="231"/>
                    <a:pt x="5" y="238"/>
                    <a:pt x="5" y="238"/>
                  </a:cubicBezTo>
                  <a:cubicBezTo>
                    <a:pt x="130" y="299"/>
                    <a:pt x="130" y="299"/>
                    <a:pt x="130" y="299"/>
                  </a:cubicBezTo>
                  <a:cubicBezTo>
                    <a:pt x="263" y="257"/>
                    <a:pt x="263" y="257"/>
                    <a:pt x="263" y="257"/>
                  </a:cubicBezTo>
                  <a:cubicBezTo>
                    <a:pt x="307" y="191"/>
                    <a:pt x="307" y="191"/>
                    <a:pt x="307" y="191"/>
                  </a:cubicBezTo>
                  <a:cubicBezTo>
                    <a:pt x="307" y="191"/>
                    <a:pt x="251" y="178"/>
                    <a:pt x="251" y="141"/>
                  </a:cubicBezTo>
                  <a:cubicBezTo>
                    <a:pt x="251" y="136"/>
                    <a:pt x="252" y="130"/>
                    <a:pt x="255" y="124"/>
                  </a:cubicBezTo>
                  <a:cubicBezTo>
                    <a:pt x="274" y="74"/>
                    <a:pt x="280" y="58"/>
                    <a:pt x="280" y="58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E5A6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3" name="ExtraShape5"/>
            <p:cNvSpPr/>
            <p:nvPr/>
          </p:nvSpPr>
          <p:spPr bwMode="auto">
            <a:xfrm flipH="1">
              <a:off x="2849816" y="2744054"/>
              <a:ext cx="166626" cy="1063349"/>
            </a:xfrm>
            <a:custGeom>
              <a:avLst/>
              <a:gdLst>
                <a:gd name="T0" fmla="*/ 114 w 139"/>
                <a:gd name="T1" fmla="*/ 0 h 892"/>
                <a:gd name="T2" fmla="*/ 100 w 139"/>
                <a:gd name="T3" fmla="*/ 266 h 892"/>
                <a:gd name="T4" fmla="*/ 100 w 139"/>
                <a:gd name="T5" fmla="*/ 662 h 892"/>
                <a:gd name="T6" fmla="*/ 89 w 139"/>
                <a:gd name="T7" fmla="*/ 881 h 892"/>
                <a:gd name="T8" fmla="*/ 50 w 139"/>
                <a:gd name="T9" fmla="*/ 648 h 892"/>
                <a:gd name="T10" fmla="*/ 0 w 139"/>
                <a:gd name="T11" fmla="*/ 327 h 892"/>
                <a:gd name="T12" fmla="*/ 6 w 139"/>
                <a:gd name="T13" fmla="*/ 8 h 892"/>
                <a:gd name="T14" fmla="*/ 114 w 139"/>
                <a:gd name="T15" fmla="*/ 0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892">
                  <a:moveTo>
                    <a:pt x="114" y="0"/>
                  </a:moveTo>
                  <a:cubicBezTo>
                    <a:pt x="114" y="0"/>
                    <a:pt x="94" y="255"/>
                    <a:pt x="100" y="266"/>
                  </a:cubicBezTo>
                  <a:cubicBezTo>
                    <a:pt x="106" y="277"/>
                    <a:pt x="100" y="662"/>
                    <a:pt x="100" y="662"/>
                  </a:cubicBezTo>
                  <a:cubicBezTo>
                    <a:pt x="100" y="662"/>
                    <a:pt x="139" y="870"/>
                    <a:pt x="89" y="881"/>
                  </a:cubicBezTo>
                  <a:cubicBezTo>
                    <a:pt x="39" y="892"/>
                    <a:pt x="50" y="648"/>
                    <a:pt x="50" y="648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114" y="0"/>
                    <a:pt x="114" y="0"/>
                    <a:pt x="114" y="0"/>
                  </a:cubicBezTo>
                </a:path>
              </a:pathLst>
            </a:custGeom>
            <a:solidFill>
              <a:srgbClr val="FF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4" name="ExtraShape6"/>
            <p:cNvSpPr/>
            <p:nvPr/>
          </p:nvSpPr>
          <p:spPr bwMode="auto">
            <a:xfrm flipH="1">
              <a:off x="2880343" y="2744054"/>
              <a:ext cx="136099" cy="1050629"/>
            </a:xfrm>
            <a:custGeom>
              <a:avLst/>
              <a:gdLst>
                <a:gd name="T0" fmla="*/ 114 w 114"/>
                <a:gd name="T1" fmla="*/ 0 h 881"/>
                <a:gd name="T2" fmla="*/ 6 w 114"/>
                <a:gd name="T3" fmla="*/ 8 h 881"/>
                <a:gd name="T4" fmla="*/ 0 w 114"/>
                <a:gd name="T5" fmla="*/ 327 h 881"/>
                <a:gd name="T6" fmla="*/ 50 w 114"/>
                <a:gd name="T7" fmla="*/ 648 h 881"/>
                <a:gd name="T8" fmla="*/ 50 w 114"/>
                <a:gd name="T9" fmla="*/ 648 h 881"/>
                <a:gd name="T10" fmla="*/ 49 w 114"/>
                <a:gd name="T11" fmla="*/ 703 h 881"/>
                <a:gd name="T12" fmla="*/ 86 w 114"/>
                <a:gd name="T13" fmla="*/ 881 h 881"/>
                <a:gd name="T14" fmla="*/ 89 w 114"/>
                <a:gd name="T15" fmla="*/ 881 h 881"/>
                <a:gd name="T16" fmla="*/ 114 w 114"/>
                <a:gd name="T17" fmla="*/ 802 h 881"/>
                <a:gd name="T18" fmla="*/ 100 w 114"/>
                <a:gd name="T19" fmla="*/ 662 h 881"/>
                <a:gd name="T20" fmla="*/ 100 w 114"/>
                <a:gd name="T21" fmla="*/ 662 h 881"/>
                <a:gd name="T22" fmla="*/ 102 w 114"/>
                <a:gd name="T23" fmla="*/ 373 h 881"/>
                <a:gd name="T24" fmla="*/ 100 w 114"/>
                <a:gd name="T25" fmla="*/ 266 h 881"/>
                <a:gd name="T26" fmla="*/ 99 w 114"/>
                <a:gd name="T27" fmla="*/ 251 h 881"/>
                <a:gd name="T28" fmla="*/ 114 w 114"/>
                <a:gd name="T29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881">
                  <a:moveTo>
                    <a:pt x="114" y="0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50" y="648"/>
                    <a:pt x="50" y="648"/>
                    <a:pt x="50" y="648"/>
                  </a:cubicBezTo>
                  <a:cubicBezTo>
                    <a:pt x="50" y="648"/>
                    <a:pt x="50" y="648"/>
                    <a:pt x="50" y="648"/>
                  </a:cubicBezTo>
                  <a:cubicBezTo>
                    <a:pt x="50" y="648"/>
                    <a:pt x="49" y="671"/>
                    <a:pt x="49" y="703"/>
                  </a:cubicBezTo>
                  <a:cubicBezTo>
                    <a:pt x="49" y="772"/>
                    <a:pt x="54" y="881"/>
                    <a:pt x="86" y="881"/>
                  </a:cubicBezTo>
                  <a:cubicBezTo>
                    <a:pt x="87" y="881"/>
                    <a:pt x="88" y="881"/>
                    <a:pt x="89" y="881"/>
                  </a:cubicBezTo>
                  <a:cubicBezTo>
                    <a:pt x="108" y="877"/>
                    <a:pt x="114" y="842"/>
                    <a:pt x="114" y="802"/>
                  </a:cubicBezTo>
                  <a:cubicBezTo>
                    <a:pt x="114" y="739"/>
                    <a:pt x="100" y="662"/>
                    <a:pt x="100" y="662"/>
                  </a:cubicBezTo>
                  <a:cubicBezTo>
                    <a:pt x="100" y="662"/>
                    <a:pt x="100" y="662"/>
                    <a:pt x="100" y="662"/>
                  </a:cubicBezTo>
                  <a:cubicBezTo>
                    <a:pt x="100" y="662"/>
                    <a:pt x="102" y="491"/>
                    <a:pt x="102" y="373"/>
                  </a:cubicBezTo>
                  <a:cubicBezTo>
                    <a:pt x="102" y="315"/>
                    <a:pt x="102" y="269"/>
                    <a:pt x="100" y="266"/>
                  </a:cubicBezTo>
                  <a:cubicBezTo>
                    <a:pt x="99" y="264"/>
                    <a:pt x="99" y="259"/>
                    <a:pt x="99" y="251"/>
                  </a:cubicBezTo>
                  <a:cubicBezTo>
                    <a:pt x="99" y="195"/>
                    <a:pt x="114" y="0"/>
                    <a:pt x="114" y="0"/>
                  </a:cubicBezTo>
                </a:path>
              </a:pathLst>
            </a:custGeom>
            <a:solidFill>
              <a:srgbClr val="E5A6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5" name="ExtraShape7"/>
            <p:cNvSpPr/>
            <p:nvPr/>
          </p:nvSpPr>
          <p:spPr bwMode="auto">
            <a:xfrm flipH="1">
              <a:off x="3236489" y="3658584"/>
              <a:ext cx="398120" cy="1301204"/>
            </a:xfrm>
            <a:custGeom>
              <a:avLst/>
              <a:gdLst>
                <a:gd name="T0" fmla="*/ 91 w 333"/>
                <a:gd name="T1" fmla="*/ 0 h 1092"/>
                <a:gd name="T2" fmla="*/ 3 w 333"/>
                <a:gd name="T3" fmla="*/ 516 h 1092"/>
                <a:gd name="T4" fmla="*/ 42 w 333"/>
                <a:gd name="T5" fmla="*/ 920 h 1092"/>
                <a:gd name="T6" fmla="*/ 39 w 333"/>
                <a:gd name="T7" fmla="*/ 1034 h 1092"/>
                <a:gd name="T8" fmla="*/ 80 w 333"/>
                <a:gd name="T9" fmla="*/ 1092 h 1092"/>
                <a:gd name="T10" fmla="*/ 133 w 333"/>
                <a:gd name="T11" fmla="*/ 1062 h 1092"/>
                <a:gd name="T12" fmla="*/ 152 w 333"/>
                <a:gd name="T13" fmla="*/ 1039 h 1092"/>
                <a:gd name="T14" fmla="*/ 152 w 333"/>
                <a:gd name="T15" fmla="*/ 1020 h 1092"/>
                <a:gd name="T16" fmla="*/ 147 w 333"/>
                <a:gd name="T17" fmla="*/ 851 h 1092"/>
                <a:gd name="T18" fmla="*/ 161 w 333"/>
                <a:gd name="T19" fmla="*/ 530 h 1092"/>
                <a:gd name="T20" fmla="*/ 333 w 333"/>
                <a:gd name="T21" fmla="*/ 20 h 1092"/>
                <a:gd name="T22" fmla="*/ 91 w 333"/>
                <a:gd name="T23" fmla="*/ 0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3" h="1092">
                  <a:moveTo>
                    <a:pt x="91" y="0"/>
                  </a:moveTo>
                  <a:cubicBezTo>
                    <a:pt x="91" y="0"/>
                    <a:pt x="0" y="347"/>
                    <a:pt x="3" y="516"/>
                  </a:cubicBezTo>
                  <a:cubicBezTo>
                    <a:pt x="6" y="685"/>
                    <a:pt x="42" y="920"/>
                    <a:pt x="42" y="920"/>
                  </a:cubicBezTo>
                  <a:cubicBezTo>
                    <a:pt x="42" y="920"/>
                    <a:pt x="47" y="1023"/>
                    <a:pt x="39" y="1034"/>
                  </a:cubicBezTo>
                  <a:cubicBezTo>
                    <a:pt x="31" y="1045"/>
                    <a:pt x="80" y="1092"/>
                    <a:pt x="80" y="1092"/>
                  </a:cubicBezTo>
                  <a:cubicBezTo>
                    <a:pt x="133" y="1062"/>
                    <a:pt x="133" y="1062"/>
                    <a:pt x="133" y="1062"/>
                  </a:cubicBezTo>
                  <a:cubicBezTo>
                    <a:pt x="152" y="1039"/>
                    <a:pt x="152" y="1039"/>
                    <a:pt x="152" y="1039"/>
                  </a:cubicBezTo>
                  <a:cubicBezTo>
                    <a:pt x="152" y="1020"/>
                    <a:pt x="152" y="1020"/>
                    <a:pt x="152" y="1020"/>
                  </a:cubicBezTo>
                  <a:cubicBezTo>
                    <a:pt x="152" y="1020"/>
                    <a:pt x="122" y="926"/>
                    <a:pt x="147" y="851"/>
                  </a:cubicBezTo>
                  <a:cubicBezTo>
                    <a:pt x="172" y="776"/>
                    <a:pt x="186" y="588"/>
                    <a:pt x="161" y="530"/>
                  </a:cubicBezTo>
                  <a:cubicBezTo>
                    <a:pt x="333" y="20"/>
                    <a:pt x="333" y="20"/>
                    <a:pt x="333" y="20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6" name="ExtraShape8"/>
            <p:cNvSpPr/>
            <p:nvPr/>
          </p:nvSpPr>
          <p:spPr bwMode="auto">
            <a:xfrm flipH="1">
              <a:off x="2870168" y="3586083"/>
              <a:ext cx="340882" cy="1368616"/>
            </a:xfrm>
            <a:custGeom>
              <a:avLst/>
              <a:gdLst>
                <a:gd name="T0" fmla="*/ 39 w 285"/>
                <a:gd name="T1" fmla="*/ 83 h 1148"/>
                <a:gd name="T2" fmla="*/ 39 w 285"/>
                <a:gd name="T3" fmla="*/ 427 h 1148"/>
                <a:gd name="T4" fmla="*/ 47 w 285"/>
                <a:gd name="T5" fmla="*/ 552 h 1148"/>
                <a:gd name="T6" fmla="*/ 0 w 285"/>
                <a:gd name="T7" fmla="*/ 1067 h 1148"/>
                <a:gd name="T8" fmla="*/ 5 w 285"/>
                <a:gd name="T9" fmla="*/ 1148 h 1148"/>
                <a:gd name="T10" fmla="*/ 75 w 285"/>
                <a:gd name="T11" fmla="*/ 1142 h 1148"/>
                <a:gd name="T12" fmla="*/ 83 w 285"/>
                <a:gd name="T13" fmla="*/ 1073 h 1148"/>
                <a:gd name="T14" fmla="*/ 183 w 285"/>
                <a:gd name="T15" fmla="*/ 768 h 1148"/>
                <a:gd name="T16" fmla="*/ 199 w 285"/>
                <a:gd name="T17" fmla="*/ 513 h 1148"/>
                <a:gd name="T18" fmla="*/ 285 w 285"/>
                <a:gd name="T19" fmla="*/ 0 h 1148"/>
                <a:gd name="T20" fmla="*/ 39 w 285"/>
                <a:gd name="T21" fmla="*/ 83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5" h="1148">
                  <a:moveTo>
                    <a:pt x="39" y="83"/>
                  </a:moveTo>
                  <a:cubicBezTo>
                    <a:pt x="39" y="427"/>
                    <a:pt x="39" y="427"/>
                    <a:pt x="39" y="427"/>
                  </a:cubicBezTo>
                  <a:cubicBezTo>
                    <a:pt x="39" y="469"/>
                    <a:pt x="42" y="510"/>
                    <a:pt x="47" y="552"/>
                  </a:cubicBezTo>
                  <a:cubicBezTo>
                    <a:pt x="55" y="613"/>
                    <a:pt x="0" y="1067"/>
                    <a:pt x="0" y="1067"/>
                  </a:cubicBezTo>
                  <a:cubicBezTo>
                    <a:pt x="5" y="1148"/>
                    <a:pt x="5" y="1148"/>
                    <a:pt x="5" y="1148"/>
                  </a:cubicBezTo>
                  <a:cubicBezTo>
                    <a:pt x="75" y="1142"/>
                    <a:pt x="75" y="1142"/>
                    <a:pt x="75" y="1142"/>
                  </a:cubicBezTo>
                  <a:cubicBezTo>
                    <a:pt x="83" y="1073"/>
                    <a:pt x="83" y="1073"/>
                    <a:pt x="83" y="1073"/>
                  </a:cubicBezTo>
                  <a:cubicBezTo>
                    <a:pt x="183" y="768"/>
                    <a:pt x="183" y="768"/>
                    <a:pt x="183" y="768"/>
                  </a:cubicBezTo>
                  <a:cubicBezTo>
                    <a:pt x="183" y="768"/>
                    <a:pt x="216" y="582"/>
                    <a:pt x="199" y="513"/>
                  </a:cubicBezTo>
                  <a:cubicBezTo>
                    <a:pt x="183" y="444"/>
                    <a:pt x="285" y="0"/>
                    <a:pt x="285" y="0"/>
                  </a:cubicBezTo>
                  <a:lnTo>
                    <a:pt x="39" y="83"/>
                  </a:lnTo>
                  <a:close/>
                </a:path>
              </a:pathLst>
            </a:custGeom>
            <a:solidFill>
              <a:srgbClr val="FF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7" name="ExtraShape9"/>
            <p:cNvSpPr/>
            <p:nvPr/>
          </p:nvSpPr>
          <p:spPr bwMode="auto">
            <a:xfrm flipH="1">
              <a:off x="2992275" y="4883471"/>
              <a:ext cx="248030" cy="262021"/>
            </a:xfrm>
            <a:custGeom>
              <a:avLst/>
              <a:gdLst>
                <a:gd name="T0" fmla="*/ 8 w 208"/>
                <a:gd name="T1" fmla="*/ 39 h 219"/>
                <a:gd name="T2" fmla="*/ 29 w 208"/>
                <a:gd name="T3" fmla="*/ 35 h 219"/>
                <a:gd name="T4" fmla="*/ 64 w 208"/>
                <a:gd name="T5" fmla="*/ 9 h 219"/>
                <a:gd name="T6" fmla="*/ 102 w 208"/>
                <a:gd name="T7" fmla="*/ 32 h 219"/>
                <a:gd name="T8" fmla="*/ 111 w 208"/>
                <a:gd name="T9" fmla="*/ 47 h 219"/>
                <a:gd name="T10" fmla="*/ 155 w 208"/>
                <a:gd name="T11" fmla="*/ 117 h 219"/>
                <a:gd name="T12" fmla="*/ 166 w 208"/>
                <a:gd name="T13" fmla="*/ 211 h 219"/>
                <a:gd name="T14" fmla="*/ 52 w 208"/>
                <a:gd name="T15" fmla="*/ 205 h 219"/>
                <a:gd name="T16" fmla="*/ 30 w 208"/>
                <a:gd name="T17" fmla="*/ 164 h 219"/>
                <a:gd name="T18" fmla="*/ 3 w 208"/>
                <a:gd name="T19" fmla="*/ 136 h 219"/>
                <a:gd name="T20" fmla="*/ 8 w 208"/>
                <a:gd name="T21" fmla="*/ 3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219">
                  <a:moveTo>
                    <a:pt x="8" y="39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44" y="0"/>
                    <a:pt x="64" y="9"/>
                  </a:cubicBezTo>
                  <a:cubicBezTo>
                    <a:pt x="77" y="15"/>
                    <a:pt x="90" y="23"/>
                    <a:pt x="102" y="32"/>
                  </a:cubicBezTo>
                  <a:cubicBezTo>
                    <a:pt x="111" y="47"/>
                    <a:pt x="111" y="47"/>
                    <a:pt x="111" y="47"/>
                  </a:cubicBezTo>
                  <a:cubicBezTo>
                    <a:pt x="111" y="47"/>
                    <a:pt x="130" y="89"/>
                    <a:pt x="155" y="117"/>
                  </a:cubicBezTo>
                  <a:cubicBezTo>
                    <a:pt x="180" y="144"/>
                    <a:pt x="208" y="205"/>
                    <a:pt x="166" y="211"/>
                  </a:cubicBezTo>
                  <a:cubicBezTo>
                    <a:pt x="125" y="217"/>
                    <a:pt x="69" y="219"/>
                    <a:pt x="52" y="205"/>
                  </a:cubicBezTo>
                  <a:cubicBezTo>
                    <a:pt x="36" y="192"/>
                    <a:pt x="47" y="169"/>
                    <a:pt x="30" y="164"/>
                  </a:cubicBezTo>
                  <a:cubicBezTo>
                    <a:pt x="14" y="158"/>
                    <a:pt x="0" y="142"/>
                    <a:pt x="3" y="136"/>
                  </a:cubicBezTo>
                  <a:cubicBezTo>
                    <a:pt x="5" y="131"/>
                    <a:pt x="8" y="39"/>
                    <a:pt x="8" y="39"/>
                  </a:cubicBez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8" name="ExtraShape"/>
            <p:cNvSpPr/>
            <p:nvPr/>
          </p:nvSpPr>
          <p:spPr bwMode="auto">
            <a:xfrm flipH="1">
              <a:off x="3017714" y="2100448"/>
              <a:ext cx="295092" cy="293820"/>
            </a:xfrm>
            <a:prstGeom prst="ellipse">
              <a:avLst/>
            </a:prstGeom>
            <a:solidFill>
              <a:srgbClr val="FF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9" name="ExtraShape11"/>
            <p:cNvSpPr/>
            <p:nvPr/>
          </p:nvSpPr>
          <p:spPr bwMode="auto">
            <a:xfrm flipH="1">
              <a:off x="3016441" y="2489664"/>
              <a:ext cx="426103" cy="409567"/>
            </a:xfrm>
            <a:custGeom>
              <a:avLst/>
              <a:gdLst>
                <a:gd name="T0" fmla="*/ 0 w 357"/>
                <a:gd name="T1" fmla="*/ 13 h 343"/>
                <a:gd name="T2" fmla="*/ 36 w 357"/>
                <a:gd name="T3" fmla="*/ 0 h 343"/>
                <a:gd name="T4" fmla="*/ 100 w 357"/>
                <a:gd name="T5" fmla="*/ 38 h 343"/>
                <a:gd name="T6" fmla="*/ 294 w 357"/>
                <a:gd name="T7" fmla="*/ 11 h 343"/>
                <a:gd name="T8" fmla="*/ 327 w 357"/>
                <a:gd name="T9" fmla="*/ 24 h 343"/>
                <a:gd name="T10" fmla="*/ 357 w 357"/>
                <a:gd name="T11" fmla="*/ 38 h 343"/>
                <a:gd name="T12" fmla="*/ 343 w 357"/>
                <a:gd name="T13" fmla="*/ 110 h 343"/>
                <a:gd name="T14" fmla="*/ 316 w 357"/>
                <a:gd name="T15" fmla="*/ 243 h 343"/>
                <a:gd name="T16" fmla="*/ 280 w 357"/>
                <a:gd name="T17" fmla="*/ 343 h 343"/>
                <a:gd name="T18" fmla="*/ 177 w 357"/>
                <a:gd name="T19" fmla="*/ 321 h 343"/>
                <a:gd name="T20" fmla="*/ 66 w 357"/>
                <a:gd name="T21" fmla="*/ 240 h 343"/>
                <a:gd name="T22" fmla="*/ 25 w 357"/>
                <a:gd name="T23" fmla="*/ 132 h 343"/>
                <a:gd name="T24" fmla="*/ 25 w 357"/>
                <a:gd name="T25" fmla="*/ 33 h 343"/>
                <a:gd name="T26" fmla="*/ 0 w 357"/>
                <a:gd name="T27" fmla="*/ 1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343">
                  <a:moveTo>
                    <a:pt x="0" y="13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22" y="24"/>
                    <a:pt x="100" y="38"/>
                  </a:cubicBezTo>
                  <a:cubicBezTo>
                    <a:pt x="177" y="52"/>
                    <a:pt x="257" y="57"/>
                    <a:pt x="294" y="11"/>
                  </a:cubicBezTo>
                  <a:cubicBezTo>
                    <a:pt x="294" y="11"/>
                    <a:pt x="307" y="5"/>
                    <a:pt x="327" y="24"/>
                  </a:cubicBezTo>
                  <a:cubicBezTo>
                    <a:pt x="346" y="44"/>
                    <a:pt x="357" y="38"/>
                    <a:pt x="357" y="38"/>
                  </a:cubicBezTo>
                  <a:cubicBezTo>
                    <a:pt x="343" y="110"/>
                    <a:pt x="343" y="110"/>
                    <a:pt x="343" y="110"/>
                  </a:cubicBezTo>
                  <a:cubicBezTo>
                    <a:pt x="316" y="243"/>
                    <a:pt x="316" y="243"/>
                    <a:pt x="316" y="243"/>
                  </a:cubicBezTo>
                  <a:cubicBezTo>
                    <a:pt x="280" y="343"/>
                    <a:pt x="280" y="343"/>
                    <a:pt x="280" y="343"/>
                  </a:cubicBezTo>
                  <a:cubicBezTo>
                    <a:pt x="177" y="321"/>
                    <a:pt x="177" y="321"/>
                    <a:pt x="177" y="321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25" y="132"/>
                    <a:pt x="25" y="132"/>
                    <a:pt x="25" y="132"/>
                  </a:cubicBezTo>
                  <a:cubicBezTo>
                    <a:pt x="25" y="33"/>
                    <a:pt x="25" y="33"/>
                    <a:pt x="25" y="33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0" name="ExtraShape1"/>
            <p:cNvSpPr/>
            <p:nvPr/>
          </p:nvSpPr>
          <p:spPr bwMode="auto">
            <a:xfrm flipH="1">
              <a:off x="2886703" y="2502383"/>
              <a:ext cx="721195" cy="630886"/>
            </a:xfrm>
            <a:custGeom>
              <a:avLst/>
              <a:gdLst>
                <a:gd name="T0" fmla="*/ 477 w 604"/>
                <a:gd name="T1" fmla="*/ 41 h 529"/>
                <a:gd name="T2" fmla="*/ 505 w 604"/>
                <a:gd name="T3" fmla="*/ 22 h 529"/>
                <a:gd name="T4" fmla="*/ 604 w 604"/>
                <a:gd name="T5" fmla="*/ 82 h 529"/>
                <a:gd name="T6" fmla="*/ 532 w 604"/>
                <a:gd name="T7" fmla="*/ 221 h 529"/>
                <a:gd name="T8" fmla="*/ 530 w 604"/>
                <a:gd name="T9" fmla="*/ 340 h 529"/>
                <a:gd name="T10" fmla="*/ 505 w 604"/>
                <a:gd name="T11" fmla="*/ 418 h 529"/>
                <a:gd name="T12" fmla="*/ 485 w 604"/>
                <a:gd name="T13" fmla="*/ 501 h 529"/>
                <a:gd name="T14" fmla="*/ 133 w 604"/>
                <a:gd name="T15" fmla="*/ 529 h 529"/>
                <a:gd name="T16" fmla="*/ 114 w 604"/>
                <a:gd name="T17" fmla="*/ 490 h 529"/>
                <a:gd name="T18" fmla="*/ 114 w 604"/>
                <a:gd name="T19" fmla="*/ 465 h 529"/>
                <a:gd name="T20" fmla="*/ 108 w 604"/>
                <a:gd name="T21" fmla="*/ 448 h 529"/>
                <a:gd name="T22" fmla="*/ 108 w 604"/>
                <a:gd name="T23" fmla="*/ 426 h 529"/>
                <a:gd name="T24" fmla="*/ 94 w 604"/>
                <a:gd name="T25" fmla="*/ 315 h 529"/>
                <a:gd name="T26" fmla="*/ 94 w 604"/>
                <a:gd name="T27" fmla="*/ 207 h 529"/>
                <a:gd name="T28" fmla="*/ 0 w 604"/>
                <a:gd name="T29" fmla="*/ 82 h 529"/>
                <a:gd name="T30" fmla="*/ 50 w 604"/>
                <a:gd name="T31" fmla="*/ 27 h 529"/>
                <a:gd name="T32" fmla="*/ 146 w 604"/>
                <a:gd name="T33" fmla="*/ 0 h 529"/>
                <a:gd name="T34" fmla="*/ 164 w 604"/>
                <a:gd name="T35" fmla="*/ 26 h 529"/>
                <a:gd name="T36" fmla="*/ 189 w 604"/>
                <a:gd name="T37" fmla="*/ 227 h 529"/>
                <a:gd name="T38" fmla="*/ 225 w 604"/>
                <a:gd name="T39" fmla="*/ 349 h 529"/>
                <a:gd name="T40" fmla="*/ 376 w 604"/>
                <a:gd name="T41" fmla="*/ 323 h 529"/>
                <a:gd name="T42" fmla="*/ 435 w 604"/>
                <a:gd name="T43" fmla="*/ 224 h 529"/>
                <a:gd name="T44" fmla="*/ 474 w 604"/>
                <a:gd name="T45" fmla="*/ 107 h 529"/>
                <a:gd name="T46" fmla="*/ 477 w 604"/>
                <a:gd name="T47" fmla="*/ 4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4" h="529">
                  <a:moveTo>
                    <a:pt x="477" y="41"/>
                  </a:moveTo>
                  <a:cubicBezTo>
                    <a:pt x="505" y="22"/>
                    <a:pt x="505" y="22"/>
                    <a:pt x="505" y="22"/>
                  </a:cubicBezTo>
                  <a:cubicBezTo>
                    <a:pt x="505" y="22"/>
                    <a:pt x="599" y="38"/>
                    <a:pt x="604" y="82"/>
                  </a:cubicBezTo>
                  <a:cubicBezTo>
                    <a:pt x="532" y="221"/>
                    <a:pt x="532" y="221"/>
                    <a:pt x="532" y="221"/>
                  </a:cubicBezTo>
                  <a:cubicBezTo>
                    <a:pt x="547" y="260"/>
                    <a:pt x="546" y="302"/>
                    <a:pt x="530" y="340"/>
                  </a:cubicBezTo>
                  <a:cubicBezTo>
                    <a:pt x="502" y="404"/>
                    <a:pt x="505" y="418"/>
                    <a:pt x="505" y="418"/>
                  </a:cubicBezTo>
                  <a:cubicBezTo>
                    <a:pt x="485" y="501"/>
                    <a:pt x="485" y="501"/>
                    <a:pt x="485" y="501"/>
                  </a:cubicBezTo>
                  <a:cubicBezTo>
                    <a:pt x="133" y="529"/>
                    <a:pt x="133" y="529"/>
                    <a:pt x="133" y="529"/>
                  </a:cubicBezTo>
                  <a:cubicBezTo>
                    <a:pt x="133" y="529"/>
                    <a:pt x="119" y="495"/>
                    <a:pt x="114" y="490"/>
                  </a:cubicBezTo>
                  <a:cubicBezTo>
                    <a:pt x="108" y="484"/>
                    <a:pt x="108" y="465"/>
                    <a:pt x="114" y="465"/>
                  </a:cubicBezTo>
                  <a:cubicBezTo>
                    <a:pt x="119" y="465"/>
                    <a:pt x="114" y="457"/>
                    <a:pt x="108" y="448"/>
                  </a:cubicBezTo>
                  <a:cubicBezTo>
                    <a:pt x="103" y="440"/>
                    <a:pt x="100" y="437"/>
                    <a:pt x="108" y="426"/>
                  </a:cubicBezTo>
                  <a:cubicBezTo>
                    <a:pt x="117" y="415"/>
                    <a:pt x="94" y="315"/>
                    <a:pt x="94" y="315"/>
                  </a:cubicBezTo>
                  <a:cubicBezTo>
                    <a:pt x="94" y="207"/>
                    <a:pt x="94" y="207"/>
                    <a:pt x="94" y="20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33" y="33"/>
                    <a:pt x="50" y="27"/>
                  </a:cubicBezTo>
                  <a:cubicBezTo>
                    <a:pt x="67" y="22"/>
                    <a:pt x="146" y="0"/>
                    <a:pt x="146" y="0"/>
                  </a:cubicBezTo>
                  <a:cubicBezTo>
                    <a:pt x="164" y="26"/>
                    <a:pt x="164" y="26"/>
                    <a:pt x="164" y="26"/>
                  </a:cubicBezTo>
                  <a:cubicBezTo>
                    <a:pt x="189" y="227"/>
                    <a:pt x="189" y="227"/>
                    <a:pt x="189" y="227"/>
                  </a:cubicBezTo>
                  <a:cubicBezTo>
                    <a:pt x="225" y="349"/>
                    <a:pt x="225" y="349"/>
                    <a:pt x="225" y="349"/>
                  </a:cubicBezTo>
                  <a:cubicBezTo>
                    <a:pt x="376" y="323"/>
                    <a:pt x="376" y="323"/>
                    <a:pt x="376" y="323"/>
                  </a:cubicBezTo>
                  <a:cubicBezTo>
                    <a:pt x="435" y="224"/>
                    <a:pt x="435" y="224"/>
                    <a:pt x="435" y="224"/>
                  </a:cubicBezTo>
                  <a:cubicBezTo>
                    <a:pt x="474" y="107"/>
                    <a:pt x="474" y="107"/>
                    <a:pt x="474" y="107"/>
                  </a:cubicBezTo>
                  <a:lnTo>
                    <a:pt x="477" y="4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1" name="ExtraShape2"/>
            <p:cNvSpPr/>
            <p:nvPr/>
          </p:nvSpPr>
          <p:spPr bwMode="auto">
            <a:xfrm flipH="1">
              <a:off x="2863807" y="2581244"/>
              <a:ext cx="136099" cy="244214"/>
            </a:xfrm>
            <a:custGeom>
              <a:avLst/>
              <a:gdLst>
                <a:gd name="T0" fmla="*/ 72 w 114"/>
                <a:gd name="T1" fmla="*/ 0 h 205"/>
                <a:gd name="T2" fmla="*/ 94 w 114"/>
                <a:gd name="T3" fmla="*/ 16 h 205"/>
                <a:gd name="T4" fmla="*/ 108 w 114"/>
                <a:gd name="T5" fmla="*/ 183 h 205"/>
                <a:gd name="T6" fmla="*/ 3 w 114"/>
                <a:gd name="T7" fmla="*/ 199 h 205"/>
                <a:gd name="T8" fmla="*/ 72 w 114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205">
                  <a:moveTo>
                    <a:pt x="72" y="0"/>
                  </a:moveTo>
                  <a:cubicBezTo>
                    <a:pt x="94" y="16"/>
                    <a:pt x="94" y="16"/>
                    <a:pt x="94" y="16"/>
                  </a:cubicBezTo>
                  <a:cubicBezTo>
                    <a:pt x="94" y="16"/>
                    <a:pt x="114" y="172"/>
                    <a:pt x="108" y="183"/>
                  </a:cubicBezTo>
                  <a:cubicBezTo>
                    <a:pt x="103" y="194"/>
                    <a:pt x="6" y="205"/>
                    <a:pt x="3" y="199"/>
                  </a:cubicBezTo>
                  <a:cubicBezTo>
                    <a:pt x="0" y="194"/>
                    <a:pt x="72" y="0"/>
                    <a:pt x="72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2" name="ExtraShape3"/>
            <p:cNvSpPr/>
            <p:nvPr/>
          </p:nvSpPr>
          <p:spPr bwMode="auto">
            <a:xfrm flipH="1">
              <a:off x="2797667" y="2475672"/>
              <a:ext cx="773344" cy="1271948"/>
            </a:xfrm>
            <a:custGeom>
              <a:avLst/>
              <a:gdLst>
                <a:gd name="T0" fmla="*/ 94 w 648"/>
                <a:gd name="T1" fmla="*/ 11 h 1067"/>
                <a:gd name="T2" fmla="*/ 122 w 648"/>
                <a:gd name="T3" fmla="*/ 194 h 1067"/>
                <a:gd name="T4" fmla="*/ 102 w 648"/>
                <a:gd name="T5" fmla="*/ 521 h 1067"/>
                <a:gd name="T6" fmla="*/ 108 w 648"/>
                <a:gd name="T7" fmla="*/ 538 h 1067"/>
                <a:gd name="T8" fmla="*/ 94 w 648"/>
                <a:gd name="T9" fmla="*/ 543 h 1067"/>
                <a:gd name="T10" fmla="*/ 94 w 648"/>
                <a:gd name="T11" fmla="*/ 590 h 1067"/>
                <a:gd name="T12" fmla="*/ 72 w 648"/>
                <a:gd name="T13" fmla="*/ 699 h 1067"/>
                <a:gd name="T14" fmla="*/ 25 w 648"/>
                <a:gd name="T15" fmla="*/ 1017 h 1067"/>
                <a:gd name="T16" fmla="*/ 280 w 648"/>
                <a:gd name="T17" fmla="*/ 1059 h 1067"/>
                <a:gd name="T18" fmla="*/ 645 w 648"/>
                <a:gd name="T19" fmla="*/ 929 h 1067"/>
                <a:gd name="T20" fmla="*/ 504 w 648"/>
                <a:gd name="T21" fmla="*/ 552 h 1067"/>
                <a:gd name="T22" fmla="*/ 479 w 648"/>
                <a:gd name="T23" fmla="*/ 505 h 1067"/>
                <a:gd name="T24" fmla="*/ 504 w 648"/>
                <a:gd name="T25" fmla="*/ 455 h 1067"/>
                <a:gd name="T26" fmla="*/ 451 w 648"/>
                <a:gd name="T27" fmla="*/ 200 h 1067"/>
                <a:gd name="T28" fmla="*/ 482 w 648"/>
                <a:gd name="T29" fmla="*/ 33 h 1067"/>
                <a:gd name="T30" fmla="*/ 440 w 648"/>
                <a:gd name="T31" fmla="*/ 22 h 1067"/>
                <a:gd name="T32" fmla="*/ 410 w 648"/>
                <a:gd name="T33" fmla="*/ 183 h 1067"/>
                <a:gd name="T34" fmla="*/ 166 w 648"/>
                <a:gd name="T35" fmla="*/ 189 h 1067"/>
                <a:gd name="T36" fmla="*/ 138 w 648"/>
                <a:gd name="T37" fmla="*/ 0 h 1067"/>
                <a:gd name="T38" fmla="*/ 94 w 648"/>
                <a:gd name="T39" fmla="*/ 11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8" h="1067">
                  <a:moveTo>
                    <a:pt x="94" y="11"/>
                  </a:moveTo>
                  <a:cubicBezTo>
                    <a:pt x="122" y="194"/>
                    <a:pt x="122" y="194"/>
                    <a:pt x="122" y="194"/>
                  </a:cubicBezTo>
                  <a:cubicBezTo>
                    <a:pt x="122" y="194"/>
                    <a:pt x="97" y="466"/>
                    <a:pt x="102" y="521"/>
                  </a:cubicBezTo>
                  <a:cubicBezTo>
                    <a:pt x="108" y="538"/>
                    <a:pt x="108" y="538"/>
                    <a:pt x="108" y="538"/>
                  </a:cubicBezTo>
                  <a:cubicBezTo>
                    <a:pt x="108" y="538"/>
                    <a:pt x="97" y="532"/>
                    <a:pt x="94" y="543"/>
                  </a:cubicBezTo>
                  <a:cubicBezTo>
                    <a:pt x="91" y="554"/>
                    <a:pt x="94" y="590"/>
                    <a:pt x="94" y="590"/>
                  </a:cubicBezTo>
                  <a:cubicBezTo>
                    <a:pt x="94" y="590"/>
                    <a:pt x="77" y="607"/>
                    <a:pt x="72" y="699"/>
                  </a:cubicBezTo>
                  <a:cubicBezTo>
                    <a:pt x="66" y="790"/>
                    <a:pt x="0" y="1009"/>
                    <a:pt x="25" y="1017"/>
                  </a:cubicBezTo>
                  <a:cubicBezTo>
                    <a:pt x="50" y="1026"/>
                    <a:pt x="199" y="1067"/>
                    <a:pt x="280" y="1059"/>
                  </a:cubicBezTo>
                  <a:cubicBezTo>
                    <a:pt x="360" y="1050"/>
                    <a:pt x="648" y="953"/>
                    <a:pt x="645" y="929"/>
                  </a:cubicBezTo>
                  <a:cubicBezTo>
                    <a:pt x="643" y="904"/>
                    <a:pt x="504" y="552"/>
                    <a:pt x="504" y="552"/>
                  </a:cubicBezTo>
                  <a:cubicBezTo>
                    <a:pt x="504" y="552"/>
                    <a:pt x="479" y="510"/>
                    <a:pt x="479" y="505"/>
                  </a:cubicBezTo>
                  <a:cubicBezTo>
                    <a:pt x="479" y="499"/>
                    <a:pt x="512" y="477"/>
                    <a:pt x="504" y="455"/>
                  </a:cubicBezTo>
                  <a:cubicBezTo>
                    <a:pt x="496" y="432"/>
                    <a:pt x="451" y="200"/>
                    <a:pt x="451" y="200"/>
                  </a:cubicBezTo>
                  <a:cubicBezTo>
                    <a:pt x="482" y="33"/>
                    <a:pt x="482" y="33"/>
                    <a:pt x="482" y="33"/>
                  </a:cubicBezTo>
                  <a:cubicBezTo>
                    <a:pt x="440" y="22"/>
                    <a:pt x="440" y="22"/>
                    <a:pt x="440" y="22"/>
                  </a:cubicBezTo>
                  <a:cubicBezTo>
                    <a:pt x="410" y="183"/>
                    <a:pt x="410" y="183"/>
                    <a:pt x="410" y="183"/>
                  </a:cubicBezTo>
                  <a:cubicBezTo>
                    <a:pt x="410" y="183"/>
                    <a:pt x="291" y="241"/>
                    <a:pt x="166" y="189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94" y="1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3" name="ExtraShape4"/>
            <p:cNvSpPr/>
            <p:nvPr/>
          </p:nvSpPr>
          <p:spPr bwMode="auto">
            <a:xfrm flipH="1">
              <a:off x="2923589" y="2076280"/>
              <a:ext cx="376497" cy="234038"/>
            </a:xfrm>
            <a:custGeom>
              <a:avLst/>
              <a:gdLst>
                <a:gd name="T0" fmla="*/ 0 w 316"/>
                <a:gd name="T1" fmla="*/ 56 h 197"/>
                <a:gd name="T2" fmla="*/ 261 w 316"/>
                <a:gd name="T3" fmla="*/ 133 h 197"/>
                <a:gd name="T4" fmla="*/ 164 w 316"/>
                <a:gd name="T5" fmla="*/ 14 h 197"/>
                <a:gd name="T6" fmla="*/ 36 w 316"/>
                <a:gd name="T7" fmla="*/ 0 h 197"/>
                <a:gd name="T8" fmla="*/ 0 w 316"/>
                <a:gd name="T9" fmla="*/ 5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197">
                  <a:moveTo>
                    <a:pt x="0" y="56"/>
                  </a:moveTo>
                  <a:cubicBezTo>
                    <a:pt x="0" y="56"/>
                    <a:pt x="205" y="197"/>
                    <a:pt x="261" y="133"/>
                  </a:cubicBezTo>
                  <a:cubicBezTo>
                    <a:pt x="316" y="69"/>
                    <a:pt x="164" y="14"/>
                    <a:pt x="164" y="14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4" name="ExtraShape"/>
            <p:cNvSpPr/>
            <p:nvPr/>
          </p:nvSpPr>
          <p:spPr bwMode="auto">
            <a:xfrm flipH="1">
              <a:off x="3456536" y="3685295"/>
              <a:ext cx="798783" cy="663957"/>
            </a:xfrm>
            <a:custGeom>
              <a:avLst/>
              <a:gdLst>
                <a:gd name="T0" fmla="*/ 482 w 669"/>
                <a:gd name="T1" fmla="*/ 209 h 557"/>
                <a:gd name="T2" fmla="*/ 633 w 669"/>
                <a:gd name="T3" fmla="*/ 187 h 557"/>
                <a:gd name="T4" fmla="*/ 611 w 669"/>
                <a:gd name="T5" fmla="*/ 36 h 557"/>
                <a:gd name="T6" fmla="*/ 459 w 669"/>
                <a:gd name="T7" fmla="*/ 58 h 557"/>
                <a:gd name="T8" fmla="*/ 448 w 669"/>
                <a:gd name="T9" fmla="*/ 167 h 557"/>
                <a:gd name="T10" fmla="*/ 165 w 669"/>
                <a:gd name="T11" fmla="*/ 402 h 557"/>
                <a:gd name="T12" fmla="*/ 127 w 669"/>
                <a:gd name="T13" fmla="*/ 358 h 557"/>
                <a:gd name="T14" fmla="*/ 110 w 669"/>
                <a:gd name="T15" fmla="*/ 369 h 557"/>
                <a:gd name="T16" fmla="*/ 91 w 669"/>
                <a:gd name="T17" fmla="*/ 347 h 557"/>
                <a:gd name="T18" fmla="*/ 107 w 669"/>
                <a:gd name="T19" fmla="*/ 334 h 557"/>
                <a:gd name="T20" fmla="*/ 88 w 669"/>
                <a:gd name="T21" fmla="*/ 311 h 557"/>
                <a:gd name="T22" fmla="*/ 64 w 669"/>
                <a:gd name="T23" fmla="*/ 332 h 557"/>
                <a:gd name="T24" fmla="*/ 76 w 669"/>
                <a:gd name="T25" fmla="*/ 345 h 557"/>
                <a:gd name="T26" fmla="*/ 50 w 669"/>
                <a:gd name="T27" fmla="*/ 367 h 557"/>
                <a:gd name="T28" fmla="*/ 38 w 669"/>
                <a:gd name="T29" fmla="*/ 353 h 557"/>
                <a:gd name="T30" fmla="*/ 0 w 669"/>
                <a:gd name="T31" fmla="*/ 385 h 557"/>
                <a:gd name="T32" fmla="*/ 18 w 669"/>
                <a:gd name="T33" fmla="*/ 406 h 557"/>
                <a:gd name="T34" fmla="*/ 32 w 669"/>
                <a:gd name="T35" fmla="*/ 394 h 557"/>
                <a:gd name="T36" fmla="*/ 50 w 669"/>
                <a:gd name="T37" fmla="*/ 417 h 557"/>
                <a:gd name="T38" fmla="*/ 33 w 669"/>
                <a:gd name="T39" fmla="*/ 431 h 557"/>
                <a:gd name="T40" fmla="*/ 68 w 669"/>
                <a:gd name="T41" fmla="*/ 472 h 557"/>
                <a:gd name="T42" fmla="*/ 27 w 669"/>
                <a:gd name="T43" fmla="*/ 507 h 557"/>
                <a:gd name="T44" fmla="*/ 69 w 669"/>
                <a:gd name="T45" fmla="*/ 557 h 557"/>
                <a:gd name="T46" fmla="*/ 482 w 669"/>
                <a:gd name="T47" fmla="*/ 209 h 557"/>
                <a:gd name="T48" fmla="*/ 552 w 669"/>
                <a:gd name="T49" fmla="*/ 51 h 557"/>
                <a:gd name="T50" fmla="*/ 617 w 669"/>
                <a:gd name="T51" fmla="*/ 128 h 557"/>
                <a:gd name="T52" fmla="*/ 540 w 669"/>
                <a:gd name="T53" fmla="*/ 194 h 557"/>
                <a:gd name="T54" fmla="*/ 475 w 669"/>
                <a:gd name="T55" fmla="*/ 116 h 557"/>
                <a:gd name="T56" fmla="*/ 552 w 669"/>
                <a:gd name="T57" fmla="*/ 51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69" h="557">
                  <a:moveTo>
                    <a:pt x="482" y="209"/>
                  </a:moveTo>
                  <a:cubicBezTo>
                    <a:pt x="530" y="245"/>
                    <a:pt x="597" y="235"/>
                    <a:pt x="633" y="187"/>
                  </a:cubicBezTo>
                  <a:cubicBezTo>
                    <a:pt x="669" y="139"/>
                    <a:pt x="659" y="71"/>
                    <a:pt x="611" y="36"/>
                  </a:cubicBezTo>
                  <a:cubicBezTo>
                    <a:pt x="563" y="0"/>
                    <a:pt x="495" y="10"/>
                    <a:pt x="459" y="58"/>
                  </a:cubicBezTo>
                  <a:cubicBezTo>
                    <a:pt x="436" y="89"/>
                    <a:pt x="431" y="131"/>
                    <a:pt x="448" y="167"/>
                  </a:cubicBezTo>
                  <a:cubicBezTo>
                    <a:pt x="165" y="402"/>
                    <a:pt x="165" y="402"/>
                    <a:pt x="165" y="402"/>
                  </a:cubicBezTo>
                  <a:cubicBezTo>
                    <a:pt x="127" y="358"/>
                    <a:pt x="127" y="358"/>
                    <a:pt x="127" y="358"/>
                  </a:cubicBezTo>
                  <a:cubicBezTo>
                    <a:pt x="110" y="369"/>
                    <a:pt x="110" y="369"/>
                    <a:pt x="110" y="369"/>
                  </a:cubicBezTo>
                  <a:cubicBezTo>
                    <a:pt x="91" y="347"/>
                    <a:pt x="91" y="347"/>
                    <a:pt x="91" y="347"/>
                  </a:cubicBezTo>
                  <a:cubicBezTo>
                    <a:pt x="107" y="334"/>
                    <a:pt x="107" y="334"/>
                    <a:pt x="107" y="334"/>
                  </a:cubicBezTo>
                  <a:cubicBezTo>
                    <a:pt x="88" y="311"/>
                    <a:pt x="88" y="311"/>
                    <a:pt x="88" y="311"/>
                  </a:cubicBezTo>
                  <a:cubicBezTo>
                    <a:pt x="64" y="332"/>
                    <a:pt x="64" y="332"/>
                    <a:pt x="64" y="332"/>
                  </a:cubicBezTo>
                  <a:cubicBezTo>
                    <a:pt x="76" y="345"/>
                    <a:pt x="76" y="345"/>
                    <a:pt x="76" y="345"/>
                  </a:cubicBezTo>
                  <a:cubicBezTo>
                    <a:pt x="50" y="367"/>
                    <a:pt x="50" y="367"/>
                    <a:pt x="50" y="367"/>
                  </a:cubicBezTo>
                  <a:cubicBezTo>
                    <a:pt x="38" y="353"/>
                    <a:pt x="38" y="353"/>
                    <a:pt x="38" y="353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18" y="406"/>
                    <a:pt x="18" y="406"/>
                    <a:pt x="18" y="406"/>
                  </a:cubicBezTo>
                  <a:cubicBezTo>
                    <a:pt x="32" y="394"/>
                    <a:pt x="32" y="394"/>
                    <a:pt x="32" y="394"/>
                  </a:cubicBezTo>
                  <a:cubicBezTo>
                    <a:pt x="50" y="417"/>
                    <a:pt x="50" y="417"/>
                    <a:pt x="50" y="417"/>
                  </a:cubicBezTo>
                  <a:cubicBezTo>
                    <a:pt x="33" y="431"/>
                    <a:pt x="33" y="431"/>
                    <a:pt x="33" y="431"/>
                  </a:cubicBezTo>
                  <a:cubicBezTo>
                    <a:pt x="68" y="472"/>
                    <a:pt x="68" y="472"/>
                    <a:pt x="68" y="472"/>
                  </a:cubicBezTo>
                  <a:cubicBezTo>
                    <a:pt x="27" y="507"/>
                    <a:pt x="27" y="507"/>
                    <a:pt x="27" y="507"/>
                  </a:cubicBezTo>
                  <a:cubicBezTo>
                    <a:pt x="69" y="557"/>
                    <a:pt x="69" y="557"/>
                    <a:pt x="69" y="557"/>
                  </a:cubicBezTo>
                  <a:lnTo>
                    <a:pt x="482" y="209"/>
                  </a:lnTo>
                  <a:close/>
                  <a:moveTo>
                    <a:pt x="552" y="51"/>
                  </a:moveTo>
                  <a:cubicBezTo>
                    <a:pt x="592" y="54"/>
                    <a:pt x="621" y="89"/>
                    <a:pt x="617" y="128"/>
                  </a:cubicBezTo>
                  <a:cubicBezTo>
                    <a:pt x="614" y="168"/>
                    <a:pt x="579" y="197"/>
                    <a:pt x="540" y="194"/>
                  </a:cubicBezTo>
                  <a:cubicBezTo>
                    <a:pt x="501" y="190"/>
                    <a:pt x="472" y="156"/>
                    <a:pt x="475" y="116"/>
                  </a:cubicBezTo>
                  <a:cubicBezTo>
                    <a:pt x="478" y="77"/>
                    <a:pt x="513" y="48"/>
                    <a:pt x="552" y="51"/>
                  </a:cubicBezTo>
                  <a:close/>
                </a:path>
              </a:pathLst>
            </a:custGeom>
            <a:solidFill>
              <a:srgbClr val="FFC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5" name="ExtraShape5"/>
            <p:cNvSpPr/>
            <p:nvPr/>
          </p:nvSpPr>
          <p:spPr bwMode="auto">
            <a:xfrm flipH="1">
              <a:off x="3495966" y="2783484"/>
              <a:ext cx="165353" cy="1063349"/>
            </a:xfrm>
            <a:custGeom>
              <a:avLst/>
              <a:gdLst>
                <a:gd name="T0" fmla="*/ 25 w 138"/>
                <a:gd name="T1" fmla="*/ 0 h 892"/>
                <a:gd name="T2" fmla="*/ 39 w 138"/>
                <a:gd name="T3" fmla="*/ 266 h 892"/>
                <a:gd name="T4" fmla="*/ 39 w 138"/>
                <a:gd name="T5" fmla="*/ 662 h 892"/>
                <a:gd name="T6" fmla="*/ 50 w 138"/>
                <a:gd name="T7" fmla="*/ 881 h 892"/>
                <a:gd name="T8" fmla="*/ 89 w 138"/>
                <a:gd name="T9" fmla="*/ 648 h 892"/>
                <a:gd name="T10" fmla="*/ 138 w 138"/>
                <a:gd name="T11" fmla="*/ 327 h 892"/>
                <a:gd name="T12" fmla="*/ 133 w 138"/>
                <a:gd name="T13" fmla="*/ 8 h 892"/>
                <a:gd name="T14" fmla="*/ 25 w 138"/>
                <a:gd name="T15" fmla="*/ 0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892">
                  <a:moveTo>
                    <a:pt x="25" y="0"/>
                  </a:moveTo>
                  <a:cubicBezTo>
                    <a:pt x="25" y="0"/>
                    <a:pt x="44" y="255"/>
                    <a:pt x="39" y="266"/>
                  </a:cubicBezTo>
                  <a:cubicBezTo>
                    <a:pt x="33" y="277"/>
                    <a:pt x="39" y="662"/>
                    <a:pt x="39" y="662"/>
                  </a:cubicBezTo>
                  <a:cubicBezTo>
                    <a:pt x="39" y="662"/>
                    <a:pt x="0" y="870"/>
                    <a:pt x="50" y="881"/>
                  </a:cubicBezTo>
                  <a:cubicBezTo>
                    <a:pt x="100" y="892"/>
                    <a:pt x="89" y="648"/>
                    <a:pt x="89" y="648"/>
                  </a:cubicBezTo>
                  <a:cubicBezTo>
                    <a:pt x="138" y="327"/>
                    <a:pt x="138" y="327"/>
                    <a:pt x="138" y="327"/>
                  </a:cubicBezTo>
                  <a:cubicBezTo>
                    <a:pt x="133" y="8"/>
                    <a:pt x="133" y="8"/>
                    <a:pt x="133" y="8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F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6" name="ExtraShape6"/>
            <p:cNvSpPr/>
            <p:nvPr/>
          </p:nvSpPr>
          <p:spPr bwMode="auto">
            <a:xfrm flipH="1">
              <a:off x="3471798" y="2591420"/>
              <a:ext cx="185704" cy="237855"/>
            </a:xfrm>
            <a:custGeom>
              <a:avLst/>
              <a:gdLst>
                <a:gd name="T0" fmla="*/ 63 w 155"/>
                <a:gd name="T1" fmla="*/ 0 h 200"/>
                <a:gd name="T2" fmla="*/ 41 w 155"/>
                <a:gd name="T3" fmla="*/ 8 h 200"/>
                <a:gd name="T4" fmla="*/ 11 w 155"/>
                <a:gd name="T5" fmla="*/ 183 h 200"/>
                <a:gd name="T6" fmla="*/ 155 w 155"/>
                <a:gd name="T7" fmla="*/ 194 h 200"/>
                <a:gd name="T8" fmla="*/ 130 w 155"/>
                <a:gd name="T9" fmla="*/ 53 h 200"/>
                <a:gd name="T10" fmla="*/ 63 w 155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200">
                  <a:moveTo>
                    <a:pt x="63" y="0"/>
                  </a:move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0" y="183"/>
                    <a:pt x="11" y="183"/>
                  </a:cubicBezTo>
                  <a:cubicBezTo>
                    <a:pt x="22" y="183"/>
                    <a:pt x="155" y="200"/>
                    <a:pt x="155" y="194"/>
                  </a:cubicBezTo>
                  <a:cubicBezTo>
                    <a:pt x="155" y="189"/>
                    <a:pt x="130" y="53"/>
                    <a:pt x="130" y="53"/>
                  </a:cubicBezTo>
                  <a:lnTo>
                    <a:pt x="63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7" name="RelativeShape1"/>
            <p:cNvSpPr/>
            <p:nvPr/>
          </p:nvSpPr>
          <p:spPr bwMode="auto">
            <a:xfrm>
              <a:off x="6270829" y="1959891"/>
              <a:ext cx="4042642" cy="41616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8" name="ValueShape1"/>
            <p:cNvSpPr/>
            <p:nvPr/>
          </p:nvSpPr>
          <p:spPr bwMode="auto">
            <a:xfrm>
              <a:off x="6270829" y="1959891"/>
              <a:ext cx="2344732" cy="416163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9" name="RelativeShape2"/>
            <p:cNvSpPr/>
            <p:nvPr/>
          </p:nvSpPr>
          <p:spPr bwMode="auto">
            <a:xfrm>
              <a:off x="6270829" y="2896375"/>
              <a:ext cx="4042642" cy="41616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0" name="ValueShape2"/>
            <p:cNvSpPr/>
            <p:nvPr/>
          </p:nvSpPr>
          <p:spPr bwMode="auto">
            <a:xfrm>
              <a:off x="6270829" y="2896375"/>
              <a:ext cx="1788092" cy="416163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1" name="RelativeShape3"/>
            <p:cNvSpPr/>
            <p:nvPr/>
          </p:nvSpPr>
          <p:spPr bwMode="auto">
            <a:xfrm>
              <a:off x="6270829" y="3811613"/>
              <a:ext cx="4042642" cy="41616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2" name="ValueShape3"/>
            <p:cNvSpPr/>
            <p:nvPr/>
          </p:nvSpPr>
          <p:spPr bwMode="auto">
            <a:xfrm>
              <a:off x="6270829" y="3811613"/>
              <a:ext cx="2876495" cy="416163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3" name="ValueBack1"/>
            <p:cNvSpPr/>
            <p:nvPr/>
          </p:nvSpPr>
          <p:spPr bwMode="auto">
            <a:xfrm>
              <a:off x="5900745" y="1855914"/>
              <a:ext cx="625793" cy="625793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4" name="ValueBack2"/>
            <p:cNvSpPr/>
            <p:nvPr/>
          </p:nvSpPr>
          <p:spPr bwMode="auto">
            <a:xfrm>
              <a:off x="5900745" y="2776557"/>
              <a:ext cx="625793" cy="625793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5" name="ValueBack3"/>
            <p:cNvSpPr/>
            <p:nvPr/>
          </p:nvSpPr>
          <p:spPr bwMode="auto">
            <a:xfrm>
              <a:off x="5900745" y="3697200"/>
              <a:ext cx="625793" cy="625793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6" name="ValueText1"/>
            <p:cNvSpPr txBox="1"/>
            <p:nvPr/>
          </p:nvSpPr>
          <p:spPr>
            <a:xfrm>
              <a:off x="7275594" y="1610589"/>
              <a:ext cx="477927" cy="274944"/>
            </a:xfrm>
            <a:prstGeom prst="rect">
              <a:avLst/>
            </a:prstGeom>
            <a:noFill/>
          </p:spPr>
          <p:txBody>
            <a:bodyPr wrap="none" anchor="ctr" anchorCtr="0">
              <a:prstTxWarp prst="textPlain">
                <a:avLst/>
              </a:prstTxWarp>
              <a:normAutofit fontScale="25000" lnSpcReduction="20000"/>
            </a:bodyPr>
            <a:lstStyle/>
            <a:p>
              <a:r>
                <a:rPr lang="en-US" sz="6000" dirty="0">
                  <a:latin typeface="Impact" panose="020B0806030902050204" pitchFamily="34" charset="0"/>
                  <a:ea typeface="阿里巴巴普惠体" panose="00020600040101010101" pitchFamily="18" charset="-122"/>
                </a:rPr>
                <a:t>58%</a:t>
              </a:r>
            </a:p>
          </p:txBody>
        </p:sp>
        <p:sp>
          <p:nvSpPr>
            <p:cNvPr id="37" name="ValueText2"/>
            <p:cNvSpPr txBox="1"/>
            <p:nvPr/>
          </p:nvSpPr>
          <p:spPr>
            <a:xfrm>
              <a:off x="7275594" y="2537083"/>
              <a:ext cx="477927" cy="274944"/>
            </a:xfrm>
            <a:prstGeom prst="rect">
              <a:avLst/>
            </a:prstGeom>
            <a:noFill/>
          </p:spPr>
          <p:txBody>
            <a:bodyPr wrap="none" anchor="ctr" anchorCtr="0">
              <a:prstTxWarp prst="textPlain">
                <a:avLst/>
              </a:prstTxWarp>
              <a:normAutofit fontScale="25000" lnSpcReduction="20000"/>
            </a:bodyPr>
            <a:lstStyle/>
            <a:p>
              <a:r>
                <a:rPr lang="en-US" sz="6000" dirty="0">
                  <a:latin typeface="Impact" panose="020B0806030902050204" pitchFamily="34" charset="0"/>
                  <a:ea typeface="阿里巴巴普惠体" panose="00020600040101010101" pitchFamily="18" charset="-122"/>
                </a:rPr>
                <a:t>44%</a:t>
              </a:r>
            </a:p>
          </p:txBody>
        </p:sp>
        <p:sp>
          <p:nvSpPr>
            <p:cNvPr id="38" name="ValueText3"/>
            <p:cNvSpPr txBox="1"/>
            <p:nvPr/>
          </p:nvSpPr>
          <p:spPr>
            <a:xfrm>
              <a:off x="7275594" y="3432356"/>
              <a:ext cx="477927" cy="274944"/>
            </a:xfrm>
            <a:prstGeom prst="rect">
              <a:avLst/>
            </a:prstGeom>
            <a:noFill/>
          </p:spPr>
          <p:txBody>
            <a:bodyPr wrap="none" anchor="ctr" anchorCtr="0">
              <a:prstTxWarp prst="textPlain">
                <a:avLst/>
              </a:prstTxWarp>
              <a:normAutofit fontScale="25000" lnSpcReduction="20000"/>
            </a:bodyPr>
            <a:lstStyle/>
            <a:p>
              <a:r>
                <a:rPr lang="en-US" sz="6000" dirty="0">
                  <a:latin typeface="Impact" panose="020B0806030902050204" pitchFamily="34" charset="0"/>
                  <a:ea typeface="阿里巴巴普惠体" panose="00020600040101010101" pitchFamily="18" charset="-122"/>
                </a:rPr>
                <a:t>71%</a:t>
              </a:r>
            </a:p>
          </p:txBody>
        </p:sp>
        <p:sp>
          <p:nvSpPr>
            <p:cNvPr id="39" name="ExtraShape1"/>
            <p:cNvSpPr/>
            <p:nvPr/>
          </p:nvSpPr>
          <p:spPr bwMode="auto">
            <a:xfrm>
              <a:off x="6158680" y="2044322"/>
              <a:ext cx="112149" cy="246728"/>
            </a:xfrm>
            <a:custGeom>
              <a:avLst/>
              <a:gdLst>
                <a:gd name="T0" fmla="*/ 54 w 54"/>
                <a:gd name="T1" fmla="*/ 27 h 117"/>
                <a:gd name="T2" fmla="*/ 27 w 54"/>
                <a:gd name="T3" fmla="*/ 0 h 117"/>
                <a:gd name="T4" fmla="*/ 0 w 54"/>
                <a:gd name="T5" fmla="*/ 27 h 117"/>
                <a:gd name="T6" fmla="*/ 10 w 54"/>
                <a:gd name="T7" fmla="*/ 48 h 117"/>
                <a:gd name="T8" fmla="*/ 0 w 54"/>
                <a:gd name="T9" fmla="*/ 117 h 117"/>
                <a:gd name="T10" fmla="*/ 54 w 54"/>
                <a:gd name="T11" fmla="*/ 117 h 117"/>
                <a:gd name="T12" fmla="*/ 44 w 54"/>
                <a:gd name="T13" fmla="*/ 48 h 117"/>
                <a:gd name="T14" fmla="*/ 54 w 54"/>
                <a:gd name="T15" fmla="*/ 2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117">
                  <a:moveTo>
                    <a:pt x="54" y="27"/>
                  </a:moveTo>
                  <a:cubicBezTo>
                    <a:pt x="54" y="12"/>
                    <a:pt x="42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35"/>
                    <a:pt x="3" y="43"/>
                    <a:pt x="10" y="48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50" y="43"/>
                    <a:pt x="54" y="35"/>
                    <a:pt x="54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40" name="ExtraShape2"/>
            <p:cNvSpPr/>
            <p:nvPr/>
          </p:nvSpPr>
          <p:spPr bwMode="auto">
            <a:xfrm>
              <a:off x="6158680" y="2964965"/>
              <a:ext cx="112149" cy="246728"/>
            </a:xfrm>
            <a:custGeom>
              <a:avLst/>
              <a:gdLst>
                <a:gd name="T0" fmla="*/ 54 w 54"/>
                <a:gd name="T1" fmla="*/ 27 h 117"/>
                <a:gd name="T2" fmla="*/ 27 w 54"/>
                <a:gd name="T3" fmla="*/ 0 h 117"/>
                <a:gd name="T4" fmla="*/ 0 w 54"/>
                <a:gd name="T5" fmla="*/ 27 h 117"/>
                <a:gd name="T6" fmla="*/ 10 w 54"/>
                <a:gd name="T7" fmla="*/ 48 h 117"/>
                <a:gd name="T8" fmla="*/ 0 w 54"/>
                <a:gd name="T9" fmla="*/ 117 h 117"/>
                <a:gd name="T10" fmla="*/ 54 w 54"/>
                <a:gd name="T11" fmla="*/ 117 h 117"/>
                <a:gd name="T12" fmla="*/ 44 w 54"/>
                <a:gd name="T13" fmla="*/ 48 h 117"/>
                <a:gd name="T14" fmla="*/ 54 w 54"/>
                <a:gd name="T15" fmla="*/ 2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117">
                  <a:moveTo>
                    <a:pt x="54" y="27"/>
                  </a:moveTo>
                  <a:cubicBezTo>
                    <a:pt x="54" y="12"/>
                    <a:pt x="42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35"/>
                    <a:pt x="3" y="43"/>
                    <a:pt x="10" y="48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50" y="43"/>
                    <a:pt x="54" y="35"/>
                    <a:pt x="54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41" name="ExtraShape3"/>
            <p:cNvSpPr/>
            <p:nvPr/>
          </p:nvSpPr>
          <p:spPr bwMode="auto">
            <a:xfrm>
              <a:off x="6158680" y="3885608"/>
              <a:ext cx="112149" cy="246728"/>
            </a:xfrm>
            <a:custGeom>
              <a:avLst/>
              <a:gdLst>
                <a:gd name="T0" fmla="*/ 54 w 54"/>
                <a:gd name="T1" fmla="*/ 27 h 117"/>
                <a:gd name="T2" fmla="*/ 27 w 54"/>
                <a:gd name="T3" fmla="*/ 0 h 117"/>
                <a:gd name="T4" fmla="*/ 0 w 54"/>
                <a:gd name="T5" fmla="*/ 27 h 117"/>
                <a:gd name="T6" fmla="*/ 10 w 54"/>
                <a:gd name="T7" fmla="*/ 48 h 117"/>
                <a:gd name="T8" fmla="*/ 0 w 54"/>
                <a:gd name="T9" fmla="*/ 117 h 117"/>
                <a:gd name="T10" fmla="*/ 54 w 54"/>
                <a:gd name="T11" fmla="*/ 117 h 117"/>
                <a:gd name="T12" fmla="*/ 44 w 54"/>
                <a:gd name="T13" fmla="*/ 48 h 117"/>
                <a:gd name="T14" fmla="*/ 54 w 54"/>
                <a:gd name="T15" fmla="*/ 2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117">
                  <a:moveTo>
                    <a:pt x="54" y="27"/>
                  </a:moveTo>
                  <a:cubicBezTo>
                    <a:pt x="54" y="12"/>
                    <a:pt x="42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35"/>
                    <a:pt x="3" y="43"/>
                    <a:pt x="10" y="48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50" y="43"/>
                    <a:pt x="54" y="35"/>
                    <a:pt x="54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42" name="CustomText"/>
            <p:cNvSpPr/>
            <p:nvPr/>
          </p:nvSpPr>
          <p:spPr>
            <a:xfrm>
              <a:off x="5900745" y="4426917"/>
              <a:ext cx="3069338" cy="4574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ea typeface="阿里巴巴普惠体" panose="00020600040101010101" pitchFamily="18" charset="-122"/>
                </a:rPr>
                <a:t>添加标题内容</a:t>
              </a:r>
              <a:endParaRPr lang="en-US" altLang="zh-CN" sz="28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43" name="CustomText1"/>
            <p:cNvSpPr/>
            <p:nvPr/>
          </p:nvSpPr>
          <p:spPr bwMode="auto">
            <a:xfrm>
              <a:off x="5900745" y="4972394"/>
              <a:ext cx="48440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fontScale="92500" lnSpcReduction="20000"/>
            </a:bodyPr>
            <a:lstStyle/>
            <a:p>
              <a:r>
                <a:rPr lang="zh-CN" altLang="en-US" sz="1100" dirty="0">
                  <a:solidFill>
                    <a:schemeClr val="bg1">
                      <a:lumMod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点击输入您的内容，或者通过复制您的文本后，在此框中选择复制粘贴，请言简意赅，简单说明即可，不必繁琐。点击输入您的内容，或者通过复制您的文本后，在此框中选择复制粘贴，请言简意赅，简单说明即可，不必繁琐。</a:t>
              </a:r>
            </a:p>
            <a:p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  <a:p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44" name="CustomText"/>
            <p:cNvSpPr/>
            <p:nvPr/>
          </p:nvSpPr>
          <p:spPr>
            <a:xfrm>
              <a:off x="6446479" y="1641194"/>
              <a:ext cx="944399" cy="316059"/>
            </a:xfrm>
            <a:prstGeom prst="rect">
              <a:avLst/>
            </a:prstGeom>
          </p:spPr>
          <p:txBody>
            <a:bodyPr wrap="square" lIns="90000" tIns="46800" rIns="90000" bIns="46800">
              <a:normAutofit/>
            </a:bodyPr>
            <a:lstStyle/>
            <a:p>
              <a:r>
                <a:rPr lang="zh-CN" altLang="en-US" sz="1200" dirty="0">
                  <a:solidFill>
                    <a:schemeClr val="tx2"/>
                  </a:solidFill>
                  <a:ea typeface="阿里巴巴普惠体" panose="00020600040101010101" pitchFamily="18" charset="-122"/>
                </a:rPr>
                <a:t>添加标题</a:t>
              </a:r>
              <a:endParaRPr lang="en-US" altLang="zh-CN" sz="1200" dirty="0">
                <a:solidFill>
                  <a:schemeClr val="tx2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45" name="CustomText2"/>
            <p:cNvSpPr/>
            <p:nvPr/>
          </p:nvSpPr>
          <p:spPr>
            <a:xfrm>
              <a:off x="6445417" y="2580316"/>
              <a:ext cx="944399" cy="316059"/>
            </a:xfrm>
            <a:prstGeom prst="rect">
              <a:avLst/>
            </a:prstGeom>
          </p:spPr>
          <p:txBody>
            <a:bodyPr wrap="square" lIns="90000" tIns="46800" rIns="90000" bIns="46800">
              <a:normAutofit/>
            </a:bodyPr>
            <a:lstStyle/>
            <a:p>
              <a:r>
                <a:rPr lang="zh-CN" altLang="en-US" sz="1200" dirty="0">
                  <a:solidFill>
                    <a:schemeClr val="tx2"/>
                  </a:solidFill>
                  <a:ea typeface="阿里巴巴普惠体" panose="00020600040101010101" pitchFamily="18" charset="-122"/>
                </a:rPr>
                <a:t>添加标题</a:t>
              </a:r>
              <a:endParaRPr lang="en-US" altLang="zh-CN" sz="1200" dirty="0">
                <a:solidFill>
                  <a:schemeClr val="tx2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46" name="CustomText2"/>
            <p:cNvSpPr/>
            <p:nvPr/>
          </p:nvSpPr>
          <p:spPr>
            <a:xfrm>
              <a:off x="6454685" y="3495554"/>
              <a:ext cx="944399" cy="316059"/>
            </a:xfrm>
            <a:prstGeom prst="rect">
              <a:avLst/>
            </a:prstGeom>
          </p:spPr>
          <p:txBody>
            <a:bodyPr wrap="square" lIns="90000" tIns="46800" rIns="90000" bIns="46800">
              <a:normAutofit/>
            </a:bodyPr>
            <a:lstStyle/>
            <a:p>
              <a:r>
                <a:rPr lang="zh-CN" altLang="en-US" sz="1200" dirty="0">
                  <a:solidFill>
                    <a:schemeClr val="tx2"/>
                  </a:solidFill>
                  <a:ea typeface="阿里巴巴普惠体" panose="00020600040101010101" pitchFamily="18" charset="-122"/>
                </a:rPr>
                <a:t>添加标题</a:t>
              </a:r>
              <a:endParaRPr lang="en-US" altLang="zh-CN" sz="1200" dirty="0">
                <a:solidFill>
                  <a:schemeClr val="tx2"/>
                </a:solidFill>
                <a:ea typeface="阿里巴巴普惠体" panose="00020600040101010101" pitchFamily="18" charset="-122"/>
              </a:endParaRPr>
            </a:p>
          </p:txBody>
        </p:sp>
      </p:grpSp>
      <p:sp>
        <p:nvSpPr>
          <p:cNvPr id="47" name="标题 1"/>
          <p:cNvSpPr txBox="1"/>
          <p:nvPr/>
        </p:nvSpPr>
        <p:spPr>
          <a:xfrm>
            <a:off x="804243" y="375439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04244" y="1023439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22" y="2624819"/>
            <a:ext cx="1767009" cy="1662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3137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093376" y="1130300"/>
            <a:ext cx="9992546" cy="5003800"/>
            <a:chOff x="1093376" y="1130300"/>
            <a:chExt cx="9992546" cy="5003800"/>
          </a:xfrm>
        </p:grpSpPr>
        <p:sp>
          <p:nvSpPr>
            <p:cNvPr id="4" name="ïṧliḍè"/>
            <p:cNvSpPr/>
            <p:nvPr/>
          </p:nvSpPr>
          <p:spPr>
            <a:xfrm>
              <a:off x="1093376" y="1826849"/>
              <a:ext cx="9992546" cy="1197702"/>
            </a:xfrm>
            <a:prstGeom prst="hexagon">
              <a:avLst>
                <a:gd name="adj" fmla="val 29261"/>
                <a:gd name="vf" fmla="val 115470"/>
              </a:avLst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28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5" name="îşḻiḍe"/>
            <p:cNvSpPr/>
            <p:nvPr/>
          </p:nvSpPr>
          <p:spPr>
            <a:xfrm>
              <a:off x="1121790" y="1826849"/>
              <a:ext cx="9935718" cy="1197702"/>
            </a:xfrm>
            <a:prstGeom prst="hexagon">
              <a:avLst>
                <a:gd name="adj" fmla="val 39493"/>
                <a:gd name="vf" fmla="val 115470"/>
              </a:avLst>
            </a:prstGeom>
            <a:solidFill>
              <a:schemeClr val="tx1">
                <a:alpha val="70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6" name="ïṧ1íďè"/>
            <p:cNvSpPr/>
            <p:nvPr/>
          </p:nvSpPr>
          <p:spPr>
            <a:xfrm>
              <a:off x="4920615" y="1130300"/>
              <a:ext cx="2590800" cy="2590800"/>
            </a:xfrm>
            <a:prstGeom prst="diamond">
              <a:avLst/>
            </a:prstGeom>
            <a:solidFill>
              <a:srgbClr val="BC3649"/>
            </a:solidFill>
            <a:ln w="50800">
              <a:solidFill>
                <a:schemeClr val="bg1"/>
              </a:solidFill>
            </a:ln>
          </p:spPr>
          <p:txBody>
            <a:bodyPr wrap="none" anchor="ctr" anchorCtr="0"/>
            <a:lstStyle/>
            <a:p>
              <a:pPr algn="ctr">
                <a:spcBef>
                  <a:spcPct val="0"/>
                </a:spcBef>
              </a:pPr>
              <a:r>
                <a:rPr lang="en-US" altLang="zh-CN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315</a:t>
              </a:r>
              <a:r>
                <a:rPr lang="zh-CN" altLang="en-US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诚信</a:t>
              </a:r>
              <a:endParaRPr lang="en-US" altLang="zh-CN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  <a:p>
              <a:pPr algn="ctr"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在阳光下消费</a:t>
              </a:r>
              <a:endParaRPr lang="en-US" altLang="zh-CN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7" name="îśḻiďê"/>
            <p:cNvSpPr txBox="1"/>
            <p:nvPr/>
          </p:nvSpPr>
          <p:spPr bwMode="auto">
            <a:xfrm>
              <a:off x="2463206" y="2418088"/>
              <a:ext cx="1509395" cy="335733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添加标题内容</a:t>
              </a:r>
              <a:endParaRPr lang="en-US" altLang="zh-CN" sz="1600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8" name="íšľïḑe"/>
            <p:cNvSpPr txBox="1"/>
            <p:nvPr/>
          </p:nvSpPr>
          <p:spPr bwMode="auto">
            <a:xfrm>
              <a:off x="8459429" y="2418088"/>
              <a:ext cx="1509395" cy="335733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添加标题内容</a:t>
              </a:r>
              <a:endParaRPr lang="en-US" altLang="zh-CN" sz="1600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9" name="iṣ1idé"/>
            <p:cNvSpPr/>
            <p:nvPr/>
          </p:nvSpPr>
          <p:spPr bwMode="auto">
            <a:xfrm>
              <a:off x="3105212" y="2077666"/>
              <a:ext cx="225381" cy="262071"/>
            </a:xfrm>
            <a:custGeom>
              <a:avLst/>
              <a:gdLst>
                <a:gd name="T0" fmla="*/ 913668 w 1981200"/>
                <a:gd name="T1" fmla="*/ 575195 h 2301876"/>
                <a:gd name="T2" fmla="*/ 1107691 w 1981200"/>
                <a:gd name="T3" fmla="*/ 550229 h 2301876"/>
                <a:gd name="T4" fmla="*/ 1160200 w 1981200"/>
                <a:gd name="T5" fmla="*/ 1288717 h 2301876"/>
                <a:gd name="T6" fmla="*/ 621189 w 1981200"/>
                <a:gd name="T7" fmla="*/ 1905000 h 2301876"/>
                <a:gd name="T8" fmla="*/ 489127 w 1981200"/>
                <a:gd name="T9" fmla="*/ 1283461 h 2301876"/>
                <a:gd name="T10" fmla="*/ 562641 w 1981200"/>
                <a:gd name="T11" fmla="*/ 540768 h 2301876"/>
                <a:gd name="T12" fmla="*/ 245745 w 1981200"/>
                <a:gd name="T13" fmla="*/ 454811 h 2301876"/>
                <a:gd name="T14" fmla="*/ 437405 w 1981200"/>
                <a:gd name="T15" fmla="*/ 353408 h 2301876"/>
                <a:gd name="T16" fmla="*/ 479938 w 1981200"/>
                <a:gd name="T17" fmla="*/ 442201 h 2301876"/>
                <a:gd name="T18" fmla="*/ 371768 w 1981200"/>
                <a:gd name="T19" fmla="*/ 1234507 h 2301876"/>
                <a:gd name="T20" fmla="*/ 398548 w 1981200"/>
                <a:gd name="T21" fmla="*/ 1304123 h 2301876"/>
                <a:gd name="T22" fmla="*/ 457359 w 1981200"/>
                <a:gd name="T23" fmla="*/ 1347994 h 2301876"/>
                <a:gd name="T24" fmla="*/ 14703 w 1981200"/>
                <a:gd name="T25" fmla="*/ 1031177 h 2301876"/>
                <a:gd name="T26" fmla="*/ 21791 w 1981200"/>
                <a:gd name="T27" fmla="*/ 410414 h 2301876"/>
                <a:gd name="T28" fmla="*/ 1246578 w 1981200"/>
                <a:gd name="T29" fmla="*/ 340273 h 2301876"/>
                <a:gd name="T30" fmla="*/ 1459242 w 1981200"/>
                <a:gd name="T31" fmla="*/ 342375 h 2301876"/>
                <a:gd name="T32" fmla="*/ 1634887 w 1981200"/>
                <a:gd name="T33" fmla="*/ 421973 h 2301876"/>
                <a:gd name="T34" fmla="*/ 1615984 w 1981200"/>
                <a:gd name="T35" fmla="*/ 1037219 h 2301876"/>
                <a:gd name="T36" fmla="*/ 1196694 w 1981200"/>
                <a:gd name="T37" fmla="*/ 1347732 h 2301876"/>
                <a:gd name="T38" fmla="*/ 1256555 w 1981200"/>
                <a:gd name="T39" fmla="*/ 1298870 h 2301876"/>
                <a:gd name="T40" fmla="*/ 1279659 w 1981200"/>
                <a:gd name="T41" fmla="*/ 1223212 h 2301876"/>
                <a:gd name="T42" fmla="*/ 1138671 w 1981200"/>
                <a:gd name="T43" fmla="*/ 425913 h 2301876"/>
                <a:gd name="T44" fmla="*/ 1221374 w 1981200"/>
                <a:gd name="T45" fmla="*/ 346840 h 2301876"/>
                <a:gd name="T46" fmla="*/ 897573 w 1981200"/>
                <a:gd name="T47" fmla="*/ 107232 h 2301876"/>
                <a:gd name="T48" fmla="*/ 962733 w 1981200"/>
                <a:gd name="T49" fmla="*/ 190635 h 2301876"/>
                <a:gd name="T50" fmla="*/ 985591 w 1981200"/>
                <a:gd name="T51" fmla="*/ 266934 h 2301876"/>
                <a:gd name="T52" fmla="*/ 1004509 w 1981200"/>
                <a:gd name="T53" fmla="*/ 316660 h 2301876"/>
                <a:gd name="T54" fmla="*/ 956165 w 1981200"/>
                <a:gd name="T55" fmla="*/ 351915 h 2301876"/>
                <a:gd name="T56" fmla="*/ 876290 w 1981200"/>
                <a:gd name="T57" fmla="*/ 472415 h 2301876"/>
                <a:gd name="T58" fmla="*/ 804825 w 1981200"/>
                <a:gd name="T59" fmla="*/ 488201 h 2301876"/>
                <a:gd name="T60" fmla="*/ 741504 w 1981200"/>
                <a:gd name="T61" fmla="*/ 439791 h 2301876"/>
                <a:gd name="T62" fmla="*/ 672140 w 1981200"/>
                <a:gd name="T63" fmla="*/ 342181 h 2301876"/>
                <a:gd name="T64" fmla="*/ 651909 w 1981200"/>
                <a:gd name="T65" fmla="*/ 292192 h 2301876"/>
                <a:gd name="T66" fmla="*/ 677921 w 1981200"/>
                <a:gd name="T67" fmla="*/ 245886 h 2301876"/>
                <a:gd name="T68" fmla="*/ 719171 w 1981200"/>
                <a:gd name="T69" fmla="*/ 135121 h 2301876"/>
                <a:gd name="T70" fmla="*/ 804825 w 1981200"/>
                <a:gd name="T71" fmla="*/ 88289 h 2301876"/>
                <a:gd name="T72" fmla="*/ 1399644 w 1981200"/>
                <a:gd name="T73" fmla="*/ 11570 h 2301876"/>
                <a:gd name="T74" fmla="*/ 1460029 w 1981200"/>
                <a:gd name="T75" fmla="*/ 74418 h 2301876"/>
                <a:gd name="T76" fmla="*/ 1481821 w 1981200"/>
                <a:gd name="T77" fmla="*/ 151466 h 2301876"/>
                <a:gd name="T78" fmla="*/ 1501513 w 1981200"/>
                <a:gd name="T79" fmla="*/ 191172 h 2301876"/>
                <a:gd name="T80" fmla="*/ 1462656 w 1981200"/>
                <a:gd name="T81" fmla="*/ 224568 h 2301876"/>
                <a:gd name="T82" fmla="*/ 1393080 w 1981200"/>
                <a:gd name="T83" fmla="*/ 325808 h 2301876"/>
                <a:gd name="T84" fmla="*/ 1336370 w 1981200"/>
                <a:gd name="T85" fmla="*/ 341848 h 2301876"/>
                <a:gd name="T86" fmla="*/ 1270995 w 1981200"/>
                <a:gd name="T87" fmla="*/ 290571 h 2301876"/>
                <a:gd name="T88" fmla="*/ 1212972 w 1981200"/>
                <a:gd name="T89" fmla="*/ 211946 h 2301876"/>
                <a:gd name="T90" fmla="*/ 1204045 w 1981200"/>
                <a:gd name="T91" fmla="*/ 168031 h 2301876"/>
                <a:gd name="T92" fmla="*/ 1225049 w 1981200"/>
                <a:gd name="T93" fmla="*/ 118069 h 2301876"/>
                <a:gd name="T94" fmla="*/ 1267582 w 1981200"/>
                <a:gd name="T95" fmla="*/ 31818 h 2301876"/>
                <a:gd name="T96" fmla="*/ 1342934 w 1981200"/>
                <a:gd name="T97" fmla="*/ 0 h 2301876"/>
                <a:gd name="T98" fmla="*/ 355940 w 1981200"/>
                <a:gd name="T99" fmla="*/ 20511 h 2301876"/>
                <a:gd name="T100" fmla="*/ 407970 w 1981200"/>
                <a:gd name="T101" fmla="*/ 95191 h 2301876"/>
                <a:gd name="T102" fmla="*/ 430043 w 1981200"/>
                <a:gd name="T103" fmla="*/ 155935 h 2301876"/>
                <a:gd name="T104" fmla="*/ 438189 w 1981200"/>
                <a:gd name="T105" fmla="*/ 201953 h 2301876"/>
                <a:gd name="T106" fmla="*/ 395882 w 1981200"/>
                <a:gd name="T107" fmla="*/ 236665 h 2301876"/>
                <a:gd name="T108" fmla="*/ 322042 w 1981200"/>
                <a:gd name="T109" fmla="*/ 333697 h 2301876"/>
                <a:gd name="T110" fmla="*/ 264494 w 1981200"/>
                <a:gd name="T111" fmla="*/ 337904 h 2301876"/>
                <a:gd name="T112" fmla="*/ 192756 w 1981200"/>
                <a:gd name="T113" fmla="*/ 259542 h 2301876"/>
                <a:gd name="T114" fmla="*/ 146245 w 1981200"/>
                <a:gd name="T115" fmla="*/ 203795 h 2301876"/>
                <a:gd name="T116" fmla="*/ 149135 w 1981200"/>
                <a:gd name="T117" fmla="*/ 160406 h 2301876"/>
                <a:gd name="T118" fmla="*/ 170683 w 1981200"/>
                <a:gd name="T119" fmla="*/ 95191 h 2301876"/>
                <a:gd name="T120" fmla="*/ 222713 w 1981200"/>
                <a:gd name="T121" fmla="*/ 20511 h 23018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81200" h="2301876">
                  <a:moveTo>
                    <a:pt x="853123" y="588963"/>
                  </a:moveTo>
                  <a:lnTo>
                    <a:pt x="866141" y="615638"/>
                  </a:lnTo>
                  <a:lnTo>
                    <a:pt x="886461" y="655015"/>
                  </a:lnTo>
                  <a:lnTo>
                    <a:pt x="936625" y="752824"/>
                  </a:lnTo>
                  <a:lnTo>
                    <a:pt x="1001713" y="879530"/>
                  </a:lnTo>
                  <a:lnTo>
                    <a:pt x="1005205" y="875401"/>
                  </a:lnTo>
                  <a:lnTo>
                    <a:pt x="1008381" y="870638"/>
                  </a:lnTo>
                  <a:lnTo>
                    <a:pt x="1016318" y="858571"/>
                  </a:lnTo>
                  <a:lnTo>
                    <a:pt x="1025525" y="843328"/>
                  </a:lnTo>
                  <a:lnTo>
                    <a:pt x="1035368" y="826180"/>
                  </a:lnTo>
                  <a:lnTo>
                    <a:pt x="1046481" y="806491"/>
                  </a:lnTo>
                  <a:lnTo>
                    <a:pt x="1057911" y="785532"/>
                  </a:lnTo>
                  <a:lnTo>
                    <a:pt x="1081405" y="740439"/>
                  </a:lnTo>
                  <a:lnTo>
                    <a:pt x="1104901" y="695028"/>
                  </a:lnTo>
                  <a:lnTo>
                    <a:pt x="1126491" y="652792"/>
                  </a:lnTo>
                  <a:lnTo>
                    <a:pt x="1144271" y="616908"/>
                  </a:lnTo>
                  <a:lnTo>
                    <a:pt x="1156335" y="591821"/>
                  </a:lnTo>
                  <a:lnTo>
                    <a:pt x="1170305" y="595632"/>
                  </a:lnTo>
                  <a:lnTo>
                    <a:pt x="1183641" y="599760"/>
                  </a:lnTo>
                  <a:lnTo>
                    <a:pt x="1196975" y="603571"/>
                  </a:lnTo>
                  <a:lnTo>
                    <a:pt x="1209675" y="608017"/>
                  </a:lnTo>
                  <a:lnTo>
                    <a:pt x="1222693" y="612462"/>
                  </a:lnTo>
                  <a:lnTo>
                    <a:pt x="1234758" y="616908"/>
                  </a:lnTo>
                  <a:lnTo>
                    <a:pt x="1258888" y="626435"/>
                  </a:lnTo>
                  <a:lnTo>
                    <a:pt x="1281431" y="636279"/>
                  </a:lnTo>
                  <a:lnTo>
                    <a:pt x="1302385" y="646124"/>
                  </a:lnTo>
                  <a:lnTo>
                    <a:pt x="1321753" y="655650"/>
                  </a:lnTo>
                  <a:lnTo>
                    <a:pt x="1339533" y="664860"/>
                  </a:lnTo>
                  <a:lnTo>
                    <a:pt x="1355725" y="673751"/>
                  </a:lnTo>
                  <a:lnTo>
                    <a:pt x="1369695" y="682325"/>
                  </a:lnTo>
                  <a:lnTo>
                    <a:pt x="1382395" y="689629"/>
                  </a:lnTo>
                  <a:lnTo>
                    <a:pt x="1392555" y="696298"/>
                  </a:lnTo>
                  <a:lnTo>
                    <a:pt x="1406525" y="705507"/>
                  </a:lnTo>
                  <a:lnTo>
                    <a:pt x="1411288" y="708683"/>
                  </a:lnTo>
                  <a:lnTo>
                    <a:pt x="1411288" y="756634"/>
                  </a:lnTo>
                  <a:lnTo>
                    <a:pt x="1411288" y="939231"/>
                  </a:lnTo>
                  <a:lnTo>
                    <a:pt x="1411288" y="1523222"/>
                  </a:lnTo>
                  <a:lnTo>
                    <a:pt x="1410971" y="1530525"/>
                  </a:lnTo>
                  <a:lnTo>
                    <a:pt x="1410018" y="1537512"/>
                  </a:lnTo>
                  <a:lnTo>
                    <a:pt x="1408431" y="1544180"/>
                  </a:lnTo>
                  <a:lnTo>
                    <a:pt x="1405891" y="1550849"/>
                  </a:lnTo>
                  <a:lnTo>
                    <a:pt x="1403033" y="1557200"/>
                  </a:lnTo>
                  <a:lnTo>
                    <a:pt x="1399223" y="1562916"/>
                  </a:lnTo>
                  <a:lnTo>
                    <a:pt x="1395095" y="1568632"/>
                  </a:lnTo>
                  <a:lnTo>
                    <a:pt x="1390651" y="1573713"/>
                  </a:lnTo>
                  <a:lnTo>
                    <a:pt x="1385571" y="1578159"/>
                  </a:lnTo>
                  <a:lnTo>
                    <a:pt x="1380173" y="1582288"/>
                  </a:lnTo>
                  <a:lnTo>
                    <a:pt x="1374141" y="1585781"/>
                  </a:lnTo>
                  <a:lnTo>
                    <a:pt x="1367791" y="1588956"/>
                  </a:lnTo>
                  <a:lnTo>
                    <a:pt x="1361441" y="1591497"/>
                  </a:lnTo>
                  <a:lnTo>
                    <a:pt x="1354138" y="1592767"/>
                  </a:lnTo>
                  <a:lnTo>
                    <a:pt x="1347153" y="1594037"/>
                  </a:lnTo>
                  <a:lnTo>
                    <a:pt x="1339851" y="1594355"/>
                  </a:lnTo>
                  <a:lnTo>
                    <a:pt x="1252538" y="1594355"/>
                  </a:lnTo>
                  <a:lnTo>
                    <a:pt x="1252538" y="2301876"/>
                  </a:lnTo>
                  <a:lnTo>
                    <a:pt x="751205" y="2301876"/>
                  </a:lnTo>
                  <a:lnTo>
                    <a:pt x="751205" y="1594355"/>
                  </a:lnTo>
                  <a:lnTo>
                    <a:pt x="657543" y="1594355"/>
                  </a:lnTo>
                  <a:lnTo>
                    <a:pt x="649923" y="1594037"/>
                  </a:lnTo>
                  <a:lnTo>
                    <a:pt x="642938" y="1592767"/>
                  </a:lnTo>
                  <a:lnTo>
                    <a:pt x="636270" y="1591497"/>
                  </a:lnTo>
                  <a:lnTo>
                    <a:pt x="629920" y="1588956"/>
                  </a:lnTo>
                  <a:lnTo>
                    <a:pt x="623570" y="1585781"/>
                  </a:lnTo>
                  <a:lnTo>
                    <a:pt x="617538" y="1582288"/>
                  </a:lnTo>
                  <a:lnTo>
                    <a:pt x="612140" y="1578159"/>
                  </a:lnTo>
                  <a:lnTo>
                    <a:pt x="607060" y="1573713"/>
                  </a:lnTo>
                  <a:lnTo>
                    <a:pt x="602615" y="1568632"/>
                  </a:lnTo>
                  <a:lnTo>
                    <a:pt x="598170" y="1562916"/>
                  </a:lnTo>
                  <a:lnTo>
                    <a:pt x="594678" y="1557200"/>
                  </a:lnTo>
                  <a:lnTo>
                    <a:pt x="591503" y="1550849"/>
                  </a:lnTo>
                  <a:lnTo>
                    <a:pt x="589280" y="1544180"/>
                  </a:lnTo>
                  <a:lnTo>
                    <a:pt x="587375" y="1537512"/>
                  </a:lnTo>
                  <a:lnTo>
                    <a:pt x="586423" y="1530525"/>
                  </a:lnTo>
                  <a:lnTo>
                    <a:pt x="585788" y="1523222"/>
                  </a:lnTo>
                  <a:lnTo>
                    <a:pt x="585788" y="939231"/>
                  </a:lnTo>
                  <a:lnTo>
                    <a:pt x="585788" y="756634"/>
                  </a:lnTo>
                  <a:lnTo>
                    <a:pt x="585788" y="708683"/>
                  </a:lnTo>
                  <a:lnTo>
                    <a:pt x="591185" y="705507"/>
                  </a:lnTo>
                  <a:lnTo>
                    <a:pt x="606108" y="695663"/>
                  </a:lnTo>
                  <a:lnTo>
                    <a:pt x="616903" y="688994"/>
                  </a:lnTo>
                  <a:lnTo>
                    <a:pt x="629920" y="680738"/>
                  </a:lnTo>
                  <a:lnTo>
                    <a:pt x="644843" y="672164"/>
                  </a:lnTo>
                  <a:lnTo>
                    <a:pt x="661988" y="662954"/>
                  </a:lnTo>
                  <a:lnTo>
                    <a:pt x="680403" y="653428"/>
                  </a:lnTo>
                  <a:lnTo>
                    <a:pt x="701040" y="643583"/>
                  </a:lnTo>
                  <a:lnTo>
                    <a:pt x="722630" y="633421"/>
                  </a:lnTo>
                  <a:lnTo>
                    <a:pt x="746443" y="623577"/>
                  </a:lnTo>
                  <a:lnTo>
                    <a:pt x="771208" y="614050"/>
                  </a:lnTo>
                  <a:lnTo>
                    <a:pt x="784225" y="609604"/>
                  </a:lnTo>
                  <a:lnTo>
                    <a:pt x="797243" y="604841"/>
                  </a:lnTo>
                  <a:lnTo>
                    <a:pt x="810896" y="600713"/>
                  </a:lnTo>
                  <a:lnTo>
                    <a:pt x="824866" y="596585"/>
                  </a:lnTo>
                  <a:lnTo>
                    <a:pt x="838836" y="592774"/>
                  </a:lnTo>
                  <a:lnTo>
                    <a:pt x="853123" y="588963"/>
                  </a:lnTo>
                  <a:close/>
                  <a:moveTo>
                    <a:pt x="226695" y="411163"/>
                  </a:moveTo>
                  <a:lnTo>
                    <a:pt x="237807" y="433701"/>
                  </a:lnTo>
                  <a:lnTo>
                    <a:pt x="254952" y="467031"/>
                  </a:lnTo>
                  <a:lnTo>
                    <a:pt x="297180" y="549563"/>
                  </a:lnTo>
                  <a:lnTo>
                    <a:pt x="353060" y="657172"/>
                  </a:lnTo>
                  <a:lnTo>
                    <a:pt x="358457" y="649871"/>
                  </a:lnTo>
                  <a:lnTo>
                    <a:pt x="365125" y="639713"/>
                  </a:lnTo>
                  <a:lnTo>
                    <a:pt x="372745" y="627016"/>
                  </a:lnTo>
                  <a:lnTo>
                    <a:pt x="381317" y="612097"/>
                  </a:lnTo>
                  <a:lnTo>
                    <a:pt x="400367" y="577814"/>
                  </a:lnTo>
                  <a:lnTo>
                    <a:pt x="420370" y="539723"/>
                  </a:lnTo>
                  <a:lnTo>
                    <a:pt x="440372" y="500996"/>
                  </a:lnTo>
                  <a:lnTo>
                    <a:pt x="458470" y="465126"/>
                  </a:lnTo>
                  <a:lnTo>
                    <a:pt x="473392" y="434970"/>
                  </a:lnTo>
                  <a:lnTo>
                    <a:pt x="484187" y="413703"/>
                  </a:lnTo>
                  <a:lnTo>
                    <a:pt x="499427" y="417829"/>
                  </a:lnTo>
                  <a:lnTo>
                    <a:pt x="514032" y="421956"/>
                  </a:lnTo>
                  <a:lnTo>
                    <a:pt x="528955" y="427035"/>
                  </a:lnTo>
                  <a:lnTo>
                    <a:pt x="542925" y="431796"/>
                  </a:lnTo>
                  <a:lnTo>
                    <a:pt x="556577" y="436875"/>
                  </a:lnTo>
                  <a:lnTo>
                    <a:pt x="569277" y="442271"/>
                  </a:lnTo>
                  <a:lnTo>
                    <a:pt x="581977" y="447668"/>
                  </a:lnTo>
                  <a:lnTo>
                    <a:pt x="594042" y="453064"/>
                  </a:lnTo>
                  <a:lnTo>
                    <a:pt x="616585" y="463857"/>
                  </a:lnTo>
                  <a:lnTo>
                    <a:pt x="636905" y="474014"/>
                  </a:lnTo>
                  <a:lnTo>
                    <a:pt x="655002" y="484172"/>
                  </a:lnTo>
                  <a:lnTo>
                    <a:pt x="669925" y="492743"/>
                  </a:lnTo>
                  <a:lnTo>
                    <a:pt x="650240" y="500996"/>
                  </a:lnTo>
                  <a:lnTo>
                    <a:pt x="631190" y="509567"/>
                  </a:lnTo>
                  <a:lnTo>
                    <a:pt x="613092" y="517502"/>
                  </a:lnTo>
                  <a:lnTo>
                    <a:pt x="596265" y="526073"/>
                  </a:lnTo>
                  <a:lnTo>
                    <a:pt x="580390" y="534326"/>
                  </a:lnTo>
                  <a:lnTo>
                    <a:pt x="565150" y="541945"/>
                  </a:lnTo>
                  <a:lnTo>
                    <a:pt x="551815" y="549563"/>
                  </a:lnTo>
                  <a:lnTo>
                    <a:pt x="539115" y="557181"/>
                  </a:lnTo>
                  <a:lnTo>
                    <a:pt x="517842" y="569878"/>
                  </a:lnTo>
                  <a:lnTo>
                    <a:pt x="501650" y="580354"/>
                  </a:lnTo>
                  <a:lnTo>
                    <a:pt x="490855" y="587337"/>
                  </a:lnTo>
                  <a:lnTo>
                    <a:pt x="486410" y="590511"/>
                  </a:lnTo>
                  <a:lnTo>
                    <a:pt x="448945" y="617810"/>
                  </a:lnTo>
                  <a:lnTo>
                    <a:pt x="448945" y="664473"/>
                  </a:lnTo>
                  <a:lnTo>
                    <a:pt x="448945" y="711770"/>
                  </a:lnTo>
                  <a:lnTo>
                    <a:pt x="448945" y="894293"/>
                  </a:lnTo>
                  <a:lnTo>
                    <a:pt x="448945" y="1478048"/>
                  </a:lnTo>
                  <a:lnTo>
                    <a:pt x="449262" y="1485031"/>
                  </a:lnTo>
                  <a:lnTo>
                    <a:pt x="449580" y="1491697"/>
                  </a:lnTo>
                  <a:lnTo>
                    <a:pt x="450215" y="1498363"/>
                  </a:lnTo>
                  <a:lnTo>
                    <a:pt x="450850" y="1505029"/>
                  </a:lnTo>
                  <a:lnTo>
                    <a:pt x="452437" y="1511378"/>
                  </a:lnTo>
                  <a:lnTo>
                    <a:pt x="454025" y="1517727"/>
                  </a:lnTo>
                  <a:lnTo>
                    <a:pt x="455930" y="1524393"/>
                  </a:lnTo>
                  <a:lnTo>
                    <a:pt x="457517" y="1530424"/>
                  </a:lnTo>
                  <a:lnTo>
                    <a:pt x="459740" y="1536455"/>
                  </a:lnTo>
                  <a:lnTo>
                    <a:pt x="462280" y="1542486"/>
                  </a:lnTo>
                  <a:lnTo>
                    <a:pt x="465137" y="1548517"/>
                  </a:lnTo>
                  <a:lnTo>
                    <a:pt x="467995" y="1554231"/>
                  </a:lnTo>
                  <a:lnTo>
                    <a:pt x="471170" y="1559945"/>
                  </a:lnTo>
                  <a:lnTo>
                    <a:pt x="474662" y="1565341"/>
                  </a:lnTo>
                  <a:lnTo>
                    <a:pt x="478155" y="1570420"/>
                  </a:lnTo>
                  <a:lnTo>
                    <a:pt x="481965" y="1575816"/>
                  </a:lnTo>
                  <a:lnTo>
                    <a:pt x="486092" y="1580895"/>
                  </a:lnTo>
                  <a:lnTo>
                    <a:pt x="490220" y="1585657"/>
                  </a:lnTo>
                  <a:lnTo>
                    <a:pt x="494665" y="1590101"/>
                  </a:lnTo>
                  <a:lnTo>
                    <a:pt x="499427" y="1594862"/>
                  </a:lnTo>
                  <a:lnTo>
                    <a:pt x="503872" y="1598989"/>
                  </a:lnTo>
                  <a:lnTo>
                    <a:pt x="508952" y="1603433"/>
                  </a:lnTo>
                  <a:lnTo>
                    <a:pt x="513715" y="1606925"/>
                  </a:lnTo>
                  <a:lnTo>
                    <a:pt x="518795" y="1610734"/>
                  </a:lnTo>
                  <a:lnTo>
                    <a:pt x="524510" y="1614543"/>
                  </a:lnTo>
                  <a:lnTo>
                    <a:pt x="529907" y="1617717"/>
                  </a:lnTo>
                  <a:lnTo>
                    <a:pt x="535305" y="1620892"/>
                  </a:lnTo>
                  <a:lnTo>
                    <a:pt x="541337" y="1623748"/>
                  </a:lnTo>
                  <a:lnTo>
                    <a:pt x="547370" y="1626605"/>
                  </a:lnTo>
                  <a:lnTo>
                    <a:pt x="553085" y="1628827"/>
                  </a:lnTo>
                  <a:lnTo>
                    <a:pt x="559435" y="1631049"/>
                  </a:lnTo>
                  <a:lnTo>
                    <a:pt x="565785" y="1633271"/>
                  </a:lnTo>
                  <a:lnTo>
                    <a:pt x="565785" y="1863726"/>
                  </a:lnTo>
                  <a:lnTo>
                    <a:pt x="140335" y="1863726"/>
                  </a:lnTo>
                  <a:lnTo>
                    <a:pt x="140335" y="1263782"/>
                  </a:lnTo>
                  <a:lnTo>
                    <a:pt x="60960" y="1263782"/>
                  </a:lnTo>
                  <a:lnTo>
                    <a:pt x="54610" y="1263465"/>
                  </a:lnTo>
                  <a:lnTo>
                    <a:pt x="48260" y="1262830"/>
                  </a:lnTo>
                  <a:lnTo>
                    <a:pt x="42862" y="1261243"/>
                  </a:lnTo>
                  <a:lnTo>
                    <a:pt x="37465" y="1259021"/>
                  </a:lnTo>
                  <a:lnTo>
                    <a:pt x="31750" y="1256481"/>
                  </a:lnTo>
                  <a:lnTo>
                    <a:pt x="26987" y="1253307"/>
                  </a:lnTo>
                  <a:lnTo>
                    <a:pt x="22225" y="1250133"/>
                  </a:lnTo>
                  <a:lnTo>
                    <a:pt x="17780" y="1246006"/>
                  </a:lnTo>
                  <a:lnTo>
                    <a:pt x="13970" y="1241562"/>
                  </a:lnTo>
                  <a:lnTo>
                    <a:pt x="10477" y="1237118"/>
                  </a:lnTo>
                  <a:lnTo>
                    <a:pt x="7302" y="1232039"/>
                  </a:lnTo>
                  <a:lnTo>
                    <a:pt x="4762" y="1226960"/>
                  </a:lnTo>
                  <a:lnTo>
                    <a:pt x="3175" y="1221246"/>
                  </a:lnTo>
                  <a:lnTo>
                    <a:pt x="1587" y="1215533"/>
                  </a:lnTo>
                  <a:lnTo>
                    <a:pt x="317" y="1209501"/>
                  </a:lnTo>
                  <a:lnTo>
                    <a:pt x="0" y="1203470"/>
                  </a:lnTo>
                  <a:lnTo>
                    <a:pt x="0" y="708278"/>
                  </a:lnTo>
                  <a:lnTo>
                    <a:pt x="0" y="553372"/>
                  </a:lnTo>
                  <a:lnTo>
                    <a:pt x="0" y="512741"/>
                  </a:lnTo>
                  <a:lnTo>
                    <a:pt x="4445" y="509884"/>
                  </a:lnTo>
                  <a:lnTo>
                    <a:pt x="17145" y="501313"/>
                  </a:lnTo>
                  <a:lnTo>
                    <a:pt x="26352" y="495917"/>
                  </a:lnTo>
                  <a:lnTo>
                    <a:pt x="37465" y="489251"/>
                  </a:lnTo>
                  <a:lnTo>
                    <a:pt x="50165" y="481950"/>
                  </a:lnTo>
                  <a:lnTo>
                    <a:pt x="64135" y="474014"/>
                  </a:lnTo>
                  <a:lnTo>
                    <a:pt x="80010" y="465761"/>
                  </a:lnTo>
                  <a:lnTo>
                    <a:pt x="97472" y="457191"/>
                  </a:lnTo>
                  <a:lnTo>
                    <a:pt x="116205" y="448620"/>
                  </a:lnTo>
                  <a:lnTo>
                    <a:pt x="136207" y="440684"/>
                  </a:lnTo>
                  <a:lnTo>
                    <a:pt x="157162" y="432431"/>
                  </a:lnTo>
                  <a:lnTo>
                    <a:pt x="179387" y="424813"/>
                  </a:lnTo>
                  <a:lnTo>
                    <a:pt x="190817" y="421003"/>
                  </a:lnTo>
                  <a:lnTo>
                    <a:pt x="202565" y="417194"/>
                  </a:lnTo>
                  <a:lnTo>
                    <a:pt x="214630" y="414020"/>
                  </a:lnTo>
                  <a:lnTo>
                    <a:pt x="226695" y="411163"/>
                  </a:lnTo>
                  <a:close/>
                  <a:moveTo>
                    <a:pt x="1507490" y="411163"/>
                  </a:moveTo>
                  <a:lnTo>
                    <a:pt x="1518603" y="433701"/>
                  </a:lnTo>
                  <a:lnTo>
                    <a:pt x="1535430" y="467031"/>
                  </a:lnTo>
                  <a:lnTo>
                    <a:pt x="1578293" y="549563"/>
                  </a:lnTo>
                  <a:lnTo>
                    <a:pt x="1633537" y="657172"/>
                  </a:lnTo>
                  <a:lnTo>
                    <a:pt x="1638935" y="649871"/>
                  </a:lnTo>
                  <a:lnTo>
                    <a:pt x="1645603" y="639713"/>
                  </a:lnTo>
                  <a:lnTo>
                    <a:pt x="1653540" y="627016"/>
                  </a:lnTo>
                  <a:lnTo>
                    <a:pt x="1662113" y="612097"/>
                  </a:lnTo>
                  <a:lnTo>
                    <a:pt x="1681163" y="577814"/>
                  </a:lnTo>
                  <a:lnTo>
                    <a:pt x="1700847" y="539723"/>
                  </a:lnTo>
                  <a:lnTo>
                    <a:pt x="1720850" y="500996"/>
                  </a:lnTo>
                  <a:lnTo>
                    <a:pt x="1739265" y="465126"/>
                  </a:lnTo>
                  <a:lnTo>
                    <a:pt x="1754505" y="434970"/>
                  </a:lnTo>
                  <a:lnTo>
                    <a:pt x="1764665" y="413703"/>
                  </a:lnTo>
                  <a:lnTo>
                    <a:pt x="1776413" y="416559"/>
                  </a:lnTo>
                  <a:lnTo>
                    <a:pt x="1787843" y="420051"/>
                  </a:lnTo>
                  <a:lnTo>
                    <a:pt x="1810067" y="427352"/>
                  </a:lnTo>
                  <a:lnTo>
                    <a:pt x="1831340" y="434970"/>
                  </a:lnTo>
                  <a:lnTo>
                    <a:pt x="1851343" y="442906"/>
                  </a:lnTo>
                  <a:lnTo>
                    <a:pt x="1870710" y="451159"/>
                  </a:lnTo>
                  <a:lnTo>
                    <a:pt x="1888173" y="459413"/>
                  </a:lnTo>
                  <a:lnTo>
                    <a:pt x="1905000" y="467348"/>
                  </a:lnTo>
                  <a:lnTo>
                    <a:pt x="1919923" y="475602"/>
                  </a:lnTo>
                  <a:lnTo>
                    <a:pt x="1933575" y="482902"/>
                  </a:lnTo>
                  <a:lnTo>
                    <a:pt x="1945640" y="489886"/>
                  </a:lnTo>
                  <a:lnTo>
                    <a:pt x="1956117" y="496552"/>
                  </a:lnTo>
                  <a:lnTo>
                    <a:pt x="1965007" y="502266"/>
                  </a:lnTo>
                  <a:lnTo>
                    <a:pt x="1977073" y="509884"/>
                  </a:lnTo>
                  <a:lnTo>
                    <a:pt x="1981200" y="512741"/>
                  </a:lnTo>
                  <a:lnTo>
                    <a:pt x="1981200" y="553372"/>
                  </a:lnTo>
                  <a:lnTo>
                    <a:pt x="1981200" y="708278"/>
                  </a:lnTo>
                  <a:lnTo>
                    <a:pt x="1981200" y="1203470"/>
                  </a:lnTo>
                  <a:lnTo>
                    <a:pt x="1980883" y="1209501"/>
                  </a:lnTo>
                  <a:lnTo>
                    <a:pt x="1979930" y="1215533"/>
                  </a:lnTo>
                  <a:lnTo>
                    <a:pt x="1978660" y="1221246"/>
                  </a:lnTo>
                  <a:lnTo>
                    <a:pt x="1976437" y="1226960"/>
                  </a:lnTo>
                  <a:lnTo>
                    <a:pt x="1973897" y="1232039"/>
                  </a:lnTo>
                  <a:lnTo>
                    <a:pt x="1970723" y="1237118"/>
                  </a:lnTo>
                  <a:lnTo>
                    <a:pt x="1967230" y="1241562"/>
                  </a:lnTo>
                  <a:lnTo>
                    <a:pt x="1963420" y="1246006"/>
                  </a:lnTo>
                  <a:lnTo>
                    <a:pt x="1958975" y="1250133"/>
                  </a:lnTo>
                  <a:lnTo>
                    <a:pt x="1954213" y="1253307"/>
                  </a:lnTo>
                  <a:lnTo>
                    <a:pt x="1949450" y="1256481"/>
                  </a:lnTo>
                  <a:lnTo>
                    <a:pt x="1944370" y="1259021"/>
                  </a:lnTo>
                  <a:lnTo>
                    <a:pt x="1938337" y="1261243"/>
                  </a:lnTo>
                  <a:lnTo>
                    <a:pt x="1932940" y="1262830"/>
                  </a:lnTo>
                  <a:lnTo>
                    <a:pt x="1926590" y="1263465"/>
                  </a:lnTo>
                  <a:lnTo>
                    <a:pt x="1920875" y="1263782"/>
                  </a:lnTo>
                  <a:lnTo>
                    <a:pt x="1846263" y="1263782"/>
                  </a:lnTo>
                  <a:lnTo>
                    <a:pt x="1846263" y="1863726"/>
                  </a:lnTo>
                  <a:lnTo>
                    <a:pt x="1421130" y="1863726"/>
                  </a:lnTo>
                  <a:lnTo>
                    <a:pt x="1421130" y="1636446"/>
                  </a:lnTo>
                  <a:lnTo>
                    <a:pt x="1427797" y="1635176"/>
                  </a:lnTo>
                  <a:lnTo>
                    <a:pt x="1434465" y="1632954"/>
                  </a:lnTo>
                  <a:lnTo>
                    <a:pt x="1440815" y="1630732"/>
                  </a:lnTo>
                  <a:lnTo>
                    <a:pt x="1447165" y="1628510"/>
                  </a:lnTo>
                  <a:lnTo>
                    <a:pt x="1453515" y="1625336"/>
                  </a:lnTo>
                  <a:lnTo>
                    <a:pt x="1459547" y="1622479"/>
                  </a:lnTo>
                  <a:lnTo>
                    <a:pt x="1465263" y="1619304"/>
                  </a:lnTo>
                  <a:lnTo>
                    <a:pt x="1471295" y="1615813"/>
                  </a:lnTo>
                  <a:lnTo>
                    <a:pt x="1477010" y="1612321"/>
                  </a:lnTo>
                  <a:lnTo>
                    <a:pt x="1482407" y="1608194"/>
                  </a:lnTo>
                  <a:lnTo>
                    <a:pt x="1487805" y="1604068"/>
                  </a:lnTo>
                  <a:lnTo>
                    <a:pt x="1492885" y="1599624"/>
                  </a:lnTo>
                  <a:lnTo>
                    <a:pt x="1497965" y="1594862"/>
                  </a:lnTo>
                  <a:lnTo>
                    <a:pt x="1502727" y="1590101"/>
                  </a:lnTo>
                  <a:lnTo>
                    <a:pt x="1507173" y="1585339"/>
                  </a:lnTo>
                  <a:lnTo>
                    <a:pt x="1511300" y="1580260"/>
                  </a:lnTo>
                  <a:lnTo>
                    <a:pt x="1515427" y="1574864"/>
                  </a:lnTo>
                  <a:lnTo>
                    <a:pt x="1519555" y="1569468"/>
                  </a:lnTo>
                  <a:lnTo>
                    <a:pt x="1523365" y="1563437"/>
                  </a:lnTo>
                  <a:lnTo>
                    <a:pt x="1526540" y="1558040"/>
                  </a:lnTo>
                  <a:lnTo>
                    <a:pt x="1530033" y="1551692"/>
                  </a:lnTo>
                  <a:lnTo>
                    <a:pt x="1532890" y="1545660"/>
                  </a:lnTo>
                  <a:lnTo>
                    <a:pt x="1535747" y="1539629"/>
                  </a:lnTo>
                  <a:lnTo>
                    <a:pt x="1537970" y="1532963"/>
                  </a:lnTo>
                  <a:lnTo>
                    <a:pt x="1540193" y="1526615"/>
                  </a:lnTo>
                  <a:lnTo>
                    <a:pt x="1542097" y="1519949"/>
                  </a:lnTo>
                  <a:lnTo>
                    <a:pt x="1544003" y="1512965"/>
                  </a:lnTo>
                  <a:lnTo>
                    <a:pt x="1545273" y="1506299"/>
                  </a:lnTo>
                  <a:lnTo>
                    <a:pt x="1546543" y="1499316"/>
                  </a:lnTo>
                  <a:lnTo>
                    <a:pt x="1547177" y="1492332"/>
                  </a:lnTo>
                  <a:lnTo>
                    <a:pt x="1547495" y="1485349"/>
                  </a:lnTo>
                  <a:lnTo>
                    <a:pt x="1547495" y="1478048"/>
                  </a:lnTo>
                  <a:lnTo>
                    <a:pt x="1547495" y="894293"/>
                  </a:lnTo>
                  <a:lnTo>
                    <a:pt x="1547495" y="711770"/>
                  </a:lnTo>
                  <a:lnTo>
                    <a:pt x="1547495" y="664473"/>
                  </a:lnTo>
                  <a:lnTo>
                    <a:pt x="1547495" y="617810"/>
                  </a:lnTo>
                  <a:lnTo>
                    <a:pt x="1510347" y="590511"/>
                  </a:lnTo>
                  <a:lnTo>
                    <a:pt x="1505585" y="587337"/>
                  </a:lnTo>
                  <a:lnTo>
                    <a:pt x="1494473" y="580036"/>
                  </a:lnTo>
                  <a:lnTo>
                    <a:pt x="1477645" y="568926"/>
                  </a:lnTo>
                  <a:lnTo>
                    <a:pt x="1455103" y="555277"/>
                  </a:lnTo>
                  <a:lnTo>
                    <a:pt x="1441767" y="547976"/>
                  </a:lnTo>
                  <a:lnTo>
                    <a:pt x="1427163" y="539723"/>
                  </a:lnTo>
                  <a:lnTo>
                    <a:pt x="1411605" y="531469"/>
                  </a:lnTo>
                  <a:lnTo>
                    <a:pt x="1395095" y="523216"/>
                  </a:lnTo>
                  <a:lnTo>
                    <a:pt x="1376997" y="514645"/>
                  </a:lnTo>
                  <a:lnTo>
                    <a:pt x="1357947" y="506075"/>
                  </a:lnTo>
                  <a:lnTo>
                    <a:pt x="1338263" y="497822"/>
                  </a:lnTo>
                  <a:lnTo>
                    <a:pt x="1317625" y="489251"/>
                  </a:lnTo>
                  <a:lnTo>
                    <a:pt x="1333817" y="480046"/>
                  </a:lnTo>
                  <a:lnTo>
                    <a:pt x="1352550" y="469888"/>
                  </a:lnTo>
                  <a:lnTo>
                    <a:pt x="1373505" y="459730"/>
                  </a:lnTo>
                  <a:lnTo>
                    <a:pt x="1384617" y="454334"/>
                  </a:lnTo>
                  <a:lnTo>
                    <a:pt x="1396365" y="448937"/>
                  </a:lnTo>
                  <a:lnTo>
                    <a:pt x="1409065" y="443541"/>
                  </a:lnTo>
                  <a:lnTo>
                    <a:pt x="1421765" y="438462"/>
                  </a:lnTo>
                  <a:lnTo>
                    <a:pt x="1435100" y="433701"/>
                  </a:lnTo>
                  <a:lnTo>
                    <a:pt x="1448753" y="428304"/>
                  </a:lnTo>
                  <a:lnTo>
                    <a:pt x="1462723" y="423543"/>
                  </a:lnTo>
                  <a:lnTo>
                    <a:pt x="1477010" y="419099"/>
                  </a:lnTo>
                  <a:lnTo>
                    <a:pt x="1492250" y="414972"/>
                  </a:lnTo>
                  <a:lnTo>
                    <a:pt x="1507490" y="411163"/>
                  </a:lnTo>
                  <a:close/>
                  <a:moveTo>
                    <a:pt x="998060" y="104775"/>
                  </a:moveTo>
                  <a:lnTo>
                    <a:pt x="1006321" y="105093"/>
                  </a:lnTo>
                  <a:lnTo>
                    <a:pt x="1014264" y="105411"/>
                  </a:lnTo>
                  <a:lnTo>
                    <a:pt x="1022525" y="106683"/>
                  </a:lnTo>
                  <a:lnTo>
                    <a:pt x="1030469" y="108272"/>
                  </a:lnTo>
                  <a:lnTo>
                    <a:pt x="1038730" y="109862"/>
                  </a:lnTo>
                  <a:lnTo>
                    <a:pt x="1046673" y="112087"/>
                  </a:lnTo>
                  <a:lnTo>
                    <a:pt x="1054934" y="114948"/>
                  </a:lnTo>
                  <a:lnTo>
                    <a:pt x="1062560" y="117810"/>
                  </a:lnTo>
                  <a:lnTo>
                    <a:pt x="1070503" y="121307"/>
                  </a:lnTo>
                  <a:lnTo>
                    <a:pt x="1078129" y="125122"/>
                  </a:lnTo>
                  <a:lnTo>
                    <a:pt x="1085437" y="129572"/>
                  </a:lnTo>
                  <a:lnTo>
                    <a:pt x="1092745" y="134023"/>
                  </a:lnTo>
                  <a:lnTo>
                    <a:pt x="1099735" y="139110"/>
                  </a:lnTo>
                  <a:lnTo>
                    <a:pt x="1107043" y="144832"/>
                  </a:lnTo>
                  <a:lnTo>
                    <a:pt x="1113398" y="150237"/>
                  </a:lnTo>
                  <a:lnTo>
                    <a:pt x="1119752" y="156595"/>
                  </a:lnTo>
                  <a:lnTo>
                    <a:pt x="1126107" y="163271"/>
                  </a:lnTo>
                  <a:lnTo>
                    <a:pt x="1132144" y="170265"/>
                  </a:lnTo>
                  <a:lnTo>
                    <a:pt x="1137545" y="177577"/>
                  </a:lnTo>
                  <a:lnTo>
                    <a:pt x="1142947" y="185843"/>
                  </a:lnTo>
                  <a:lnTo>
                    <a:pt x="1147713" y="193791"/>
                  </a:lnTo>
                  <a:lnTo>
                    <a:pt x="1152797" y="202374"/>
                  </a:lnTo>
                  <a:lnTo>
                    <a:pt x="1156610" y="211594"/>
                  </a:lnTo>
                  <a:lnTo>
                    <a:pt x="1160740" y="220813"/>
                  </a:lnTo>
                  <a:lnTo>
                    <a:pt x="1164235" y="230351"/>
                  </a:lnTo>
                  <a:lnTo>
                    <a:pt x="1167413" y="240842"/>
                  </a:lnTo>
                  <a:lnTo>
                    <a:pt x="1169954" y="251015"/>
                  </a:lnTo>
                  <a:lnTo>
                    <a:pt x="1172179" y="262142"/>
                  </a:lnTo>
                  <a:lnTo>
                    <a:pt x="1174085" y="273587"/>
                  </a:lnTo>
                  <a:lnTo>
                    <a:pt x="1175038" y="285032"/>
                  </a:lnTo>
                  <a:lnTo>
                    <a:pt x="1175991" y="297112"/>
                  </a:lnTo>
                  <a:lnTo>
                    <a:pt x="1176309" y="309829"/>
                  </a:lnTo>
                  <a:lnTo>
                    <a:pt x="1176309" y="314280"/>
                  </a:lnTo>
                  <a:lnTo>
                    <a:pt x="1175991" y="318731"/>
                  </a:lnTo>
                  <a:lnTo>
                    <a:pt x="1176309" y="318731"/>
                  </a:lnTo>
                  <a:lnTo>
                    <a:pt x="1180440" y="318731"/>
                  </a:lnTo>
                  <a:lnTo>
                    <a:pt x="1184253" y="319684"/>
                  </a:lnTo>
                  <a:lnTo>
                    <a:pt x="1188065" y="320956"/>
                  </a:lnTo>
                  <a:lnTo>
                    <a:pt x="1191878" y="322545"/>
                  </a:lnTo>
                  <a:lnTo>
                    <a:pt x="1195373" y="324771"/>
                  </a:lnTo>
                  <a:lnTo>
                    <a:pt x="1198868" y="327314"/>
                  </a:lnTo>
                  <a:lnTo>
                    <a:pt x="1201728" y="330811"/>
                  </a:lnTo>
                  <a:lnTo>
                    <a:pt x="1204588" y="333990"/>
                  </a:lnTo>
                  <a:lnTo>
                    <a:pt x="1207129" y="337805"/>
                  </a:lnTo>
                  <a:lnTo>
                    <a:pt x="1209354" y="341938"/>
                  </a:lnTo>
                  <a:lnTo>
                    <a:pt x="1211260" y="346389"/>
                  </a:lnTo>
                  <a:lnTo>
                    <a:pt x="1213166" y="351158"/>
                  </a:lnTo>
                  <a:lnTo>
                    <a:pt x="1214755" y="355926"/>
                  </a:lnTo>
                  <a:lnTo>
                    <a:pt x="1215391" y="361013"/>
                  </a:lnTo>
                  <a:lnTo>
                    <a:pt x="1216026" y="366100"/>
                  </a:lnTo>
                  <a:lnTo>
                    <a:pt x="1216026" y="371822"/>
                  </a:lnTo>
                  <a:lnTo>
                    <a:pt x="1215708" y="377226"/>
                  </a:lnTo>
                  <a:lnTo>
                    <a:pt x="1214755" y="382631"/>
                  </a:lnTo>
                  <a:lnTo>
                    <a:pt x="1212849" y="387718"/>
                  </a:lnTo>
                  <a:lnTo>
                    <a:pt x="1209989" y="392804"/>
                  </a:lnTo>
                  <a:lnTo>
                    <a:pt x="1206812" y="397255"/>
                  </a:lnTo>
                  <a:lnTo>
                    <a:pt x="1203317" y="401706"/>
                  </a:lnTo>
                  <a:lnTo>
                    <a:pt x="1199186" y="405839"/>
                  </a:lnTo>
                  <a:lnTo>
                    <a:pt x="1194738" y="409654"/>
                  </a:lnTo>
                  <a:lnTo>
                    <a:pt x="1189972" y="413151"/>
                  </a:lnTo>
                  <a:lnTo>
                    <a:pt x="1185206" y="416012"/>
                  </a:lnTo>
                  <a:lnTo>
                    <a:pt x="1179804" y="419191"/>
                  </a:lnTo>
                  <a:lnTo>
                    <a:pt x="1175038" y="421098"/>
                  </a:lnTo>
                  <a:lnTo>
                    <a:pt x="1169954" y="423006"/>
                  </a:lnTo>
                  <a:lnTo>
                    <a:pt x="1165188" y="424278"/>
                  </a:lnTo>
                  <a:lnTo>
                    <a:pt x="1160740" y="424913"/>
                  </a:lnTo>
                  <a:lnTo>
                    <a:pt x="1156292" y="425231"/>
                  </a:lnTo>
                  <a:lnTo>
                    <a:pt x="1155974" y="425231"/>
                  </a:lnTo>
                  <a:lnTo>
                    <a:pt x="1149619" y="442399"/>
                  </a:lnTo>
                  <a:lnTo>
                    <a:pt x="1142629" y="458930"/>
                  </a:lnTo>
                  <a:lnTo>
                    <a:pt x="1135321" y="474826"/>
                  </a:lnTo>
                  <a:lnTo>
                    <a:pt x="1126743" y="490403"/>
                  </a:lnTo>
                  <a:lnTo>
                    <a:pt x="1120706" y="500895"/>
                  </a:lnTo>
                  <a:lnTo>
                    <a:pt x="1113398" y="511704"/>
                  </a:lnTo>
                  <a:lnTo>
                    <a:pt x="1106407" y="521559"/>
                  </a:lnTo>
                  <a:lnTo>
                    <a:pt x="1099100" y="531414"/>
                  </a:lnTo>
                  <a:lnTo>
                    <a:pt x="1091792" y="540634"/>
                  </a:lnTo>
                  <a:lnTo>
                    <a:pt x="1084166" y="548899"/>
                  </a:lnTo>
                  <a:lnTo>
                    <a:pt x="1075905" y="556847"/>
                  </a:lnTo>
                  <a:lnTo>
                    <a:pt x="1067644" y="564159"/>
                  </a:lnTo>
                  <a:lnTo>
                    <a:pt x="1059700" y="570835"/>
                  </a:lnTo>
                  <a:lnTo>
                    <a:pt x="1050804" y="576558"/>
                  </a:lnTo>
                  <a:lnTo>
                    <a:pt x="1042225" y="581644"/>
                  </a:lnTo>
                  <a:lnTo>
                    <a:pt x="1033328" y="585777"/>
                  </a:lnTo>
                  <a:lnTo>
                    <a:pt x="1024750" y="589274"/>
                  </a:lnTo>
                  <a:lnTo>
                    <a:pt x="1020301" y="590864"/>
                  </a:lnTo>
                  <a:lnTo>
                    <a:pt x="1015853" y="591818"/>
                  </a:lnTo>
                  <a:lnTo>
                    <a:pt x="1011405" y="592453"/>
                  </a:lnTo>
                  <a:lnTo>
                    <a:pt x="1006956" y="593407"/>
                  </a:lnTo>
                  <a:lnTo>
                    <a:pt x="1002508" y="593725"/>
                  </a:lnTo>
                  <a:lnTo>
                    <a:pt x="998060" y="593725"/>
                  </a:lnTo>
                  <a:lnTo>
                    <a:pt x="991705" y="593725"/>
                  </a:lnTo>
                  <a:lnTo>
                    <a:pt x="985668" y="593089"/>
                  </a:lnTo>
                  <a:lnTo>
                    <a:pt x="979314" y="591500"/>
                  </a:lnTo>
                  <a:lnTo>
                    <a:pt x="973277" y="589910"/>
                  </a:lnTo>
                  <a:lnTo>
                    <a:pt x="966922" y="587685"/>
                  </a:lnTo>
                  <a:lnTo>
                    <a:pt x="960885" y="585142"/>
                  </a:lnTo>
                  <a:lnTo>
                    <a:pt x="954848" y="582280"/>
                  </a:lnTo>
                  <a:lnTo>
                    <a:pt x="949129" y="578783"/>
                  </a:lnTo>
                  <a:lnTo>
                    <a:pt x="943409" y="575286"/>
                  </a:lnTo>
                  <a:lnTo>
                    <a:pt x="938008" y="571471"/>
                  </a:lnTo>
                  <a:lnTo>
                    <a:pt x="932289" y="567338"/>
                  </a:lnTo>
                  <a:lnTo>
                    <a:pt x="927205" y="562888"/>
                  </a:lnTo>
                  <a:lnTo>
                    <a:pt x="921804" y="558755"/>
                  </a:lnTo>
                  <a:lnTo>
                    <a:pt x="916402" y="553350"/>
                  </a:lnTo>
                  <a:lnTo>
                    <a:pt x="911319" y="548264"/>
                  </a:lnTo>
                  <a:lnTo>
                    <a:pt x="906552" y="543177"/>
                  </a:lnTo>
                  <a:lnTo>
                    <a:pt x="901469" y="537137"/>
                  </a:lnTo>
                  <a:lnTo>
                    <a:pt x="896703" y="531414"/>
                  </a:lnTo>
                  <a:lnTo>
                    <a:pt x="886853" y="518698"/>
                  </a:lnTo>
                  <a:lnTo>
                    <a:pt x="878274" y="505345"/>
                  </a:lnTo>
                  <a:lnTo>
                    <a:pt x="869695" y="491039"/>
                  </a:lnTo>
                  <a:lnTo>
                    <a:pt x="861116" y="475144"/>
                  </a:lnTo>
                  <a:lnTo>
                    <a:pt x="853491" y="458930"/>
                  </a:lnTo>
                  <a:lnTo>
                    <a:pt x="846183" y="442081"/>
                  </a:lnTo>
                  <a:lnTo>
                    <a:pt x="843006" y="433497"/>
                  </a:lnTo>
                  <a:lnTo>
                    <a:pt x="839828" y="424595"/>
                  </a:lnTo>
                  <a:lnTo>
                    <a:pt x="835698" y="423960"/>
                  </a:lnTo>
                  <a:lnTo>
                    <a:pt x="831249" y="422370"/>
                  </a:lnTo>
                  <a:lnTo>
                    <a:pt x="826483" y="420781"/>
                  </a:lnTo>
                  <a:lnTo>
                    <a:pt x="822035" y="418555"/>
                  </a:lnTo>
                  <a:lnTo>
                    <a:pt x="817269" y="416012"/>
                  </a:lnTo>
                  <a:lnTo>
                    <a:pt x="812821" y="413469"/>
                  </a:lnTo>
                  <a:lnTo>
                    <a:pt x="808690" y="410607"/>
                  </a:lnTo>
                  <a:lnTo>
                    <a:pt x="804242" y="407110"/>
                  </a:lnTo>
                  <a:lnTo>
                    <a:pt x="800747" y="403613"/>
                  </a:lnTo>
                  <a:lnTo>
                    <a:pt x="796934" y="399480"/>
                  </a:lnTo>
                  <a:lnTo>
                    <a:pt x="794074" y="395348"/>
                  </a:lnTo>
                  <a:lnTo>
                    <a:pt x="791532" y="390897"/>
                  </a:lnTo>
                  <a:lnTo>
                    <a:pt x="789308" y="386446"/>
                  </a:lnTo>
                  <a:lnTo>
                    <a:pt x="787402" y="381677"/>
                  </a:lnTo>
                  <a:lnTo>
                    <a:pt x="786131" y="376909"/>
                  </a:lnTo>
                  <a:lnTo>
                    <a:pt x="785813" y="371822"/>
                  </a:lnTo>
                  <a:lnTo>
                    <a:pt x="786131" y="367053"/>
                  </a:lnTo>
                  <a:lnTo>
                    <a:pt x="786766" y="362285"/>
                  </a:lnTo>
                  <a:lnTo>
                    <a:pt x="787402" y="357516"/>
                  </a:lnTo>
                  <a:lnTo>
                    <a:pt x="788355" y="353065"/>
                  </a:lnTo>
                  <a:lnTo>
                    <a:pt x="789944" y="348614"/>
                  </a:lnTo>
                  <a:lnTo>
                    <a:pt x="791850" y="344481"/>
                  </a:lnTo>
                  <a:lnTo>
                    <a:pt x="793757" y="340349"/>
                  </a:lnTo>
                  <a:lnTo>
                    <a:pt x="795981" y="337169"/>
                  </a:lnTo>
                  <a:lnTo>
                    <a:pt x="798205" y="333672"/>
                  </a:lnTo>
                  <a:lnTo>
                    <a:pt x="800747" y="330493"/>
                  </a:lnTo>
                  <a:lnTo>
                    <a:pt x="803606" y="327950"/>
                  </a:lnTo>
                  <a:lnTo>
                    <a:pt x="806466" y="325407"/>
                  </a:lnTo>
                  <a:lnTo>
                    <a:pt x="809961" y="323181"/>
                  </a:lnTo>
                  <a:lnTo>
                    <a:pt x="813138" y="321592"/>
                  </a:lnTo>
                  <a:lnTo>
                    <a:pt x="816634" y="320002"/>
                  </a:lnTo>
                  <a:lnTo>
                    <a:pt x="820129" y="319366"/>
                  </a:lnTo>
                  <a:lnTo>
                    <a:pt x="819493" y="309829"/>
                  </a:lnTo>
                  <a:lnTo>
                    <a:pt x="819811" y="297112"/>
                  </a:lnTo>
                  <a:lnTo>
                    <a:pt x="820446" y="285032"/>
                  </a:lnTo>
                  <a:lnTo>
                    <a:pt x="822035" y="273587"/>
                  </a:lnTo>
                  <a:lnTo>
                    <a:pt x="823941" y="262142"/>
                  </a:lnTo>
                  <a:lnTo>
                    <a:pt x="826166" y="251015"/>
                  </a:lnTo>
                  <a:lnTo>
                    <a:pt x="828707" y="240842"/>
                  </a:lnTo>
                  <a:lnTo>
                    <a:pt x="831567" y="230351"/>
                  </a:lnTo>
                  <a:lnTo>
                    <a:pt x="835380" y="220813"/>
                  </a:lnTo>
                  <a:lnTo>
                    <a:pt x="838875" y="211594"/>
                  </a:lnTo>
                  <a:lnTo>
                    <a:pt x="843323" y="202374"/>
                  </a:lnTo>
                  <a:lnTo>
                    <a:pt x="847772" y="193791"/>
                  </a:lnTo>
                  <a:lnTo>
                    <a:pt x="853173" y="185843"/>
                  </a:lnTo>
                  <a:lnTo>
                    <a:pt x="858257" y="177577"/>
                  </a:lnTo>
                  <a:lnTo>
                    <a:pt x="863658" y="170265"/>
                  </a:lnTo>
                  <a:lnTo>
                    <a:pt x="869695" y="163271"/>
                  </a:lnTo>
                  <a:lnTo>
                    <a:pt x="876050" y="156595"/>
                  </a:lnTo>
                  <a:lnTo>
                    <a:pt x="882722" y="150237"/>
                  </a:lnTo>
                  <a:lnTo>
                    <a:pt x="889077" y="144832"/>
                  </a:lnTo>
                  <a:lnTo>
                    <a:pt x="895750" y="139110"/>
                  </a:lnTo>
                  <a:lnTo>
                    <a:pt x="903375" y="134023"/>
                  </a:lnTo>
                  <a:lnTo>
                    <a:pt x="910365" y="129572"/>
                  </a:lnTo>
                  <a:lnTo>
                    <a:pt x="917991" y="125122"/>
                  </a:lnTo>
                  <a:lnTo>
                    <a:pt x="925299" y="121307"/>
                  </a:lnTo>
                  <a:lnTo>
                    <a:pt x="933242" y="117810"/>
                  </a:lnTo>
                  <a:lnTo>
                    <a:pt x="940868" y="114948"/>
                  </a:lnTo>
                  <a:lnTo>
                    <a:pt x="949129" y="112087"/>
                  </a:lnTo>
                  <a:lnTo>
                    <a:pt x="957072" y="109862"/>
                  </a:lnTo>
                  <a:lnTo>
                    <a:pt x="965333" y="108272"/>
                  </a:lnTo>
                  <a:lnTo>
                    <a:pt x="973277" y="106683"/>
                  </a:lnTo>
                  <a:lnTo>
                    <a:pt x="981538" y="105411"/>
                  </a:lnTo>
                  <a:lnTo>
                    <a:pt x="989481" y="105093"/>
                  </a:lnTo>
                  <a:lnTo>
                    <a:pt x="998060" y="104775"/>
                  </a:lnTo>
                  <a:close/>
                  <a:moveTo>
                    <a:pt x="1624013" y="0"/>
                  </a:moveTo>
                  <a:lnTo>
                    <a:pt x="1630997" y="0"/>
                  </a:lnTo>
                  <a:lnTo>
                    <a:pt x="1637983" y="0"/>
                  </a:lnTo>
                  <a:lnTo>
                    <a:pt x="1644967" y="636"/>
                  </a:lnTo>
                  <a:lnTo>
                    <a:pt x="1651953" y="1589"/>
                  </a:lnTo>
                  <a:lnTo>
                    <a:pt x="1658937" y="2542"/>
                  </a:lnTo>
                  <a:lnTo>
                    <a:pt x="1665605" y="4131"/>
                  </a:lnTo>
                  <a:lnTo>
                    <a:pt x="1672590" y="6355"/>
                  </a:lnTo>
                  <a:lnTo>
                    <a:pt x="1679257" y="8579"/>
                  </a:lnTo>
                  <a:lnTo>
                    <a:pt x="1685925" y="11121"/>
                  </a:lnTo>
                  <a:lnTo>
                    <a:pt x="1692593" y="13981"/>
                  </a:lnTo>
                  <a:lnTo>
                    <a:pt x="1698625" y="16841"/>
                  </a:lnTo>
                  <a:lnTo>
                    <a:pt x="1705293" y="20653"/>
                  </a:lnTo>
                  <a:lnTo>
                    <a:pt x="1711325" y="24784"/>
                  </a:lnTo>
                  <a:lnTo>
                    <a:pt x="1717675" y="28915"/>
                  </a:lnTo>
                  <a:lnTo>
                    <a:pt x="1723073" y="33681"/>
                  </a:lnTo>
                  <a:lnTo>
                    <a:pt x="1729105" y="38447"/>
                  </a:lnTo>
                  <a:lnTo>
                    <a:pt x="1734503" y="43849"/>
                  </a:lnTo>
                  <a:lnTo>
                    <a:pt x="1739583" y="49568"/>
                  </a:lnTo>
                  <a:lnTo>
                    <a:pt x="1744345" y="55288"/>
                  </a:lnTo>
                  <a:lnTo>
                    <a:pt x="1749425" y="61642"/>
                  </a:lnTo>
                  <a:lnTo>
                    <a:pt x="1753553" y="68315"/>
                  </a:lnTo>
                  <a:lnTo>
                    <a:pt x="1757997" y="75305"/>
                  </a:lnTo>
                  <a:lnTo>
                    <a:pt x="1762125" y="82613"/>
                  </a:lnTo>
                  <a:lnTo>
                    <a:pt x="1765617" y="89922"/>
                  </a:lnTo>
                  <a:lnTo>
                    <a:pt x="1768793" y="98183"/>
                  </a:lnTo>
                  <a:lnTo>
                    <a:pt x="1771650" y="106127"/>
                  </a:lnTo>
                  <a:lnTo>
                    <a:pt x="1774190" y="115023"/>
                  </a:lnTo>
                  <a:lnTo>
                    <a:pt x="1777047" y="123920"/>
                  </a:lnTo>
                  <a:lnTo>
                    <a:pt x="1778635" y="133135"/>
                  </a:lnTo>
                  <a:lnTo>
                    <a:pt x="1780223" y="142667"/>
                  </a:lnTo>
                  <a:lnTo>
                    <a:pt x="1781493" y="152835"/>
                  </a:lnTo>
                  <a:lnTo>
                    <a:pt x="1781810" y="163003"/>
                  </a:lnTo>
                  <a:lnTo>
                    <a:pt x="1782127" y="173488"/>
                  </a:lnTo>
                  <a:lnTo>
                    <a:pt x="1781810" y="181114"/>
                  </a:lnTo>
                  <a:lnTo>
                    <a:pt x="1782127" y="180796"/>
                  </a:lnTo>
                  <a:lnTo>
                    <a:pt x="1785303" y="181114"/>
                  </a:lnTo>
                  <a:lnTo>
                    <a:pt x="1789113" y="182067"/>
                  </a:lnTo>
                  <a:lnTo>
                    <a:pt x="1791970" y="183021"/>
                  </a:lnTo>
                  <a:lnTo>
                    <a:pt x="1795463" y="184609"/>
                  </a:lnTo>
                  <a:lnTo>
                    <a:pt x="1798320" y="186516"/>
                  </a:lnTo>
                  <a:lnTo>
                    <a:pt x="1800860" y="188422"/>
                  </a:lnTo>
                  <a:lnTo>
                    <a:pt x="1803717" y="191600"/>
                  </a:lnTo>
                  <a:lnTo>
                    <a:pt x="1805940" y="194459"/>
                  </a:lnTo>
                  <a:lnTo>
                    <a:pt x="1808163" y="197319"/>
                  </a:lnTo>
                  <a:lnTo>
                    <a:pt x="1810067" y="201132"/>
                  </a:lnTo>
                  <a:lnTo>
                    <a:pt x="1811973" y="204945"/>
                  </a:lnTo>
                  <a:lnTo>
                    <a:pt x="1813560" y="208758"/>
                  </a:lnTo>
                  <a:lnTo>
                    <a:pt x="1814513" y="212888"/>
                  </a:lnTo>
                  <a:lnTo>
                    <a:pt x="1815147" y="217337"/>
                  </a:lnTo>
                  <a:lnTo>
                    <a:pt x="1816100" y="221785"/>
                  </a:lnTo>
                  <a:lnTo>
                    <a:pt x="1816100" y="226234"/>
                  </a:lnTo>
                  <a:lnTo>
                    <a:pt x="1815783" y="231000"/>
                  </a:lnTo>
                  <a:lnTo>
                    <a:pt x="1814513" y="235448"/>
                  </a:lnTo>
                  <a:lnTo>
                    <a:pt x="1812925" y="239897"/>
                  </a:lnTo>
                  <a:lnTo>
                    <a:pt x="1810703" y="244027"/>
                  </a:lnTo>
                  <a:lnTo>
                    <a:pt x="1807845" y="247840"/>
                  </a:lnTo>
                  <a:lnTo>
                    <a:pt x="1804987" y="251653"/>
                  </a:lnTo>
                  <a:lnTo>
                    <a:pt x="1801177" y="255148"/>
                  </a:lnTo>
                  <a:lnTo>
                    <a:pt x="1797685" y="258326"/>
                  </a:lnTo>
                  <a:lnTo>
                    <a:pt x="1793557" y="261186"/>
                  </a:lnTo>
                  <a:lnTo>
                    <a:pt x="1789430" y="263728"/>
                  </a:lnTo>
                  <a:lnTo>
                    <a:pt x="1785303" y="265952"/>
                  </a:lnTo>
                  <a:lnTo>
                    <a:pt x="1780857" y="267858"/>
                  </a:lnTo>
                  <a:lnTo>
                    <a:pt x="1777047" y="269765"/>
                  </a:lnTo>
                  <a:lnTo>
                    <a:pt x="1772920" y="270718"/>
                  </a:lnTo>
                  <a:lnTo>
                    <a:pt x="1768793" y="271353"/>
                  </a:lnTo>
                  <a:lnTo>
                    <a:pt x="1764983" y="271671"/>
                  </a:lnTo>
                  <a:lnTo>
                    <a:pt x="1764665" y="271671"/>
                  </a:lnTo>
                  <a:lnTo>
                    <a:pt x="1759585" y="285970"/>
                  </a:lnTo>
                  <a:lnTo>
                    <a:pt x="1753553" y="300268"/>
                  </a:lnTo>
                  <a:lnTo>
                    <a:pt x="1747203" y="313931"/>
                  </a:lnTo>
                  <a:lnTo>
                    <a:pt x="1739900" y="326959"/>
                  </a:lnTo>
                  <a:lnTo>
                    <a:pt x="1732597" y="339668"/>
                  </a:lnTo>
                  <a:lnTo>
                    <a:pt x="1724660" y="351425"/>
                  </a:lnTo>
                  <a:lnTo>
                    <a:pt x="1716405" y="362546"/>
                  </a:lnTo>
                  <a:lnTo>
                    <a:pt x="1707515" y="372396"/>
                  </a:lnTo>
                  <a:lnTo>
                    <a:pt x="1698625" y="381610"/>
                  </a:lnTo>
                  <a:lnTo>
                    <a:pt x="1693863" y="386059"/>
                  </a:lnTo>
                  <a:lnTo>
                    <a:pt x="1689417" y="390190"/>
                  </a:lnTo>
                  <a:lnTo>
                    <a:pt x="1684655" y="393685"/>
                  </a:lnTo>
                  <a:lnTo>
                    <a:pt x="1679893" y="397180"/>
                  </a:lnTo>
                  <a:lnTo>
                    <a:pt x="1675130" y="400357"/>
                  </a:lnTo>
                  <a:lnTo>
                    <a:pt x="1670367" y="403217"/>
                  </a:lnTo>
                  <a:lnTo>
                    <a:pt x="1665605" y="406077"/>
                  </a:lnTo>
                  <a:lnTo>
                    <a:pt x="1660843" y="408301"/>
                  </a:lnTo>
                  <a:lnTo>
                    <a:pt x="1655763" y="409890"/>
                  </a:lnTo>
                  <a:lnTo>
                    <a:pt x="1650683" y="411478"/>
                  </a:lnTo>
                  <a:lnTo>
                    <a:pt x="1645603" y="413067"/>
                  </a:lnTo>
                  <a:lnTo>
                    <a:pt x="1640840" y="413703"/>
                  </a:lnTo>
                  <a:lnTo>
                    <a:pt x="1636077" y="414338"/>
                  </a:lnTo>
                  <a:lnTo>
                    <a:pt x="1630997" y="414338"/>
                  </a:lnTo>
                  <a:lnTo>
                    <a:pt x="1626235" y="414338"/>
                  </a:lnTo>
                  <a:lnTo>
                    <a:pt x="1620837" y="413703"/>
                  </a:lnTo>
                  <a:lnTo>
                    <a:pt x="1616075" y="413067"/>
                  </a:lnTo>
                  <a:lnTo>
                    <a:pt x="1610995" y="411478"/>
                  </a:lnTo>
                  <a:lnTo>
                    <a:pt x="1606233" y="409890"/>
                  </a:lnTo>
                  <a:lnTo>
                    <a:pt x="1601153" y="408301"/>
                  </a:lnTo>
                  <a:lnTo>
                    <a:pt x="1596390" y="406077"/>
                  </a:lnTo>
                  <a:lnTo>
                    <a:pt x="1591310" y="403217"/>
                  </a:lnTo>
                  <a:lnTo>
                    <a:pt x="1586547" y="400357"/>
                  </a:lnTo>
                  <a:lnTo>
                    <a:pt x="1581785" y="397180"/>
                  </a:lnTo>
                  <a:lnTo>
                    <a:pt x="1577023" y="393685"/>
                  </a:lnTo>
                  <a:lnTo>
                    <a:pt x="1572260" y="390190"/>
                  </a:lnTo>
                  <a:lnTo>
                    <a:pt x="1567497" y="386059"/>
                  </a:lnTo>
                  <a:lnTo>
                    <a:pt x="1563053" y="381610"/>
                  </a:lnTo>
                  <a:lnTo>
                    <a:pt x="1553845" y="372396"/>
                  </a:lnTo>
                  <a:lnTo>
                    <a:pt x="1545273" y="361910"/>
                  </a:lnTo>
                  <a:lnTo>
                    <a:pt x="1537017" y="351107"/>
                  </a:lnTo>
                  <a:lnTo>
                    <a:pt x="1529080" y="339033"/>
                  </a:lnTo>
                  <a:lnTo>
                    <a:pt x="1521777" y="326641"/>
                  </a:lnTo>
                  <a:lnTo>
                    <a:pt x="1514793" y="313613"/>
                  </a:lnTo>
                  <a:lnTo>
                    <a:pt x="1508125" y="299950"/>
                  </a:lnTo>
                  <a:lnTo>
                    <a:pt x="1502093" y="285652"/>
                  </a:lnTo>
                  <a:lnTo>
                    <a:pt x="1496695" y="271353"/>
                  </a:lnTo>
                  <a:lnTo>
                    <a:pt x="1493520" y="270400"/>
                  </a:lnTo>
                  <a:lnTo>
                    <a:pt x="1489393" y="269447"/>
                  </a:lnTo>
                  <a:lnTo>
                    <a:pt x="1485583" y="267858"/>
                  </a:lnTo>
                  <a:lnTo>
                    <a:pt x="1481455" y="265952"/>
                  </a:lnTo>
                  <a:lnTo>
                    <a:pt x="1477963" y="263728"/>
                  </a:lnTo>
                  <a:lnTo>
                    <a:pt x="1474153" y="261503"/>
                  </a:lnTo>
                  <a:lnTo>
                    <a:pt x="1470660" y="258961"/>
                  </a:lnTo>
                  <a:lnTo>
                    <a:pt x="1466850" y="256102"/>
                  </a:lnTo>
                  <a:lnTo>
                    <a:pt x="1463675" y="253242"/>
                  </a:lnTo>
                  <a:lnTo>
                    <a:pt x="1460500" y="249747"/>
                  </a:lnTo>
                  <a:lnTo>
                    <a:pt x="1457960" y="246252"/>
                  </a:lnTo>
                  <a:lnTo>
                    <a:pt x="1455737" y="242439"/>
                  </a:lnTo>
                  <a:lnTo>
                    <a:pt x="1453515" y="238626"/>
                  </a:lnTo>
                  <a:lnTo>
                    <a:pt x="1452563" y="234813"/>
                  </a:lnTo>
                  <a:lnTo>
                    <a:pt x="1451293" y="230682"/>
                  </a:lnTo>
                  <a:lnTo>
                    <a:pt x="1450975" y="226234"/>
                  </a:lnTo>
                  <a:lnTo>
                    <a:pt x="1451293" y="222103"/>
                  </a:lnTo>
                  <a:lnTo>
                    <a:pt x="1451610" y="217972"/>
                  </a:lnTo>
                  <a:lnTo>
                    <a:pt x="1452563" y="214159"/>
                  </a:lnTo>
                  <a:lnTo>
                    <a:pt x="1453197" y="210347"/>
                  </a:lnTo>
                  <a:lnTo>
                    <a:pt x="1454785" y="206534"/>
                  </a:lnTo>
                  <a:lnTo>
                    <a:pt x="1456055" y="203038"/>
                  </a:lnTo>
                  <a:lnTo>
                    <a:pt x="1457643" y="199861"/>
                  </a:lnTo>
                  <a:lnTo>
                    <a:pt x="1459547" y="196684"/>
                  </a:lnTo>
                  <a:lnTo>
                    <a:pt x="1461770" y="193824"/>
                  </a:lnTo>
                  <a:lnTo>
                    <a:pt x="1463993" y="191282"/>
                  </a:lnTo>
                  <a:lnTo>
                    <a:pt x="1466215" y="189058"/>
                  </a:lnTo>
                  <a:lnTo>
                    <a:pt x="1468755" y="186833"/>
                  </a:lnTo>
                  <a:lnTo>
                    <a:pt x="1471295" y="185245"/>
                  </a:lnTo>
                  <a:lnTo>
                    <a:pt x="1474153" y="183656"/>
                  </a:lnTo>
                  <a:lnTo>
                    <a:pt x="1477010" y="182703"/>
                  </a:lnTo>
                  <a:lnTo>
                    <a:pt x="1480185" y="182067"/>
                  </a:lnTo>
                  <a:lnTo>
                    <a:pt x="1479867" y="173488"/>
                  </a:lnTo>
                  <a:lnTo>
                    <a:pt x="1480185" y="163003"/>
                  </a:lnTo>
                  <a:lnTo>
                    <a:pt x="1480820" y="152835"/>
                  </a:lnTo>
                  <a:lnTo>
                    <a:pt x="1481455" y="142667"/>
                  </a:lnTo>
                  <a:lnTo>
                    <a:pt x="1483043" y="133135"/>
                  </a:lnTo>
                  <a:lnTo>
                    <a:pt x="1485265" y="123920"/>
                  </a:lnTo>
                  <a:lnTo>
                    <a:pt x="1487487" y="115023"/>
                  </a:lnTo>
                  <a:lnTo>
                    <a:pt x="1490027" y="106127"/>
                  </a:lnTo>
                  <a:lnTo>
                    <a:pt x="1492885" y="98183"/>
                  </a:lnTo>
                  <a:lnTo>
                    <a:pt x="1496377" y="89922"/>
                  </a:lnTo>
                  <a:lnTo>
                    <a:pt x="1499870" y="82613"/>
                  </a:lnTo>
                  <a:lnTo>
                    <a:pt x="1503680" y="75305"/>
                  </a:lnTo>
                  <a:lnTo>
                    <a:pt x="1508125" y="68315"/>
                  </a:lnTo>
                  <a:lnTo>
                    <a:pt x="1512570" y="61642"/>
                  </a:lnTo>
                  <a:lnTo>
                    <a:pt x="1517333" y="55288"/>
                  </a:lnTo>
                  <a:lnTo>
                    <a:pt x="1522095" y="49568"/>
                  </a:lnTo>
                  <a:lnTo>
                    <a:pt x="1527810" y="43849"/>
                  </a:lnTo>
                  <a:lnTo>
                    <a:pt x="1532890" y="38447"/>
                  </a:lnTo>
                  <a:lnTo>
                    <a:pt x="1538605" y="33681"/>
                  </a:lnTo>
                  <a:lnTo>
                    <a:pt x="1544637" y="28915"/>
                  </a:lnTo>
                  <a:lnTo>
                    <a:pt x="1550670" y="24784"/>
                  </a:lnTo>
                  <a:lnTo>
                    <a:pt x="1556703" y="20653"/>
                  </a:lnTo>
                  <a:lnTo>
                    <a:pt x="1563053" y="16841"/>
                  </a:lnTo>
                  <a:lnTo>
                    <a:pt x="1569403" y="13981"/>
                  </a:lnTo>
                  <a:lnTo>
                    <a:pt x="1576070" y="11121"/>
                  </a:lnTo>
                  <a:lnTo>
                    <a:pt x="1582737" y="8579"/>
                  </a:lnTo>
                  <a:lnTo>
                    <a:pt x="1589405" y="6355"/>
                  </a:lnTo>
                  <a:lnTo>
                    <a:pt x="1596390" y="4131"/>
                  </a:lnTo>
                  <a:lnTo>
                    <a:pt x="1603375" y="2542"/>
                  </a:lnTo>
                  <a:lnTo>
                    <a:pt x="1610043" y="1589"/>
                  </a:lnTo>
                  <a:lnTo>
                    <a:pt x="1617027" y="636"/>
                  </a:lnTo>
                  <a:lnTo>
                    <a:pt x="1624013" y="0"/>
                  </a:lnTo>
                  <a:close/>
                  <a:moveTo>
                    <a:pt x="342733" y="0"/>
                  </a:moveTo>
                  <a:lnTo>
                    <a:pt x="349724" y="0"/>
                  </a:lnTo>
                  <a:lnTo>
                    <a:pt x="357033" y="0"/>
                  </a:lnTo>
                  <a:lnTo>
                    <a:pt x="363389" y="636"/>
                  </a:lnTo>
                  <a:lnTo>
                    <a:pt x="370380" y="1589"/>
                  </a:lnTo>
                  <a:lnTo>
                    <a:pt x="377688" y="2542"/>
                  </a:lnTo>
                  <a:lnTo>
                    <a:pt x="384680" y="4131"/>
                  </a:lnTo>
                  <a:lnTo>
                    <a:pt x="391353" y="6355"/>
                  </a:lnTo>
                  <a:lnTo>
                    <a:pt x="398344" y="8579"/>
                  </a:lnTo>
                  <a:lnTo>
                    <a:pt x="404699" y="11121"/>
                  </a:lnTo>
                  <a:lnTo>
                    <a:pt x="411373" y="13981"/>
                  </a:lnTo>
                  <a:lnTo>
                    <a:pt x="417728" y="16841"/>
                  </a:lnTo>
                  <a:lnTo>
                    <a:pt x="424084" y="20653"/>
                  </a:lnTo>
                  <a:lnTo>
                    <a:pt x="430439" y="24784"/>
                  </a:lnTo>
                  <a:lnTo>
                    <a:pt x="436159" y="28915"/>
                  </a:lnTo>
                  <a:lnTo>
                    <a:pt x="442197" y="33681"/>
                  </a:lnTo>
                  <a:lnTo>
                    <a:pt x="447917" y="38447"/>
                  </a:lnTo>
                  <a:lnTo>
                    <a:pt x="453319" y="43849"/>
                  </a:lnTo>
                  <a:lnTo>
                    <a:pt x="458721" y="49568"/>
                  </a:lnTo>
                  <a:lnTo>
                    <a:pt x="463488" y="55288"/>
                  </a:lnTo>
                  <a:lnTo>
                    <a:pt x="468255" y="61642"/>
                  </a:lnTo>
                  <a:lnTo>
                    <a:pt x="472704" y="68315"/>
                  </a:lnTo>
                  <a:lnTo>
                    <a:pt x="477152" y="75305"/>
                  </a:lnTo>
                  <a:lnTo>
                    <a:pt x="480966" y="82614"/>
                  </a:lnTo>
                  <a:lnTo>
                    <a:pt x="484461" y="89922"/>
                  </a:lnTo>
                  <a:lnTo>
                    <a:pt x="487957" y="98183"/>
                  </a:lnTo>
                  <a:lnTo>
                    <a:pt x="490817" y="106127"/>
                  </a:lnTo>
                  <a:lnTo>
                    <a:pt x="493359" y="115023"/>
                  </a:lnTo>
                  <a:lnTo>
                    <a:pt x="495584" y="123920"/>
                  </a:lnTo>
                  <a:lnTo>
                    <a:pt x="497808" y="133135"/>
                  </a:lnTo>
                  <a:lnTo>
                    <a:pt x="499397" y="142667"/>
                  </a:lnTo>
                  <a:lnTo>
                    <a:pt x="500350" y="152835"/>
                  </a:lnTo>
                  <a:lnTo>
                    <a:pt x="500668" y="163003"/>
                  </a:lnTo>
                  <a:lnTo>
                    <a:pt x="501303" y="173488"/>
                  </a:lnTo>
                  <a:lnTo>
                    <a:pt x="500668" y="181114"/>
                  </a:lnTo>
                  <a:lnTo>
                    <a:pt x="501303" y="180796"/>
                  </a:lnTo>
                  <a:lnTo>
                    <a:pt x="504481" y="181114"/>
                  </a:lnTo>
                  <a:lnTo>
                    <a:pt x="508295" y="182067"/>
                  </a:lnTo>
                  <a:lnTo>
                    <a:pt x="511155" y="183021"/>
                  </a:lnTo>
                  <a:lnTo>
                    <a:pt x="514332" y="184609"/>
                  </a:lnTo>
                  <a:lnTo>
                    <a:pt x="517510" y="186516"/>
                  </a:lnTo>
                  <a:lnTo>
                    <a:pt x="520052" y="188422"/>
                  </a:lnTo>
                  <a:lnTo>
                    <a:pt x="522594" y="191600"/>
                  </a:lnTo>
                  <a:lnTo>
                    <a:pt x="525137" y="194459"/>
                  </a:lnTo>
                  <a:lnTo>
                    <a:pt x="527361" y="197319"/>
                  </a:lnTo>
                  <a:lnTo>
                    <a:pt x="529268" y="201132"/>
                  </a:lnTo>
                  <a:lnTo>
                    <a:pt x="531174" y="204945"/>
                  </a:lnTo>
                  <a:lnTo>
                    <a:pt x="532446" y="208758"/>
                  </a:lnTo>
                  <a:lnTo>
                    <a:pt x="533717" y="212888"/>
                  </a:lnTo>
                  <a:lnTo>
                    <a:pt x="534352" y="217337"/>
                  </a:lnTo>
                  <a:lnTo>
                    <a:pt x="534670" y="221785"/>
                  </a:lnTo>
                  <a:lnTo>
                    <a:pt x="534988" y="226234"/>
                  </a:lnTo>
                  <a:lnTo>
                    <a:pt x="534670" y="231000"/>
                  </a:lnTo>
                  <a:lnTo>
                    <a:pt x="533717" y="235448"/>
                  </a:lnTo>
                  <a:lnTo>
                    <a:pt x="532128" y="239897"/>
                  </a:lnTo>
                  <a:lnTo>
                    <a:pt x="529903" y="244027"/>
                  </a:lnTo>
                  <a:lnTo>
                    <a:pt x="527043" y="247840"/>
                  </a:lnTo>
                  <a:lnTo>
                    <a:pt x="524183" y="251653"/>
                  </a:lnTo>
                  <a:lnTo>
                    <a:pt x="520370" y="255148"/>
                  </a:lnTo>
                  <a:lnTo>
                    <a:pt x="516557" y="258326"/>
                  </a:lnTo>
                  <a:lnTo>
                    <a:pt x="512743" y="261186"/>
                  </a:lnTo>
                  <a:lnTo>
                    <a:pt x="508612" y="263728"/>
                  </a:lnTo>
                  <a:lnTo>
                    <a:pt x="504481" y="265952"/>
                  </a:lnTo>
                  <a:lnTo>
                    <a:pt x="500032" y="267858"/>
                  </a:lnTo>
                  <a:lnTo>
                    <a:pt x="495901" y="269765"/>
                  </a:lnTo>
                  <a:lnTo>
                    <a:pt x="492088" y="270718"/>
                  </a:lnTo>
                  <a:lnTo>
                    <a:pt x="487957" y="271353"/>
                  </a:lnTo>
                  <a:lnTo>
                    <a:pt x="484144" y="271671"/>
                  </a:lnTo>
                  <a:lnTo>
                    <a:pt x="483826" y="271671"/>
                  </a:lnTo>
                  <a:lnTo>
                    <a:pt x="478741" y="285970"/>
                  </a:lnTo>
                  <a:lnTo>
                    <a:pt x="472704" y="300268"/>
                  </a:lnTo>
                  <a:lnTo>
                    <a:pt x="466030" y="313931"/>
                  </a:lnTo>
                  <a:lnTo>
                    <a:pt x="459039" y="326959"/>
                  </a:lnTo>
                  <a:lnTo>
                    <a:pt x="451730" y="339668"/>
                  </a:lnTo>
                  <a:lnTo>
                    <a:pt x="443468" y="351425"/>
                  </a:lnTo>
                  <a:lnTo>
                    <a:pt x="435524" y="362546"/>
                  </a:lnTo>
                  <a:lnTo>
                    <a:pt x="426626" y="372396"/>
                  </a:lnTo>
                  <a:lnTo>
                    <a:pt x="417728" y="381611"/>
                  </a:lnTo>
                  <a:lnTo>
                    <a:pt x="412962" y="386059"/>
                  </a:lnTo>
                  <a:lnTo>
                    <a:pt x="408513" y="390190"/>
                  </a:lnTo>
                  <a:lnTo>
                    <a:pt x="403746" y="393685"/>
                  </a:lnTo>
                  <a:lnTo>
                    <a:pt x="398979" y="397180"/>
                  </a:lnTo>
                  <a:lnTo>
                    <a:pt x="394213" y="400357"/>
                  </a:lnTo>
                  <a:lnTo>
                    <a:pt x="389446" y="403217"/>
                  </a:lnTo>
                  <a:lnTo>
                    <a:pt x="384680" y="406077"/>
                  </a:lnTo>
                  <a:lnTo>
                    <a:pt x="379277" y="408301"/>
                  </a:lnTo>
                  <a:lnTo>
                    <a:pt x="374511" y="409890"/>
                  </a:lnTo>
                  <a:lnTo>
                    <a:pt x="369744" y="411478"/>
                  </a:lnTo>
                  <a:lnTo>
                    <a:pt x="364660" y="413067"/>
                  </a:lnTo>
                  <a:lnTo>
                    <a:pt x="359893" y="413703"/>
                  </a:lnTo>
                  <a:lnTo>
                    <a:pt x="354809" y="414338"/>
                  </a:lnTo>
                  <a:lnTo>
                    <a:pt x="349724" y="414338"/>
                  </a:lnTo>
                  <a:lnTo>
                    <a:pt x="344640" y="414338"/>
                  </a:lnTo>
                  <a:lnTo>
                    <a:pt x="339873" y="413703"/>
                  </a:lnTo>
                  <a:lnTo>
                    <a:pt x="334789" y="413067"/>
                  </a:lnTo>
                  <a:lnTo>
                    <a:pt x="330022" y="411478"/>
                  </a:lnTo>
                  <a:lnTo>
                    <a:pt x="324620" y="409890"/>
                  </a:lnTo>
                  <a:lnTo>
                    <a:pt x="319853" y="408301"/>
                  </a:lnTo>
                  <a:lnTo>
                    <a:pt x="315087" y="406077"/>
                  </a:lnTo>
                  <a:lnTo>
                    <a:pt x="310002" y="403217"/>
                  </a:lnTo>
                  <a:lnTo>
                    <a:pt x="305235" y="400357"/>
                  </a:lnTo>
                  <a:lnTo>
                    <a:pt x="300469" y="397180"/>
                  </a:lnTo>
                  <a:lnTo>
                    <a:pt x="295702" y="393685"/>
                  </a:lnTo>
                  <a:lnTo>
                    <a:pt x="290936" y="390190"/>
                  </a:lnTo>
                  <a:lnTo>
                    <a:pt x="286487" y="386059"/>
                  </a:lnTo>
                  <a:lnTo>
                    <a:pt x="281720" y="381611"/>
                  </a:lnTo>
                  <a:lnTo>
                    <a:pt x="272822" y="372396"/>
                  </a:lnTo>
                  <a:lnTo>
                    <a:pt x="264242" y="361910"/>
                  </a:lnTo>
                  <a:lnTo>
                    <a:pt x="255662" y="351107"/>
                  </a:lnTo>
                  <a:lnTo>
                    <a:pt x="247718" y="339033"/>
                  </a:lnTo>
                  <a:lnTo>
                    <a:pt x="240409" y="326641"/>
                  </a:lnTo>
                  <a:lnTo>
                    <a:pt x="233100" y="313613"/>
                  </a:lnTo>
                  <a:lnTo>
                    <a:pt x="227062" y="299950"/>
                  </a:lnTo>
                  <a:lnTo>
                    <a:pt x="220707" y="285652"/>
                  </a:lnTo>
                  <a:lnTo>
                    <a:pt x="215623" y="271353"/>
                  </a:lnTo>
                  <a:lnTo>
                    <a:pt x="211809" y="270400"/>
                  </a:lnTo>
                  <a:lnTo>
                    <a:pt x="208314" y="269447"/>
                  </a:lnTo>
                  <a:lnTo>
                    <a:pt x="204500" y="267858"/>
                  </a:lnTo>
                  <a:lnTo>
                    <a:pt x="200369" y="265952"/>
                  </a:lnTo>
                  <a:lnTo>
                    <a:pt x="196874" y="263728"/>
                  </a:lnTo>
                  <a:lnTo>
                    <a:pt x="192743" y="261503"/>
                  </a:lnTo>
                  <a:lnTo>
                    <a:pt x="188929" y="258961"/>
                  </a:lnTo>
                  <a:lnTo>
                    <a:pt x="185752" y="256102"/>
                  </a:lnTo>
                  <a:lnTo>
                    <a:pt x="182256" y="253242"/>
                  </a:lnTo>
                  <a:lnTo>
                    <a:pt x="179396" y="249747"/>
                  </a:lnTo>
                  <a:lnTo>
                    <a:pt x="176854" y="246252"/>
                  </a:lnTo>
                  <a:lnTo>
                    <a:pt x="174312" y="242439"/>
                  </a:lnTo>
                  <a:lnTo>
                    <a:pt x="172405" y="238626"/>
                  </a:lnTo>
                  <a:lnTo>
                    <a:pt x="171134" y="234813"/>
                  </a:lnTo>
                  <a:lnTo>
                    <a:pt x="170181" y="230682"/>
                  </a:lnTo>
                  <a:lnTo>
                    <a:pt x="169863" y="226234"/>
                  </a:lnTo>
                  <a:lnTo>
                    <a:pt x="170181" y="222103"/>
                  </a:lnTo>
                  <a:lnTo>
                    <a:pt x="170498" y="217972"/>
                  </a:lnTo>
                  <a:lnTo>
                    <a:pt x="171134" y="214159"/>
                  </a:lnTo>
                  <a:lnTo>
                    <a:pt x="172087" y="210347"/>
                  </a:lnTo>
                  <a:lnTo>
                    <a:pt x="173358" y="206534"/>
                  </a:lnTo>
                  <a:lnTo>
                    <a:pt x="174947" y="203038"/>
                  </a:lnTo>
                  <a:lnTo>
                    <a:pt x="176536" y="199861"/>
                  </a:lnTo>
                  <a:lnTo>
                    <a:pt x="178125" y="196684"/>
                  </a:lnTo>
                  <a:lnTo>
                    <a:pt x="180349" y="193824"/>
                  </a:lnTo>
                  <a:lnTo>
                    <a:pt x="182574" y="191282"/>
                  </a:lnTo>
                  <a:lnTo>
                    <a:pt x="184798" y="189058"/>
                  </a:lnTo>
                  <a:lnTo>
                    <a:pt x="187340" y="186834"/>
                  </a:lnTo>
                  <a:lnTo>
                    <a:pt x="190200" y="185245"/>
                  </a:lnTo>
                  <a:lnTo>
                    <a:pt x="193060" y="183656"/>
                  </a:lnTo>
                  <a:lnTo>
                    <a:pt x="195920" y="182703"/>
                  </a:lnTo>
                  <a:lnTo>
                    <a:pt x="198780" y="182067"/>
                  </a:lnTo>
                  <a:lnTo>
                    <a:pt x="198463" y="173488"/>
                  </a:lnTo>
                  <a:lnTo>
                    <a:pt x="198780" y="163003"/>
                  </a:lnTo>
                  <a:lnTo>
                    <a:pt x="199416" y="152835"/>
                  </a:lnTo>
                  <a:lnTo>
                    <a:pt x="200369" y="142667"/>
                  </a:lnTo>
                  <a:lnTo>
                    <a:pt x="201958" y="133135"/>
                  </a:lnTo>
                  <a:lnTo>
                    <a:pt x="204183" y="123920"/>
                  </a:lnTo>
                  <a:lnTo>
                    <a:pt x="206407" y="115023"/>
                  </a:lnTo>
                  <a:lnTo>
                    <a:pt x="208949" y="106127"/>
                  </a:lnTo>
                  <a:lnTo>
                    <a:pt x="211809" y="98183"/>
                  </a:lnTo>
                  <a:lnTo>
                    <a:pt x="215305" y="89922"/>
                  </a:lnTo>
                  <a:lnTo>
                    <a:pt x="218800" y="82614"/>
                  </a:lnTo>
                  <a:lnTo>
                    <a:pt x="222614" y="75305"/>
                  </a:lnTo>
                  <a:lnTo>
                    <a:pt x="227062" y="68315"/>
                  </a:lnTo>
                  <a:lnTo>
                    <a:pt x="231511" y="61642"/>
                  </a:lnTo>
                  <a:lnTo>
                    <a:pt x="236278" y="55288"/>
                  </a:lnTo>
                  <a:lnTo>
                    <a:pt x="241045" y="49568"/>
                  </a:lnTo>
                  <a:lnTo>
                    <a:pt x="246447" y="43849"/>
                  </a:lnTo>
                  <a:lnTo>
                    <a:pt x="251849" y="38447"/>
                  </a:lnTo>
                  <a:lnTo>
                    <a:pt x="257569" y="33681"/>
                  </a:lnTo>
                  <a:lnTo>
                    <a:pt x="263289" y="28915"/>
                  </a:lnTo>
                  <a:lnTo>
                    <a:pt x="269327" y="24784"/>
                  </a:lnTo>
                  <a:lnTo>
                    <a:pt x="275364" y="20653"/>
                  </a:lnTo>
                  <a:lnTo>
                    <a:pt x="282038" y="16841"/>
                  </a:lnTo>
                  <a:lnTo>
                    <a:pt x="288393" y="13981"/>
                  </a:lnTo>
                  <a:lnTo>
                    <a:pt x="294749" y="11121"/>
                  </a:lnTo>
                  <a:lnTo>
                    <a:pt x="301422" y="8579"/>
                  </a:lnTo>
                  <a:lnTo>
                    <a:pt x="308095" y="6355"/>
                  </a:lnTo>
                  <a:lnTo>
                    <a:pt x="315087" y="4131"/>
                  </a:lnTo>
                  <a:lnTo>
                    <a:pt x="321760" y="2542"/>
                  </a:lnTo>
                  <a:lnTo>
                    <a:pt x="328751" y="1589"/>
                  </a:lnTo>
                  <a:lnTo>
                    <a:pt x="335742" y="636"/>
                  </a:lnTo>
                  <a:lnTo>
                    <a:pt x="3427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0" name="iṡľíḓè"/>
            <p:cNvSpPr/>
            <p:nvPr/>
          </p:nvSpPr>
          <p:spPr bwMode="auto">
            <a:xfrm>
              <a:off x="9101436" y="2077666"/>
              <a:ext cx="225381" cy="262071"/>
            </a:xfrm>
            <a:custGeom>
              <a:avLst/>
              <a:gdLst>
                <a:gd name="T0" fmla="*/ 913668 w 1981200"/>
                <a:gd name="T1" fmla="*/ 575195 h 2301876"/>
                <a:gd name="T2" fmla="*/ 1107691 w 1981200"/>
                <a:gd name="T3" fmla="*/ 550229 h 2301876"/>
                <a:gd name="T4" fmla="*/ 1160200 w 1981200"/>
                <a:gd name="T5" fmla="*/ 1288717 h 2301876"/>
                <a:gd name="T6" fmla="*/ 621189 w 1981200"/>
                <a:gd name="T7" fmla="*/ 1905000 h 2301876"/>
                <a:gd name="T8" fmla="*/ 489127 w 1981200"/>
                <a:gd name="T9" fmla="*/ 1283461 h 2301876"/>
                <a:gd name="T10" fmla="*/ 562641 w 1981200"/>
                <a:gd name="T11" fmla="*/ 540768 h 2301876"/>
                <a:gd name="T12" fmla="*/ 245745 w 1981200"/>
                <a:gd name="T13" fmla="*/ 454811 h 2301876"/>
                <a:gd name="T14" fmla="*/ 437405 w 1981200"/>
                <a:gd name="T15" fmla="*/ 353408 h 2301876"/>
                <a:gd name="T16" fmla="*/ 479938 w 1981200"/>
                <a:gd name="T17" fmla="*/ 442201 h 2301876"/>
                <a:gd name="T18" fmla="*/ 371768 w 1981200"/>
                <a:gd name="T19" fmla="*/ 1234507 h 2301876"/>
                <a:gd name="T20" fmla="*/ 398548 w 1981200"/>
                <a:gd name="T21" fmla="*/ 1304123 h 2301876"/>
                <a:gd name="T22" fmla="*/ 457359 w 1981200"/>
                <a:gd name="T23" fmla="*/ 1347994 h 2301876"/>
                <a:gd name="T24" fmla="*/ 14703 w 1981200"/>
                <a:gd name="T25" fmla="*/ 1031177 h 2301876"/>
                <a:gd name="T26" fmla="*/ 21791 w 1981200"/>
                <a:gd name="T27" fmla="*/ 410414 h 2301876"/>
                <a:gd name="T28" fmla="*/ 1246578 w 1981200"/>
                <a:gd name="T29" fmla="*/ 340273 h 2301876"/>
                <a:gd name="T30" fmla="*/ 1459242 w 1981200"/>
                <a:gd name="T31" fmla="*/ 342375 h 2301876"/>
                <a:gd name="T32" fmla="*/ 1634887 w 1981200"/>
                <a:gd name="T33" fmla="*/ 421973 h 2301876"/>
                <a:gd name="T34" fmla="*/ 1615984 w 1981200"/>
                <a:gd name="T35" fmla="*/ 1037219 h 2301876"/>
                <a:gd name="T36" fmla="*/ 1196694 w 1981200"/>
                <a:gd name="T37" fmla="*/ 1347732 h 2301876"/>
                <a:gd name="T38" fmla="*/ 1256555 w 1981200"/>
                <a:gd name="T39" fmla="*/ 1298870 h 2301876"/>
                <a:gd name="T40" fmla="*/ 1279659 w 1981200"/>
                <a:gd name="T41" fmla="*/ 1223212 h 2301876"/>
                <a:gd name="T42" fmla="*/ 1138671 w 1981200"/>
                <a:gd name="T43" fmla="*/ 425913 h 2301876"/>
                <a:gd name="T44" fmla="*/ 1221374 w 1981200"/>
                <a:gd name="T45" fmla="*/ 346840 h 2301876"/>
                <a:gd name="T46" fmla="*/ 897573 w 1981200"/>
                <a:gd name="T47" fmla="*/ 107232 h 2301876"/>
                <a:gd name="T48" fmla="*/ 962733 w 1981200"/>
                <a:gd name="T49" fmla="*/ 190635 h 2301876"/>
                <a:gd name="T50" fmla="*/ 985591 w 1981200"/>
                <a:gd name="T51" fmla="*/ 266934 h 2301876"/>
                <a:gd name="T52" fmla="*/ 1004509 w 1981200"/>
                <a:gd name="T53" fmla="*/ 316660 h 2301876"/>
                <a:gd name="T54" fmla="*/ 956165 w 1981200"/>
                <a:gd name="T55" fmla="*/ 351915 h 2301876"/>
                <a:gd name="T56" fmla="*/ 876290 w 1981200"/>
                <a:gd name="T57" fmla="*/ 472415 h 2301876"/>
                <a:gd name="T58" fmla="*/ 804825 w 1981200"/>
                <a:gd name="T59" fmla="*/ 488201 h 2301876"/>
                <a:gd name="T60" fmla="*/ 741504 w 1981200"/>
                <a:gd name="T61" fmla="*/ 439791 h 2301876"/>
                <a:gd name="T62" fmla="*/ 672140 w 1981200"/>
                <a:gd name="T63" fmla="*/ 342181 h 2301876"/>
                <a:gd name="T64" fmla="*/ 651909 w 1981200"/>
                <a:gd name="T65" fmla="*/ 292192 h 2301876"/>
                <a:gd name="T66" fmla="*/ 677921 w 1981200"/>
                <a:gd name="T67" fmla="*/ 245886 h 2301876"/>
                <a:gd name="T68" fmla="*/ 719171 w 1981200"/>
                <a:gd name="T69" fmla="*/ 135121 h 2301876"/>
                <a:gd name="T70" fmla="*/ 804825 w 1981200"/>
                <a:gd name="T71" fmla="*/ 88289 h 2301876"/>
                <a:gd name="T72" fmla="*/ 1399644 w 1981200"/>
                <a:gd name="T73" fmla="*/ 11570 h 2301876"/>
                <a:gd name="T74" fmla="*/ 1460029 w 1981200"/>
                <a:gd name="T75" fmla="*/ 74418 h 2301876"/>
                <a:gd name="T76" fmla="*/ 1481821 w 1981200"/>
                <a:gd name="T77" fmla="*/ 151466 h 2301876"/>
                <a:gd name="T78" fmla="*/ 1501513 w 1981200"/>
                <a:gd name="T79" fmla="*/ 191172 h 2301876"/>
                <a:gd name="T80" fmla="*/ 1462656 w 1981200"/>
                <a:gd name="T81" fmla="*/ 224568 h 2301876"/>
                <a:gd name="T82" fmla="*/ 1393080 w 1981200"/>
                <a:gd name="T83" fmla="*/ 325808 h 2301876"/>
                <a:gd name="T84" fmla="*/ 1336370 w 1981200"/>
                <a:gd name="T85" fmla="*/ 341848 h 2301876"/>
                <a:gd name="T86" fmla="*/ 1270995 w 1981200"/>
                <a:gd name="T87" fmla="*/ 290571 h 2301876"/>
                <a:gd name="T88" fmla="*/ 1212972 w 1981200"/>
                <a:gd name="T89" fmla="*/ 211946 h 2301876"/>
                <a:gd name="T90" fmla="*/ 1204045 w 1981200"/>
                <a:gd name="T91" fmla="*/ 168031 h 2301876"/>
                <a:gd name="T92" fmla="*/ 1225049 w 1981200"/>
                <a:gd name="T93" fmla="*/ 118069 h 2301876"/>
                <a:gd name="T94" fmla="*/ 1267582 w 1981200"/>
                <a:gd name="T95" fmla="*/ 31818 h 2301876"/>
                <a:gd name="T96" fmla="*/ 1342934 w 1981200"/>
                <a:gd name="T97" fmla="*/ 0 h 2301876"/>
                <a:gd name="T98" fmla="*/ 355940 w 1981200"/>
                <a:gd name="T99" fmla="*/ 20511 h 2301876"/>
                <a:gd name="T100" fmla="*/ 407970 w 1981200"/>
                <a:gd name="T101" fmla="*/ 95191 h 2301876"/>
                <a:gd name="T102" fmla="*/ 430043 w 1981200"/>
                <a:gd name="T103" fmla="*/ 155935 h 2301876"/>
                <a:gd name="T104" fmla="*/ 438189 w 1981200"/>
                <a:gd name="T105" fmla="*/ 201953 h 2301876"/>
                <a:gd name="T106" fmla="*/ 395882 w 1981200"/>
                <a:gd name="T107" fmla="*/ 236665 h 2301876"/>
                <a:gd name="T108" fmla="*/ 322042 w 1981200"/>
                <a:gd name="T109" fmla="*/ 333697 h 2301876"/>
                <a:gd name="T110" fmla="*/ 264494 w 1981200"/>
                <a:gd name="T111" fmla="*/ 337904 h 2301876"/>
                <a:gd name="T112" fmla="*/ 192756 w 1981200"/>
                <a:gd name="T113" fmla="*/ 259542 h 2301876"/>
                <a:gd name="T114" fmla="*/ 146245 w 1981200"/>
                <a:gd name="T115" fmla="*/ 203795 h 2301876"/>
                <a:gd name="T116" fmla="*/ 149135 w 1981200"/>
                <a:gd name="T117" fmla="*/ 160406 h 2301876"/>
                <a:gd name="T118" fmla="*/ 170683 w 1981200"/>
                <a:gd name="T119" fmla="*/ 95191 h 2301876"/>
                <a:gd name="T120" fmla="*/ 222713 w 1981200"/>
                <a:gd name="T121" fmla="*/ 20511 h 23018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81200" h="2301876">
                  <a:moveTo>
                    <a:pt x="853123" y="588963"/>
                  </a:moveTo>
                  <a:lnTo>
                    <a:pt x="866141" y="615638"/>
                  </a:lnTo>
                  <a:lnTo>
                    <a:pt x="886461" y="655015"/>
                  </a:lnTo>
                  <a:lnTo>
                    <a:pt x="936625" y="752824"/>
                  </a:lnTo>
                  <a:lnTo>
                    <a:pt x="1001713" y="879530"/>
                  </a:lnTo>
                  <a:lnTo>
                    <a:pt x="1005205" y="875401"/>
                  </a:lnTo>
                  <a:lnTo>
                    <a:pt x="1008381" y="870638"/>
                  </a:lnTo>
                  <a:lnTo>
                    <a:pt x="1016318" y="858571"/>
                  </a:lnTo>
                  <a:lnTo>
                    <a:pt x="1025525" y="843328"/>
                  </a:lnTo>
                  <a:lnTo>
                    <a:pt x="1035368" y="826180"/>
                  </a:lnTo>
                  <a:lnTo>
                    <a:pt x="1046481" y="806491"/>
                  </a:lnTo>
                  <a:lnTo>
                    <a:pt x="1057911" y="785532"/>
                  </a:lnTo>
                  <a:lnTo>
                    <a:pt x="1081405" y="740439"/>
                  </a:lnTo>
                  <a:lnTo>
                    <a:pt x="1104901" y="695028"/>
                  </a:lnTo>
                  <a:lnTo>
                    <a:pt x="1126491" y="652792"/>
                  </a:lnTo>
                  <a:lnTo>
                    <a:pt x="1144271" y="616908"/>
                  </a:lnTo>
                  <a:lnTo>
                    <a:pt x="1156335" y="591821"/>
                  </a:lnTo>
                  <a:lnTo>
                    <a:pt x="1170305" y="595632"/>
                  </a:lnTo>
                  <a:lnTo>
                    <a:pt x="1183641" y="599760"/>
                  </a:lnTo>
                  <a:lnTo>
                    <a:pt x="1196975" y="603571"/>
                  </a:lnTo>
                  <a:lnTo>
                    <a:pt x="1209675" y="608017"/>
                  </a:lnTo>
                  <a:lnTo>
                    <a:pt x="1222693" y="612462"/>
                  </a:lnTo>
                  <a:lnTo>
                    <a:pt x="1234758" y="616908"/>
                  </a:lnTo>
                  <a:lnTo>
                    <a:pt x="1258888" y="626435"/>
                  </a:lnTo>
                  <a:lnTo>
                    <a:pt x="1281431" y="636279"/>
                  </a:lnTo>
                  <a:lnTo>
                    <a:pt x="1302385" y="646124"/>
                  </a:lnTo>
                  <a:lnTo>
                    <a:pt x="1321753" y="655650"/>
                  </a:lnTo>
                  <a:lnTo>
                    <a:pt x="1339533" y="664860"/>
                  </a:lnTo>
                  <a:lnTo>
                    <a:pt x="1355725" y="673751"/>
                  </a:lnTo>
                  <a:lnTo>
                    <a:pt x="1369695" y="682325"/>
                  </a:lnTo>
                  <a:lnTo>
                    <a:pt x="1382395" y="689629"/>
                  </a:lnTo>
                  <a:lnTo>
                    <a:pt x="1392555" y="696298"/>
                  </a:lnTo>
                  <a:lnTo>
                    <a:pt x="1406525" y="705507"/>
                  </a:lnTo>
                  <a:lnTo>
                    <a:pt x="1411288" y="708683"/>
                  </a:lnTo>
                  <a:lnTo>
                    <a:pt x="1411288" y="756634"/>
                  </a:lnTo>
                  <a:lnTo>
                    <a:pt x="1411288" y="939231"/>
                  </a:lnTo>
                  <a:lnTo>
                    <a:pt x="1411288" y="1523222"/>
                  </a:lnTo>
                  <a:lnTo>
                    <a:pt x="1410971" y="1530525"/>
                  </a:lnTo>
                  <a:lnTo>
                    <a:pt x="1410018" y="1537512"/>
                  </a:lnTo>
                  <a:lnTo>
                    <a:pt x="1408431" y="1544180"/>
                  </a:lnTo>
                  <a:lnTo>
                    <a:pt x="1405891" y="1550849"/>
                  </a:lnTo>
                  <a:lnTo>
                    <a:pt x="1403033" y="1557200"/>
                  </a:lnTo>
                  <a:lnTo>
                    <a:pt x="1399223" y="1562916"/>
                  </a:lnTo>
                  <a:lnTo>
                    <a:pt x="1395095" y="1568632"/>
                  </a:lnTo>
                  <a:lnTo>
                    <a:pt x="1390651" y="1573713"/>
                  </a:lnTo>
                  <a:lnTo>
                    <a:pt x="1385571" y="1578159"/>
                  </a:lnTo>
                  <a:lnTo>
                    <a:pt x="1380173" y="1582288"/>
                  </a:lnTo>
                  <a:lnTo>
                    <a:pt x="1374141" y="1585781"/>
                  </a:lnTo>
                  <a:lnTo>
                    <a:pt x="1367791" y="1588956"/>
                  </a:lnTo>
                  <a:lnTo>
                    <a:pt x="1361441" y="1591497"/>
                  </a:lnTo>
                  <a:lnTo>
                    <a:pt x="1354138" y="1592767"/>
                  </a:lnTo>
                  <a:lnTo>
                    <a:pt x="1347153" y="1594037"/>
                  </a:lnTo>
                  <a:lnTo>
                    <a:pt x="1339851" y="1594355"/>
                  </a:lnTo>
                  <a:lnTo>
                    <a:pt x="1252538" y="1594355"/>
                  </a:lnTo>
                  <a:lnTo>
                    <a:pt x="1252538" y="2301876"/>
                  </a:lnTo>
                  <a:lnTo>
                    <a:pt x="751205" y="2301876"/>
                  </a:lnTo>
                  <a:lnTo>
                    <a:pt x="751205" y="1594355"/>
                  </a:lnTo>
                  <a:lnTo>
                    <a:pt x="657543" y="1594355"/>
                  </a:lnTo>
                  <a:lnTo>
                    <a:pt x="649923" y="1594037"/>
                  </a:lnTo>
                  <a:lnTo>
                    <a:pt x="642938" y="1592767"/>
                  </a:lnTo>
                  <a:lnTo>
                    <a:pt x="636270" y="1591497"/>
                  </a:lnTo>
                  <a:lnTo>
                    <a:pt x="629920" y="1588956"/>
                  </a:lnTo>
                  <a:lnTo>
                    <a:pt x="623570" y="1585781"/>
                  </a:lnTo>
                  <a:lnTo>
                    <a:pt x="617538" y="1582288"/>
                  </a:lnTo>
                  <a:lnTo>
                    <a:pt x="612140" y="1578159"/>
                  </a:lnTo>
                  <a:lnTo>
                    <a:pt x="607060" y="1573713"/>
                  </a:lnTo>
                  <a:lnTo>
                    <a:pt x="602615" y="1568632"/>
                  </a:lnTo>
                  <a:lnTo>
                    <a:pt x="598170" y="1562916"/>
                  </a:lnTo>
                  <a:lnTo>
                    <a:pt x="594678" y="1557200"/>
                  </a:lnTo>
                  <a:lnTo>
                    <a:pt x="591503" y="1550849"/>
                  </a:lnTo>
                  <a:lnTo>
                    <a:pt x="589280" y="1544180"/>
                  </a:lnTo>
                  <a:lnTo>
                    <a:pt x="587375" y="1537512"/>
                  </a:lnTo>
                  <a:lnTo>
                    <a:pt x="586423" y="1530525"/>
                  </a:lnTo>
                  <a:lnTo>
                    <a:pt x="585788" y="1523222"/>
                  </a:lnTo>
                  <a:lnTo>
                    <a:pt x="585788" y="939231"/>
                  </a:lnTo>
                  <a:lnTo>
                    <a:pt x="585788" y="756634"/>
                  </a:lnTo>
                  <a:lnTo>
                    <a:pt x="585788" y="708683"/>
                  </a:lnTo>
                  <a:lnTo>
                    <a:pt x="591185" y="705507"/>
                  </a:lnTo>
                  <a:lnTo>
                    <a:pt x="606108" y="695663"/>
                  </a:lnTo>
                  <a:lnTo>
                    <a:pt x="616903" y="688994"/>
                  </a:lnTo>
                  <a:lnTo>
                    <a:pt x="629920" y="680738"/>
                  </a:lnTo>
                  <a:lnTo>
                    <a:pt x="644843" y="672164"/>
                  </a:lnTo>
                  <a:lnTo>
                    <a:pt x="661988" y="662954"/>
                  </a:lnTo>
                  <a:lnTo>
                    <a:pt x="680403" y="653428"/>
                  </a:lnTo>
                  <a:lnTo>
                    <a:pt x="701040" y="643583"/>
                  </a:lnTo>
                  <a:lnTo>
                    <a:pt x="722630" y="633421"/>
                  </a:lnTo>
                  <a:lnTo>
                    <a:pt x="746443" y="623577"/>
                  </a:lnTo>
                  <a:lnTo>
                    <a:pt x="771208" y="614050"/>
                  </a:lnTo>
                  <a:lnTo>
                    <a:pt x="784225" y="609604"/>
                  </a:lnTo>
                  <a:lnTo>
                    <a:pt x="797243" y="604841"/>
                  </a:lnTo>
                  <a:lnTo>
                    <a:pt x="810896" y="600713"/>
                  </a:lnTo>
                  <a:lnTo>
                    <a:pt x="824866" y="596585"/>
                  </a:lnTo>
                  <a:lnTo>
                    <a:pt x="838836" y="592774"/>
                  </a:lnTo>
                  <a:lnTo>
                    <a:pt x="853123" y="588963"/>
                  </a:lnTo>
                  <a:close/>
                  <a:moveTo>
                    <a:pt x="226695" y="411163"/>
                  </a:moveTo>
                  <a:lnTo>
                    <a:pt x="237807" y="433701"/>
                  </a:lnTo>
                  <a:lnTo>
                    <a:pt x="254952" y="467031"/>
                  </a:lnTo>
                  <a:lnTo>
                    <a:pt x="297180" y="549563"/>
                  </a:lnTo>
                  <a:lnTo>
                    <a:pt x="353060" y="657172"/>
                  </a:lnTo>
                  <a:lnTo>
                    <a:pt x="358457" y="649871"/>
                  </a:lnTo>
                  <a:lnTo>
                    <a:pt x="365125" y="639713"/>
                  </a:lnTo>
                  <a:lnTo>
                    <a:pt x="372745" y="627016"/>
                  </a:lnTo>
                  <a:lnTo>
                    <a:pt x="381317" y="612097"/>
                  </a:lnTo>
                  <a:lnTo>
                    <a:pt x="400367" y="577814"/>
                  </a:lnTo>
                  <a:lnTo>
                    <a:pt x="420370" y="539723"/>
                  </a:lnTo>
                  <a:lnTo>
                    <a:pt x="440372" y="500996"/>
                  </a:lnTo>
                  <a:lnTo>
                    <a:pt x="458470" y="465126"/>
                  </a:lnTo>
                  <a:lnTo>
                    <a:pt x="473392" y="434970"/>
                  </a:lnTo>
                  <a:lnTo>
                    <a:pt x="484187" y="413703"/>
                  </a:lnTo>
                  <a:lnTo>
                    <a:pt x="499427" y="417829"/>
                  </a:lnTo>
                  <a:lnTo>
                    <a:pt x="514032" y="421956"/>
                  </a:lnTo>
                  <a:lnTo>
                    <a:pt x="528955" y="427035"/>
                  </a:lnTo>
                  <a:lnTo>
                    <a:pt x="542925" y="431796"/>
                  </a:lnTo>
                  <a:lnTo>
                    <a:pt x="556577" y="436875"/>
                  </a:lnTo>
                  <a:lnTo>
                    <a:pt x="569277" y="442271"/>
                  </a:lnTo>
                  <a:lnTo>
                    <a:pt x="581977" y="447668"/>
                  </a:lnTo>
                  <a:lnTo>
                    <a:pt x="594042" y="453064"/>
                  </a:lnTo>
                  <a:lnTo>
                    <a:pt x="616585" y="463857"/>
                  </a:lnTo>
                  <a:lnTo>
                    <a:pt x="636905" y="474014"/>
                  </a:lnTo>
                  <a:lnTo>
                    <a:pt x="655002" y="484172"/>
                  </a:lnTo>
                  <a:lnTo>
                    <a:pt x="669925" y="492743"/>
                  </a:lnTo>
                  <a:lnTo>
                    <a:pt x="650240" y="500996"/>
                  </a:lnTo>
                  <a:lnTo>
                    <a:pt x="631190" y="509567"/>
                  </a:lnTo>
                  <a:lnTo>
                    <a:pt x="613092" y="517502"/>
                  </a:lnTo>
                  <a:lnTo>
                    <a:pt x="596265" y="526073"/>
                  </a:lnTo>
                  <a:lnTo>
                    <a:pt x="580390" y="534326"/>
                  </a:lnTo>
                  <a:lnTo>
                    <a:pt x="565150" y="541945"/>
                  </a:lnTo>
                  <a:lnTo>
                    <a:pt x="551815" y="549563"/>
                  </a:lnTo>
                  <a:lnTo>
                    <a:pt x="539115" y="557181"/>
                  </a:lnTo>
                  <a:lnTo>
                    <a:pt x="517842" y="569878"/>
                  </a:lnTo>
                  <a:lnTo>
                    <a:pt x="501650" y="580354"/>
                  </a:lnTo>
                  <a:lnTo>
                    <a:pt x="490855" y="587337"/>
                  </a:lnTo>
                  <a:lnTo>
                    <a:pt x="486410" y="590511"/>
                  </a:lnTo>
                  <a:lnTo>
                    <a:pt x="448945" y="617810"/>
                  </a:lnTo>
                  <a:lnTo>
                    <a:pt x="448945" y="664473"/>
                  </a:lnTo>
                  <a:lnTo>
                    <a:pt x="448945" y="711770"/>
                  </a:lnTo>
                  <a:lnTo>
                    <a:pt x="448945" y="894293"/>
                  </a:lnTo>
                  <a:lnTo>
                    <a:pt x="448945" y="1478048"/>
                  </a:lnTo>
                  <a:lnTo>
                    <a:pt x="449262" y="1485031"/>
                  </a:lnTo>
                  <a:lnTo>
                    <a:pt x="449580" y="1491697"/>
                  </a:lnTo>
                  <a:lnTo>
                    <a:pt x="450215" y="1498363"/>
                  </a:lnTo>
                  <a:lnTo>
                    <a:pt x="450850" y="1505029"/>
                  </a:lnTo>
                  <a:lnTo>
                    <a:pt x="452437" y="1511378"/>
                  </a:lnTo>
                  <a:lnTo>
                    <a:pt x="454025" y="1517727"/>
                  </a:lnTo>
                  <a:lnTo>
                    <a:pt x="455930" y="1524393"/>
                  </a:lnTo>
                  <a:lnTo>
                    <a:pt x="457517" y="1530424"/>
                  </a:lnTo>
                  <a:lnTo>
                    <a:pt x="459740" y="1536455"/>
                  </a:lnTo>
                  <a:lnTo>
                    <a:pt x="462280" y="1542486"/>
                  </a:lnTo>
                  <a:lnTo>
                    <a:pt x="465137" y="1548517"/>
                  </a:lnTo>
                  <a:lnTo>
                    <a:pt x="467995" y="1554231"/>
                  </a:lnTo>
                  <a:lnTo>
                    <a:pt x="471170" y="1559945"/>
                  </a:lnTo>
                  <a:lnTo>
                    <a:pt x="474662" y="1565341"/>
                  </a:lnTo>
                  <a:lnTo>
                    <a:pt x="478155" y="1570420"/>
                  </a:lnTo>
                  <a:lnTo>
                    <a:pt x="481965" y="1575816"/>
                  </a:lnTo>
                  <a:lnTo>
                    <a:pt x="486092" y="1580895"/>
                  </a:lnTo>
                  <a:lnTo>
                    <a:pt x="490220" y="1585657"/>
                  </a:lnTo>
                  <a:lnTo>
                    <a:pt x="494665" y="1590101"/>
                  </a:lnTo>
                  <a:lnTo>
                    <a:pt x="499427" y="1594862"/>
                  </a:lnTo>
                  <a:lnTo>
                    <a:pt x="503872" y="1598989"/>
                  </a:lnTo>
                  <a:lnTo>
                    <a:pt x="508952" y="1603433"/>
                  </a:lnTo>
                  <a:lnTo>
                    <a:pt x="513715" y="1606925"/>
                  </a:lnTo>
                  <a:lnTo>
                    <a:pt x="518795" y="1610734"/>
                  </a:lnTo>
                  <a:lnTo>
                    <a:pt x="524510" y="1614543"/>
                  </a:lnTo>
                  <a:lnTo>
                    <a:pt x="529907" y="1617717"/>
                  </a:lnTo>
                  <a:lnTo>
                    <a:pt x="535305" y="1620892"/>
                  </a:lnTo>
                  <a:lnTo>
                    <a:pt x="541337" y="1623748"/>
                  </a:lnTo>
                  <a:lnTo>
                    <a:pt x="547370" y="1626605"/>
                  </a:lnTo>
                  <a:lnTo>
                    <a:pt x="553085" y="1628827"/>
                  </a:lnTo>
                  <a:lnTo>
                    <a:pt x="559435" y="1631049"/>
                  </a:lnTo>
                  <a:lnTo>
                    <a:pt x="565785" y="1633271"/>
                  </a:lnTo>
                  <a:lnTo>
                    <a:pt x="565785" y="1863726"/>
                  </a:lnTo>
                  <a:lnTo>
                    <a:pt x="140335" y="1863726"/>
                  </a:lnTo>
                  <a:lnTo>
                    <a:pt x="140335" y="1263782"/>
                  </a:lnTo>
                  <a:lnTo>
                    <a:pt x="60960" y="1263782"/>
                  </a:lnTo>
                  <a:lnTo>
                    <a:pt x="54610" y="1263465"/>
                  </a:lnTo>
                  <a:lnTo>
                    <a:pt x="48260" y="1262830"/>
                  </a:lnTo>
                  <a:lnTo>
                    <a:pt x="42862" y="1261243"/>
                  </a:lnTo>
                  <a:lnTo>
                    <a:pt x="37465" y="1259021"/>
                  </a:lnTo>
                  <a:lnTo>
                    <a:pt x="31750" y="1256481"/>
                  </a:lnTo>
                  <a:lnTo>
                    <a:pt x="26987" y="1253307"/>
                  </a:lnTo>
                  <a:lnTo>
                    <a:pt x="22225" y="1250133"/>
                  </a:lnTo>
                  <a:lnTo>
                    <a:pt x="17780" y="1246006"/>
                  </a:lnTo>
                  <a:lnTo>
                    <a:pt x="13970" y="1241562"/>
                  </a:lnTo>
                  <a:lnTo>
                    <a:pt x="10477" y="1237118"/>
                  </a:lnTo>
                  <a:lnTo>
                    <a:pt x="7302" y="1232039"/>
                  </a:lnTo>
                  <a:lnTo>
                    <a:pt x="4762" y="1226960"/>
                  </a:lnTo>
                  <a:lnTo>
                    <a:pt x="3175" y="1221246"/>
                  </a:lnTo>
                  <a:lnTo>
                    <a:pt x="1587" y="1215533"/>
                  </a:lnTo>
                  <a:lnTo>
                    <a:pt x="317" y="1209501"/>
                  </a:lnTo>
                  <a:lnTo>
                    <a:pt x="0" y="1203470"/>
                  </a:lnTo>
                  <a:lnTo>
                    <a:pt x="0" y="708278"/>
                  </a:lnTo>
                  <a:lnTo>
                    <a:pt x="0" y="553372"/>
                  </a:lnTo>
                  <a:lnTo>
                    <a:pt x="0" y="512741"/>
                  </a:lnTo>
                  <a:lnTo>
                    <a:pt x="4445" y="509884"/>
                  </a:lnTo>
                  <a:lnTo>
                    <a:pt x="17145" y="501313"/>
                  </a:lnTo>
                  <a:lnTo>
                    <a:pt x="26352" y="495917"/>
                  </a:lnTo>
                  <a:lnTo>
                    <a:pt x="37465" y="489251"/>
                  </a:lnTo>
                  <a:lnTo>
                    <a:pt x="50165" y="481950"/>
                  </a:lnTo>
                  <a:lnTo>
                    <a:pt x="64135" y="474014"/>
                  </a:lnTo>
                  <a:lnTo>
                    <a:pt x="80010" y="465761"/>
                  </a:lnTo>
                  <a:lnTo>
                    <a:pt x="97472" y="457191"/>
                  </a:lnTo>
                  <a:lnTo>
                    <a:pt x="116205" y="448620"/>
                  </a:lnTo>
                  <a:lnTo>
                    <a:pt x="136207" y="440684"/>
                  </a:lnTo>
                  <a:lnTo>
                    <a:pt x="157162" y="432431"/>
                  </a:lnTo>
                  <a:lnTo>
                    <a:pt x="179387" y="424813"/>
                  </a:lnTo>
                  <a:lnTo>
                    <a:pt x="190817" y="421003"/>
                  </a:lnTo>
                  <a:lnTo>
                    <a:pt x="202565" y="417194"/>
                  </a:lnTo>
                  <a:lnTo>
                    <a:pt x="214630" y="414020"/>
                  </a:lnTo>
                  <a:lnTo>
                    <a:pt x="226695" y="411163"/>
                  </a:lnTo>
                  <a:close/>
                  <a:moveTo>
                    <a:pt x="1507490" y="411163"/>
                  </a:moveTo>
                  <a:lnTo>
                    <a:pt x="1518603" y="433701"/>
                  </a:lnTo>
                  <a:lnTo>
                    <a:pt x="1535430" y="467031"/>
                  </a:lnTo>
                  <a:lnTo>
                    <a:pt x="1578293" y="549563"/>
                  </a:lnTo>
                  <a:lnTo>
                    <a:pt x="1633537" y="657172"/>
                  </a:lnTo>
                  <a:lnTo>
                    <a:pt x="1638935" y="649871"/>
                  </a:lnTo>
                  <a:lnTo>
                    <a:pt x="1645603" y="639713"/>
                  </a:lnTo>
                  <a:lnTo>
                    <a:pt x="1653540" y="627016"/>
                  </a:lnTo>
                  <a:lnTo>
                    <a:pt x="1662113" y="612097"/>
                  </a:lnTo>
                  <a:lnTo>
                    <a:pt x="1681163" y="577814"/>
                  </a:lnTo>
                  <a:lnTo>
                    <a:pt x="1700847" y="539723"/>
                  </a:lnTo>
                  <a:lnTo>
                    <a:pt x="1720850" y="500996"/>
                  </a:lnTo>
                  <a:lnTo>
                    <a:pt x="1739265" y="465126"/>
                  </a:lnTo>
                  <a:lnTo>
                    <a:pt x="1754505" y="434970"/>
                  </a:lnTo>
                  <a:lnTo>
                    <a:pt x="1764665" y="413703"/>
                  </a:lnTo>
                  <a:lnTo>
                    <a:pt x="1776413" y="416559"/>
                  </a:lnTo>
                  <a:lnTo>
                    <a:pt x="1787843" y="420051"/>
                  </a:lnTo>
                  <a:lnTo>
                    <a:pt x="1810067" y="427352"/>
                  </a:lnTo>
                  <a:lnTo>
                    <a:pt x="1831340" y="434970"/>
                  </a:lnTo>
                  <a:lnTo>
                    <a:pt x="1851343" y="442906"/>
                  </a:lnTo>
                  <a:lnTo>
                    <a:pt x="1870710" y="451159"/>
                  </a:lnTo>
                  <a:lnTo>
                    <a:pt x="1888173" y="459413"/>
                  </a:lnTo>
                  <a:lnTo>
                    <a:pt x="1905000" y="467348"/>
                  </a:lnTo>
                  <a:lnTo>
                    <a:pt x="1919923" y="475602"/>
                  </a:lnTo>
                  <a:lnTo>
                    <a:pt x="1933575" y="482902"/>
                  </a:lnTo>
                  <a:lnTo>
                    <a:pt x="1945640" y="489886"/>
                  </a:lnTo>
                  <a:lnTo>
                    <a:pt x="1956117" y="496552"/>
                  </a:lnTo>
                  <a:lnTo>
                    <a:pt x="1965007" y="502266"/>
                  </a:lnTo>
                  <a:lnTo>
                    <a:pt x="1977073" y="509884"/>
                  </a:lnTo>
                  <a:lnTo>
                    <a:pt x="1981200" y="512741"/>
                  </a:lnTo>
                  <a:lnTo>
                    <a:pt x="1981200" y="553372"/>
                  </a:lnTo>
                  <a:lnTo>
                    <a:pt x="1981200" y="708278"/>
                  </a:lnTo>
                  <a:lnTo>
                    <a:pt x="1981200" y="1203470"/>
                  </a:lnTo>
                  <a:lnTo>
                    <a:pt x="1980883" y="1209501"/>
                  </a:lnTo>
                  <a:lnTo>
                    <a:pt x="1979930" y="1215533"/>
                  </a:lnTo>
                  <a:lnTo>
                    <a:pt x="1978660" y="1221246"/>
                  </a:lnTo>
                  <a:lnTo>
                    <a:pt x="1976437" y="1226960"/>
                  </a:lnTo>
                  <a:lnTo>
                    <a:pt x="1973897" y="1232039"/>
                  </a:lnTo>
                  <a:lnTo>
                    <a:pt x="1970723" y="1237118"/>
                  </a:lnTo>
                  <a:lnTo>
                    <a:pt x="1967230" y="1241562"/>
                  </a:lnTo>
                  <a:lnTo>
                    <a:pt x="1963420" y="1246006"/>
                  </a:lnTo>
                  <a:lnTo>
                    <a:pt x="1958975" y="1250133"/>
                  </a:lnTo>
                  <a:lnTo>
                    <a:pt x="1954213" y="1253307"/>
                  </a:lnTo>
                  <a:lnTo>
                    <a:pt x="1949450" y="1256481"/>
                  </a:lnTo>
                  <a:lnTo>
                    <a:pt x="1944370" y="1259021"/>
                  </a:lnTo>
                  <a:lnTo>
                    <a:pt x="1938337" y="1261243"/>
                  </a:lnTo>
                  <a:lnTo>
                    <a:pt x="1932940" y="1262830"/>
                  </a:lnTo>
                  <a:lnTo>
                    <a:pt x="1926590" y="1263465"/>
                  </a:lnTo>
                  <a:lnTo>
                    <a:pt x="1920875" y="1263782"/>
                  </a:lnTo>
                  <a:lnTo>
                    <a:pt x="1846263" y="1263782"/>
                  </a:lnTo>
                  <a:lnTo>
                    <a:pt x="1846263" y="1863726"/>
                  </a:lnTo>
                  <a:lnTo>
                    <a:pt x="1421130" y="1863726"/>
                  </a:lnTo>
                  <a:lnTo>
                    <a:pt x="1421130" y="1636446"/>
                  </a:lnTo>
                  <a:lnTo>
                    <a:pt x="1427797" y="1635176"/>
                  </a:lnTo>
                  <a:lnTo>
                    <a:pt x="1434465" y="1632954"/>
                  </a:lnTo>
                  <a:lnTo>
                    <a:pt x="1440815" y="1630732"/>
                  </a:lnTo>
                  <a:lnTo>
                    <a:pt x="1447165" y="1628510"/>
                  </a:lnTo>
                  <a:lnTo>
                    <a:pt x="1453515" y="1625336"/>
                  </a:lnTo>
                  <a:lnTo>
                    <a:pt x="1459547" y="1622479"/>
                  </a:lnTo>
                  <a:lnTo>
                    <a:pt x="1465263" y="1619304"/>
                  </a:lnTo>
                  <a:lnTo>
                    <a:pt x="1471295" y="1615813"/>
                  </a:lnTo>
                  <a:lnTo>
                    <a:pt x="1477010" y="1612321"/>
                  </a:lnTo>
                  <a:lnTo>
                    <a:pt x="1482407" y="1608194"/>
                  </a:lnTo>
                  <a:lnTo>
                    <a:pt x="1487805" y="1604068"/>
                  </a:lnTo>
                  <a:lnTo>
                    <a:pt x="1492885" y="1599624"/>
                  </a:lnTo>
                  <a:lnTo>
                    <a:pt x="1497965" y="1594862"/>
                  </a:lnTo>
                  <a:lnTo>
                    <a:pt x="1502727" y="1590101"/>
                  </a:lnTo>
                  <a:lnTo>
                    <a:pt x="1507173" y="1585339"/>
                  </a:lnTo>
                  <a:lnTo>
                    <a:pt x="1511300" y="1580260"/>
                  </a:lnTo>
                  <a:lnTo>
                    <a:pt x="1515427" y="1574864"/>
                  </a:lnTo>
                  <a:lnTo>
                    <a:pt x="1519555" y="1569468"/>
                  </a:lnTo>
                  <a:lnTo>
                    <a:pt x="1523365" y="1563437"/>
                  </a:lnTo>
                  <a:lnTo>
                    <a:pt x="1526540" y="1558040"/>
                  </a:lnTo>
                  <a:lnTo>
                    <a:pt x="1530033" y="1551692"/>
                  </a:lnTo>
                  <a:lnTo>
                    <a:pt x="1532890" y="1545660"/>
                  </a:lnTo>
                  <a:lnTo>
                    <a:pt x="1535747" y="1539629"/>
                  </a:lnTo>
                  <a:lnTo>
                    <a:pt x="1537970" y="1532963"/>
                  </a:lnTo>
                  <a:lnTo>
                    <a:pt x="1540193" y="1526615"/>
                  </a:lnTo>
                  <a:lnTo>
                    <a:pt x="1542097" y="1519949"/>
                  </a:lnTo>
                  <a:lnTo>
                    <a:pt x="1544003" y="1512965"/>
                  </a:lnTo>
                  <a:lnTo>
                    <a:pt x="1545273" y="1506299"/>
                  </a:lnTo>
                  <a:lnTo>
                    <a:pt x="1546543" y="1499316"/>
                  </a:lnTo>
                  <a:lnTo>
                    <a:pt x="1547177" y="1492332"/>
                  </a:lnTo>
                  <a:lnTo>
                    <a:pt x="1547495" y="1485349"/>
                  </a:lnTo>
                  <a:lnTo>
                    <a:pt x="1547495" y="1478048"/>
                  </a:lnTo>
                  <a:lnTo>
                    <a:pt x="1547495" y="894293"/>
                  </a:lnTo>
                  <a:lnTo>
                    <a:pt x="1547495" y="711770"/>
                  </a:lnTo>
                  <a:lnTo>
                    <a:pt x="1547495" y="664473"/>
                  </a:lnTo>
                  <a:lnTo>
                    <a:pt x="1547495" y="617810"/>
                  </a:lnTo>
                  <a:lnTo>
                    <a:pt x="1510347" y="590511"/>
                  </a:lnTo>
                  <a:lnTo>
                    <a:pt x="1505585" y="587337"/>
                  </a:lnTo>
                  <a:lnTo>
                    <a:pt x="1494473" y="580036"/>
                  </a:lnTo>
                  <a:lnTo>
                    <a:pt x="1477645" y="568926"/>
                  </a:lnTo>
                  <a:lnTo>
                    <a:pt x="1455103" y="555277"/>
                  </a:lnTo>
                  <a:lnTo>
                    <a:pt x="1441767" y="547976"/>
                  </a:lnTo>
                  <a:lnTo>
                    <a:pt x="1427163" y="539723"/>
                  </a:lnTo>
                  <a:lnTo>
                    <a:pt x="1411605" y="531469"/>
                  </a:lnTo>
                  <a:lnTo>
                    <a:pt x="1395095" y="523216"/>
                  </a:lnTo>
                  <a:lnTo>
                    <a:pt x="1376997" y="514645"/>
                  </a:lnTo>
                  <a:lnTo>
                    <a:pt x="1357947" y="506075"/>
                  </a:lnTo>
                  <a:lnTo>
                    <a:pt x="1338263" y="497822"/>
                  </a:lnTo>
                  <a:lnTo>
                    <a:pt x="1317625" y="489251"/>
                  </a:lnTo>
                  <a:lnTo>
                    <a:pt x="1333817" y="480046"/>
                  </a:lnTo>
                  <a:lnTo>
                    <a:pt x="1352550" y="469888"/>
                  </a:lnTo>
                  <a:lnTo>
                    <a:pt x="1373505" y="459730"/>
                  </a:lnTo>
                  <a:lnTo>
                    <a:pt x="1384617" y="454334"/>
                  </a:lnTo>
                  <a:lnTo>
                    <a:pt x="1396365" y="448937"/>
                  </a:lnTo>
                  <a:lnTo>
                    <a:pt x="1409065" y="443541"/>
                  </a:lnTo>
                  <a:lnTo>
                    <a:pt x="1421765" y="438462"/>
                  </a:lnTo>
                  <a:lnTo>
                    <a:pt x="1435100" y="433701"/>
                  </a:lnTo>
                  <a:lnTo>
                    <a:pt x="1448753" y="428304"/>
                  </a:lnTo>
                  <a:lnTo>
                    <a:pt x="1462723" y="423543"/>
                  </a:lnTo>
                  <a:lnTo>
                    <a:pt x="1477010" y="419099"/>
                  </a:lnTo>
                  <a:lnTo>
                    <a:pt x="1492250" y="414972"/>
                  </a:lnTo>
                  <a:lnTo>
                    <a:pt x="1507490" y="411163"/>
                  </a:lnTo>
                  <a:close/>
                  <a:moveTo>
                    <a:pt x="998060" y="104775"/>
                  </a:moveTo>
                  <a:lnTo>
                    <a:pt x="1006321" y="105093"/>
                  </a:lnTo>
                  <a:lnTo>
                    <a:pt x="1014264" y="105411"/>
                  </a:lnTo>
                  <a:lnTo>
                    <a:pt x="1022525" y="106683"/>
                  </a:lnTo>
                  <a:lnTo>
                    <a:pt x="1030469" y="108272"/>
                  </a:lnTo>
                  <a:lnTo>
                    <a:pt x="1038730" y="109862"/>
                  </a:lnTo>
                  <a:lnTo>
                    <a:pt x="1046673" y="112087"/>
                  </a:lnTo>
                  <a:lnTo>
                    <a:pt x="1054934" y="114948"/>
                  </a:lnTo>
                  <a:lnTo>
                    <a:pt x="1062560" y="117810"/>
                  </a:lnTo>
                  <a:lnTo>
                    <a:pt x="1070503" y="121307"/>
                  </a:lnTo>
                  <a:lnTo>
                    <a:pt x="1078129" y="125122"/>
                  </a:lnTo>
                  <a:lnTo>
                    <a:pt x="1085437" y="129572"/>
                  </a:lnTo>
                  <a:lnTo>
                    <a:pt x="1092745" y="134023"/>
                  </a:lnTo>
                  <a:lnTo>
                    <a:pt x="1099735" y="139110"/>
                  </a:lnTo>
                  <a:lnTo>
                    <a:pt x="1107043" y="144832"/>
                  </a:lnTo>
                  <a:lnTo>
                    <a:pt x="1113398" y="150237"/>
                  </a:lnTo>
                  <a:lnTo>
                    <a:pt x="1119752" y="156595"/>
                  </a:lnTo>
                  <a:lnTo>
                    <a:pt x="1126107" y="163271"/>
                  </a:lnTo>
                  <a:lnTo>
                    <a:pt x="1132144" y="170265"/>
                  </a:lnTo>
                  <a:lnTo>
                    <a:pt x="1137545" y="177577"/>
                  </a:lnTo>
                  <a:lnTo>
                    <a:pt x="1142947" y="185843"/>
                  </a:lnTo>
                  <a:lnTo>
                    <a:pt x="1147713" y="193791"/>
                  </a:lnTo>
                  <a:lnTo>
                    <a:pt x="1152797" y="202374"/>
                  </a:lnTo>
                  <a:lnTo>
                    <a:pt x="1156610" y="211594"/>
                  </a:lnTo>
                  <a:lnTo>
                    <a:pt x="1160740" y="220813"/>
                  </a:lnTo>
                  <a:lnTo>
                    <a:pt x="1164235" y="230351"/>
                  </a:lnTo>
                  <a:lnTo>
                    <a:pt x="1167413" y="240842"/>
                  </a:lnTo>
                  <a:lnTo>
                    <a:pt x="1169954" y="251015"/>
                  </a:lnTo>
                  <a:lnTo>
                    <a:pt x="1172179" y="262142"/>
                  </a:lnTo>
                  <a:lnTo>
                    <a:pt x="1174085" y="273587"/>
                  </a:lnTo>
                  <a:lnTo>
                    <a:pt x="1175038" y="285032"/>
                  </a:lnTo>
                  <a:lnTo>
                    <a:pt x="1175991" y="297112"/>
                  </a:lnTo>
                  <a:lnTo>
                    <a:pt x="1176309" y="309829"/>
                  </a:lnTo>
                  <a:lnTo>
                    <a:pt x="1176309" y="314280"/>
                  </a:lnTo>
                  <a:lnTo>
                    <a:pt x="1175991" y="318731"/>
                  </a:lnTo>
                  <a:lnTo>
                    <a:pt x="1176309" y="318731"/>
                  </a:lnTo>
                  <a:lnTo>
                    <a:pt x="1180440" y="318731"/>
                  </a:lnTo>
                  <a:lnTo>
                    <a:pt x="1184253" y="319684"/>
                  </a:lnTo>
                  <a:lnTo>
                    <a:pt x="1188065" y="320956"/>
                  </a:lnTo>
                  <a:lnTo>
                    <a:pt x="1191878" y="322545"/>
                  </a:lnTo>
                  <a:lnTo>
                    <a:pt x="1195373" y="324771"/>
                  </a:lnTo>
                  <a:lnTo>
                    <a:pt x="1198868" y="327314"/>
                  </a:lnTo>
                  <a:lnTo>
                    <a:pt x="1201728" y="330811"/>
                  </a:lnTo>
                  <a:lnTo>
                    <a:pt x="1204588" y="333990"/>
                  </a:lnTo>
                  <a:lnTo>
                    <a:pt x="1207129" y="337805"/>
                  </a:lnTo>
                  <a:lnTo>
                    <a:pt x="1209354" y="341938"/>
                  </a:lnTo>
                  <a:lnTo>
                    <a:pt x="1211260" y="346389"/>
                  </a:lnTo>
                  <a:lnTo>
                    <a:pt x="1213166" y="351158"/>
                  </a:lnTo>
                  <a:lnTo>
                    <a:pt x="1214755" y="355926"/>
                  </a:lnTo>
                  <a:lnTo>
                    <a:pt x="1215391" y="361013"/>
                  </a:lnTo>
                  <a:lnTo>
                    <a:pt x="1216026" y="366100"/>
                  </a:lnTo>
                  <a:lnTo>
                    <a:pt x="1216026" y="371822"/>
                  </a:lnTo>
                  <a:lnTo>
                    <a:pt x="1215708" y="377226"/>
                  </a:lnTo>
                  <a:lnTo>
                    <a:pt x="1214755" y="382631"/>
                  </a:lnTo>
                  <a:lnTo>
                    <a:pt x="1212849" y="387718"/>
                  </a:lnTo>
                  <a:lnTo>
                    <a:pt x="1209989" y="392804"/>
                  </a:lnTo>
                  <a:lnTo>
                    <a:pt x="1206812" y="397255"/>
                  </a:lnTo>
                  <a:lnTo>
                    <a:pt x="1203317" y="401706"/>
                  </a:lnTo>
                  <a:lnTo>
                    <a:pt x="1199186" y="405839"/>
                  </a:lnTo>
                  <a:lnTo>
                    <a:pt x="1194738" y="409654"/>
                  </a:lnTo>
                  <a:lnTo>
                    <a:pt x="1189972" y="413151"/>
                  </a:lnTo>
                  <a:lnTo>
                    <a:pt x="1185206" y="416012"/>
                  </a:lnTo>
                  <a:lnTo>
                    <a:pt x="1179804" y="419191"/>
                  </a:lnTo>
                  <a:lnTo>
                    <a:pt x="1175038" y="421098"/>
                  </a:lnTo>
                  <a:lnTo>
                    <a:pt x="1169954" y="423006"/>
                  </a:lnTo>
                  <a:lnTo>
                    <a:pt x="1165188" y="424278"/>
                  </a:lnTo>
                  <a:lnTo>
                    <a:pt x="1160740" y="424913"/>
                  </a:lnTo>
                  <a:lnTo>
                    <a:pt x="1156292" y="425231"/>
                  </a:lnTo>
                  <a:lnTo>
                    <a:pt x="1155974" y="425231"/>
                  </a:lnTo>
                  <a:lnTo>
                    <a:pt x="1149619" y="442399"/>
                  </a:lnTo>
                  <a:lnTo>
                    <a:pt x="1142629" y="458930"/>
                  </a:lnTo>
                  <a:lnTo>
                    <a:pt x="1135321" y="474826"/>
                  </a:lnTo>
                  <a:lnTo>
                    <a:pt x="1126743" y="490403"/>
                  </a:lnTo>
                  <a:lnTo>
                    <a:pt x="1120706" y="500895"/>
                  </a:lnTo>
                  <a:lnTo>
                    <a:pt x="1113398" y="511704"/>
                  </a:lnTo>
                  <a:lnTo>
                    <a:pt x="1106407" y="521559"/>
                  </a:lnTo>
                  <a:lnTo>
                    <a:pt x="1099100" y="531414"/>
                  </a:lnTo>
                  <a:lnTo>
                    <a:pt x="1091792" y="540634"/>
                  </a:lnTo>
                  <a:lnTo>
                    <a:pt x="1084166" y="548899"/>
                  </a:lnTo>
                  <a:lnTo>
                    <a:pt x="1075905" y="556847"/>
                  </a:lnTo>
                  <a:lnTo>
                    <a:pt x="1067644" y="564159"/>
                  </a:lnTo>
                  <a:lnTo>
                    <a:pt x="1059700" y="570835"/>
                  </a:lnTo>
                  <a:lnTo>
                    <a:pt x="1050804" y="576558"/>
                  </a:lnTo>
                  <a:lnTo>
                    <a:pt x="1042225" y="581644"/>
                  </a:lnTo>
                  <a:lnTo>
                    <a:pt x="1033328" y="585777"/>
                  </a:lnTo>
                  <a:lnTo>
                    <a:pt x="1024750" y="589274"/>
                  </a:lnTo>
                  <a:lnTo>
                    <a:pt x="1020301" y="590864"/>
                  </a:lnTo>
                  <a:lnTo>
                    <a:pt x="1015853" y="591818"/>
                  </a:lnTo>
                  <a:lnTo>
                    <a:pt x="1011405" y="592453"/>
                  </a:lnTo>
                  <a:lnTo>
                    <a:pt x="1006956" y="593407"/>
                  </a:lnTo>
                  <a:lnTo>
                    <a:pt x="1002508" y="593725"/>
                  </a:lnTo>
                  <a:lnTo>
                    <a:pt x="998060" y="593725"/>
                  </a:lnTo>
                  <a:lnTo>
                    <a:pt x="991705" y="593725"/>
                  </a:lnTo>
                  <a:lnTo>
                    <a:pt x="985668" y="593089"/>
                  </a:lnTo>
                  <a:lnTo>
                    <a:pt x="979314" y="591500"/>
                  </a:lnTo>
                  <a:lnTo>
                    <a:pt x="973277" y="589910"/>
                  </a:lnTo>
                  <a:lnTo>
                    <a:pt x="966922" y="587685"/>
                  </a:lnTo>
                  <a:lnTo>
                    <a:pt x="960885" y="585142"/>
                  </a:lnTo>
                  <a:lnTo>
                    <a:pt x="954848" y="582280"/>
                  </a:lnTo>
                  <a:lnTo>
                    <a:pt x="949129" y="578783"/>
                  </a:lnTo>
                  <a:lnTo>
                    <a:pt x="943409" y="575286"/>
                  </a:lnTo>
                  <a:lnTo>
                    <a:pt x="938008" y="571471"/>
                  </a:lnTo>
                  <a:lnTo>
                    <a:pt x="932289" y="567338"/>
                  </a:lnTo>
                  <a:lnTo>
                    <a:pt x="927205" y="562888"/>
                  </a:lnTo>
                  <a:lnTo>
                    <a:pt x="921804" y="558755"/>
                  </a:lnTo>
                  <a:lnTo>
                    <a:pt x="916402" y="553350"/>
                  </a:lnTo>
                  <a:lnTo>
                    <a:pt x="911319" y="548264"/>
                  </a:lnTo>
                  <a:lnTo>
                    <a:pt x="906552" y="543177"/>
                  </a:lnTo>
                  <a:lnTo>
                    <a:pt x="901469" y="537137"/>
                  </a:lnTo>
                  <a:lnTo>
                    <a:pt x="896703" y="531414"/>
                  </a:lnTo>
                  <a:lnTo>
                    <a:pt x="886853" y="518698"/>
                  </a:lnTo>
                  <a:lnTo>
                    <a:pt x="878274" y="505345"/>
                  </a:lnTo>
                  <a:lnTo>
                    <a:pt x="869695" y="491039"/>
                  </a:lnTo>
                  <a:lnTo>
                    <a:pt x="861116" y="475144"/>
                  </a:lnTo>
                  <a:lnTo>
                    <a:pt x="853491" y="458930"/>
                  </a:lnTo>
                  <a:lnTo>
                    <a:pt x="846183" y="442081"/>
                  </a:lnTo>
                  <a:lnTo>
                    <a:pt x="843006" y="433497"/>
                  </a:lnTo>
                  <a:lnTo>
                    <a:pt x="839828" y="424595"/>
                  </a:lnTo>
                  <a:lnTo>
                    <a:pt x="835698" y="423960"/>
                  </a:lnTo>
                  <a:lnTo>
                    <a:pt x="831249" y="422370"/>
                  </a:lnTo>
                  <a:lnTo>
                    <a:pt x="826483" y="420781"/>
                  </a:lnTo>
                  <a:lnTo>
                    <a:pt x="822035" y="418555"/>
                  </a:lnTo>
                  <a:lnTo>
                    <a:pt x="817269" y="416012"/>
                  </a:lnTo>
                  <a:lnTo>
                    <a:pt x="812821" y="413469"/>
                  </a:lnTo>
                  <a:lnTo>
                    <a:pt x="808690" y="410607"/>
                  </a:lnTo>
                  <a:lnTo>
                    <a:pt x="804242" y="407110"/>
                  </a:lnTo>
                  <a:lnTo>
                    <a:pt x="800747" y="403613"/>
                  </a:lnTo>
                  <a:lnTo>
                    <a:pt x="796934" y="399480"/>
                  </a:lnTo>
                  <a:lnTo>
                    <a:pt x="794074" y="395348"/>
                  </a:lnTo>
                  <a:lnTo>
                    <a:pt x="791532" y="390897"/>
                  </a:lnTo>
                  <a:lnTo>
                    <a:pt x="789308" y="386446"/>
                  </a:lnTo>
                  <a:lnTo>
                    <a:pt x="787402" y="381677"/>
                  </a:lnTo>
                  <a:lnTo>
                    <a:pt x="786131" y="376909"/>
                  </a:lnTo>
                  <a:lnTo>
                    <a:pt x="785813" y="371822"/>
                  </a:lnTo>
                  <a:lnTo>
                    <a:pt x="786131" y="367053"/>
                  </a:lnTo>
                  <a:lnTo>
                    <a:pt x="786766" y="362285"/>
                  </a:lnTo>
                  <a:lnTo>
                    <a:pt x="787402" y="357516"/>
                  </a:lnTo>
                  <a:lnTo>
                    <a:pt x="788355" y="353065"/>
                  </a:lnTo>
                  <a:lnTo>
                    <a:pt x="789944" y="348614"/>
                  </a:lnTo>
                  <a:lnTo>
                    <a:pt x="791850" y="344481"/>
                  </a:lnTo>
                  <a:lnTo>
                    <a:pt x="793757" y="340349"/>
                  </a:lnTo>
                  <a:lnTo>
                    <a:pt x="795981" y="337169"/>
                  </a:lnTo>
                  <a:lnTo>
                    <a:pt x="798205" y="333672"/>
                  </a:lnTo>
                  <a:lnTo>
                    <a:pt x="800747" y="330493"/>
                  </a:lnTo>
                  <a:lnTo>
                    <a:pt x="803606" y="327950"/>
                  </a:lnTo>
                  <a:lnTo>
                    <a:pt x="806466" y="325407"/>
                  </a:lnTo>
                  <a:lnTo>
                    <a:pt x="809961" y="323181"/>
                  </a:lnTo>
                  <a:lnTo>
                    <a:pt x="813138" y="321592"/>
                  </a:lnTo>
                  <a:lnTo>
                    <a:pt x="816634" y="320002"/>
                  </a:lnTo>
                  <a:lnTo>
                    <a:pt x="820129" y="319366"/>
                  </a:lnTo>
                  <a:lnTo>
                    <a:pt x="819493" y="309829"/>
                  </a:lnTo>
                  <a:lnTo>
                    <a:pt x="819811" y="297112"/>
                  </a:lnTo>
                  <a:lnTo>
                    <a:pt x="820446" y="285032"/>
                  </a:lnTo>
                  <a:lnTo>
                    <a:pt x="822035" y="273587"/>
                  </a:lnTo>
                  <a:lnTo>
                    <a:pt x="823941" y="262142"/>
                  </a:lnTo>
                  <a:lnTo>
                    <a:pt x="826166" y="251015"/>
                  </a:lnTo>
                  <a:lnTo>
                    <a:pt x="828707" y="240842"/>
                  </a:lnTo>
                  <a:lnTo>
                    <a:pt x="831567" y="230351"/>
                  </a:lnTo>
                  <a:lnTo>
                    <a:pt x="835380" y="220813"/>
                  </a:lnTo>
                  <a:lnTo>
                    <a:pt x="838875" y="211594"/>
                  </a:lnTo>
                  <a:lnTo>
                    <a:pt x="843323" y="202374"/>
                  </a:lnTo>
                  <a:lnTo>
                    <a:pt x="847772" y="193791"/>
                  </a:lnTo>
                  <a:lnTo>
                    <a:pt x="853173" y="185843"/>
                  </a:lnTo>
                  <a:lnTo>
                    <a:pt x="858257" y="177577"/>
                  </a:lnTo>
                  <a:lnTo>
                    <a:pt x="863658" y="170265"/>
                  </a:lnTo>
                  <a:lnTo>
                    <a:pt x="869695" y="163271"/>
                  </a:lnTo>
                  <a:lnTo>
                    <a:pt x="876050" y="156595"/>
                  </a:lnTo>
                  <a:lnTo>
                    <a:pt x="882722" y="150237"/>
                  </a:lnTo>
                  <a:lnTo>
                    <a:pt x="889077" y="144832"/>
                  </a:lnTo>
                  <a:lnTo>
                    <a:pt x="895750" y="139110"/>
                  </a:lnTo>
                  <a:lnTo>
                    <a:pt x="903375" y="134023"/>
                  </a:lnTo>
                  <a:lnTo>
                    <a:pt x="910365" y="129572"/>
                  </a:lnTo>
                  <a:lnTo>
                    <a:pt x="917991" y="125122"/>
                  </a:lnTo>
                  <a:lnTo>
                    <a:pt x="925299" y="121307"/>
                  </a:lnTo>
                  <a:lnTo>
                    <a:pt x="933242" y="117810"/>
                  </a:lnTo>
                  <a:lnTo>
                    <a:pt x="940868" y="114948"/>
                  </a:lnTo>
                  <a:lnTo>
                    <a:pt x="949129" y="112087"/>
                  </a:lnTo>
                  <a:lnTo>
                    <a:pt x="957072" y="109862"/>
                  </a:lnTo>
                  <a:lnTo>
                    <a:pt x="965333" y="108272"/>
                  </a:lnTo>
                  <a:lnTo>
                    <a:pt x="973277" y="106683"/>
                  </a:lnTo>
                  <a:lnTo>
                    <a:pt x="981538" y="105411"/>
                  </a:lnTo>
                  <a:lnTo>
                    <a:pt x="989481" y="105093"/>
                  </a:lnTo>
                  <a:lnTo>
                    <a:pt x="998060" y="104775"/>
                  </a:lnTo>
                  <a:close/>
                  <a:moveTo>
                    <a:pt x="1624013" y="0"/>
                  </a:moveTo>
                  <a:lnTo>
                    <a:pt x="1630997" y="0"/>
                  </a:lnTo>
                  <a:lnTo>
                    <a:pt x="1637983" y="0"/>
                  </a:lnTo>
                  <a:lnTo>
                    <a:pt x="1644967" y="636"/>
                  </a:lnTo>
                  <a:lnTo>
                    <a:pt x="1651953" y="1589"/>
                  </a:lnTo>
                  <a:lnTo>
                    <a:pt x="1658937" y="2542"/>
                  </a:lnTo>
                  <a:lnTo>
                    <a:pt x="1665605" y="4131"/>
                  </a:lnTo>
                  <a:lnTo>
                    <a:pt x="1672590" y="6355"/>
                  </a:lnTo>
                  <a:lnTo>
                    <a:pt x="1679257" y="8579"/>
                  </a:lnTo>
                  <a:lnTo>
                    <a:pt x="1685925" y="11121"/>
                  </a:lnTo>
                  <a:lnTo>
                    <a:pt x="1692593" y="13981"/>
                  </a:lnTo>
                  <a:lnTo>
                    <a:pt x="1698625" y="16841"/>
                  </a:lnTo>
                  <a:lnTo>
                    <a:pt x="1705293" y="20653"/>
                  </a:lnTo>
                  <a:lnTo>
                    <a:pt x="1711325" y="24784"/>
                  </a:lnTo>
                  <a:lnTo>
                    <a:pt x="1717675" y="28915"/>
                  </a:lnTo>
                  <a:lnTo>
                    <a:pt x="1723073" y="33681"/>
                  </a:lnTo>
                  <a:lnTo>
                    <a:pt x="1729105" y="38447"/>
                  </a:lnTo>
                  <a:lnTo>
                    <a:pt x="1734503" y="43849"/>
                  </a:lnTo>
                  <a:lnTo>
                    <a:pt x="1739583" y="49568"/>
                  </a:lnTo>
                  <a:lnTo>
                    <a:pt x="1744345" y="55288"/>
                  </a:lnTo>
                  <a:lnTo>
                    <a:pt x="1749425" y="61642"/>
                  </a:lnTo>
                  <a:lnTo>
                    <a:pt x="1753553" y="68315"/>
                  </a:lnTo>
                  <a:lnTo>
                    <a:pt x="1757997" y="75305"/>
                  </a:lnTo>
                  <a:lnTo>
                    <a:pt x="1762125" y="82613"/>
                  </a:lnTo>
                  <a:lnTo>
                    <a:pt x="1765617" y="89922"/>
                  </a:lnTo>
                  <a:lnTo>
                    <a:pt x="1768793" y="98183"/>
                  </a:lnTo>
                  <a:lnTo>
                    <a:pt x="1771650" y="106127"/>
                  </a:lnTo>
                  <a:lnTo>
                    <a:pt x="1774190" y="115023"/>
                  </a:lnTo>
                  <a:lnTo>
                    <a:pt x="1777047" y="123920"/>
                  </a:lnTo>
                  <a:lnTo>
                    <a:pt x="1778635" y="133135"/>
                  </a:lnTo>
                  <a:lnTo>
                    <a:pt x="1780223" y="142667"/>
                  </a:lnTo>
                  <a:lnTo>
                    <a:pt x="1781493" y="152835"/>
                  </a:lnTo>
                  <a:lnTo>
                    <a:pt x="1781810" y="163003"/>
                  </a:lnTo>
                  <a:lnTo>
                    <a:pt x="1782127" y="173488"/>
                  </a:lnTo>
                  <a:lnTo>
                    <a:pt x="1781810" y="181114"/>
                  </a:lnTo>
                  <a:lnTo>
                    <a:pt x="1782127" y="180796"/>
                  </a:lnTo>
                  <a:lnTo>
                    <a:pt x="1785303" y="181114"/>
                  </a:lnTo>
                  <a:lnTo>
                    <a:pt x="1789113" y="182067"/>
                  </a:lnTo>
                  <a:lnTo>
                    <a:pt x="1791970" y="183021"/>
                  </a:lnTo>
                  <a:lnTo>
                    <a:pt x="1795463" y="184609"/>
                  </a:lnTo>
                  <a:lnTo>
                    <a:pt x="1798320" y="186516"/>
                  </a:lnTo>
                  <a:lnTo>
                    <a:pt x="1800860" y="188422"/>
                  </a:lnTo>
                  <a:lnTo>
                    <a:pt x="1803717" y="191600"/>
                  </a:lnTo>
                  <a:lnTo>
                    <a:pt x="1805940" y="194459"/>
                  </a:lnTo>
                  <a:lnTo>
                    <a:pt x="1808163" y="197319"/>
                  </a:lnTo>
                  <a:lnTo>
                    <a:pt x="1810067" y="201132"/>
                  </a:lnTo>
                  <a:lnTo>
                    <a:pt x="1811973" y="204945"/>
                  </a:lnTo>
                  <a:lnTo>
                    <a:pt x="1813560" y="208758"/>
                  </a:lnTo>
                  <a:lnTo>
                    <a:pt x="1814513" y="212888"/>
                  </a:lnTo>
                  <a:lnTo>
                    <a:pt x="1815147" y="217337"/>
                  </a:lnTo>
                  <a:lnTo>
                    <a:pt x="1816100" y="221785"/>
                  </a:lnTo>
                  <a:lnTo>
                    <a:pt x="1816100" y="226234"/>
                  </a:lnTo>
                  <a:lnTo>
                    <a:pt x="1815783" y="231000"/>
                  </a:lnTo>
                  <a:lnTo>
                    <a:pt x="1814513" y="235448"/>
                  </a:lnTo>
                  <a:lnTo>
                    <a:pt x="1812925" y="239897"/>
                  </a:lnTo>
                  <a:lnTo>
                    <a:pt x="1810703" y="244027"/>
                  </a:lnTo>
                  <a:lnTo>
                    <a:pt x="1807845" y="247840"/>
                  </a:lnTo>
                  <a:lnTo>
                    <a:pt x="1804987" y="251653"/>
                  </a:lnTo>
                  <a:lnTo>
                    <a:pt x="1801177" y="255148"/>
                  </a:lnTo>
                  <a:lnTo>
                    <a:pt x="1797685" y="258326"/>
                  </a:lnTo>
                  <a:lnTo>
                    <a:pt x="1793557" y="261186"/>
                  </a:lnTo>
                  <a:lnTo>
                    <a:pt x="1789430" y="263728"/>
                  </a:lnTo>
                  <a:lnTo>
                    <a:pt x="1785303" y="265952"/>
                  </a:lnTo>
                  <a:lnTo>
                    <a:pt x="1780857" y="267858"/>
                  </a:lnTo>
                  <a:lnTo>
                    <a:pt x="1777047" y="269765"/>
                  </a:lnTo>
                  <a:lnTo>
                    <a:pt x="1772920" y="270718"/>
                  </a:lnTo>
                  <a:lnTo>
                    <a:pt x="1768793" y="271353"/>
                  </a:lnTo>
                  <a:lnTo>
                    <a:pt x="1764983" y="271671"/>
                  </a:lnTo>
                  <a:lnTo>
                    <a:pt x="1764665" y="271671"/>
                  </a:lnTo>
                  <a:lnTo>
                    <a:pt x="1759585" y="285970"/>
                  </a:lnTo>
                  <a:lnTo>
                    <a:pt x="1753553" y="300268"/>
                  </a:lnTo>
                  <a:lnTo>
                    <a:pt x="1747203" y="313931"/>
                  </a:lnTo>
                  <a:lnTo>
                    <a:pt x="1739900" y="326959"/>
                  </a:lnTo>
                  <a:lnTo>
                    <a:pt x="1732597" y="339668"/>
                  </a:lnTo>
                  <a:lnTo>
                    <a:pt x="1724660" y="351425"/>
                  </a:lnTo>
                  <a:lnTo>
                    <a:pt x="1716405" y="362546"/>
                  </a:lnTo>
                  <a:lnTo>
                    <a:pt x="1707515" y="372396"/>
                  </a:lnTo>
                  <a:lnTo>
                    <a:pt x="1698625" y="381610"/>
                  </a:lnTo>
                  <a:lnTo>
                    <a:pt x="1693863" y="386059"/>
                  </a:lnTo>
                  <a:lnTo>
                    <a:pt x="1689417" y="390190"/>
                  </a:lnTo>
                  <a:lnTo>
                    <a:pt x="1684655" y="393685"/>
                  </a:lnTo>
                  <a:lnTo>
                    <a:pt x="1679893" y="397180"/>
                  </a:lnTo>
                  <a:lnTo>
                    <a:pt x="1675130" y="400357"/>
                  </a:lnTo>
                  <a:lnTo>
                    <a:pt x="1670367" y="403217"/>
                  </a:lnTo>
                  <a:lnTo>
                    <a:pt x="1665605" y="406077"/>
                  </a:lnTo>
                  <a:lnTo>
                    <a:pt x="1660843" y="408301"/>
                  </a:lnTo>
                  <a:lnTo>
                    <a:pt x="1655763" y="409890"/>
                  </a:lnTo>
                  <a:lnTo>
                    <a:pt x="1650683" y="411478"/>
                  </a:lnTo>
                  <a:lnTo>
                    <a:pt x="1645603" y="413067"/>
                  </a:lnTo>
                  <a:lnTo>
                    <a:pt x="1640840" y="413703"/>
                  </a:lnTo>
                  <a:lnTo>
                    <a:pt x="1636077" y="414338"/>
                  </a:lnTo>
                  <a:lnTo>
                    <a:pt x="1630997" y="414338"/>
                  </a:lnTo>
                  <a:lnTo>
                    <a:pt x="1626235" y="414338"/>
                  </a:lnTo>
                  <a:lnTo>
                    <a:pt x="1620837" y="413703"/>
                  </a:lnTo>
                  <a:lnTo>
                    <a:pt x="1616075" y="413067"/>
                  </a:lnTo>
                  <a:lnTo>
                    <a:pt x="1610995" y="411478"/>
                  </a:lnTo>
                  <a:lnTo>
                    <a:pt x="1606233" y="409890"/>
                  </a:lnTo>
                  <a:lnTo>
                    <a:pt x="1601153" y="408301"/>
                  </a:lnTo>
                  <a:lnTo>
                    <a:pt x="1596390" y="406077"/>
                  </a:lnTo>
                  <a:lnTo>
                    <a:pt x="1591310" y="403217"/>
                  </a:lnTo>
                  <a:lnTo>
                    <a:pt x="1586547" y="400357"/>
                  </a:lnTo>
                  <a:lnTo>
                    <a:pt x="1581785" y="397180"/>
                  </a:lnTo>
                  <a:lnTo>
                    <a:pt x="1577023" y="393685"/>
                  </a:lnTo>
                  <a:lnTo>
                    <a:pt x="1572260" y="390190"/>
                  </a:lnTo>
                  <a:lnTo>
                    <a:pt x="1567497" y="386059"/>
                  </a:lnTo>
                  <a:lnTo>
                    <a:pt x="1563053" y="381610"/>
                  </a:lnTo>
                  <a:lnTo>
                    <a:pt x="1553845" y="372396"/>
                  </a:lnTo>
                  <a:lnTo>
                    <a:pt x="1545273" y="361910"/>
                  </a:lnTo>
                  <a:lnTo>
                    <a:pt x="1537017" y="351107"/>
                  </a:lnTo>
                  <a:lnTo>
                    <a:pt x="1529080" y="339033"/>
                  </a:lnTo>
                  <a:lnTo>
                    <a:pt x="1521777" y="326641"/>
                  </a:lnTo>
                  <a:lnTo>
                    <a:pt x="1514793" y="313613"/>
                  </a:lnTo>
                  <a:lnTo>
                    <a:pt x="1508125" y="299950"/>
                  </a:lnTo>
                  <a:lnTo>
                    <a:pt x="1502093" y="285652"/>
                  </a:lnTo>
                  <a:lnTo>
                    <a:pt x="1496695" y="271353"/>
                  </a:lnTo>
                  <a:lnTo>
                    <a:pt x="1493520" y="270400"/>
                  </a:lnTo>
                  <a:lnTo>
                    <a:pt x="1489393" y="269447"/>
                  </a:lnTo>
                  <a:lnTo>
                    <a:pt x="1485583" y="267858"/>
                  </a:lnTo>
                  <a:lnTo>
                    <a:pt x="1481455" y="265952"/>
                  </a:lnTo>
                  <a:lnTo>
                    <a:pt x="1477963" y="263728"/>
                  </a:lnTo>
                  <a:lnTo>
                    <a:pt x="1474153" y="261503"/>
                  </a:lnTo>
                  <a:lnTo>
                    <a:pt x="1470660" y="258961"/>
                  </a:lnTo>
                  <a:lnTo>
                    <a:pt x="1466850" y="256102"/>
                  </a:lnTo>
                  <a:lnTo>
                    <a:pt x="1463675" y="253242"/>
                  </a:lnTo>
                  <a:lnTo>
                    <a:pt x="1460500" y="249747"/>
                  </a:lnTo>
                  <a:lnTo>
                    <a:pt x="1457960" y="246252"/>
                  </a:lnTo>
                  <a:lnTo>
                    <a:pt x="1455737" y="242439"/>
                  </a:lnTo>
                  <a:lnTo>
                    <a:pt x="1453515" y="238626"/>
                  </a:lnTo>
                  <a:lnTo>
                    <a:pt x="1452563" y="234813"/>
                  </a:lnTo>
                  <a:lnTo>
                    <a:pt x="1451293" y="230682"/>
                  </a:lnTo>
                  <a:lnTo>
                    <a:pt x="1450975" y="226234"/>
                  </a:lnTo>
                  <a:lnTo>
                    <a:pt x="1451293" y="222103"/>
                  </a:lnTo>
                  <a:lnTo>
                    <a:pt x="1451610" y="217972"/>
                  </a:lnTo>
                  <a:lnTo>
                    <a:pt x="1452563" y="214159"/>
                  </a:lnTo>
                  <a:lnTo>
                    <a:pt x="1453197" y="210347"/>
                  </a:lnTo>
                  <a:lnTo>
                    <a:pt x="1454785" y="206534"/>
                  </a:lnTo>
                  <a:lnTo>
                    <a:pt x="1456055" y="203038"/>
                  </a:lnTo>
                  <a:lnTo>
                    <a:pt x="1457643" y="199861"/>
                  </a:lnTo>
                  <a:lnTo>
                    <a:pt x="1459547" y="196684"/>
                  </a:lnTo>
                  <a:lnTo>
                    <a:pt x="1461770" y="193824"/>
                  </a:lnTo>
                  <a:lnTo>
                    <a:pt x="1463993" y="191282"/>
                  </a:lnTo>
                  <a:lnTo>
                    <a:pt x="1466215" y="189058"/>
                  </a:lnTo>
                  <a:lnTo>
                    <a:pt x="1468755" y="186833"/>
                  </a:lnTo>
                  <a:lnTo>
                    <a:pt x="1471295" y="185245"/>
                  </a:lnTo>
                  <a:lnTo>
                    <a:pt x="1474153" y="183656"/>
                  </a:lnTo>
                  <a:lnTo>
                    <a:pt x="1477010" y="182703"/>
                  </a:lnTo>
                  <a:lnTo>
                    <a:pt x="1480185" y="182067"/>
                  </a:lnTo>
                  <a:lnTo>
                    <a:pt x="1479867" y="173488"/>
                  </a:lnTo>
                  <a:lnTo>
                    <a:pt x="1480185" y="163003"/>
                  </a:lnTo>
                  <a:lnTo>
                    <a:pt x="1480820" y="152835"/>
                  </a:lnTo>
                  <a:lnTo>
                    <a:pt x="1481455" y="142667"/>
                  </a:lnTo>
                  <a:lnTo>
                    <a:pt x="1483043" y="133135"/>
                  </a:lnTo>
                  <a:lnTo>
                    <a:pt x="1485265" y="123920"/>
                  </a:lnTo>
                  <a:lnTo>
                    <a:pt x="1487487" y="115023"/>
                  </a:lnTo>
                  <a:lnTo>
                    <a:pt x="1490027" y="106127"/>
                  </a:lnTo>
                  <a:lnTo>
                    <a:pt x="1492885" y="98183"/>
                  </a:lnTo>
                  <a:lnTo>
                    <a:pt x="1496377" y="89922"/>
                  </a:lnTo>
                  <a:lnTo>
                    <a:pt x="1499870" y="82613"/>
                  </a:lnTo>
                  <a:lnTo>
                    <a:pt x="1503680" y="75305"/>
                  </a:lnTo>
                  <a:lnTo>
                    <a:pt x="1508125" y="68315"/>
                  </a:lnTo>
                  <a:lnTo>
                    <a:pt x="1512570" y="61642"/>
                  </a:lnTo>
                  <a:lnTo>
                    <a:pt x="1517333" y="55288"/>
                  </a:lnTo>
                  <a:lnTo>
                    <a:pt x="1522095" y="49568"/>
                  </a:lnTo>
                  <a:lnTo>
                    <a:pt x="1527810" y="43849"/>
                  </a:lnTo>
                  <a:lnTo>
                    <a:pt x="1532890" y="38447"/>
                  </a:lnTo>
                  <a:lnTo>
                    <a:pt x="1538605" y="33681"/>
                  </a:lnTo>
                  <a:lnTo>
                    <a:pt x="1544637" y="28915"/>
                  </a:lnTo>
                  <a:lnTo>
                    <a:pt x="1550670" y="24784"/>
                  </a:lnTo>
                  <a:lnTo>
                    <a:pt x="1556703" y="20653"/>
                  </a:lnTo>
                  <a:lnTo>
                    <a:pt x="1563053" y="16841"/>
                  </a:lnTo>
                  <a:lnTo>
                    <a:pt x="1569403" y="13981"/>
                  </a:lnTo>
                  <a:lnTo>
                    <a:pt x="1576070" y="11121"/>
                  </a:lnTo>
                  <a:lnTo>
                    <a:pt x="1582737" y="8579"/>
                  </a:lnTo>
                  <a:lnTo>
                    <a:pt x="1589405" y="6355"/>
                  </a:lnTo>
                  <a:lnTo>
                    <a:pt x="1596390" y="4131"/>
                  </a:lnTo>
                  <a:lnTo>
                    <a:pt x="1603375" y="2542"/>
                  </a:lnTo>
                  <a:lnTo>
                    <a:pt x="1610043" y="1589"/>
                  </a:lnTo>
                  <a:lnTo>
                    <a:pt x="1617027" y="636"/>
                  </a:lnTo>
                  <a:lnTo>
                    <a:pt x="1624013" y="0"/>
                  </a:lnTo>
                  <a:close/>
                  <a:moveTo>
                    <a:pt x="342733" y="0"/>
                  </a:moveTo>
                  <a:lnTo>
                    <a:pt x="349724" y="0"/>
                  </a:lnTo>
                  <a:lnTo>
                    <a:pt x="357033" y="0"/>
                  </a:lnTo>
                  <a:lnTo>
                    <a:pt x="363389" y="636"/>
                  </a:lnTo>
                  <a:lnTo>
                    <a:pt x="370380" y="1589"/>
                  </a:lnTo>
                  <a:lnTo>
                    <a:pt x="377688" y="2542"/>
                  </a:lnTo>
                  <a:lnTo>
                    <a:pt x="384680" y="4131"/>
                  </a:lnTo>
                  <a:lnTo>
                    <a:pt x="391353" y="6355"/>
                  </a:lnTo>
                  <a:lnTo>
                    <a:pt x="398344" y="8579"/>
                  </a:lnTo>
                  <a:lnTo>
                    <a:pt x="404699" y="11121"/>
                  </a:lnTo>
                  <a:lnTo>
                    <a:pt x="411373" y="13981"/>
                  </a:lnTo>
                  <a:lnTo>
                    <a:pt x="417728" y="16841"/>
                  </a:lnTo>
                  <a:lnTo>
                    <a:pt x="424084" y="20653"/>
                  </a:lnTo>
                  <a:lnTo>
                    <a:pt x="430439" y="24784"/>
                  </a:lnTo>
                  <a:lnTo>
                    <a:pt x="436159" y="28915"/>
                  </a:lnTo>
                  <a:lnTo>
                    <a:pt x="442197" y="33681"/>
                  </a:lnTo>
                  <a:lnTo>
                    <a:pt x="447917" y="38447"/>
                  </a:lnTo>
                  <a:lnTo>
                    <a:pt x="453319" y="43849"/>
                  </a:lnTo>
                  <a:lnTo>
                    <a:pt x="458721" y="49568"/>
                  </a:lnTo>
                  <a:lnTo>
                    <a:pt x="463488" y="55288"/>
                  </a:lnTo>
                  <a:lnTo>
                    <a:pt x="468255" y="61642"/>
                  </a:lnTo>
                  <a:lnTo>
                    <a:pt x="472704" y="68315"/>
                  </a:lnTo>
                  <a:lnTo>
                    <a:pt x="477152" y="75305"/>
                  </a:lnTo>
                  <a:lnTo>
                    <a:pt x="480966" y="82614"/>
                  </a:lnTo>
                  <a:lnTo>
                    <a:pt x="484461" y="89922"/>
                  </a:lnTo>
                  <a:lnTo>
                    <a:pt x="487957" y="98183"/>
                  </a:lnTo>
                  <a:lnTo>
                    <a:pt x="490817" y="106127"/>
                  </a:lnTo>
                  <a:lnTo>
                    <a:pt x="493359" y="115023"/>
                  </a:lnTo>
                  <a:lnTo>
                    <a:pt x="495584" y="123920"/>
                  </a:lnTo>
                  <a:lnTo>
                    <a:pt x="497808" y="133135"/>
                  </a:lnTo>
                  <a:lnTo>
                    <a:pt x="499397" y="142667"/>
                  </a:lnTo>
                  <a:lnTo>
                    <a:pt x="500350" y="152835"/>
                  </a:lnTo>
                  <a:lnTo>
                    <a:pt x="500668" y="163003"/>
                  </a:lnTo>
                  <a:lnTo>
                    <a:pt x="501303" y="173488"/>
                  </a:lnTo>
                  <a:lnTo>
                    <a:pt x="500668" y="181114"/>
                  </a:lnTo>
                  <a:lnTo>
                    <a:pt x="501303" y="180796"/>
                  </a:lnTo>
                  <a:lnTo>
                    <a:pt x="504481" y="181114"/>
                  </a:lnTo>
                  <a:lnTo>
                    <a:pt x="508295" y="182067"/>
                  </a:lnTo>
                  <a:lnTo>
                    <a:pt x="511155" y="183021"/>
                  </a:lnTo>
                  <a:lnTo>
                    <a:pt x="514332" y="184609"/>
                  </a:lnTo>
                  <a:lnTo>
                    <a:pt x="517510" y="186516"/>
                  </a:lnTo>
                  <a:lnTo>
                    <a:pt x="520052" y="188422"/>
                  </a:lnTo>
                  <a:lnTo>
                    <a:pt x="522594" y="191600"/>
                  </a:lnTo>
                  <a:lnTo>
                    <a:pt x="525137" y="194459"/>
                  </a:lnTo>
                  <a:lnTo>
                    <a:pt x="527361" y="197319"/>
                  </a:lnTo>
                  <a:lnTo>
                    <a:pt x="529268" y="201132"/>
                  </a:lnTo>
                  <a:lnTo>
                    <a:pt x="531174" y="204945"/>
                  </a:lnTo>
                  <a:lnTo>
                    <a:pt x="532446" y="208758"/>
                  </a:lnTo>
                  <a:lnTo>
                    <a:pt x="533717" y="212888"/>
                  </a:lnTo>
                  <a:lnTo>
                    <a:pt x="534352" y="217337"/>
                  </a:lnTo>
                  <a:lnTo>
                    <a:pt x="534670" y="221785"/>
                  </a:lnTo>
                  <a:lnTo>
                    <a:pt x="534988" y="226234"/>
                  </a:lnTo>
                  <a:lnTo>
                    <a:pt x="534670" y="231000"/>
                  </a:lnTo>
                  <a:lnTo>
                    <a:pt x="533717" y="235448"/>
                  </a:lnTo>
                  <a:lnTo>
                    <a:pt x="532128" y="239897"/>
                  </a:lnTo>
                  <a:lnTo>
                    <a:pt x="529903" y="244027"/>
                  </a:lnTo>
                  <a:lnTo>
                    <a:pt x="527043" y="247840"/>
                  </a:lnTo>
                  <a:lnTo>
                    <a:pt x="524183" y="251653"/>
                  </a:lnTo>
                  <a:lnTo>
                    <a:pt x="520370" y="255148"/>
                  </a:lnTo>
                  <a:lnTo>
                    <a:pt x="516557" y="258326"/>
                  </a:lnTo>
                  <a:lnTo>
                    <a:pt x="512743" y="261186"/>
                  </a:lnTo>
                  <a:lnTo>
                    <a:pt x="508612" y="263728"/>
                  </a:lnTo>
                  <a:lnTo>
                    <a:pt x="504481" y="265952"/>
                  </a:lnTo>
                  <a:lnTo>
                    <a:pt x="500032" y="267858"/>
                  </a:lnTo>
                  <a:lnTo>
                    <a:pt x="495901" y="269765"/>
                  </a:lnTo>
                  <a:lnTo>
                    <a:pt x="492088" y="270718"/>
                  </a:lnTo>
                  <a:lnTo>
                    <a:pt x="487957" y="271353"/>
                  </a:lnTo>
                  <a:lnTo>
                    <a:pt x="484144" y="271671"/>
                  </a:lnTo>
                  <a:lnTo>
                    <a:pt x="483826" y="271671"/>
                  </a:lnTo>
                  <a:lnTo>
                    <a:pt x="478741" y="285970"/>
                  </a:lnTo>
                  <a:lnTo>
                    <a:pt x="472704" y="300268"/>
                  </a:lnTo>
                  <a:lnTo>
                    <a:pt x="466030" y="313931"/>
                  </a:lnTo>
                  <a:lnTo>
                    <a:pt x="459039" y="326959"/>
                  </a:lnTo>
                  <a:lnTo>
                    <a:pt x="451730" y="339668"/>
                  </a:lnTo>
                  <a:lnTo>
                    <a:pt x="443468" y="351425"/>
                  </a:lnTo>
                  <a:lnTo>
                    <a:pt x="435524" y="362546"/>
                  </a:lnTo>
                  <a:lnTo>
                    <a:pt x="426626" y="372396"/>
                  </a:lnTo>
                  <a:lnTo>
                    <a:pt x="417728" y="381611"/>
                  </a:lnTo>
                  <a:lnTo>
                    <a:pt x="412962" y="386059"/>
                  </a:lnTo>
                  <a:lnTo>
                    <a:pt x="408513" y="390190"/>
                  </a:lnTo>
                  <a:lnTo>
                    <a:pt x="403746" y="393685"/>
                  </a:lnTo>
                  <a:lnTo>
                    <a:pt x="398979" y="397180"/>
                  </a:lnTo>
                  <a:lnTo>
                    <a:pt x="394213" y="400357"/>
                  </a:lnTo>
                  <a:lnTo>
                    <a:pt x="389446" y="403217"/>
                  </a:lnTo>
                  <a:lnTo>
                    <a:pt x="384680" y="406077"/>
                  </a:lnTo>
                  <a:lnTo>
                    <a:pt x="379277" y="408301"/>
                  </a:lnTo>
                  <a:lnTo>
                    <a:pt x="374511" y="409890"/>
                  </a:lnTo>
                  <a:lnTo>
                    <a:pt x="369744" y="411478"/>
                  </a:lnTo>
                  <a:lnTo>
                    <a:pt x="364660" y="413067"/>
                  </a:lnTo>
                  <a:lnTo>
                    <a:pt x="359893" y="413703"/>
                  </a:lnTo>
                  <a:lnTo>
                    <a:pt x="354809" y="414338"/>
                  </a:lnTo>
                  <a:lnTo>
                    <a:pt x="349724" y="414338"/>
                  </a:lnTo>
                  <a:lnTo>
                    <a:pt x="344640" y="414338"/>
                  </a:lnTo>
                  <a:lnTo>
                    <a:pt x="339873" y="413703"/>
                  </a:lnTo>
                  <a:lnTo>
                    <a:pt x="334789" y="413067"/>
                  </a:lnTo>
                  <a:lnTo>
                    <a:pt x="330022" y="411478"/>
                  </a:lnTo>
                  <a:lnTo>
                    <a:pt x="324620" y="409890"/>
                  </a:lnTo>
                  <a:lnTo>
                    <a:pt x="319853" y="408301"/>
                  </a:lnTo>
                  <a:lnTo>
                    <a:pt x="315087" y="406077"/>
                  </a:lnTo>
                  <a:lnTo>
                    <a:pt x="310002" y="403217"/>
                  </a:lnTo>
                  <a:lnTo>
                    <a:pt x="305235" y="400357"/>
                  </a:lnTo>
                  <a:lnTo>
                    <a:pt x="300469" y="397180"/>
                  </a:lnTo>
                  <a:lnTo>
                    <a:pt x="295702" y="393685"/>
                  </a:lnTo>
                  <a:lnTo>
                    <a:pt x="290936" y="390190"/>
                  </a:lnTo>
                  <a:lnTo>
                    <a:pt x="286487" y="386059"/>
                  </a:lnTo>
                  <a:lnTo>
                    <a:pt x="281720" y="381611"/>
                  </a:lnTo>
                  <a:lnTo>
                    <a:pt x="272822" y="372396"/>
                  </a:lnTo>
                  <a:lnTo>
                    <a:pt x="264242" y="361910"/>
                  </a:lnTo>
                  <a:lnTo>
                    <a:pt x="255662" y="351107"/>
                  </a:lnTo>
                  <a:lnTo>
                    <a:pt x="247718" y="339033"/>
                  </a:lnTo>
                  <a:lnTo>
                    <a:pt x="240409" y="326641"/>
                  </a:lnTo>
                  <a:lnTo>
                    <a:pt x="233100" y="313613"/>
                  </a:lnTo>
                  <a:lnTo>
                    <a:pt x="227062" y="299950"/>
                  </a:lnTo>
                  <a:lnTo>
                    <a:pt x="220707" y="285652"/>
                  </a:lnTo>
                  <a:lnTo>
                    <a:pt x="215623" y="271353"/>
                  </a:lnTo>
                  <a:lnTo>
                    <a:pt x="211809" y="270400"/>
                  </a:lnTo>
                  <a:lnTo>
                    <a:pt x="208314" y="269447"/>
                  </a:lnTo>
                  <a:lnTo>
                    <a:pt x="204500" y="267858"/>
                  </a:lnTo>
                  <a:lnTo>
                    <a:pt x="200369" y="265952"/>
                  </a:lnTo>
                  <a:lnTo>
                    <a:pt x="196874" y="263728"/>
                  </a:lnTo>
                  <a:lnTo>
                    <a:pt x="192743" y="261503"/>
                  </a:lnTo>
                  <a:lnTo>
                    <a:pt x="188929" y="258961"/>
                  </a:lnTo>
                  <a:lnTo>
                    <a:pt x="185752" y="256102"/>
                  </a:lnTo>
                  <a:lnTo>
                    <a:pt x="182256" y="253242"/>
                  </a:lnTo>
                  <a:lnTo>
                    <a:pt x="179396" y="249747"/>
                  </a:lnTo>
                  <a:lnTo>
                    <a:pt x="176854" y="246252"/>
                  </a:lnTo>
                  <a:lnTo>
                    <a:pt x="174312" y="242439"/>
                  </a:lnTo>
                  <a:lnTo>
                    <a:pt x="172405" y="238626"/>
                  </a:lnTo>
                  <a:lnTo>
                    <a:pt x="171134" y="234813"/>
                  </a:lnTo>
                  <a:lnTo>
                    <a:pt x="170181" y="230682"/>
                  </a:lnTo>
                  <a:lnTo>
                    <a:pt x="169863" y="226234"/>
                  </a:lnTo>
                  <a:lnTo>
                    <a:pt x="170181" y="222103"/>
                  </a:lnTo>
                  <a:lnTo>
                    <a:pt x="170498" y="217972"/>
                  </a:lnTo>
                  <a:lnTo>
                    <a:pt x="171134" y="214159"/>
                  </a:lnTo>
                  <a:lnTo>
                    <a:pt x="172087" y="210347"/>
                  </a:lnTo>
                  <a:lnTo>
                    <a:pt x="173358" y="206534"/>
                  </a:lnTo>
                  <a:lnTo>
                    <a:pt x="174947" y="203038"/>
                  </a:lnTo>
                  <a:lnTo>
                    <a:pt x="176536" y="199861"/>
                  </a:lnTo>
                  <a:lnTo>
                    <a:pt x="178125" y="196684"/>
                  </a:lnTo>
                  <a:lnTo>
                    <a:pt x="180349" y="193824"/>
                  </a:lnTo>
                  <a:lnTo>
                    <a:pt x="182574" y="191282"/>
                  </a:lnTo>
                  <a:lnTo>
                    <a:pt x="184798" y="189058"/>
                  </a:lnTo>
                  <a:lnTo>
                    <a:pt x="187340" y="186834"/>
                  </a:lnTo>
                  <a:lnTo>
                    <a:pt x="190200" y="185245"/>
                  </a:lnTo>
                  <a:lnTo>
                    <a:pt x="193060" y="183656"/>
                  </a:lnTo>
                  <a:lnTo>
                    <a:pt x="195920" y="182703"/>
                  </a:lnTo>
                  <a:lnTo>
                    <a:pt x="198780" y="182067"/>
                  </a:lnTo>
                  <a:lnTo>
                    <a:pt x="198463" y="173488"/>
                  </a:lnTo>
                  <a:lnTo>
                    <a:pt x="198780" y="163003"/>
                  </a:lnTo>
                  <a:lnTo>
                    <a:pt x="199416" y="152835"/>
                  </a:lnTo>
                  <a:lnTo>
                    <a:pt x="200369" y="142667"/>
                  </a:lnTo>
                  <a:lnTo>
                    <a:pt x="201958" y="133135"/>
                  </a:lnTo>
                  <a:lnTo>
                    <a:pt x="204183" y="123920"/>
                  </a:lnTo>
                  <a:lnTo>
                    <a:pt x="206407" y="115023"/>
                  </a:lnTo>
                  <a:lnTo>
                    <a:pt x="208949" y="106127"/>
                  </a:lnTo>
                  <a:lnTo>
                    <a:pt x="211809" y="98183"/>
                  </a:lnTo>
                  <a:lnTo>
                    <a:pt x="215305" y="89922"/>
                  </a:lnTo>
                  <a:lnTo>
                    <a:pt x="218800" y="82614"/>
                  </a:lnTo>
                  <a:lnTo>
                    <a:pt x="222614" y="75305"/>
                  </a:lnTo>
                  <a:lnTo>
                    <a:pt x="227062" y="68315"/>
                  </a:lnTo>
                  <a:lnTo>
                    <a:pt x="231511" y="61642"/>
                  </a:lnTo>
                  <a:lnTo>
                    <a:pt x="236278" y="55288"/>
                  </a:lnTo>
                  <a:lnTo>
                    <a:pt x="241045" y="49568"/>
                  </a:lnTo>
                  <a:lnTo>
                    <a:pt x="246447" y="43849"/>
                  </a:lnTo>
                  <a:lnTo>
                    <a:pt x="251849" y="38447"/>
                  </a:lnTo>
                  <a:lnTo>
                    <a:pt x="257569" y="33681"/>
                  </a:lnTo>
                  <a:lnTo>
                    <a:pt x="263289" y="28915"/>
                  </a:lnTo>
                  <a:lnTo>
                    <a:pt x="269327" y="24784"/>
                  </a:lnTo>
                  <a:lnTo>
                    <a:pt x="275364" y="20653"/>
                  </a:lnTo>
                  <a:lnTo>
                    <a:pt x="282038" y="16841"/>
                  </a:lnTo>
                  <a:lnTo>
                    <a:pt x="288393" y="13981"/>
                  </a:lnTo>
                  <a:lnTo>
                    <a:pt x="294749" y="11121"/>
                  </a:lnTo>
                  <a:lnTo>
                    <a:pt x="301422" y="8579"/>
                  </a:lnTo>
                  <a:lnTo>
                    <a:pt x="308095" y="6355"/>
                  </a:lnTo>
                  <a:lnTo>
                    <a:pt x="315087" y="4131"/>
                  </a:lnTo>
                  <a:lnTo>
                    <a:pt x="321760" y="2542"/>
                  </a:lnTo>
                  <a:lnTo>
                    <a:pt x="328751" y="1589"/>
                  </a:lnTo>
                  <a:lnTo>
                    <a:pt x="335742" y="636"/>
                  </a:lnTo>
                  <a:lnTo>
                    <a:pt x="3427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1" name="ïṩļïḋê"/>
            <p:cNvSpPr/>
            <p:nvPr/>
          </p:nvSpPr>
          <p:spPr bwMode="auto">
            <a:xfrm>
              <a:off x="1628850" y="3153877"/>
              <a:ext cx="3178103" cy="780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  <a:endParaRPr lang="en-US" altLang="zh-CN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2" name="iSḻïḍe"/>
            <p:cNvSpPr/>
            <p:nvPr/>
          </p:nvSpPr>
          <p:spPr bwMode="auto">
            <a:xfrm>
              <a:off x="7625074" y="3153877"/>
              <a:ext cx="3178103" cy="780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  <a:endParaRPr lang="en-US" altLang="zh-CN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3" name="íṧḷíḓé"/>
            <p:cNvSpPr/>
            <p:nvPr/>
          </p:nvSpPr>
          <p:spPr bwMode="auto">
            <a:xfrm>
              <a:off x="1628850" y="4253896"/>
              <a:ext cx="3178103" cy="780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  <a:endParaRPr lang="en-US" altLang="zh-CN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4" name="ïšľîdê"/>
            <p:cNvSpPr/>
            <p:nvPr/>
          </p:nvSpPr>
          <p:spPr bwMode="auto">
            <a:xfrm>
              <a:off x="7625074" y="4253896"/>
              <a:ext cx="3178103" cy="780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  <a:endParaRPr lang="en-US" altLang="zh-CN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5" name="iṣļíḍè"/>
            <p:cNvSpPr/>
            <p:nvPr/>
          </p:nvSpPr>
          <p:spPr bwMode="auto">
            <a:xfrm>
              <a:off x="1628850" y="5353914"/>
              <a:ext cx="3178103" cy="780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  <a:endParaRPr lang="en-US" altLang="zh-CN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16" name="i$ļîdè"/>
            <p:cNvSpPr/>
            <p:nvPr/>
          </p:nvSpPr>
          <p:spPr bwMode="auto">
            <a:xfrm>
              <a:off x="7625074" y="5353914"/>
              <a:ext cx="3178103" cy="780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  <a:endParaRPr lang="en-US" altLang="zh-CN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</p:txBody>
        </p:sp>
      </p:grpSp>
      <p:sp>
        <p:nvSpPr>
          <p:cNvPr id="17" name="标题 1"/>
          <p:cNvSpPr txBox="1"/>
          <p:nvPr/>
        </p:nvSpPr>
        <p:spPr>
          <a:xfrm>
            <a:off x="804243" y="375439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04244" y="1023439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6298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4" y="1081604"/>
            <a:ext cx="10859758" cy="5113892"/>
            <a:chOff x="669924" y="1081604"/>
            <a:chExt cx="10859758" cy="5113892"/>
          </a:xfrm>
        </p:grpSpPr>
        <p:sp>
          <p:nvSpPr>
            <p:cNvPr id="4" name="ïŝľídê"/>
            <p:cNvSpPr/>
            <p:nvPr/>
          </p:nvSpPr>
          <p:spPr>
            <a:xfrm>
              <a:off x="3534804" y="1081604"/>
              <a:ext cx="5113896" cy="5113892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5" name="ïŝḷïḓê"/>
            <p:cNvSpPr/>
            <p:nvPr/>
          </p:nvSpPr>
          <p:spPr>
            <a:xfrm>
              <a:off x="4227351" y="1763263"/>
              <a:ext cx="1868648" cy="1868648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AU" sz="4000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6" name="iṡḻîḋê"/>
            <p:cNvSpPr/>
            <p:nvPr/>
          </p:nvSpPr>
          <p:spPr>
            <a:xfrm>
              <a:off x="6095999" y="1763263"/>
              <a:ext cx="1868648" cy="1868648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AU" sz="5400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7" name="î$ľïdè"/>
            <p:cNvSpPr/>
            <p:nvPr/>
          </p:nvSpPr>
          <p:spPr>
            <a:xfrm>
              <a:off x="4227352" y="3631911"/>
              <a:ext cx="1868648" cy="1868648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AU" sz="4000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8" name="î$1îḓé"/>
            <p:cNvSpPr/>
            <p:nvPr/>
          </p:nvSpPr>
          <p:spPr>
            <a:xfrm>
              <a:off x="6095999" y="3631911"/>
              <a:ext cx="1868648" cy="1868648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AU" sz="4000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>
            <a:xfrm>
              <a:off x="8206478" y="2697587"/>
              <a:ext cx="648178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8206478" y="4566235"/>
              <a:ext cx="648178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 flipH="1">
              <a:off x="3319975" y="2697587"/>
              <a:ext cx="607579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 flipH="1">
              <a:off x="3319975" y="4566235"/>
              <a:ext cx="607579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isľiďe"/>
            <p:cNvSpPr/>
            <p:nvPr/>
          </p:nvSpPr>
          <p:spPr>
            <a:xfrm>
              <a:off x="4465207" y="2657571"/>
              <a:ext cx="1392936" cy="4460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输入文本</a:t>
              </a:r>
              <a:endParaRPr lang="en-US" altLang="zh-CN" sz="1200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34" name="iśḻîḍe"/>
            <p:cNvSpPr/>
            <p:nvPr/>
          </p:nvSpPr>
          <p:spPr>
            <a:xfrm>
              <a:off x="6333855" y="2657571"/>
              <a:ext cx="1392936" cy="4460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输入文本</a:t>
              </a:r>
              <a:endParaRPr lang="en-US" altLang="zh-CN" sz="1200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32" name="ïṩḻiḍe"/>
            <p:cNvSpPr/>
            <p:nvPr/>
          </p:nvSpPr>
          <p:spPr>
            <a:xfrm>
              <a:off x="4465207" y="4526219"/>
              <a:ext cx="1392936" cy="4460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输入文本</a:t>
              </a:r>
              <a:endParaRPr lang="en-US" altLang="zh-CN" sz="1200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30" name="íṣľide"/>
            <p:cNvSpPr/>
            <p:nvPr/>
          </p:nvSpPr>
          <p:spPr>
            <a:xfrm>
              <a:off x="6333855" y="4526219"/>
              <a:ext cx="1392936" cy="4460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输入文本</a:t>
              </a:r>
              <a:endParaRPr lang="en-US" altLang="zh-CN" sz="1200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grpSp>
          <p:nvGrpSpPr>
            <p:cNvPr id="17" name="íṧľîḓè"/>
            <p:cNvGrpSpPr/>
            <p:nvPr/>
          </p:nvGrpSpPr>
          <p:grpSpPr>
            <a:xfrm>
              <a:off x="669924" y="4160179"/>
              <a:ext cx="2439658" cy="1306568"/>
              <a:chOff x="907971" y="2766785"/>
              <a:chExt cx="1866900" cy="1306568"/>
            </a:xfrm>
          </p:grpSpPr>
          <p:sp>
            <p:nvSpPr>
              <p:cNvPr id="27" name="ïš1íḍé"/>
              <p:cNvSpPr/>
              <p:nvPr/>
            </p:nvSpPr>
            <p:spPr>
              <a:xfrm>
                <a:off x="907971" y="2766785"/>
                <a:ext cx="1866900" cy="446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lvl="0" algn="r" fontAlgn="base">
                  <a:spcBef>
                    <a:spcPct val="0"/>
                  </a:spcBef>
                  <a:spcAft>
                    <a:spcPct val="0"/>
                  </a:spcAft>
                  <a:tabLst>
                    <a:tab pos="227965" algn="l"/>
                  </a:tabLst>
                  <a:defRPr/>
                </a:pPr>
                <a:r>
                  <a:rPr lang="zh-CN" altLang="en-US" sz="1600" b="1" dirty="0">
                    <a:ea typeface="阿里巴巴普惠体" panose="00020600040101010101" pitchFamily="18" charset="-122"/>
                  </a:rPr>
                  <a:t>添加标题</a:t>
                </a:r>
                <a:endParaRPr lang="en-US" altLang="zh-CN" sz="16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8" name="îŝľíḋé"/>
              <p:cNvSpPr/>
              <p:nvPr/>
            </p:nvSpPr>
            <p:spPr>
              <a:xfrm>
                <a:off x="907971" y="3212856"/>
                <a:ext cx="1866900" cy="86049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8" name="ïSľiḍè"/>
            <p:cNvGrpSpPr/>
            <p:nvPr/>
          </p:nvGrpSpPr>
          <p:grpSpPr>
            <a:xfrm>
              <a:off x="669924" y="2283754"/>
              <a:ext cx="2439658" cy="1306568"/>
              <a:chOff x="907971" y="2766785"/>
              <a:chExt cx="1866900" cy="1306568"/>
            </a:xfrm>
          </p:grpSpPr>
          <p:sp>
            <p:nvSpPr>
              <p:cNvPr id="25" name="işľîdè"/>
              <p:cNvSpPr/>
              <p:nvPr/>
            </p:nvSpPr>
            <p:spPr>
              <a:xfrm>
                <a:off x="907971" y="2766785"/>
                <a:ext cx="1866900" cy="446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lvl="0" algn="r" fontAlgn="base">
                  <a:spcBef>
                    <a:spcPct val="0"/>
                  </a:spcBef>
                  <a:spcAft>
                    <a:spcPct val="0"/>
                  </a:spcAft>
                  <a:tabLst>
                    <a:tab pos="227965" algn="l"/>
                  </a:tabLst>
                  <a:defRPr/>
                </a:pPr>
                <a:r>
                  <a:rPr lang="zh-CN" altLang="en-US" sz="1600" b="1" dirty="0">
                    <a:ea typeface="阿里巴巴普惠体" panose="00020600040101010101" pitchFamily="18" charset="-122"/>
                  </a:rPr>
                  <a:t>添加标题</a:t>
                </a:r>
                <a:endParaRPr lang="en-US" altLang="zh-CN" sz="16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6" name="iṧľíḍè"/>
              <p:cNvSpPr/>
              <p:nvPr/>
            </p:nvSpPr>
            <p:spPr>
              <a:xfrm>
                <a:off x="907971" y="3212856"/>
                <a:ext cx="1866900" cy="86049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endParaRPr>
              </a:p>
              <a:p>
                <a:pPr lvl="0" algn="r">
                  <a:lnSpc>
                    <a:spcPct val="120000"/>
                  </a:lnSpc>
                  <a:defRPr/>
                </a:pP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9" name="íşḻíḑê"/>
            <p:cNvGrpSpPr/>
            <p:nvPr/>
          </p:nvGrpSpPr>
          <p:grpSpPr>
            <a:xfrm>
              <a:off x="9090024" y="4160179"/>
              <a:ext cx="2439658" cy="1306568"/>
              <a:chOff x="907971" y="2766785"/>
              <a:chExt cx="1866900" cy="1306568"/>
            </a:xfrm>
          </p:grpSpPr>
          <p:sp>
            <p:nvSpPr>
              <p:cNvPr id="23" name="iṧḷïdê"/>
              <p:cNvSpPr/>
              <p:nvPr/>
            </p:nvSpPr>
            <p:spPr>
              <a:xfrm>
                <a:off x="907971" y="2766785"/>
                <a:ext cx="1866900" cy="446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227965" algn="l"/>
                  </a:tabLst>
                  <a:defRPr/>
                </a:pPr>
                <a:r>
                  <a:rPr lang="zh-CN" altLang="en-US" sz="1600" b="1" dirty="0">
                    <a:ea typeface="阿里巴巴普惠体" panose="00020600040101010101" pitchFamily="18" charset="-122"/>
                  </a:rPr>
                  <a:t>添加标题</a:t>
                </a:r>
                <a:endParaRPr lang="en-US" altLang="zh-CN" sz="16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4" name="ïşḷíḋê"/>
              <p:cNvSpPr/>
              <p:nvPr/>
            </p:nvSpPr>
            <p:spPr>
              <a:xfrm>
                <a:off x="907971" y="3212856"/>
                <a:ext cx="1866900" cy="86049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endParaRPr>
              </a:p>
            </p:txBody>
          </p:sp>
        </p:grpSp>
        <p:grpSp>
          <p:nvGrpSpPr>
            <p:cNvPr id="20" name="íSlíḓè"/>
            <p:cNvGrpSpPr/>
            <p:nvPr/>
          </p:nvGrpSpPr>
          <p:grpSpPr>
            <a:xfrm>
              <a:off x="9090024" y="2283754"/>
              <a:ext cx="2439658" cy="1306568"/>
              <a:chOff x="907971" y="2766785"/>
              <a:chExt cx="1866900" cy="1306568"/>
            </a:xfrm>
          </p:grpSpPr>
          <p:sp>
            <p:nvSpPr>
              <p:cNvPr id="21" name="îṣḻíḋê"/>
              <p:cNvSpPr/>
              <p:nvPr/>
            </p:nvSpPr>
            <p:spPr>
              <a:xfrm>
                <a:off x="907971" y="2766785"/>
                <a:ext cx="1866900" cy="446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227965" algn="l"/>
                  </a:tabLst>
                  <a:defRPr/>
                </a:pPr>
                <a:r>
                  <a:rPr lang="zh-CN" altLang="en-US" sz="1600" b="1" dirty="0">
                    <a:ea typeface="阿里巴巴普惠体" panose="00020600040101010101" pitchFamily="18" charset="-122"/>
                  </a:rPr>
                  <a:t>添加标题</a:t>
                </a:r>
                <a:endParaRPr lang="en-US" altLang="zh-CN" sz="16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2" name="îsľiḋé"/>
              <p:cNvSpPr/>
              <p:nvPr/>
            </p:nvSpPr>
            <p:spPr>
              <a:xfrm>
                <a:off x="907971" y="3212856"/>
                <a:ext cx="1866900" cy="86049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endParaRPr>
              </a:p>
            </p:txBody>
          </p:sp>
        </p:grpSp>
      </p:grpSp>
      <p:sp>
        <p:nvSpPr>
          <p:cNvPr id="37" name="标题 1"/>
          <p:cNvSpPr txBox="1"/>
          <p:nvPr/>
        </p:nvSpPr>
        <p:spPr>
          <a:xfrm>
            <a:off x="804243" y="197884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04244" y="845884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88548" y="4080147"/>
            <a:ext cx="446072" cy="446072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19900" y="4007065"/>
            <a:ext cx="446072" cy="446072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19900" y="2163542"/>
            <a:ext cx="446072" cy="446072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88546" y="2129303"/>
            <a:ext cx="446072" cy="446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6461" y="-47131"/>
            <a:ext cx="12198461" cy="5373278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461781" y="3429000"/>
            <a:ext cx="10852237" cy="624845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添加标题内容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1546617" y="4045568"/>
            <a:ext cx="7427700" cy="1077985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Please add your tittle here</a:t>
            </a:r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点击输入您的内容，或者通过复制您的文本后，在此框中选择复制粘贴，请言简意赅，简单说明即可，不必繁琐。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436419" y="2377940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rgbClr val="C00000"/>
                </a:solidFill>
                <a:latin typeface="Impact" panose="020B0806030902050204" pitchFamily="34" charset="0"/>
                <a:ea typeface="阿里巴巴普惠体" panose="00020600040101010101" pitchFamily="18" charset="-122"/>
                <a:cs typeface="Arial" panose="020B0604020202020204" pitchFamily="34" charset="0"/>
              </a:rPr>
              <a:t>/04</a:t>
            </a:r>
            <a:endParaRPr lang="zh-CN" altLang="en-US" spc="100" dirty="0">
              <a:solidFill>
                <a:srgbClr val="C00000"/>
              </a:solidFill>
              <a:latin typeface="Impact" panose="020B0806030902050204" pitchFamily="34" charset="0"/>
              <a:ea typeface="阿里巴巴普惠体" panose="00020600040101010101" pitchFamily="18" charset="-122"/>
              <a:cs typeface="Arial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133" y="1171564"/>
            <a:ext cx="1821337" cy="364267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945" y="2324725"/>
            <a:ext cx="1433053" cy="1433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6302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46537" y="1138886"/>
            <a:ext cx="10772363" cy="5006865"/>
            <a:chOff x="746537" y="1138886"/>
            <a:chExt cx="10772363" cy="5006865"/>
          </a:xfrm>
        </p:grpSpPr>
        <p:sp>
          <p:nvSpPr>
            <p:cNvPr id="4" name="ïŝlïḍê"/>
            <p:cNvSpPr/>
            <p:nvPr/>
          </p:nvSpPr>
          <p:spPr>
            <a:xfrm>
              <a:off x="4219228" y="1138886"/>
              <a:ext cx="3753544" cy="5006865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5" name="iş1íďè"/>
            <p:cNvSpPr/>
            <p:nvPr/>
          </p:nvSpPr>
          <p:spPr>
            <a:xfrm>
              <a:off x="746537" y="1236679"/>
              <a:ext cx="1468672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6000" b="1" dirty="0">
                  <a:solidFill>
                    <a:schemeClr val="bg1">
                      <a:lumMod val="95000"/>
                    </a:schemeClr>
                  </a:solidFill>
                  <a:ea typeface="阿里巴巴普惠体" panose="00020600040101010101" pitchFamily="18" charset="-122"/>
                </a:rPr>
                <a:t>315</a:t>
              </a:r>
              <a:endParaRPr lang="zh-CN" altLang="en-US" sz="6000" dirty="0">
                <a:solidFill>
                  <a:schemeClr val="bg1">
                    <a:lumMod val="95000"/>
                  </a:schemeClr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6" name="íṡḻiḋè"/>
            <p:cNvSpPr txBox="1"/>
            <p:nvPr/>
          </p:nvSpPr>
          <p:spPr>
            <a:xfrm>
              <a:off x="790044" y="1492568"/>
              <a:ext cx="3766402" cy="18460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BC3649"/>
                  </a:solidFill>
                  <a:effectLst/>
                  <a:uLnTx/>
                  <a:uFillTx/>
                  <a:ea typeface="阿里巴巴普惠体" panose="00020600040101010101" pitchFamily="18" charset="-122"/>
                </a:rPr>
                <a:t>诚信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阿里巴巴普惠体" panose="00020600040101010101" pitchFamily="18" charset="-122"/>
              </a:endParaRPr>
            </a:p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阿里巴巴普惠体" panose="00020600040101010101" pitchFamily="18" charset="-122"/>
                </a:rPr>
                <a:t>在阳光下消费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sp>
          <p:nvSpPr>
            <p:cNvPr id="7" name="í$ḻíḍè"/>
            <p:cNvSpPr txBox="1"/>
            <p:nvPr/>
          </p:nvSpPr>
          <p:spPr>
            <a:xfrm>
              <a:off x="746538" y="3544172"/>
              <a:ext cx="2835310" cy="22801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  <a:endParaRPr lang="en-US" altLang="zh-CN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zh-CN" altLang="en-US" sz="11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8" name="íṩlîdê"/>
            <p:cNvSpPr/>
            <p:nvPr/>
          </p:nvSpPr>
          <p:spPr bwMode="auto">
            <a:xfrm>
              <a:off x="858853" y="3093962"/>
              <a:ext cx="404813" cy="571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ea typeface="阿里巴巴普惠体" panose="00020600040101010101" pitchFamily="18" charset="-122"/>
              </a:endParaRPr>
            </a:p>
          </p:txBody>
        </p:sp>
        <p:grpSp>
          <p:nvGrpSpPr>
            <p:cNvPr id="9" name="iS1ïďè"/>
            <p:cNvGrpSpPr/>
            <p:nvPr/>
          </p:nvGrpSpPr>
          <p:grpSpPr>
            <a:xfrm>
              <a:off x="8623601" y="4399450"/>
              <a:ext cx="2768299" cy="1167783"/>
              <a:chOff x="8632903" y="2548310"/>
              <a:chExt cx="2895299" cy="1167783"/>
            </a:xfrm>
          </p:grpSpPr>
          <p:sp>
            <p:nvSpPr>
              <p:cNvPr id="103" name="išľïḓè"/>
              <p:cNvSpPr/>
              <p:nvPr/>
            </p:nvSpPr>
            <p:spPr bwMode="auto">
              <a:xfrm>
                <a:off x="8632903" y="2935907"/>
                <a:ext cx="2895299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104" name="íšlïdé"/>
              <p:cNvSpPr txBox="1"/>
              <p:nvPr/>
            </p:nvSpPr>
            <p:spPr bwMode="auto">
              <a:xfrm>
                <a:off x="9118600" y="2548310"/>
                <a:ext cx="2409602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</a:t>
                </a:r>
                <a:endParaRPr lang="en-US" altLang="zh-CN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05" name="îśļíďè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0" name="ïśļíḍê"/>
            <p:cNvGrpSpPr/>
            <p:nvPr/>
          </p:nvGrpSpPr>
          <p:grpSpPr>
            <a:xfrm>
              <a:off x="8623601" y="2961334"/>
              <a:ext cx="2768299" cy="1167783"/>
              <a:chOff x="8632903" y="2548310"/>
              <a:chExt cx="2895299" cy="1167783"/>
            </a:xfrm>
          </p:grpSpPr>
          <p:sp>
            <p:nvSpPr>
              <p:cNvPr id="100" name="íṩļïdê"/>
              <p:cNvSpPr/>
              <p:nvPr/>
            </p:nvSpPr>
            <p:spPr bwMode="auto">
              <a:xfrm>
                <a:off x="8632903" y="2935907"/>
                <a:ext cx="2895299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101" name="ïŝlïḍê"/>
              <p:cNvSpPr txBox="1"/>
              <p:nvPr/>
            </p:nvSpPr>
            <p:spPr bwMode="auto">
              <a:xfrm>
                <a:off x="9118600" y="2548310"/>
                <a:ext cx="2409602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</a:t>
                </a:r>
                <a:endParaRPr lang="en-US" altLang="zh-CN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02" name="îṥḻiḍê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1" name="iṩliďe"/>
            <p:cNvGrpSpPr/>
            <p:nvPr/>
          </p:nvGrpSpPr>
          <p:grpSpPr>
            <a:xfrm>
              <a:off x="8623601" y="1523217"/>
              <a:ext cx="2768299" cy="1167783"/>
              <a:chOff x="8632903" y="2548310"/>
              <a:chExt cx="2895299" cy="1167783"/>
            </a:xfrm>
          </p:grpSpPr>
          <p:sp>
            <p:nvSpPr>
              <p:cNvPr id="97" name="ïśļíḓè"/>
              <p:cNvSpPr/>
              <p:nvPr/>
            </p:nvSpPr>
            <p:spPr bwMode="auto">
              <a:xfrm>
                <a:off x="8632903" y="2935907"/>
                <a:ext cx="2895299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98" name="íś1iḓe"/>
              <p:cNvSpPr txBox="1"/>
              <p:nvPr/>
            </p:nvSpPr>
            <p:spPr bwMode="auto">
              <a:xfrm>
                <a:off x="9118600" y="2548310"/>
                <a:ext cx="2409602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ea typeface="阿里巴巴普惠体" panose="00020600040101010101" pitchFamily="18" charset="-122"/>
                  </a:rPr>
                  <a:t>添加标题</a:t>
                </a:r>
                <a:endParaRPr lang="en-US" altLang="zh-CN" sz="18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99" name="î$ļïdé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>
                  <a:ea typeface="阿里巴巴普惠体" panose="00020600040101010101" pitchFamily="18" charset="-122"/>
                </a:endParaRPr>
              </a:p>
            </p:txBody>
          </p:sp>
        </p:grpSp>
        <p:cxnSp>
          <p:nvCxnSpPr>
            <p:cNvPr id="12" name="直接连接符 11"/>
            <p:cNvCxnSpPr/>
            <p:nvPr/>
          </p:nvCxnSpPr>
          <p:spPr>
            <a:xfrm>
              <a:off x="8676626" y="2781300"/>
              <a:ext cx="2842274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8676626" y="4254500"/>
              <a:ext cx="2842274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i$ḻíďê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/>
            <p:nvPr/>
          </p:nvGrpSpPr>
          <p:grpSpPr>
            <a:xfrm>
              <a:off x="3750717" y="1722066"/>
              <a:ext cx="4240758" cy="3431052"/>
              <a:chOff x="3208338" y="1082676"/>
              <a:chExt cx="5778501" cy="4675188"/>
            </a:xfrm>
          </p:grpSpPr>
          <p:sp>
            <p:nvSpPr>
              <p:cNvPr id="15" name="íSḷîde"/>
              <p:cNvSpPr/>
              <p:nvPr/>
            </p:nvSpPr>
            <p:spPr bwMode="auto">
              <a:xfrm>
                <a:off x="5359401" y="2470151"/>
                <a:ext cx="3627438" cy="1822450"/>
              </a:xfrm>
              <a:custGeom>
                <a:avLst/>
                <a:gdLst>
                  <a:gd name="T0" fmla="*/ 2285 w 2285"/>
                  <a:gd name="T1" fmla="*/ 206 h 1148"/>
                  <a:gd name="T2" fmla="*/ 1974 w 2285"/>
                  <a:gd name="T3" fmla="*/ 0 h 1148"/>
                  <a:gd name="T4" fmla="*/ 2003 w 2285"/>
                  <a:gd name="T5" fmla="*/ 104 h 1148"/>
                  <a:gd name="T6" fmla="*/ 0 w 2285"/>
                  <a:gd name="T7" fmla="*/ 840 h 1148"/>
                  <a:gd name="T8" fmla="*/ 0 w 2285"/>
                  <a:gd name="T9" fmla="*/ 1148 h 1148"/>
                  <a:gd name="T10" fmla="*/ 2098 w 2285"/>
                  <a:gd name="T11" fmla="*/ 440 h 1148"/>
                  <a:gd name="T12" fmla="*/ 2127 w 2285"/>
                  <a:gd name="T13" fmla="*/ 542 h 1148"/>
                  <a:gd name="T14" fmla="*/ 2285 w 2285"/>
                  <a:gd name="T15" fmla="*/ 206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85" h="1148">
                    <a:moveTo>
                      <a:pt x="2285" y="206"/>
                    </a:moveTo>
                    <a:lnTo>
                      <a:pt x="1974" y="0"/>
                    </a:lnTo>
                    <a:lnTo>
                      <a:pt x="2003" y="104"/>
                    </a:lnTo>
                    <a:lnTo>
                      <a:pt x="0" y="840"/>
                    </a:lnTo>
                    <a:lnTo>
                      <a:pt x="0" y="1148"/>
                    </a:lnTo>
                    <a:lnTo>
                      <a:pt x="2098" y="440"/>
                    </a:lnTo>
                    <a:lnTo>
                      <a:pt x="2127" y="542"/>
                    </a:lnTo>
                    <a:lnTo>
                      <a:pt x="2285" y="20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6" name="iṩľíḍé"/>
              <p:cNvSpPr/>
              <p:nvPr/>
            </p:nvSpPr>
            <p:spPr bwMode="auto">
              <a:xfrm>
                <a:off x="3208338" y="3803651"/>
                <a:ext cx="3935413" cy="1954213"/>
              </a:xfrm>
              <a:custGeom>
                <a:avLst/>
                <a:gdLst>
                  <a:gd name="T0" fmla="*/ 2479 w 2479"/>
                  <a:gd name="T1" fmla="*/ 308 h 1231"/>
                  <a:gd name="T2" fmla="*/ 0 w 2479"/>
                  <a:gd name="T3" fmla="*/ 1231 h 1231"/>
                  <a:gd name="T4" fmla="*/ 0 w 2479"/>
                  <a:gd name="T5" fmla="*/ 1077 h 1231"/>
                  <a:gd name="T6" fmla="*/ 2479 w 2479"/>
                  <a:gd name="T7" fmla="*/ 0 h 1231"/>
                  <a:gd name="T8" fmla="*/ 2479 w 2479"/>
                  <a:gd name="T9" fmla="*/ 308 h 1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9" h="1231">
                    <a:moveTo>
                      <a:pt x="2479" y="308"/>
                    </a:moveTo>
                    <a:lnTo>
                      <a:pt x="0" y="1231"/>
                    </a:lnTo>
                    <a:lnTo>
                      <a:pt x="0" y="1077"/>
                    </a:lnTo>
                    <a:lnTo>
                      <a:pt x="2479" y="0"/>
                    </a:lnTo>
                    <a:lnTo>
                      <a:pt x="2479" y="308"/>
                    </a:lnTo>
                    <a:close/>
                  </a:path>
                </a:pathLst>
              </a:custGeom>
              <a:solidFill>
                <a:srgbClr val="F240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7" name="ïśḻîḍé"/>
              <p:cNvSpPr/>
              <p:nvPr/>
            </p:nvSpPr>
            <p:spPr bwMode="auto">
              <a:xfrm>
                <a:off x="5548313" y="3803651"/>
                <a:ext cx="1595438" cy="695325"/>
              </a:xfrm>
              <a:custGeom>
                <a:avLst/>
                <a:gdLst>
                  <a:gd name="T0" fmla="*/ 0 w 1005"/>
                  <a:gd name="T1" fmla="*/ 438 h 438"/>
                  <a:gd name="T2" fmla="*/ 659 w 1005"/>
                  <a:gd name="T3" fmla="*/ 438 h 438"/>
                  <a:gd name="T4" fmla="*/ 1005 w 1005"/>
                  <a:gd name="T5" fmla="*/ 308 h 438"/>
                  <a:gd name="T6" fmla="*/ 1005 w 1005"/>
                  <a:gd name="T7" fmla="*/ 0 h 438"/>
                  <a:gd name="T8" fmla="*/ 0 w 1005"/>
                  <a:gd name="T9" fmla="*/ 438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5" h="438">
                    <a:moveTo>
                      <a:pt x="0" y="438"/>
                    </a:moveTo>
                    <a:lnTo>
                      <a:pt x="659" y="438"/>
                    </a:lnTo>
                    <a:lnTo>
                      <a:pt x="1005" y="308"/>
                    </a:lnTo>
                    <a:lnTo>
                      <a:pt x="1005" y="0"/>
                    </a:lnTo>
                    <a:lnTo>
                      <a:pt x="0" y="438"/>
                    </a:lnTo>
                    <a:close/>
                  </a:path>
                </a:pathLst>
              </a:custGeom>
              <a:solidFill>
                <a:srgbClr val="E22C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8" name="ïşļiḓê"/>
              <p:cNvSpPr/>
              <p:nvPr/>
            </p:nvSpPr>
            <p:spPr bwMode="auto">
              <a:xfrm>
                <a:off x="5359401" y="3803651"/>
                <a:ext cx="1784350" cy="48895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9" name="ïŝḻiḍe"/>
              <p:cNvSpPr/>
              <p:nvPr/>
            </p:nvSpPr>
            <p:spPr bwMode="auto">
              <a:xfrm>
                <a:off x="7505701" y="2432051"/>
                <a:ext cx="419100" cy="525463"/>
              </a:xfrm>
              <a:custGeom>
                <a:avLst/>
                <a:gdLst>
                  <a:gd name="T0" fmla="*/ 14 w 143"/>
                  <a:gd name="T1" fmla="*/ 80 h 179"/>
                  <a:gd name="T2" fmla="*/ 75 w 143"/>
                  <a:gd name="T3" fmla="*/ 52 h 179"/>
                  <a:gd name="T4" fmla="*/ 122 w 143"/>
                  <a:gd name="T5" fmla="*/ 2 h 179"/>
                  <a:gd name="T6" fmla="*/ 136 w 143"/>
                  <a:gd name="T7" fmla="*/ 10 h 179"/>
                  <a:gd name="T8" fmla="*/ 112 w 143"/>
                  <a:gd name="T9" fmla="*/ 90 h 179"/>
                  <a:gd name="T10" fmla="*/ 69 w 143"/>
                  <a:gd name="T11" fmla="*/ 174 h 179"/>
                  <a:gd name="T12" fmla="*/ 0 w 143"/>
                  <a:gd name="T13" fmla="*/ 144 h 179"/>
                  <a:gd name="T14" fmla="*/ 14 w 143"/>
                  <a:gd name="T15" fmla="*/ 8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3" h="179">
                    <a:moveTo>
                      <a:pt x="14" y="80"/>
                    </a:moveTo>
                    <a:cubicBezTo>
                      <a:pt x="14" y="80"/>
                      <a:pt x="55" y="64"/>
                      <a:pt x="75" y="52"/>
                    </a:cubicBezTo>
                    <a:cubicBezTo>
                      <a:pt x="95" y="40"/>
                      <a:pt x="107" y="0"/>
                      <a:pt x="122" y="2"/>
                    </a:cubicBezTo>
                    <a:cubicBezTo>
                      <a:pt x="137" y="4"/>
                      <a:pt x="136" y="10"/>
                      <a:pt x="136" y="10"/>
                    </a:cubicBezTo>
                    <a:cubicBezTo>
                      <a:pt x="136" y="10"/>
                      <a:pt x="143" y="36"/>
                      <a:pt x="112" y="90"/>
                    </a:cubicBezTo>
                    <a:cubicBezTo>
                      <a:pt x="81" y="144"/>
                      <a:pt x="84" y="169"/>
                      <a:pt x="69" y="174"/>
                    </a:cubicBezTo>
                    <a:cubicBezTo>
                      <a:pt x="55" y="179"/>
                      <a:pt x="15" y="156"/>
                      <a:pt x="0" y="144"/>
                    </a:cubicBezTo>
                    <a:lnTo>
                      <a:pt x="14" y="80"/>
                    </a:ln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0" name="íŝľíďè"/>
              <p:cNvSpPr/>
              <p:nvPr/>
            </p:nvSpPr>
            <p:spPr bwMode="auto">
              <a:xfrm>
                <a:off x="7505701" y="2628901"/>
                <a:ext cx="134938" cy="296863"/>
              </a:xfrm>
              <a:custGeom>
                <a:avLst/>
                <a:gdLst>
                  <a:gd name="T0" fmla="*/ 46 w 46"/>
                  <a:gd name="T1" fmla="*/ 0 h 101"/>
                  <a:gd name="T2" fmla="*/ 14 w 46"/>
                  <a:gd name="T3" fmla="*/ 13 h 101"/>
                  <a:gd name="T4" fmla="*/ 0 w 46"/>
                  <a:gd name="T5" fmla="*/ 77 h 101"/>
                  <a:gd name="T6" fmla="*/ 40 w 46"/>
                  <a:gd name="T7" fmla="*/ 101 h 101"/>
                  <a:gd name="T8" fmla="*/ 46 w 46"/>
                  <a:gd name="T9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01">
                    <a:moveTo>
                      <a:pt x="46" y="0"/>
                    </a:moveTo>
                    <a:cubicBezTo>
                      <a:pt x="29" y="7"/>
                      <a:pt x="14" y="13"/>
                      <a:pt x="14" y="13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8" y="84"/>
                      <a:pt x="25" y="94"/>
                      <a:pt x="40" y="101"/>
                    </a:cubicBezTo>
                    <a:cubicBezTo>
                      <a:pt x="37" y="92"/>
                      <a:pt x="32" y="29"/>
                      <a:pt x="46" y="0"/>
                    </a:cubicBezTo>
                    <a:close/>
                  </a:path>
                </a:pathLst>
              </a:custGeom>
              <a:solidFill>
                <a:srgbClr val="3635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1" name="iślíḍè"/>
              <p:cNvSpPr/>
              <p:nvPr/>
            </p:nvSpPr>
            <p:spPr bwMode="auto">
              <a:xfrm>
                <a:off x="5965826" y="2365376"/>
                <a:ext cx="1592263" cy="584200"/>
              </a:xfrm>
              <a:custGeom>
                <a:avLst/>
                <a:gdLst>
                  <a:gd name="T0" fmla="*/ 23 w 542"/>
                  <a:gd name="T1" fmla="*/ 42 h 199"/>
                  <a:gd name="T2" fmla="*/ 282 w 542"/>
                  <a:gd name="T3" fmla="*/ 3 h 199"/>
                  <a:gd name="T4" fmla="*/ 542 w 542"/>
                  <a:gd name="T5" fmla="*/ 98 h 199"/>
                  <a:gd name="T6" fmla="*/ 527 w 542"/>
                  <a:gd name="T7" fmla="*/ 192 h 199"/>
                  <a:gd name="T8" fmla="*/ 291 w 542"/>
                  <a:gd name="T9" fmla="*/ 112 h 199"/>
                  <a:gd name="T10" fmla="*/ 72 w 542"/>
                  <a:gd name="T11" fmla="*/ 173 h 199"/>
                  <a:gd name="T12" fmla="*/ 0 w 542"/>
                  <a:gd name="T13" fmla="*/ 192 h 199"/>
                  <a:gd name="T14" fmla="*/ 23 w 542"/>
                  <a:gd name="T15" fmla="*/ 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2" h="199">
                    <a:moveTo>
                      <a:pt x="23" y="42"/>
                    </a:moveTo>
                    <a:cubicBezTo>
                      <a:pt x="52" y="31"/>
                      <a:pt x="234" y="12"/>
                      <a:pt x="282" y="3"/>
                    </a:cubicBezTo>
                    <a:cubicBezTo>
                      <a:pt x="301" y="0"/>
                      <a:pt x="526" y="99"/>
                      <a:pt x="542" y="98"/>
                    </a:cubicBezTo>
                    <a:cubicBezTo>
                      <a:pt x="542" y="98"/>
                      <a:pt x="541" y="165"/>
                      <a:pt x="527" y="192"/>
                    </a:cubicBezTo>
                    <a:cubicBezTo>
                      <a:pt x="484" y="199"/>
                      <a:pt x="325" y="119"/>
                      <a:pt x="291" y="112"/>
                    </a:cubicBezTo>
                    <a:cubicBezTo>
                      <a:pt x="267" y="108"/>
                      <a:pt x="159" y="144"/>
                      <a:pt x="72" y="173"/>
                    </a:cubicBezTo>
                    <a:cubicBezTo>
                      <a:pt x="35" y="186"/>
                      <a:pt x="7" y="195"/>
                      <a:pt x="0" y="192"/>
                    </a:cubicBezTo>
                    <a:lnTo>
                      <a:pt x="23" y="42"/>
                    </a:lnTo>
                    <a:close/>
                  </a:path>
                </a:pathLst>
              </a:custGeom>
              <a:solidFill>
                <a:srgbClr val="0A64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2" name="ïşḻíḍè"/>
              <p:cNvSpPr/>
              <p:nvPr/>
            </p:nvSpPr>
            <p:spPr bwMode="auto">
              <a:xfrm>
                <a:off x="5965826" y="2447926"/>
                <a:ext cx="298450" cy="485775"/>
              </a:xfrm>
              <a:custGeom>
                <a:avLst/>
                <a:gdLst>
                  <a:gd name="T0" fmla="*/ 102 w 102"/>
                  <a:gd name="T1" fmla="*/ 0 h 166"/>
                  <a:gd name="T2" fmla="*/ 23 w 102"/>
                  <a:gd name="T3" fmla="*/ 14 h 166"/>
                  <a:gd name="T4" fmla="*/ 0 w 102"/>
                  <a:gd name="T5" fmla="*/ 164 h 166"/>
                  <a:gd name="T6" fmla="*/ 48 w 102"/>
                  <a:gd name="T7" fmla="*/ 153 h 166"/>
                  <a:gd name="T8" fmla="*/ 102 w 102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66">
                    <a:moveTo>
                      <a:pt x="102" y="0"/>
                    </a:moveTo>
                    <a:cubicBezTo>
                      <a:pt x="64" y="5"/>
                      <a:pt x="32" y="10"/>
                      <a:pt x="23" y="14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5" y="166"/>
                      <a:pt x="23" y="161"/>
                      <a:pt x="48" y="153"/>
                    </a:cubicBezTo>
                    <a:cubicBezTo>
                      <a:pt x="52" y="131"/>
                      <a:pt x="69" y="49"/>
                      <a:pt x="102" y="0"/>
                    </a:cubicBezTo>
                    <a:close/>
                  </a:path>
                </a:pathLst>
              </a:custGeom>
              <a:solidFill>
                <a:srgbClr val="0057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3" name="íşḷïde"/>
              <p:cNvSpPr/>
              <p:nvPr/>
            </p:nvSpPr>
            <p:spPr bwMode="auto">
              <a:xfrm>
                <a:off x="4795838" y="3340101"/>
                <a:ext cx="522288" cy="539750"/>
              </a:xfrm>
              <a:custGeom>
                <a:avLst/>
                <a:gdLst>
                  <a:gd name="T0" fmla="*/ 169 w 178"/>
                  <a:gd name="T1" fmla="*/ 27 h 184"/>
                  <a:gd name="T2" fmla="*/ 122 w 178"/>
                  <a:gd name="T3" fmla="*/ 8 h 184"/>
                  <a:gd name="T4" fmla="*/ 62 w 178"/>
                  <a:gd name="T5" fmla="*/ 48 h 184"/>
                  <a:gd name="T6" fmla="*/ 6 w 178"/>
                  <a:gd name="T7" fmla="*/ 147 h 184"/>
                  <a:gd name="T8" fmla="*/ 103 w 178"/>
                  <a:gd name="T9" fmla="*/ 115 h 184"/>
                  <a:gd name="T10" fmla="*/ 171 w 178"/>
                  <a:gd name="T11" fmla="*/ 73 h 184"/>
                  <a:gd name="T12" fmla="*/ 169 w 178"/>
                  <a:gd name="T13" fmla="*/ 27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8" h="184">
                    <a:moveTo>
                      <a:pt x="169" y="27"/>
                    </a:moveTo>
                    <a:cubicBezTo>
                      <a:pt x="169" y="27"/>
                      <a:pt x="144" y="0"/>
                      <a:pt x="122" y="8"/>
                    </a:cubicBezTo>
                    <a:cubicBezTo>
                      <a:pt x="100" y="17"/>
                      <a:pt x="100" y="36"/>
                      <a:pt x="62" y="48"/>
                    </a:cubicBezTo>
                    <a:cubicBezTo>
                      <a:pt x="24" y="60"/>
                      <a:pt x="0" y="110"/>
                      <a:pt x="6" y="147"/>
                    </a:cubicBezTo>
                    <a:cubicBezTo>
                      <a:pt x="13" y="184"/>
                      <a:pt x="92" y="121"/>
                      <a:pt x="103" y="115"/>
                    </a:cubicBezTo>
                    <a:cubicBezTo>
                      <a:pt x="139" y="94"/>
                      <a:pt x="171" y="73"/>
                      <a:pt x="171" y="73"/>
                    </a:cubicBezTo>
                    <a:cubicBezTo>
                      <a:pt x="171" y="73"/>
                      <a:pt x="178" y="34"/>
                      <a:pt x="169" y="27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4" name="ï$lïḓè"/>
              <p:cNvSpPr/>
              <p:nvPr/>
            </p:nvSpPr>
            <p:spPr bwMode="auto">
              <a:xfrm>
                <a:off x="5062538" y="3340101"/>
                <a:ext cx="255588" cy="360363"/>
              </a:xfrm>
              <a:custGeom>
                <a:avLst/>
                <a:gdLst>
                  <a:gd name="T0" fmla="*/ 78 w 87"/>
                  <a:gd name="T1" fmla="*/ 27 h 123"/>
                  <a:gd name="T2" fmla="*/ 31 w 87"/>
                  <a:gd name="T3" fmla="*/ 8 h 123"/>
                  <a:gd name="T4" fmla="*/ 5 w 87"/>
                  <a:gd name="T5" fmla="*/ 29 h 123"/>
                  <a:gd name="T6" fmla="*/ 0 w 87"/>
                  <a:gd name="T7" fmla="*/ 123 h 123"/>
                  <a:gd name="T8" fmla="*/ 12 w 87"/>
                  <a:gd name="T9" fmla="*/ 115 h 123"/>
                  <a:gd name="T10" fmla="*/ 80 w 87"/>
                  <a:gd name="T11" fmla="*/ 73 h 123"/>
                  <a:gd name="T12" fmla="*/ 78 w 87"/>
                  <a:gd name="T13" fmla="*/ 27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7" h="123">
                    <a:moveTo>
                      <a:pt x="78" y="27"/>
                    </a:moveTo>
                    <a:cubicBezTo>
                      <a:pt x="78" y="27"/>
                      <a:pt x="53" y="0"/>
                      <a:pt x="31" y="8"/>
                    </a:cubicBezTo>
                    <a:cubicBezTo>
                      <a:pt x="19" y="13"/>
                      <a:pt x="13" y="21"/>
                      <a:pt x="5" y="29"/>
                    </a:cubicBezTo>
                    <a:cubicBezTo>
                      <a:pt x="22" y="65"/>
                      <a:pt x="2" y="117"/>
                      <a:pt x="0" y="123"/>
                    </a:cubicBezTo>
                    <a:cubicBezTo>
                      <a:pt x="6" y="119"/>
                      <a:pt x="10" y="116"/>
                      <a:pt x="12" y="115"/>
                    </a:cubicBezTo>
                    <a:cubicBezTo>
                      <a:pt x="48" y="94"/>
                      <a:pt x="80" y="73"/>
                      <a:pt x="80" y="73"/>
                    </a:cubicBezTo>
                    <a:cubicBezTo>
                      <a:pt x="80" y="73"/>
                      <a:pt x="87" y="34"/>
                      <a:pt x="78" y="27"/>
                    </a:cubicBezTo>
                    <a:close/>
                  </a:path>
                </a:pathLst>
              </a:custGeom>
              <a:solidFill>
                <a:srgbClr val="3635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5" name="iS1iďé"/>
              <p:cNvSpPr/>
              <p:nvPr/>
            </p:nvSpPr>
            <p:spPr bwMode="auto">
              <a:xfrm>
                <a:off x="5062538" y="2597151"/>
                <a:ext cx="1149350" cy="1047750"/>
              </a:xfrm>
              <a:custGeom>
                <a:avLst/>
                <a:gdLst>
                  <a:gd name="T0" fmla="*/ 215 w 391"/>
                  <a:gd name="T1" fmla="*/ 58 h 357"/>
                  <a:gd name="T2" fmla="*/ 254 w 391"/>
                  <a:gd name="T3" fmla="*/ 240 h 357"/>
                  <a:gd name="T4" fmla="*/ 73 w 391"/>
                  <a:gd name="T5" fmla="*/ 254 h 357"/>
                  <a:gd name="T6" fmla="*/ 59 w 391"/>
                  <a:gd name="T7" fmla="*/ 344 h 357"/>
                  <a:gd name="T8" fmla="*/ 188 w 391"/>
                  <a:gd name="T9" fmla="*/ 341 h 357"/>
                  <a:gd name="T10" fmla="*/ 368 w 391"/>
                  <a:gd name="T11" fmla="*/ 338 h 357"/>
                  <a:gd name="T12" fmla="*/ 371 w 391"/>
                  <a:gd name="T13" fmla="*/ 23 h 357"/>
                  <a:gd name="T14" fmla="*/ 215 w 391"/>
                  <a:gd name="T15" fmla="*/ 5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1" h="357">
                    <a:moveTo>
                      <a:pt x="215" y="58"/>
                    </a:moveTo>
                    <a:cubicBezTo>
                      <a:pt x="215" y="58"/>
                      <a:pt x="241" y="171"/>
                      <a:pt x="254" y="240"/>
                    </a:cubicBezTo>
                    <a:cubicBezTo>
                      <a:pt x="254" y="240"/>
                      <a:pt x="157" y="242"/>
                      <a:pt x="73" y="254"/>
                    </a:cubicBezTo>
                    <a:cubicBezTo>
                      <a:pt x="53" y="256"/>
                      <a:pt x="0" y="328"/>
                      <a:pt x="59" y="344"/>
                    </a:cubicBezTo>
                    <a:cubicBezTo>
                      <a:pt x="59" y="344"/>
                      <a:pt x="82" y="335"/>
                      <a:pt x="188" y="341"/>
                    </a:cubicBezTo>
                    <a:cubicBezTo>
                      <a:pt x="283" y="347"/>
                      <a:pt x="353" y="357"/>
                      <a:pt x="368" y="338"/>
                    </a:cubicBezTo>
                    <a:cubicBezTo>
                      <a:pt x="391" y="310"/>
                      <a:pt x="370" y="46"/>
                      <a:pt x="371" y="23"/>
                    </a:cubicBezTo>
                    <a:cubicBezTo>
                      <a:pt x="372" y="0"/>
                      <a:pt x="221" y="34"/>
                      <a:pt x="215" y="58"/>
                    </a:cubicBezTo>
                    <a:close/>
                  </a:path>
                </a:pathLst>
              </a:custGeom>
              <a:solidFill>
                <a:srgbClr val="0083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6" name="iṩľíḍe"/>
              <p:cNvSpPr/>
              <p:nvPr/>
            </p:nvSpPr>
            <p:spPr bwMode="auto">
              <a:xfrm>
                <a:off x="5694363" y="2597151"/>
                <a:ext cx="465138" cy="339725"/>
              </a:xfrm>
              <a:custGeom>
                <a:avLst/>
                <a:gdLst>
                  <a:gd name="T0" fmla="*/ 158 w 158"/>
                  <a:gd name="T1" fmla="*/ 79 h 116"/>
                  <a:gd name="T2" fmla="*/ 156 w 158"/>
                  <a:gd name="T3" fmla="*/ 23 h 116"/>
                  <a:gd name="T4" fmla="*/ 0 w 158"/>
                  <a:gd name="T5" fmla="*/ 58 h 116"/>
                  <a:gd name="T6" fmla="*/ 13 w 158"/>
                  <a:gd name="T7" fmla="*/ 116 h 116"/>
                  <a:gd name="T8" fmla="*/ 158 w 158"/>
                  <a:gd name="T9" fmla="*/ 7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16">
                    <a:moveTo>
                      <a:pt x="158" y="79"/>
                    </a:moveTo>
                    <a:cubicBezTo>
                      <a:pt x="157" y="50"/>
                      <a:pt x="156" y="28"/>
                      <a:pt x="156" y="23"/>
                    </a:cubicBezTo>
                    <a:cubicBezTo>
                      <a:pt x="157" y="0"/>
                      <a:pt x="6" y="34"/>
                      <a:pt x="0" y="58"/>
                    </a:cubicBezTo>
                    <a:cubicBezTo>
                      <a:pt x="0" y="58"/>
                      <a:pt x="6" y="83"/>
                      <a:pt x="13" y="116"/>
                    </a:cubicBezTo>
                    <a:cubicBezTo>
                      <a:pt x="17" y="114"/>
                      <a:pt x="103" y="70"/>
                      <a:pt x="158" y="79"/>
                    </a:cubicBezTo>
                    <a:close/>
                  </a:path>
                </a:pathLst>
              </a:custGeom>
              <a:solidFill>
                <a:srgbClr val="0A64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7" name="íṡļídê"/>
              <p:cNvSpPr/>
              <p:nvPr/>
            </p:nvSpPr>
            <p:spPr bwMode="auto">
              <a:xfrm>
                <a:off x="6270626" y="1100138"/>
                <a:ext cx="593725" cy="654050"/>
              </a:xfrm>
              <a:custGeom>
                <a:avLst/>
                <a:gdLst>
                  <a:gd name="T0" fmla="*/ 0 w 202"/>
                  <a:gd name="T1" fmla="*/ 143 h 223"/>
                  <a:gd name="T2" fmla="*/ 51 w 202"/>
                  <a:gd name="T3" fmla="*/ 123 h 223"/>
                  <a:gd name="T4" fmla="*/ 44 w 202"/>
                  <a:gd name="T5" fmla="*/ 44 h 223"/>
                  <a:gd name="T6" fmla="*/ 100 w 202"/>
                  <a:gd name="T7" fmla="*/ 1 h 223"/>
                  <a:gd name="T8" fmla="*/ 165 w 202"/>
                  <a:gd name="T9" fmla="*/ 25 h 223"/>
                  <a:gd name="T10" fmla="*/ 175 w 202"/>
                  <a:gd name="T11" fmla="*/ 41 h 223"/>
                  <a:gd name="T12" fmla="*/ 184 w 202"/>
                  <a:gd name="T13" fmla="*/ 65 h 223"/>
                  <a:gd name="T14" fmla="*/ 184 w 202"/>
                  <a:gd name="T15" fmla="*/ 99 h 223"/>
                  <a:gd name="T16" fmla="*/ 201 w 202"/>
                  <a:gd name="T17" fmla="*/ 127 h 223"/>
                  <a:gd name="T18" fmla="*/ 186 w 202"/>
                  <a:gd name="T19" fmla="*/ 132 h 223"/>
                  <a:gd name="T20" fmla="*/ 188 w 202"/>
                  <a:gd name="T21" fmla="*/ 142 h 223"/>
                  <a:gd name="T22" fmla="*/ 180 w 202"/>
                  <a:gd name="T23" fmla="*/ 152 h 223"/>
                  <a:gd name="T24" fmla="*/ 183 w 202"/>
                  <a:gd name="T25" fmla="*/ 158 h 223"/>
                  <a:gd name="T26" fmla="*/ 176 w 202"/>
                  <a:gd name="T27" fmla="*/ 167 h 223"/>
                  <a:gd name="T28" fmla="*/ 174 w 202"/>
                  <a:gd name="T29" fmla="*/ 182 h 223"/>
                  <a:gd name="T30" fmla="*/ 154 w 202"/>
                  <a:gd name="T31" fmla="*/ 188 h 223"/>
                  <a:gd name="T32" fmla="*/ 120 w 202"/>
                  <a:gd name="T33" fmla="*/ 180 h 223"/>
                  <a:gd name="T34" fmla="*/ 101 w 202"/>
                  <a:gd name="T35" fmla="*/ 193 h 223"/>
                  <a:gd name="T36" fmla="*/ 93 w 202"/>
                  <a:gd name="T37" fmla="*/ 202 h 223"/>
                  <a:gd name="T38" fmla="*/ 74 w 202"/>
                  <a:gd name="T39" fmla="*/ 223 h 223"/>
                  <a:gd name="T40" fmla="*/ 0 w 202"/>
                  <a:gd name="T41" fmla="*/ 14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2" h="223">
                    <a:moveTo>
                      <a:pt x="0" y="143"/>
                    </a:moveTo>
                    <a:cubicBezTo>
                      <a:pt x="0" y="143"/>
                      <a:pt x="42" y="145"/>
                      <a:pt x="51" y="123"/>
                    </a:cubicBezTo>
                    <a:cubicBezTo>
                      <a:pt x="60" y="101"/>
                      <a:pt x="32" y="74"/>
                      <a:pt x="44" y="44"/>
                    </a:cubicBezTo>
                    <a:cubicBezTo>
                      <a:pt x="55" y="13"/>
                      <a:pt x="81" y="2"/>
                      <a:pt x="100" y="1"/>
                    </a:cubicBezTo>
                    <a:cubicBezTo>
                      <a:pt x="120" y="0"/>
                      <a:pt x="157" y="15"/>
                      <a:pt x="165" y="25"/>
                    </a:cubicBezTo>
                    <a:cubicBezTo>
                      <a:pt x="172" y="33"/>
                      <a:pt x="175" y="41"/>
                      <a:pt x="175" y="41"/>
                    </a:cubicBezTo>
                    <a:cubicBezTo>
                      <a:pt x="175" y="41"/>
                      <a:pt x="183" y="48"/>
                      <a:pt x="184" y="65"/>
                    </a:cubicBezTo>
                    <a:cubicBezTo>
                      <a:pt x="184" y="77"/>
                      <a:pt x="180" y="89"/>
                      <a:pt x="184" y="99"/>
                    </a:cubicBezTo>
                    <a:cubicBezTo>
                      <a:pt x="189" y="110"/>
                      <a:pt x="202" y="124"/>
                      <a:pt x="201" y="127"/>
                    </a:cubicBezTo>
                    <a:cubicBezTo>
                      <a:pt x="200" y="130"/>
                      <a:pt x="186" y="132"/>
                      <a:pt x="186" y="132"/>
                    </a:cubicBezTo>
                    <a:cubicBezTo>
                      <a:pt x="186" y="132"/>
                      <a:pt x="186" y="138"/>
                      <a:pt x="188" y="142"/>
                    </a:cubicBezTo>
                    <a:cubicBezTo>
                      <a:pt x="190" y="145"/>
                      <a:pt x="179" y="151"/>
                      <a:pt x="180" y="152"/>
                    </a:cubicBezTo>
                    <a:cubicBezTo>
                      <a:pt x="181" y="153"/>
                      <a:pt x="182" y="154"/>
                      <a:pt x="183" y="158"/>
                    </a:cubicBezTo>
                    <a:cubicBezTo>
                      <a:pt x="184" y="162"/>
                      <a:pt x="182" y="165"/>
                      <a:pt x="176" y="167"/>
                    </a:cubicBezTo>
                    <a:cubicBezTo>
                      <a:pt x="171" y="168"/>
                      <a:pt x="176" y="175"/>
                      <a:pt x="174" y="182"/>
                    </a:cubicBezTo>
                    <a:cubicBezTo>
                      <a:pt x="173" y="187"/>
                      <a:pt x="165" y="191"/>
                      <a:pt x="154" y="188"/>
                    </a:cubicBezTo>
                    <a:cubicBezTo>
                      <a:pt x="141" y="184"/>
                      <a:pt x="130" y="181"/>
                      <a:pt x="120" y="180"/>
                    </a:cubicBezTo>
                    <a:cubicBezTo>
                      <a:pt x="113" y="179"/>
                      <a:pt x="105" y="187"/>
                      <a:pt x="101" y="193"/>
                    </a:cubicBezTo>
                    <a:cubicBezTo>
                      <a:pt x="99" y="196"/>
                      <a:pt x="96" y="199"/>
                      <a:pt x="93" y="202"/>
                    </a:cubicBezTo>
                    <a:cubicBezTo>
                      <a:pt x="74" y="223"/>
                      <a:pt x="74" y="223"/>
                      <a:pt x="74" y="223"/>
                    </a:cubicBez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FBD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8" name="ïślîḓè"/>
              <p:cNvSpPr/>
              <p:nvPr/>
            </p:nvSpPr>
            <p:spPr bwMode="auto">
              <a:xfrm>
                <a:off x="6270626" y="1169988"/>
                <a:ext cx="385763" cy="584200"/>
              </a:xfrm>
              <a:custGeom>
                <a:avLst/>
                <a:gdLst>
                  <a:gd name="T0" fmla="*/ 48 w 131"/>
                  <a:gd name="T1" fmla="*/ 90 h 199"/>
                  <a:gd name="T2" fmla="*/ 51 w 131"/>
                  <a:gd name="T3" fmla="*/ 99 h 199"/>
                  <a:gd name="T4" fmla="*/ 0 w 131"/>
                  <a:gd name="T5" fmla="*/ 119 h 199"/>
                  <a:gd name="T6" fmla="*/ 74 w 131"/>
                  <a:gd name="T7" fmla="*/ 199 h 199"/>
                  <a:gd name="T8" fmla="*/ 96 w 131"/>
                  <a:gd name="T9" fmla="*/ 175 h 199"/>
                  <a:gd name="T10" fmla="*/ 100 w 131"/>
                  <a:gd name="T11" fmla="*/ 171 h 199"/>
                  <a:gd name="T12" fmla="*/ 120 w 131"/>
                  <a:gd name="T13" fmla="*/ 155 h 199"/>
                  <a:gd name="T14" fmla="*/ 131 w 131"/>
                  <a:gd name="T15" fmla="*/ 157 h 199"/>
                  <a:gd name="T16" fmla="*/ 105 w 131"/>
                  <a:gd name="T17" fmla="*/ 24 h 199"/>
                  <a:gd name="T18" fmla="*/ 48 w 131"/>
                  <a:gd name="T19" fmla="*/ 9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1" h="199">
                    <a:moveTo>
                      <a:pt x="48" y="90"/>
                    </a:moveTo>
                    <a:cubicBezTo>
                      <a:pt x="47" y="92"/>
                      <a:pt x="52" y="97"/>
                      <a:pt x="51" y="99"/>
                    </a:cubicBezTo>
                    <a:cubicBezTo>
                      <a:pt x="42" y="121"/>
                      <a:pt x="0" y="119"/>
                      <a:pt x="0" y="119"/>
                    </a:cubicBezTo>
                    <a:cubicBezTo>
                      <a:pt x="74" y="199"/>
                      <a:pt x="74" y="199"/>
                      <a:pt x="74" y="199"/>
                    </a:cubicBezTo>
                    <a:cubicBezTo>
                      <a:pt x="96" y="175"/>
                      <a:pt x="96" y="175"/>
                      <a:pt x="96" y="175"/>
                    </a:cubicBezTo>
                    <a:cubicBezTo>
                      <a:pt x="97" y="174"/>
                      <a:pt x="99" y="172"/>
                      <a:pt x="100" y="171"/>
                    </a:cubicBezTo>
                    <a:cubicBezTo>
                      <a:pt x="103" y="166"/>
                      <a:pt x="112" y="155"/>
                      <a:pt x="120" y="155"/>
                    </a:cubicBezTo>
                    <a:cubicBezTo>
                      <a:pt x="123" y="156"/>
                      <a:pt x="127" y="157"/>
                      <a:pt x="131" y="157"/>
                    </a:cubicBezTo>
                    <a:cubicBezTo>
                      <a:pt x="87" y="139"/>
                      <a:pt x="101" y="49"/>
                      <a:pt x="105" y="24"/>
                    </a:cubicBezTo>
                    <a:cubicBezTo>
                      <a:pt x="109" y="0"/>
                      <a:pt x="67" y="35"/>
                      <a:pt x="48" y="90"/>
                    </a:cubicBezTo>
                    <a:close/>
                  </a:path>
                </a:pathLst>
              </a:custGeom>
              <a:solidFill>
                <a:srgbClr val="F9C4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9" name="íṥļiḍé"/>
              <p:cNvSpPr/>
              <p:nvPr/>
            </p:nvSpPr>
            <p:spPr bwMode="auto">
              <a:xfrm>
                <a:off x="6364288" y="1082676"/>
                <a:ext cx="458788" cy="377825"/>
              </a:xfrm>
              <a:custGeom>
                <a:avLst/>
                <a:gdLst>
                  <a:gd name="T0" fmla="*/ 50 w 156"/>
                  <a:gd name="T1" fmla="*/ 88 h 129"/>
                  <a:gd name="T2" fmla="*/ 70 w 156"/>
                  <a:gd name="T3" fmla="*/ 123 h 129"/>
                  <a:gd name="T4" fmla="*/ 80 w 156"/>
                  <a:gd name="T5" fmla="*/ 125 h 129"/>
                  <a:gd name="T6" fmla="*/ 79 w 156"/>
                  <a:gd name="T7" fmla="*/ 88 h 129"/>
                  <a:gd name="T8" fmla="*/ 97 w 156"/>
                  <a:gd name="T9" fmla="*/ 67 h 129"/>
                  <a:gd name="T10" fmla="*/ 94 w 156"/>
                  <a:gd name="T11" fmla="*/ 48 h 129"/>
                  <a:gd name="T12" fmla="*/ 132 w 156"/>
                  <a:gd name="T13" fmla="*/ 47 h 129"/>
                  <a:gd name="T14" fmla="*/ 147 w 156"/>
                  <a:gd name="T15" fmla="*/ 53 h 129"/>
                  <a:gd name="T16" fmla="*/ 150 w 156"/>
                  <a:gd name="T17" fmla="*/ 25 h 129"/>
                  <a:gd name="T18" fmla="*/ 68 w 156"/>
                  <a:gd name="T19" fmla="*/ 7 h 129"/>
                  <a:gd name="T20" fmla="*/ 12 w 156"/>
                  <a:gd name="T21" fmla="*/ 50 h 129"/>
                  <a:gd name="T22" fmla="*/ 19 w 156"/>
                  <a:gd name="T23" fmla="*/ 129 h 129"/>
                  <a:gd name="T24" fmla="*/ 50 w 156"/>
                  <a:gd name="T25" fmla="*/ 88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6" h="129">
                    <a:moveTo>
                      <a:pt x="50" y="88"/>
                    </a:moveTo>
                    <a:cubicBezTo>
                      <a:pt x="68" y="84"/>
                      <a:pt x="69" y="121"/>
                      <a:pt x="70" y="123"/>
                    </a:cubicBezTo>
                    <a:cubicBezTo>
                      <a:pt x="71" y="125"/>
                      <a:pt x="80" y="128"/>
                      <a:pt x="80" y="125"/>
                    </a:cubicBezTo>
                    <a:cubicBezTo>
                      <a:pt x="80" y="113"/>
                      <a:pt x="74" y="94"/>
                      <a:pt x="79" y="88"/>
                    </a:cubicBezTo>
                    <a:cubicBezTo>
                      <a:pt x="80" y="86"/>
                      <a:pt x="95" y="75"/>
                      <a:pt x="97" y="67"/>
                    </a:cubicBezTo>
                    <a:cubicBezTo>
                      <a:pt x="99" y="61"/>
                      <a:pt x="90" y="53"/>
                      <a:pt x="94" y="48"/>
                    </a:cubicBezTo>
                    <a:cubicBezTo>
                      <a:pt x="102" y="38"/>
                      <a:pt x="119" y="43"/>
                      <a:pt x="132" y="47"/>
                    </a:cubicBezTo>
                    <a:cubicBezTo>
                      <a:pt x="137" y="49"/>
                      <a:pt x="147" y="53"/>
                      <a:pt x="147" y="53"/>
                    </a:cubicBezTo>
                    <a:cubicBezTo>
                      <a:pt x="147" y="53"/>
                      <a:pt x="156" y="34"/>
                      <a:pt x="150" y="25"/>
                    </a:cubicBezTo>
                    <a:cubicBezTo>
                      <a:pt x="133" y="0"/>
                      <a:pt x="88" y="6"/>
                      <a:pt x="68" y="7"/>
                    </a:cubicBezTo>
                    <a:cubicBezTo>
                      <a:pt x="49" y="8"/>
                      <a:pt x="23" y="19"/>
                      <a:pt x="12" y="50"/>
                    </a:cubicBezTo>
                    <a:cubicBezTo>
                      <a:pt x="0" y="80"/>
                      <a:pt x="9" y="107"/>
                      <a:pt x="19" y="129"/>
                    </a:cubicBezTo>
                    <a:cubicBezTo>
                      <a:pt x="52" y="128"/>
                      <a:pt x="29" y="92"/>
                      <a:pt x="50" y="88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0" name="iśļïḋè"/>
              <p:cNvSpPr/>
              <p:nvPr/>
            </p:nvSpPr>
            <p:spPr bwMode="auto">
              <a:xfrm>
                <a:off x="6470651" y="1346201"/>
                <a:ext cx="100013" cy="141288"/>
              </a:xfrm>
              <a:custGeom>
                <a:avLst/>
                <a:gdLst>
                  <a:gd name="T0" fmla="*/ 19 w 34"/>
                  <a:gd name="T1" fmla="*/ 0 h 48"/>
                  <a:gd name="T2" fmla="*/ 6 w 34"/>
                  <a:gd name="T3" fmla="*/ 26 h 48"/>
                  <a:gd name="T4" fmla="*/ 31 w 34"/>
                  <a:gd name="T5" fmla="*/ 41 h 48"/>
                  <a:gd name="T6" fmla="*/ 19 w 34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48">
                    <a:moveTo>
                      <a:pt x="19" y="0"/>
                    </a:moveTo>
                    <a:cubicBezTo>
                      <a:pt x="9" y="0"/>
                      <a:pt x="0" y="11"/>
                      <a:pt x="6" y="26"/>
                    </a:cubicBezTo>
                    <a:cubicBezTo>
                      <a:pt x="13" y="41"/>
                      <a:pt x="28" y="48"/>
                      <a:pt x="31" y="41"/>
                    </a:cubicBezTo>
                    <a:cubicBezTo>
                      <a:pt x="34" y="35"/>
                      <a:pt x="33" y="1"/>
                      <a:pt x="19" y="0"/>
                    </a:cubicBezTo>
                    <a:close/>
                  </a:path>
                </a:pathLst>
              </a:custGeom>
              <a:solidFill>
                <a:srgbClr val="FBD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1" name="íŝ1iḋê"/>
              <p:cNvSpPr/>
              <p:nvPr/>
            </p:nvSpPr>
            <p:spPr bwMode="auto">
              <a:xfrm>
                <a:off x="6735763" y="1370013"/>
                <a:ext cx="41275" cy="34925"/>
              </a:xfrm>
              <a:custGeom>
                <a:avLst/>
                <a:gdLst>
                  <a:gd name="T0" fmla="*/ 0 w 14"/>
                  <a:gd name="T1" fmla="*/ 6 h 12"/>
                  <a:gd name="T2" fmla="*/ 10 w 14"/>
                  <a:gd name="T3" fmla="*/ 0 h 12"/>
                  <a:gd name="T4" fmla="*/ 14 w 14"/>
                  <a:gd name="T5" fmla="*/ 2 h 12"/>
                  <a:gd name="T6" fmla="*/ 12 w 14"/>
                  <a:gd name="T7" fmla="*/ 9 h 12"/>
                  <a:gd name="T8" fmla="*/ 0 w 14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0" y="6"/>
                    </a:moveTo>
                    <a:cubicBezTo>
                      <a:pt x="0" y="6"/>
                      <a:pt x="6" y="2"/>
                      <a:pt x="10" y="0"/>
                    </a:cubicBezTo>
                    <a:cubicBezTo>
                      <a:pt x="13" y="0"/>
                      <a:pt x="14" y="1"/>
                      <a:pt x="14" y="2"/>
                    </a:cubicBezTo>
                    <a:cubicBezTo>
                      <a:pt x="14" y="4"/>
                      <a:pt x="14" y="7"/>
                      <a:pt x="12" y="9"/>
                    </a:cubicBezTo>
                    <a:cubicBezTo>
                      <a:pt x="8" y="12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2" name="išľîḍé"/>
              <p:cNvSpPr/>
              <p:nvPr/>
            </p:nvSpPr>
            <p:spPr bwMode="auto">
              <a:xfrm>
                <a:off x="6681788" y="1325563"/>
                <a:ext cx="106363" cy="30163"/>
              </a:xfrm>
              <a:custGeom>
                <a:avLst/>
                <a:gdLst>
                  <a:gd name="T0" fmla="*/ 2 w 36"/>
                  <a:gd name="T1" fmla="*/ 7 h 10"/>
                  <a:gd name="T2" fmla="*/ 17 w 36"/>
                  <a:gd name="T3" fmla="*/ 1 h 10"/>
                  <a:gd name="T4" fmla="*/ 35 w 36"/>
                  <a:gd name="T5" fmla="*/ 4 h 10"/>
                  <a:gd name="T6" fmla="*/ 21 w 36"/>
                  <a:gd name="T7" fmla="*/ 7 h 10"/>
                  <a:gd name="T8" fmla="*/ 2 w 36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0">
                    <a:moveTo>
                      <a:pt x="2" y="7"/>
                    </a:moveTo>
                    <a:cubicBezTo>
                      <a:pt x="0" y="7"/>
                      <a:pt x="8" y="3"/>
                      <a:pt x="17" y="1"/>
                    </a:cubicBezTo>
                    <a:cubicBezTo>
                      <a:pt x="25" y="0"/>
                      <a:pt x="35" y="1"/>
                      <a:pt x="35" y="4"/>
                    </a:cubicBezTo>
                    <a:cubicBezTo>
                      <a:pt x="36" y="10"/>
                      <a:pt x="33" y="7"/>
                      <a:pt x="21" y="7"/>
                    </a:cubicBezTo>
                    <a:cubicBezTo>
                      <a:pt x="10" y="7"/>
                      <a:pt x="5" y="8"/>
                      <a:pt x="2" y="7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3" name="îṣ1îdè"/>
              <p:cNvSpPr/>
              <p:nvPr/>
            </p:nvSpPr>
            <p:spPr bwMode="auto">
              <a:xfrm>
                <a:off x="6746876" y="1363663"/>
                <a:ext cx="31750" cy="38100"/>
              </a:xfrm>
              <a:custGeom>
                <a:avLst/>
                <a:gdLst>
                  <a:gd name="T0" fmla="*/ 5 w 11"/>
                  <a:gd name="T1" fmla="*/ 3 h 13"/>
                  <a:gd name="T2" fmla="*/ 3 w 11"/>
                  <a:gd name="T3" fmla="*/ 12 h 13"/>
                  <a:gd name="T4" fmla="*/ 10 w 11"/>
                  <a:gd name="T5" fmla="*/ 4 h 13"/>
                  <a:gd name="T6" fmla="*/ 5 w 11"/>
                  <a:gd name="T7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5" y="3"/>
                    </a:moveTo>
                    <a:cubicBezTo>
                      <a:pt x="0" y="5"/>
                      <a:pt x="0" y="11"/>
                      <a:pt x="3" y="12"/>
                    </a:cubicBezTo>
                    <a:cubicBezTo>
                      <a:pt x="7" y="13"/>
                      <a:pt x="11" y="9"/>
                      <a:pt x="10" y="4"/>
                    </a:cubicBezTo>
                    <a:cubicBezTo>
                      <a:pt x="9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4" name="ïṣlîḓè"/>
              <p:cNvSpPr/>
              <p:nvPr/>
            </p:nvSpPr>
            <p:spPr bwMode="auto">
              <a:xfrm>
                <a:off x="6732588" y="1363663"/>
                <a:ext cx="46038" cy="30163"/>
              </a:xfrm>
              <a:custGeom>
                <a:avLst/>
                <a:gdLst>
                  <a:gd name="T0" fmla="*/ 1 w 16"/>
                  <a:gd name="T1" fmla="*/ 8 h 10"/>
                  <a:gd name="T2" fmla="*/ 13 w 16"/>
                  <a:gd name="T3" fmla="*/ 1 h 10"/>
                  <a:gd name="T4" fmla="*/ 16 w 16"/>
                  <a:gd name="T5" fmla="*/ 3 h 10"/>
                  <a:gd name="T6" fmla="*/ 1 w 16"/>
                  <a:gd name="T7" fmla="*/ 8 h 10"/>
                  <a:gd name="T8" fmla="*/ 1 w 16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0">
                    <a:moveTo>
                      <a:pt x="1" y="8"/>
                    </a:moveTo>
                    <a:cubicBezTo>
                      <a:pt x="1" y="8"/>
                      <a:pt x="10" y="0"/>
                      <a:pt x="13" y="1"/>
                    </a:cubicBezTo>
                    <a:cubicBezTo>
                      <a:pt x="16" y="1"/>
                      <a:pt x="16" y="3"/>
                      <a:pt x="16" y="3"/>
                    </a:cubicBezTo>
                    <a:cubicBezTo>
                      <a:pt x="16" y="3"/>
                      <a:pt x="3" y="6"/>
                      <a:pt x="1" y="8"/>
                    </a:cubicBezTo>
                    <a:cubicBezTo>
                      <a:pt x="0" y="10"/>
                      <a:pt x="1" y="8"/>
                      <a:pt x="1" y="8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5" name="işḻîḍe"/>
              <p:cNvSpPr/>
              <p:nvPr/>
            </p:nvSpPr>
            <p:spPr bwMode="auto">
              <a:xfrm>
                <a:off x="4938713" y="2182813"/>
                <a:ext cx="282575" cy="325438"/>
              </a:xfrm>
              <a:custGeom>
                <a:avLst/>
                <a:gdLst>
                  <a:gd name="T0" fmla="*/ 4 w 96"/>
                  <a:gd name="T1" fmla="*/ 50 h 111"/>
                  <a:gd name="T2" fmla="*/ 1 w 96"/>
                  <a:gd name="T3" fmla="*/ 58 h 111"/>
                  <a:gd name="T4" fmla="*/ 10 w 96"/>
                  <a:gd name="T5" fmla="*/ 81 h 111"/>
                  <a:gd name="T6" fmla="*/ 38 w 96"/>
                  <a:gd name="T7" fmla="*/ 107 h 111"/>
                  <a:gd name="T8" fmla="*/ 49 w 96"/>
                  <a:gd name="T9" fmla="*/ 106 h 111"/>
                  <a:gd name="T10" fmla="*/ 53 w 96"/>
                  <a:gd name="T11" fmla="*/ 108 h 111"/>
                  <a:gd name="T12" fmla="*/ 65 w 96"/>
                  <a:gd name="T13" fmla="*/ 105 h 111"/>
                  <a:gd name="T14" fmla="*/ 82 w 96"/>
                  <a:gd name="T15" fmla="*/ 80 h 111"/>
                  <a:gd name="T16" fmla="*/ 84 w 96"/>
                  <a:gd name="T17" fmla="*/ 46 h 111"/>
                  <a:gd name="T18" fmla="*/ 95 w 96"/>
                  <a:gd name="T19" fmla="*/ 34 h 111"/>
                  <a:gd name="T20" fmla="*/ 94 w 96"/>
                  <a:gd name="T21" fmla="*/ 28 h 111"/>
                  <a:gd name="T22" fmla="*/ 93 w 96"/>
                  <a:gd name="T23" fmla="*/ 27 h 111"/>
                  <a:gd name="T24" fmla="*/ 63 w 96"/>
                  <a:gd name="T25" fmla="*/ 1 h 111"/>
                  <a:gd name="T26" fmla="*/ 57 w 96"/>
                  <a:gd name="T27" fmla="*/ 3 h 111"/>
                  <a:gd name="T28" fmla="*/ 46 w 96"/>
                  <a:gd name="T29" fmla="*/ 17 h 111"/>
                  <a:gd name="T30" fmla="*/ 45 w 96"/>
                  <a:gd name="T31" fmla="*/ 17 h 111"/>
                  <a:gd name="T32" fmla="*/ 29 w 96"/>
                  <a:gd name="T33" fmla="*/ 21 h 111"/>
                  <a:gd name="T34" fmla="*/ 4 w 96"/>
                  <a:gd name="T35" fmla="*/ 5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111">
                    <a:moveTo>
                      <a:pt x="4" y="50"/>
                    </a:moveTo>
                    <a:cubicBezTo>
                      <a:pt x="2" y="52"/>
                      <a:pt x="1" y="55"/>
                      <a:pt x="1" y="58"/>
                    </a:cubicBezTo>
                    <a:cubicBezTo>
                      <a:pt x="0" y="66"/>
                      <a:pt x="3" y="75"/>
                      <a:pt x="10" y="81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41" y="110"/>
                      <a:pt x="46" y="109"/>
                      <a:pt x="49" y="106"/>
                    </a:cubicBezTo>
                    <a:cubicBezTo>
                      <a:pt x="53" y="108"/>
                      <a:pt x="53" y="108"/>
                      <a:pt x="53" y="108"/>
                    </a:cubicBezTo>
                    <a:cubicBezTo>
                      <a:pt x="57" y="111"/>
                      <a:pt x="63" y="109"/>
                      <a:pt x="65" y="105"/>
                    </a:cubicBezTo>
                    <a:cubicBezTo>
                      <a:pt x="65" y="105"/>
                      <a:pt x="81" y="80"/>
                      <a:pt x="82" y="80"/>
                    </a:cubicBezTo>
                    <a:cubicBezTo>
                      <a:pt x="93" y="62"/>
                      <a:pt x="86" y="49"/>
                      <a:pt x="84" y="46"/>
                    </a:cubicBezTo>
                    <a:cubicBezTo>
                      <a:pt x="95" y="34"/>
                      <a:pt x="95" y="34"/>
                      <a:pt x="95" y="34"/>
                    </a:cubicBezTo>
                    <a:cubicBezTo>
                      <a:pt x="96" y="33"/>
                      <a:pt x="96" y="30"/>
                      <a:pt x="94" y="28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84" y="17"/>
                      <a:pt x="74" y="9"/>
                      <a:pt x="63" y="1"/>
                    </a:cubicBezTo>
                    <a:cubicBezTo>
                      <a:pt x="61" y="0"/>
                      <a:pt x="58" y="1"/>
                      <a:pt x="57" y="3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6" y="17"/>
                      <a:pt x="34" y="16"/>
                      <a:pt x="29" y="21"/>
                    </a:cubicBezTo>
                    <a:cubicBezTo>
                      <a:pt x="22" y="27"/>
                      <a:pt x="4" y="50"/>
                      <a:pt x="4" y="50"/>
                    </a:cubicBezTo>
                  </a:path>
                </a:pathLst>
              </a:custGeom>
              <a:solidFill>
                <a:srgbClr val="FBCC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6" name="îṥ1íďè"/>
              <p:cNvSpPr/>
              <p:nvPr/>
            </p:nvSpPr>
            <p:spPr bwMode="auto">
              <a:xfrm>
                <a:off x="4938713" y="2312988"/>
                <a:ext cx="206375" cy="166688"/>
              </a:xfrm>
              <a:custGeom>
                <a:avLst/>
                <a:gdLst>
                  <a:gd name="T0" fmla="*/ 4 w 70"/>
                  <a:gd name="T1" fmla="*/ 6 h 57"/>
                  <a:gd name="T2" fmla="*/ 1 w 70"/>
                  <a:gd name="T3" fmla="*/ 14 h 57"/>
                  <a:gd name="T4" fmla="*/ 10 w 70"/>
                  <a:gd name="T5" fmla="*/ 37 h 57"/>
                  <a:gd name="T6" fmla="*/ 32 w 70"/>
                  <a:gd name="T7" fmla="*/ 57 h 57"/>
                  <a:gd name="T8" fmla="*/ 66 w 70"/>
                  <a:gd name="T9" fmla="*/ 43 h 57"/>
                  <a:gd name="T10" fmla="*/ 39 w 70"/>
                  <a:gd name="T11" fmla="*/ 0 h 57"/>
                  <a:gd name="T12" fmla="*/ 23 w 70"/>
                  <a:gd name="T13" fmla="*/ 2 h 57"/>
                  <a:gd name="T14" fmla="*/ 17 w 70"/>
                  <a:gd name="T15" fmla="*/ 3 h 57"/>
                  <a:gd name="T16" fmla="*/ 8 w 70"/>
                  <a:gd name="T17" fmla="*/ 1 h 57"/>
                  <a:gd name="T18" fmla="*/ 4 w 70"/>
                  <a:gd name="T19" fmla="*/ 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57">
                    <a:moveTo>
                      <a:pt x="4" y="6"/>
                    </a:moveTo>
                    <a:cubicBezTo>
                      <a:pt x="2" y="8"/>
                      <a:pt x="1" y="11"/>
                      <a:pt x="1" y="14"/>
                    </a:cubicBezTo>
                    <a:cubicBezTo>
                      <a:pt x="0" y="22"/>
                      <a:pt x="3" y="31"/>
                      <a:pt x="10" y="3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1" y="55"/>
                      <a:pt x="70" y="45"/>
                      <a:pt x="66" y="43"/>
                    </a:cubicBezTo>
                    <a:cubicBezTo>
                      <a:pt x="65" y="43"/>
                      <a:pt x="41" y="7"/>
                      <a:pt x="39" y="0"/>
                    </a:cubicBezTo>
                    <a:cubicBezTo>
                      <a:pt x="35" y="6"/>
                      <a:pt x="31" y="5"/>
                      <a:pt x="23" y="2"/>
                    </a:cubicBezTo>
                    <a:cubicBezTo>
                      <a:pt x="21" y="1"/>
                      <a:pt x="19" y="2"/>
                      <a:pt x="17" y="3"/>
                    </a:cubicBezTo>
                    <a:cubicBezTo>
                      <a:pt x="13" y="3"/>
                      <a:pt x="10" y="4"/>
                      <a:pt x="8" y="1"/>
                    </a:cubicBezTo>
                    <a:cubicBezTo>
                      <a:pt x="4" y="6"/>
                      <a:pt x="4" y="6"/>
                      <a:pt x="4" y="6"/>
                    </a:cubicBezTo>
                  </a:path>
                </a:pathLst>
              </a:custGeom>
              <a:solidFill>
                <a:srgbClr val="F9C4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7" name="îŝ1íḍê"/>
              <p:cNvSpPr/>
              <p:nvPr/>
            </p:nvSpPr>
            <p:spPr bwMode="auto">
              <a:xfrm>
                <a:off x="5154613" y="2289176"/>
                <a:ext cx="55563" cy="28575"/>
              </a:xfrm>
              <a:custGeom>
                <a:avLst/>
                <a:gdLst>
                  <a:gd name="T0" fmla="*/ 19 w 19"/>
                  <a:gd name="T1" fmla="*/ 1 h 10"/>
                  <a:gd name="T2" fmla="*/ 2 w 19"/>
                  <a:gd name="T3" fmla="*/ 1 h 10"/>
                  <a:gd name="T4" fmla="*/ 11 w 19"/>
                  <a:gd name="T5" fmla="*/ 10 h 10"/>
                  <a:gd name="T6" fmla="*/ 19 w 19"/>
                  <a:gd name="T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0">
                    <a:moveTo>
                      <a:pt x="19" y="1"/>
                    </a:moveTo>
                    <a:cubicBezTo>
                      <a:pt x="16" y="4"/>
                      <a:pt x="11" y="5"/>
                      <a:pt x="2" y="1"/>
                    </a:cubicBezTo>
                    <a:cubicBezTo>
                      <a:pt x="0" y="0"/>
                      <a:pt x="11" y="10"/>
                      <a:pt x="11" y="10"/>
                    </a:cubicBez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F9C4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8" name="iŝlïḓê"/>
              <p:cNvSpPr/>
              <p:nvPr/>
            </p:nvSpPr>
            <p:spPr bwMode="auto">
              <a:xfrm>
                <a:off x="5075238" y="2206626"/>
                <a:ext cx="41275" cy="47625"/>
              </a:xfrm>
              <a:custGeom>
                <a:avLst/>
                <a:gdLst>
                  <a:gd name="T0" fmla="*/ 14 w 14"/>
                  <a:gd name="T1" fmla="*/ 16 h 16"/>
                  <a:gd name="T2" fmla="*/ 7 w 14"/>
                  <a:gd name="T3" fmla="*/ 0 h 16"/>
                  <a:gd name="T4" fmla="*/ 0 w 14"/>
                  <a:gd name="T5" fmla="*/ 9 h 16"/>
                  <a:gd name="T6" fmla="*/ 14 w 14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6">
                    <a:moveTo>
                      <a:pt x="14" y="16"/>
                    </a:moveTo>
                    <a:cubicBezTo>
                      <a:pt x="8" y="10"/>
                      <a:pt x="6" y="2"/>
                      <a:pt x="7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5" y="9"/>
                      <a:pt x="14" y="16"/>
                    </a:cubicBezTo>
                    <a:close/>
                  </a:path>
                </a:pathLst>
              </a:custGeom>
              <a:solidFill>
                <a:srgbClr val="F9C4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9" name="îṥliďé"/>
              <p:cNvSpPr/>
              <p:nvPr/>
            </p:nvSpPr>
            <p:spPr bwMode="auto">
              <a:xfrm>
                <a:off x="5059363" y="2432051"/>
                <a:ext cx="41275" cy="20638"/>
              </a:xfrm>
              <a:custGeom>
                <a:avLst/>
                <a:gdLst>
                  <a:gd name="T0" fmla="*/ 9 w 14"/>
                  <a:gd name="T1" fmla="*/ 0 h 7"/>
                  <a:gd name="T2" fmla="*/ 5 w 14"/>
                  <a:gd name="T3" fmla="*/ 3 h 7"/>
                  <a:gd name="T4" fmla="*/ 0 w 14"/>
                  <a:gd name="T5" fmla="*/ 7 h 7"/>
                  <a:gd name="T6" fmla="*/ 2 w 14"/>
                  <a:gd name="T7" fmla="*/ 7 h 7"/>
                  <a:gd name="T8" fmla="*/ 4 w 14"/>
                  <a:gd name="T9" fmla="*/ 7 h 7"/>
                  <a:gd name="T10" fmla="*/ 9 w 14"/>
                  <a:gd name="T11" fmla="*/ 7 h 7"/>
                  <a:gd name="T12" fmla="*/ 14 w 14"/>
                  <a:gd name="T13" fmla="*/ 7 h 7"/>
                  <a:gd name="T14" fmla="*/ 13 w 14"/>
                  <a:gd name="T15" fmla="*/ 5 h 7"/>
                  <a:gd name="T16" fmla="*/ 9 w 14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9" y="0"/>
                    </a:moveTo>
                    <a:cubicBezTo>
                      <a:pt x="8" y="1"/>
                      <a:pt x="6" y="2"/>
                      <a:pt x="5" y="3"/>
                    </a:cubicBezTo>
                    <a:cubicBezTo>
                      <a:pt x="3" y="4"/>
                      <a:pt x="1" y="5"/>
                      <a:pt x="0" y="7"/>
                    </a:cubicBezTo>
                    <a:cubicBezTo>
                      <a:pt x="1" y="7"/>
                      <a:pt x="1" y="7"/>
                      <a:pt x="2" y="7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5" y="7"/>
                      <a:pt x="7" y="7"/>
                      <a:pt x="9" y="7"/>
                    </a:cubicBezTo>
                    <a:cubicBezTo>
                      <a:pt x="11" y="7"/>
                      <a:pt x="12" y="7"/>
                      <a:pt x="14" y="7"/>
                    </a:cubicBezTo>
                    <a:cubicBezTo>
                      <a:pt x="14" y="6"/>
                      <a:pt x="14" y="5"/>
                      <a:pt x="13" y="5"/>
                    </a:cubicBezTo>
                    <a:cubicBezTo>
                      <a:pt x="13" y="3"/>
                      <a:pt x="11" y="1"/>
                      <a:pt x="9" y="0"/>
                    </a:cubicBezTo>
                  </a:path>
                </a:pathLst>
              </a:custGeom>
              <a:solidFill>
                <a:srgbClr val="F9C4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0" name="iŝḻîdè"/>
              <p:cNvSpPr/>
              <p:nvPr/>
            </p:nvSpPr>
            <p:spPr bwMode="auto">
              <a:xfrm>
                <a:off x="5038726" y="2273301"/>
                <a:ext cx="174625" cy="234950"/>
              </a:xfrm>
              <a:custGeom>
                <a:avLst/>
                <a:gdLst>
                  <a:gd name="T0" fmla="*/ 26 w 59"/>
                  <a:gd name="T1" fmla="*/ 2 h 80"/>
                  <a:gd name="T2" fmla="*/ 1 w 59"/>
                  <a:gd name="T3" fmla="*/ 28 h 80"/>
                  <a:gd name="T4" fmla="*/ 23 w 59"/>
                  <a:gd name="T5" fmla="*/ 59 h 80"/>
                  <a:gd name="T6" fmla="*/ 17 w 59"/>
                  <a:gd name="T7" fmla="*/ 58 h 80"/>
                  <a:gd name="T8" fmla="*/ 4 w 59"/>
                  <a:gd name="T9" fmla="*/ 62 h 80"/>
                  <a:gd name="T10" fmla="*/ 2 w 59"/>
                  <a:gd name="T11" fmla="*/ 65 h 80"/>
                  <a:gd name="T12" fmla="*/ 2 w 59"/>
                  <a:gd name="T13" fmla="*/ 69 h 80"/>
                  <a:gd name="T14" fmla="*/ 15 w 59"/>
                  <a:gd name="T15" fmla="*/ 75 h 80"/>
                  <a:gd name="T16" fmla="*/ 19 w 59"/>
                  <a:gd name="T17" fmla="*/ 77 h 80"/>
                  <a:gd name="T18" fmla="*/ 31 w 59"/>
                  <a:gd name="T19" fmla="*/ 74 h 80"/>
                  <a:gd name="T20" fmla="*/ 48 w 59"/>
                  <a:gd name="T21" fmla="*/ 49 h 80"/>
                  <a:gd name="T22" fmla="*/ 50 w 59"/>
                  <a:gd name="T23" fmla="*/ 15 h 80"/>
                  <a:gd name="T24" fmla="*/ 26 w 59"/>
                  <a:gd name="T25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9" h="80">
                    <a:moveTo>
                      <a:pt x="26" y="2"/>
                    </a:moveTo>
                    <a:cubicBezTo>
                      <a:pt x="12" y="5"/>
                      <a:pt x="0" y="15"/>
                      <a:pt x="1" y="28"/>
                    </a:cubicBezTo>
                    <a:cubicBezTo>
                      <a:pt x="3" y="47"/>
                      <a:pt x="23" y="59"/>
                      <a:pt x="23" y="59"/>
                    </a:cubicBezTo>
                    <a:cubicBezTo>
                      <a:pt x="17" y="58"/>
                      <a:pt x="17" y="58"/>
                      <a:pt x="17" y="58"/>
                    </a:cubicBezTo>
                    <a:cubicBezTo>
                      <a:pt x="12" y="58"/>
                      <a:pt x="7" y="59"/>
                      <a:pt x="4" y="62"/>
                    </a:cubicBezTo>
                    <a:cubicBezTo>
                      <a:pt x="2" y="65"/>
                      <a:pt x="2" y="65"/>
                      <a:pt x="2" y="65"/>
                    </a:cubicBezTo>
                    <a:cubicBezTo>
                      <a:pt x="1" y="66"/>
                      <a:pt x="1" y="68"/>
                      <a:pt x="2" y="69"/>
                    </a:cubicBezTo>
                    <a:cubicBezTo>
                      <a:pt x="15" y="75"/>
                      <a:pt x="15" y="75"/>
                      <a:pt x="15" y="75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23" y="80"/>
                      <a:pt x="29" y="78"/>
                      <a:pt x="31" y="74"/>
                    </a:cubicBezTo>
                    <a:cubicBezTo>
                      <a:pt x="31" y="74"/>
                      <a:pt x="47" y="49"/>
                      <a:pt x="48" y="49"/>
                    </a:cubicBezTo>
                    <a:cubicBezTo>
                      <a:pt x="59" y="31"/>
                      <a:pt x="52" y="18"/>
                      <a:pt x="50" y="15"/>
                    </a:cubicBezTo>
                    <a:cubicBezTo>
                      <a:pt x="50" y="15"/>
                      <a:pt x="39" y="0"/>
                      <a:pt x="26" y="2"/>
                    </a:cubicBezTo>
                    <a:close/>
                  </a:path>
                </a:pathLst>
              </a:custGeom>
              <a:solidFill>
                <a:srgbClr val="FBD2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1" name="ïṡļiḋê"/>
              <p:cNvSpPr/>
              <p:nvPr/>
            </p:nvSpPr>
            <p:spPr bwMode="auto">
              <a:xfrm>
                <a:off x="5045076" y="2465388"/>
                <a:ext cx="44450" cy="28575"/>
              </a:xfrm>
              <a:custGeom>
                <a:avLst/>
                <a:gdLst>
                  <a:gd name="T0" fmla="*/ 15 w 15"/>
                  <a:gd name="T1" fmla="*/ 6 h 10"/>
                  <a:gd name="T2" fmla="*/ 6 w 15"/>
                  <a:gd name="T3" fmla="*/ 0 h 10"/>
                  <a:gd name="T4" fmla="*/ 0 w 15"/>
                  <a:gd name="T5" fmla="*/ 3 h 10"/>
                  <a:gd name="T6" fmla="*/ 0 w 15"/>
                  <a:gd name="T7" fmla="*/ 4 h 10"/>
                  <a:gd name="T8" fmla="*/ 12 w 15"/>
                  <a:gd name="T9" fmla="*/ 10 h 10"/>
                  <a:gd name="T10" fmla="*/ 15 w 15"/>
                  <a:gd name="T11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0">
                    <a:moveTo>
                      <a:pt x="15" y="6"/>
                    </a:moveTo>
                    <a:cubicBezTo>
                      <a:pt x="15" y="3"/>
                      <a:pt x="8" y="0"/>
                      <a:pt x="6" y="0"/>
                    </a:cubicBezTo>
                    <a:cubicBezTo>
                      <a:pt x="4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9"/>
                      <a:pt x="15" y="8"/>
                      <a:pt x="15" y="6"/>
                    </a:cubicBezTo>
                    <a:close/>
                  </a:path>
                </a:pathLst>
              </a:custGeom>
              <a:solidFill>
                <a:srgbClr val="FCD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2" name="î$ļîḓè"/>
              <p:cNvSpPr/>
              <p:nvPr/>
            </p:nvSpPr>
            <p:spPr bwMode="auto">
              <a:xfrm>
                <a:off x="4068763" y="2309813"/>
                <a:ext cx="1096963" cy="1082675"/>
              </a:xfrm>
              <a:custGeom>
                <a:avLst/>
                <a:gdLst>
                  <a:gd name="T0" fmla="*/ 235 w 373"/>
                  <a:gd name="T1" fmla="*/ 363 h 369"/>
                  <a:gd name="T2" fmla="*/ 7 w 373"/>
                  <a:gd name="T3" fmla="*/ 144 h 369"/>
                  <a:gd name="T4" fmla="*/ 6 w 373"/>
                  <a:gd name="T5" fmla="*/ 120 h 369"/>
                  <a:gd name="T6" fmla="*/ 121 w 373"/>
                  <a:gd name="T7" fmla="*/ 0 h 369"/>
                  <a:gd name="T8" fmla="*/ 373 w 373"/>
                  <a:gd name="T9" fmla="*/ 243 h 369"/>
                  <a:gd name="T10" fmla="*/ 259 w 373"/>
                  <a:gd name="T11" fmla="*/ 362 h 369"/>
                  <a:gd name="T12" fmla="*/ 235 w 373"/>
                  <a:gd name="T13" fmla="*/ 36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3" h="369">
                    <a:moveTo>
                      <a:pt x="235" y="363"/>
                    </a:moveTo>
                    <a:cubicBezTo>
                      <a:pt x="7" y="144"/>
                      <a:pt x="7" y="144"/>
                      <a:pt x="7" y="144"/>
                    </a:cubicBezTo>
                    <a:cubicBezTo>
                      <a:pt x="0" y="137"/>
                      <a:pt x="0" y="126"/>
                      <a:pt x="6" y="12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373" y="243"/>
                      <a:pt x="373" y="243"/>
                      <a:pt x="373" y="243"/>
                    </a:cubicBezTo>
                    <a:cubicBezTo>
                      <a:pt x="259" y="362"/>
                      <a:pt x="259" y="362"/>
                      <a:pt x="259" y="362"/>
                    </a:cubicBezTo>
                    <a:cubicBezTo>
                      <a:pt x="252" y="369"/>
                      <a:pt x="241" y="369"/>
                      <a:pt x="235" y="363"/>
                    </a:cubicBezTo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3" name="íṣ1íḑe"/>
              <p:cNvSpPr/>
              <p:nvPr/>
            </p:nvSpPr>
            <p:spPr bwMode="auto">
              <a:xfrm>
                <a:off x="4760913" y="3368676"/>
                <a:ext cx="73025" cy="17463"/>
              </a:xfrm>
              <a:custGeom>
                <a:avLst/>
                <a:gdLst>
                  <a:gd name="T0" fmla="*/ 11 w 25"/>
                  <a:gd name="T1" fmla="*/ 6 h 6"/>
                  <a:gd name="T2" fmla="*/ 11 w 25"/>
                  <a:gd name="T3" fmla="*/ 6 h 6"/>
                  <a:gd name="T4" fmla="*/ 11 w 25"/>
                  <a:gd name="T5" fmla="*/ 6 h 6"/>
                  <a:gd name="T6" fmla="*/ 11 w 25"/>
                  <a:gd name="T7" fmla="*/ 6 h 6"/>
                  <a:gd name="T8" fmla="*/ 0 w 25"/>
                  <a:gd name="T9" fmla="*/ 2 h 6"/>
                  <a:gd name="T10" fmla="*/ 0 w 25"/>
                  <a:gd name="T11" fmla="*/ 2 h 6"/>
                  <a:gd name="T12" fmla="*/ 0 w 25"/>
                  <a:gd name="T13" fmla="*/ 2 h 6"/>
                  <a:gd name="T14" fmla="*/ 24 w 25"/>
                  <a:gd name="T15" fmla="*/ 1 h 6"/>
                  <a:gd name="T16" fmla="*/ 12 w 25"/>
                  <a:gd name="T17" fmla="*/ 6 h 6"/>
                  <a:gd name="T18" fmla="*/ 24 w 25"/>
                  <a:gd name="T19" fmla="*/ 1 h 6"/>
                  <a:gd name="T20" fmla="*/ 25 w 25"/>
                  <a:gd name="T21" fmla="*/ 0 h 6"/>
                  <a:gd name="T22" fmla="*/ 24 w 25"/>
                  <a:gd name="T23" fmla="*/ 1 h 6"/>
                  <a:gd name="T24" fmla="*/ 25 w 25"/>
                  <a:gd name="T2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6">
                    <a:moveTo>
                      <a:pt x="11" y="6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24" y="1"/>
                    </a:moveTo>
                    <a:cubicBezTo>
                      <a:pt x="20" y="5"/>
                      <a:pt x="16" y="6"/>
                      <a:pt x="12" y="6"/>
                    </a:cubicBezTo>
                    <a:cubicBezTo>
                      <a:pt x="16" y="6"/>
                      <a:pt x="20" y="5"/>
                      <a:pt x="24" y="1"/>
                    </a:cubicBezTo>
                    <a:moveTo>
                      <a:pt x="25" y="0"/>
                    </a:moveTo>
                    <a:cubicBezTo>
                      <a:pt x="24" y="1"/>
                      <a:pt x="24" y="1"/>
                      <a:pt x="24" y="1"/>
                    </a:cubicBezTo>
                    <a:cubicBezTo>
                      <a:pt x="25" y="0"/>
                      <a:pt x="25" y="0"/>
                      <a:pt x="25" y="0"/>
                    </a:cubicBezTo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4" name="islidê"/>
              <p:cNvSpPr/>
              <p:nvPr/>
            </p:nvSpPr>
            <p:spPr bwMode="auto">
              <a:xfrm>
                <a:off x="4075113" y="2659063"/>
                <a:ext cx="758825" cy="727075"/>
              </a:xfrm>
              <a:custGeom>
                <a:avLst/>
                <a:gdLst>
                  <a:gd name="T0" fmla="*/ 5 w 258"/>
                  <a:gd name="T1" fmla="*/ 0 h 248"/>
                  <a:gd name="T2" fmla="*/ 4 w 258"/>
                  <a:gd name="T3" fmla="*/ 1 h 248"/>
                  <a:gd name="T4" fmla="*/ 0 w 258"/>
                  <a:gd name="T5" fmla="*/ 12 h 248"/>
                  <a:gd name="T6" fmla="*/ 5 w 258"/>
                  <a:gd name="T7" fmla="*/ 25 h 248"/>
                  <a:gd name="T8" fmla="*/ 233 w 258"/>
                  <a:gd name="T9" fmla="*/ 244 h 248"/>
                  <a:gd name="T10" fmla="*/ 233 w 258"/>
                  <a:gd name="T11" fmla="*/ 244 h 248"/>
                  <a:gd name="T12" fmla="*/ 233 w 258"/>
                  <a:gd name="T13" fmla="*/ 244 h 248"/>
                  <a:gd name="T14" fmla="*/ 244 w 258"/>
                  <a:gd name="T15" fmla="*/ 248 h 248"/>
                  <a:gd name="T16" fmla="*/ 244 w 258"/>
                  <a:gd name="T17" fmla="*/ 248 h 248"/>
                  <a:gd name="T18" fmla="*/ 245 w 258"/>
                  <a:gd name="T19" fmla="*/ 248 h 248"/>
                  <a:gd name="T20" fmla="*/ 257 w 258"/>
                  <a:gd name="T21" fmla="*/ 243 h 248"/>
                  <a:gd name="T22" fmla="*/ 257 w 258"/>
                  <a:gd name="T23" fmla="*/ 243 h 248"/>
                  <a:gd name="T24" fmla="*/ 257 w 258"/>
                  <a:gd name="T25" fmla="*/ 243 h 248"/>
                  <a:gd name="T26" fmla="*/ 258 w 258"/>
                  <a:gd name="T27" fmla="*/ 242 h 248"/>
                  <a:gd name="T28" fmla="*/ 5 w 258"/>
                  <a:gd name="T29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248">
                    <a:moveTo>
                      <a:pt x="5" y="0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1" y="4"/>
                      <a:pt x="0" y="8"/>
                      <a:pt x="0" y="12"/>
                    </a:cubicBezTo>
                    <a:cubicBezTo>
                      <a:pt x="0" y="17"/>
                      <a:pt x="1" y="21"/>
                      <a:pt x="5" y="25"/>
                    </a:cubicBezTo>
                    <a:cubicBezTo>
                      <a:pt x="233" y="244"/>
                      <a:pt x="233" y="244"/>
                      <a:pt x="233" y="244"/>
                    </a:cubicBezTo>
                    <a:cubicBezTo>
                      <a:pt x="233" y="244"/>
                      <a:pt x="233" y="244"/>
                      <a:pt x="233" y="244"/>
                    </a:cubicBezTo>
                    <a:cubicBezTo>
                      <a:pt x="233" y="244"/>
                      <a:pt x="233" y="244"/>
                      <a:pt x="233" y="244"/>
                    </a:cubicBezTo>
                    <a:cubicBezTo>
                      <a:pt x="236" y="247"/>
                      <a:pt x="240" y="248"/>
                      <a:pt x="244" y="248"/>
                    </a:cubicBezTo>
                    <a:cubicBezTo>
                      <a:pt x="244" y="248"/>
                      <a:pt x="244" y="248"/>
                      <a:pt x="244" y="248"/>
                    </a:cubicBezTo>
                    <a:cubicBezTo>
                      <a:pt x="244" y="248"/>
                      <a:pt x="245" y="248"/>
                      <a:pt x="245" y="248"/>
                    </a:cubicBezTo>
                    <a:cubicBezTo>
                      <a:pt x="249" y="248"/>
                      <a:pt x="253" y="247"/>
                      <a:pt x="257" y="243"/>
                    </a:cubicBezTo>
                    <a:cubicBezTo>
                      <a:pt x="257" y="243"/>
                      <a:pt x="257" y="243"/>
                      <a:pt x="257" y="243"/>
                    </a:cubicBezTo>
                    <a:cubicBezTo>
                      <a:pt x="257" y="243"/>
                      <a:pt x="257" y="243"/>
                      <a:pt x="257" y="243"/>
                    </a:cubicBezTo>
                    <a:cubicBezTo>
                      <a:pt x="258" y="242"/>
                      <a:pt x="258" y="242"/>
                      <a:pt x="258" y="242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343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5" name="ïṩļíḋè"/>
              <p:cNvSpPr/>
              <p:nvPr/>
            </p:nvSpPr>
            <p:spPr bwMode="auto">
              <a:xfrm>
                <a:off x="4365626" y="2355851"/>
                <a:ext cx="15875" cy="15875"/>
              </a:xfrm>
              <a:custGeom>
                <a:avLst/>
                <a:gdLst>
                  <a:gd name="T0" fmla="*/ 10 w 10"/>
                  <a:gd name="T1" fmla="*/ 0 h 10"/>
                  <a:gd name="T2" fmla="*/ 0 w 10"/>
                  <a:gd name="T3" fmla="*/ 10 h 10"/>
                  <a:gd name="T4" fmla="*/ 0 w 10"/>
                  <a:gd name="T5" fmla="*/ 10 h 10"/>
                  <a:gd name="T6" fmla="*/ 10 w 10"/>
                  <a:gd name="T7" fmla="*/ 0 h 10"/>
                  <a:gd name="T8" fmla="*/ 10 w 10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10" y="0"/>
                    </a:moveTo>
                    <a:lnTo>
                      <a:pt x="0" y="1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6" name="íSļîḍe"/>
              <p:cNvSpPr/>
              <p:nvPr/>
            </p:nvSpPr>
            <p:spPr bwMode="auto">
              <a:xfrm>
                <a:off x="4365626" y="2355851"/>
                <a:ext cx="15875" cy="15875"/>
              </a:xfrm>
              <a:custGeom>
                <a:avLst/>
                <a:gdLst>
                  <a:gd name="T0" fmla="*/ 10 w 10"/>
                  <a:gd name="T1" fmla="*/ 0 h 10"/>
                  <a:gd name="T2" fmla="*/ 0 w 10"/>
                  <a:gd name="T3" fmla="*/ 10 h 10"/>
                  <a:gd name="T4" fmla="*/ 0 w 10"/>
                  <a:gd name="T5" fmla="*/ 10 h 10"/>
                  <a:gd name="T6" fmla="*/ 10 w 10"/>
                  <a:gd name="T7" fmla="*/ 0 h 10"/>
                  <a:gd name="T8" fmla="*/ 10 w 10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10" y="0"/>
                    </a:moveTo>
                    <a:lnTo>
                      <a:pt x="0" y="1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7" name="íṧļíḋé"/>
              <p:cNvSpPr/>
              <p:nvPr/>
            </p:nvSpPr>
            <p:spPr bwMode="auto">
              <a:xfrm>
                <a:off x="4313238" y="2355851"/>
                <a:ext cx="808038" cy="763588"/>
              </a:xfrm>
              <a:custGeom>
                <a:avLst/>
                <a:gdLst>
                  <a:gd name="T0" fmla="*/ 147 w 275"/>
                  <a:gd name="T1" fmla="*/ 231 h 260"/>
                  <a:gd name="T2" fmla="*/ 142 w 275"/>
                  <a:gd name="T3" fmla="*/ 236 h 260"/>
                  <a:gd name="T4" fmla="*/ 216 w 275"/>
                  <a:gd name="T5" fmla="*/ 260 h 260"/>
                  <a:gd name="T6" fmla="*/ 270 w 275"/>
                  <a:gd name="T7" fmla="*/ 248 h 260"/>
                  <a:gd name="T8" fmla="*/ 275 w 275"/>
                  <a:gd name="T9" fmla="*/ 243 h 260"/>
                  <a:gd name="T10" fmla="*/ 221 w 275"/>
                  <a:gd name="T11" fmla="*/ 255 h 260"/>
                  <a:gd name="T12" fmla="*/ 147 w 275"/>
                  <a:gd name="T13" fmla="*/ 231 h 260"/>
                  <a:gd name="T14" fmla="*/ 60 w 275"/>
                  <a:gd name="T15" fmla="*/ 149 h 260"/>
                  <a:gd name="T16" fmla="*/ 60 w 275"/>
                  <a:gd name="T17" fmla="*/ 149 h 260"/>
                  <a:gd name="T18" fmla="*/ 55 w 275"/>
                  <a:gd name="T19" fmla="*/ 154 h 260"/>
                  <a:gd name="T20" fmla="*/ 120 w 275"/>
                  <a:gd name="T21" fmla="*/ 217 h 260"/>
                  <a:gd name="T22" fmla="*/ 122 w 275"/>
                  <a:gd name="T23" fmla="*/ 214 h 260"/>
                  <a:gd name="T24" fmla="*/ 125 w 275"/>
                  <a:gd name="T25" fmla="*/ 212 h 260"/>
                  <a:gd name="T26" fmla="*/ 60 w 275"/>
                  <a:gd name="T27" fmla="*/ 149 h 260"/>
                  <a:gd name="T28" fmla="*/ 23 w 275"/>
                  <a:gd name="T29" fmla="*/ 0 h 260"/>
                  <a:gd name="T30" fmla="*/ 18 w 275"/>
                  <a:gd name="T31" fmla="*/ 5 h 260"/>
                  <a:gd name="T32" fmla="*/ 34 w 275"/>
                  <a:gd name="T33" fmla="*/ 133 h 260"/>
                  <a:gd name="T34" fmla="*/ 37 w 275"/>
                  <a:gd name="T35" fmla="*/ 130 h 260"/>
                  <a:gd name="T36" fmla="*/ 39 w 275"/>
                  <a:gd name="T37" fmla="*/ 128 h 260"/>
                  <a:gd name="T38" fmla="*/ 23 w 275"/>
                  <a:gd name="T3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5" h="260">
                    <a:moveTo>
                      <a:pt x="147" y="231"/>
                    </a:moveTo>
                    <a:cubicBezTo>
                      <a:pt x="142" y="236"/>
                      <a:pt x="142" y="236"/>
                      <a:pt x="142" y="236"/>
                    </a:cubicBezTo>
                    <a:cubicBezTo>
                      <a:pt x="164" y="252"/>
                      <a:pt x="190" y="260"/>
                      <a:pt x="216" y="260"/>
                    </a:cubicBezTo>
                    <a:cubicBezTo>
                      <a:pt x="235" y="260"/>
                      <a:pt x="253" y="256"/>
                      <a:pt x="270" y="248"/>
                    </a:cubicBezTo>
                    <a:cubicBezTo>
                      <a:pt x="275" y="243"/>
                      <a:pt x="275" y="243"/>
                      <a:pt x="275" y="243"/>
                    </a:cubicBezTo>
                    <a:cubicBezTo>
                      <a:pt x="258" y="251"/>
                      <a:pt x="239" y="255"/>
                      <a:pt x="221" y="255"/>
                    </a:cubicBezTo>
                    <a:cubicBezTo>
                      <a:pt x="195" y="255"/>
                      <a:pt x="169" y="247"/>
                      <a:pt x="147" y="231"/>
                    </a:cubicBezTo>
                    <a:moveTo>
                      <a:pt x="60" y="149"/>
                    </a:moveTo>
                    <a:cubicBezTo>
                      <a:pt x="60" y="149"/>
                      <a:pt x="60" y="149"/>
                      <a:pt x="60" y="149"/>
                    </a:cubicBezTo>
                    <a:cubicBezTo>
                      <a:pt x="55" y="154"/>
                      <a:pt x="55" y="154"/>
                      <a:pt x="55" y="154"/>
                    </a:cubicBezTo>
                    <a:cubicBezTo>
                      <a:pt x="120" y="217"/>
                      <a:pt x="120" y="217"/>
                      <a:pt x="120" y="217"/>
                    </a:cubicBezTo>
                    <a:cubicBezTo>
                      <a:pt x="122" y="214"/>
                      <a:pt x="122" y="214"/>
                      <a:pt x="122" y="214"/>
                    </a:cubicBezTo>
                    <a:cubicBezTo>
                      <a:pt x="125" y="212"/>
                      <a:pt x="125" y="212"/>
                      <a:pt x="125" y="212"/>
                    </a:cubicBezTo>
                    <a:cubicBezTo>
                      <a:pt x="60" y="149"/>
                      <a:pt x="60" y="149"/>
                      <a:pt x="60" y="149"/>
                    </a:cubicBezTo>
                    <a:moveTo>
                      <a:pt x="23" y="0"/>
                    </a:moveTo>
                    <a:cubicBezTo>
                      <a:pt x="18" y="5"/>
                      <a:pt x="18" y="5"/>
                      <a:pt x="18" y="5"/>
                    </a:cubicBezTo>
                    <a:cubicBezTo>
                      <a:pt x="0" y="47"/>
                      <a:pt x="6" y="96"/>
                      <a:pt x="34" y="133"/>
                    </a:cubicBezTo>
                    <a:cubicBezTo>
                      <a:pt x="37" y="130"/>
                      <a:pt x="37" y="130"/>
                      <a:pt x="37" y="130"/>
                    </a:cubicBezTo>
                    <a:cubicBezTo>
                      <a:pt x="39" y="128"/>
                      <a:pt x="39" y="128"/>
                      <a:pt x="39" y="128"/>
                    </a:cubicBezTo>
                    <a:cubicBezTo>
                      <a:pt x="11" y="91"/>
                      <a:pt x="5" y="42"/>
                      <a:pt x="23" y="0"/>
                    </a:cubicBezTo>
                  </a:path>
                </a:pathLst>
              </a:custGeom>
              <a:solidFill>
                <a:srgbClr val="343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8" name="işḷïḑè"/>
              <p:cNvSpPr/>
              <p:nvPr/>
            </p:nvSpPr>
            <p:spPr bwMode="auto">
              <a:xfrm>
                <a:off x="4310063" y="2174876"/>
                <a:ext cx="987425" cy="968375"/>
              </a:xfrm>
              <a:custGeom>
                <a:avLst/>
                <a:gdLst>
                  <a:gd name="T0" fmla="*/ 134 w 336"/>
                  <a:gd name="T1" fmla="*/ 282 h 330"/>
                  <a:gd name="T2" fmla="*/ 52 w 336"/>
                  <a:gd name="T3" fmla="*/ 203 h 330"/>
                  <a:gd name="T4" fmla="*/ 49 w 336"/>
                  <a:gd name="T5" fmla="*/ 24 h 330"/>
                  <a:gd name="T6" fmla="*/ 67 w 336"/>
                  <a:gd name="T7" fmla="*/ 5 h 330"/>
                  <a:gd name="T8" fmla="*/ 84 w 336"/>
                  <a:gd name="T9" fmla="*/ 5 h 330"/>
                  <a:gd name="T10" fmla="*/ 331 w 336"/>
                  <a:gd name="T11" fmla="*/ 242 h 330"/>
                  <a:gd name="T12" fmla="*/ 331 w 336"/>
                  <a:gd name="T13" fmla="*/ 259 h 330"/>
                  <a:gd name="T14" fmla="*/ 313 w 336"/>
                  <a:gd name="T15" fmla="*/ 278 h 330"/>
                  <a:gd name="T16" fmla="*/ 134 w 336"/>
                  <a:gd name="T17" fmla="*/ 282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0">
                    <a:moveTo>
                      <a:pt x="134" y="282"/>
                    </a:moveTo>
                    <a:cubicBezTo>
                      <a:pt x="52" y="203"/>
                      <a:pt x="52" y="203"/>
                      <a:pt x="52" y="203"/>
                    </a:cubicBezTo>
                    <a:cubicBezTo>
                      <a:pt x="2" y="155"/>
                      <a:pt x="0" y="75"/>
                      <a:pt x="49" y="24"/>
                    </a:cubicBezTo>
                    <a:cubicBezTo>
                      <a:pt x="67" y="5"/>
                      <a:pt x="67" y="5"/>
                      <a:pt x="67" y="5"/>
                    </a:cubicBezTo>
                    <a:cubicBezTo>
                      <a:pt x="72" y="1"/>
                      <a:pt x="79" y="0"/>
                      <a:pt x="84" y="5"/>
                    </a:cubicBezTo>
                    <a:cubicBezTo>
                      <a:pt x="331" y="242"/>
                      <a:pt x="331" y="242"/>
                      <a:pt x="331" y="242"/>
                    </a:cubicBezTo>
                    <a:cubicBezTo>
                      <a:pt x="336" y="247"/>
                      <a:pt x="336" y="254"/>
                      <a:pt x="331" y="259"/>
                    </a:cubicBezTo>
                    <a:cubicBezTo>
                      <a:pt x="313" y="278"/>
                      <a:pt x="313" y="278"/>
                      <a:pt x="313" y="278"/>
                    </a:cubicBezTo>
                    <a:cubicBezTo>
                      <a:pt x="265" y="328"/>
                      <a:pt x="185" y="330"/>
                      <a:pt x="134" y="282"/>
                    </a:cubicBezTo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9" name="îṣ1ïḑê"/>
              <p:cNvSpPr/>
              <p:nvPr/>
            </p:nvSpPr>
            <p:spPr bwMode="auto">
              <a:xfrm>
                <a:off x="4513263" y="2176463"/>
                <a:ext cx="784225" cy="752475"/>
              </a:xfrm>
              <a:custGeom>
                <a:avLst/>
                <a:gdLst>
                  <a:gd name="T0" fmla="*/ 264 w 267"/>
                  <a:gd name="T1" fmla="*/ 256 h 256"/>
                  <a:gd name="T2" fmla="*/ 262 w 267"/>
                  <a:gd name="T3" fmla="*/ 241 h 256"/>
                  <a:gd name="T4" fmla="*/ 15 w 267"/>
                  <a:gd name="T5" fmla="*/ 4 h 256"/>
                  <a:gd name="T6" fmla="*/ 0 w 267"/>
                  <a:gd name="T7" fmla="*/ 3 h 256"/>
                  <a:gd name="T8" fmla="*/ 264 w 267"/>
                  <a:gd name="T9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7" h="256">
                    <a:moveTo>
                      <a:pt x="264" y="256"/>
                    </a:moveTo>
                    <a:cubicBezTo>
                      <a:pt x="267" y="252"/>
                      <a:pt x="266" y="245"/>
                      <a:pt x="262" y="241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1" y="0"/>
                      <a:pt x="4" y="0"/>
                      <a:pt x="0" y="3"/>
                    </a:cubicBezTo>
                    <a:lnTo>
                      <a:pt x="264" y="256"/>
                    </a:lnTo>
                    <a:close/>
                  </a:path>
                </a:pathLst>
              </a:custGeom>
              <a:solidFill>
                <a:srgbClr val="50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0" name="iṧlîḋê"/>
              <p:cNvSpPr/>
              <p:nvPr/>
            </p:nvSpPr>
            <p:spPr bwMode="auto">
              <a:xfrm>
                <a:off x="4827588" y="2338388"/>
                <a:ext cx="109538" cy="111125"/>
              </a:xfrm>
              <a:custGeom>
                <a:avLst/>
                <a:gdLst>
                  <a:gd name="T0" fmla="*/ 36 w 37"/>
                  <a:gd name="T1" fmla="*/ 1 h 38"/>
                  <a:gd name="T2" fmla="*/ 30 w 37"/>
                  <a:gd name="T3" fmla="*/ 1 h 38"/>
                  <a:gd name="T4" fmla="*/ 2 w 37"/>
                  <a:gd name="T5" fmla="*/ 31 h 38"/>
                  <a:gd name="T6" fmla="*/ 2 w 37"/>
                  <a:gd name="T7" fmla="*/ 36 h 38"/>
                  <a:gd name="T8" fmla="*/ 7 w 37"/>
                  <a:gd name="T9" fmla="*/ 36 h 38"/>
                  <a:gd name="T10" fmla="*/ 36 w 37"/>
                  <a:gd name="T11" fmla="*/ 6 h 38"/>
                  <a:gd name="T12" fmla="*/ 36 w 37"/>
                  <a:gd name="T13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8">
                    <a:moveTo>
                      <a:pt x="36" y="1"/>
                    </a:moveTo>
                    <a:cubicBezTo>
                      <a:pt x="34" y="0"/>
                      <a:pt x="32" y="0"/>
                      <a:pt x="30" y="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0" y="33"/>
                      <a:pt x="1" y="35"/>
                      <a:pt x="2" y="36"/>
                    </a:cubicBezTo>
                    <a:cubicBezTo>
                      <a:pt x="3" y="38"/>
                      <a:pt x="6" y="38"/>
                      <a:pt x="7" y="3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7" y="5"/>
                      <a:pt x="37" y="3"/>
                      <a:pt x="36" y="1"/>
                    </a:cubicBezTo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1" name="iśḻíḋé"/>
              <p:cNvSpPr/>
              <p:nvPr/>
            </p:nvSpPr>
            <p:spPr bwMode="auto">
              <a:xfrm>
                <a:off x="4895851" y="2338388"/>
                <a:ext cx="41275" cy="41275"/>
              </a:xfrm>
              <a:custGeom>
                <a:avLst/>
                <a:gdLst>
                  <a:gd name="T0" fmla="*/ 13 w 14"/>
                  <a:gd name="T1" fmla="*/ 6 h 14"/>
                  <a:gd name="T2" fmla="*/ 6 w 14"/>
                  <a:gd name="T3" fmla="*/ 14 h 14"/>
                  <a:gd name="T4" fmla="*/ 6 w 14"/>
                  <a:gd name="T5" fmla="*/ 14 h 14"/>
                  <a:gd name="T6" fmla="*/ 13 w 14"/>
                  <a:gd name="T7" fmla="*/ 6 h 14"/>
                  <a:gd name="T8" fmla="*/ 10 w 14"/>
                  <a:gd name="T9" fmla="*/ 0 h 14"/>
                  <a:gd name="T10" fmla="*/ 7 w 14"/>
                  <a:gd name="T11" fmla="*/ 1 h 14"/>
                  <a:gd name="T12" fmla="*/ 0 w 14"/>
                  <a:gd name="T13" fmla="*/ 10 h 14"/>
                  <a:gd name="T14" fmla="*/ 0 w 14"/>
                  <a:gd name="T15" fmla="*/ 10 h 14"/>
                  <a:gd name="T16" fmla="*/ 7 w 14"/>
                  <a:gd name="T17" fmla="*/ 1 h 14"/>
                  <a:gd name="T18" fmla="*/ 10 w 14"/>
                  <a:gd name="T19" fmla="*/ 0 h 14"/>
                  <a:gd name="T20" fmla="*/ 13 w 14"/>
                  <a:gd name="T21" fmla="*/ 1 h 14"/>
                  <a:gd name="T22" fmla="*/ 14 w 14"/>
                  <a:gd name="T23" fmla="*/ 4 h 14"/>
                  <a:gd name="T24" fmla="*/ 13 w 14"/>
                  <a:gd name="T25" fmla="*/ 1 h 14"/>
                  <a:gd name="T26" fmla="*/ 10 w 14"/>
                  <a:gd name="T2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4">
                    <a:moveTo>
                      <a:pt x="13" y="6"/>
                    </a:move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13" y="6"/>
                      <a:pt x="13" y="6"/>
                      <a:pt x="13" y="6"/>
                    </a:cubicBezTo>
                    <a:moveTo>
                      <a:pt x="10" y="0"/>
                    </a:moveTo>
                    <a:cubicBezTo>
                      <a:pt x="9" y="0"/>
                      <a:pt x="8" y="1"/>
                      <a:pt x="7" y="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8" y="1"/>
                      <a:pt x="9" y="0"/>
                      <a:pt x="10" y="0"/>
                    </a:cubicBezTo>
                    <a:cubicBezTo>
                      <a:pt x="11" y="0"/>
                      <a:pt x="12" y="1"/>
                      <a:pt x="13" y="1"/>
                    </a:cubicBezTo>
                    <a:cubicBezTo>
                      <a:pt x="13" y="2"/>
                      <a:pt x="14" y="3"/>
                      <a:pt x="14" y="4"/>
                    </a:cubicBezTo>
                    <a:cubicBezTo>
                      <a:pt x="14" y="3"/>
                      <a:pt x="13" y="2"/>
                      <a:pt x="13" y="1"/>
                    </a:cubicBezTo>
                    <a:cubicBezTo>
                      <a:pt x="12" y="1"/>
                      <a:pt x="11" y="0"/>
                      <a:pt x="10" y="0"/>
                    </a:cubicBezTo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2" name="îṧlidê"/>
              <p:cNvSpPr/>
              <p:nvPr/>
            </p:nvSpPr>
            <p:spPr bwMode="auto">
              <a:xfrm>
                <a:off x="4895851" y="2338388"/>
                <a:ext cx="41275" cy="41275"/>
              </a:xfrm>
              <a:custGeom>
                <a:avLst/>
                <a:gdLst>
                  <a:gd name="T0" fmla="*/ 10 w 14"/>
                  <a:gd name="T1" fmla="*/ 0 h 14"/>
                  <a:gd name="T2" fmla="*/ 7 w 14"/>
                  <a:gd name="T3" fmla="*/ 1 h 14"/>
                  <a:gd name="T4" fmla="*/ 0 w 14"/>
                  <a:gd name="T5" fmla="*/ 10 h 14"/>
                  <a:gd name="T6" fmla="*/ 0 w 14"/>
                  <a:gd name="T7" fmla="*/ 10 h 14"/>
                  <a:gd name="T8" fmla="*/ 6 w 14"/>
                  <a:gd name="T9" fmla="*/ 14 h 14"/>
                  <a:gd name="T10" fmla="*/ 13 w 14"/>
                  <a:gd name="T11" fmla="*/ 6 h 14"/>
                  <a:gd name="T12" fmla="*/ 14 w 14"/>
                  <a:gd name="T13" fmla="*/ 4 h 14"/>
                  <a:gd name="T14" fmla="*/ 13 w 14"/>
                  <a:gd name="T15" fmla="*/ 1 h 14"/>
                  <a:gd name="T16" fmla="*/ 10 w 14"/>
                  <a:gd name="T1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4">
                    <a:moveTo>
                      <a:pt x="10" y="0"/>
                    </a:moveTo>
                    <a:cubicBezTo>
                      <a:pt x="9" y="0"/>
                      <a:pt x="8" y="1"/>
                      <a:pt x="7" y="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1"/>
                      <a:pt x="4" y="12"/>
                      <a:pt x="6" y="14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4" y="5"/>
                      <a:pt x="14" y="4"/>
                    </a:cubicBezTo>
                    <a:cubicBezTo>
                      <a:pt x="14" y="3"/>
                      <a:pt x="13" y="2"/>
                      <a:pt x="13" y="1"/>
                    </a:cubicBezTo>
                    <a:cubicBezTo>
                      <a:pt x="12" y="1"/>
                      <a:pt x="11" y="0"/>
                      <a:pt x="10" y="0"/>
                    </a:cubicBezTo>
                  </a:path>
                </a:pathLst>
              </a:custGeom>
              <a:solidFill>
                <a:srgbClr val="343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3" name="íŝḻîde"/>
              <p:cNvSpPr/>
              <p:nvPr/>
            </p:nvSpPr>
            <p:spPr bwMode="auto">
              <a:xfrm>
                <a:off x="4741863" y="2341563"/>
                <a:ext cx="138113" cy="134938"/>
              </a:xfrm>
              <a:custGeom>
                <a:avLst/>
                <a:gdLst>
                  <a:gd name="T0" fmla="*/ 45 w 47"/>
                  <a:gd name="T1" fmla="*/ 37 h 46"/>
                  <a:gd name="T2" fmla="*/ 9 w 47"/>
                  <a:gd name="T3" fmla="*/ 2 h 46"/>
                  <a:gd name="T4" fmla="*/ 2 w 47"/>
                  <a:gd name="T5" fmla="*/ 3 h 46"/>
                  <a:gd name="T6" fmla="*/ 2 w 47"/>
                  <a:gd name="T7" fmla="*/ 10 h 46"/>
                  <a:gd name="T8" fmla="*/ 37 w 47"/>
                  <a:gd name="T9" fmla="*/ 44 h 46"/>
                  <a:gd name="T10" fmla="*/ 45 w 47"/>
                  <a:gd name="T11" fmla="*/ 44 h 46"/>
                  <a:gd name="T12" fmla="*/ 45 w 47"/>
                  <a:gd name="T13" fmla="*/ 37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6">
                    <a:moveTo>
                      <a:pt x="45" y="37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7" y="0"/>
                      <a:pt x="4" y="0"/>
                      <a:pt x="2" y="3"/>
                    </a:cubicBezTo>
                    <a:cubicBezTo>
                      <a:pt x="0" y="5"/>
                      <a:pt x="0" y="8"/>
                      <a:pt x="2" y="10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9" y="46"/>
                      <a:pt x="43" y="46"/>
                      <a:pt x="45" y="44"/>
                    </a:cubicBezTo>
                    <a:cubicBezTo>
                      <a:pt x="47" y="42"/>
                      <a:pt x="47" y="39"/>
                      <a:pt x="45" y="37"/>
                    </a:cubicBezTo>
                    <a:close/>
                  </a:path>
                </a:pathLst>
              </a:custGeom>
              <a:solidFill>
                <a:srgbClr val="6464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4" name="iSḻíḓé"/>
              <p:cNvSpPr/>
              <p:nvPr/>
            </p:nvSpPr>
            <p:spPr bwMode="auto">
              <a:xfrm>
                <a:off x="5010151" y="2511426"/>
                <a:ext cx="107950" cy="111125"/>
              </a:xfrm>
              <a:custGeom>
                <a:avLst/>
                <a:gdLst>
                  <a:gd name="T0" fmla="*/ 35 w 37"/>
                  <a:gd name="T1" fmla="*/ 1 h 38"/>
                  <a:gd name="T2" fmla="*/ 35 w 37"/>
                  <a:gd name="T3" fmla="*/ 6 h 38"/>
                  <a:gd name="T4" fmla="*/ 6 w 37"/>
                  <a:gd name="T5" fmla="*/ 36 h 38"/>
                  <a:gd name="T6" fmla="*/ 1 w 37"/>
                  <a:gd name="T7" fmla="*/ 36 h 38"/>
                  <a:gd name="T8" fmla="*/ 1 w 37"/>
                  <a:gd name="T9" fmla="*/ 31 h 38"/>
                  <a:gd name="T10" fmla="*/ 30 w 37"/>
                  <a:gd name="T11" fmla="*/ 1 h 38"/>
                  <a:gd name="T12" fmla="*/ 35 w 37"/>
                  <a:gd name="T13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8">
                    <a:moveTo>
                      <a:pt x="35" y="1"/>
                    </a:moveTo>
                    <a:cubicBezTo>
                      <a:pt x="36" y="3"/>
                      <a:pt x="37" y="5"/>
                      <a:pt x="35" y="6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5" y="38"/>
                      <a:pt x="3" y="38"/>
                      <a:pt x="1" y="36"/>
                    </a:cubicBezTo>
                    <a:cubicBezTo>
                      <a:pt x="0" y="35"/>
                      <a:pt x="0" y="33"/>
                      <a:pt x="1" y="3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1" y="0"/>
                      <a:pt x="34" y="0"/>
                      <a:pt x="35" y="1"/>
                    </a:cubicBezTo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5" name="iṩļîḑé"/>
              <p:cNvSpPr/>
              <p:nvPr/>
            </p:nvSpPr>
            <p:spPr bwMode="auto">
              <a:xfrm>
                <a:off x="5076826" y="2511426"/>
                <a:ext cx="39688" cy="44450"/>
              </a:xfrm>
              <a:custGeom>
                <a:avLst/>
                <a:gdLst>
                  <a:gd name="T0" fmla="*/ 12 w 13"/>
                  <a:gd name="T1" fmla="*/ 6 h 15"/>
                  <a:gd name="T2" fmla="*/ 4 w 13"/>
                  <a:gd name="T3" fmla="*/ 15 h 15"/>
                  <a:gd name="T4" fmla="*/ 4 w 13"/>
                  <a:gd name="T5" fmla="*/ 15 h 15"/>
                  <a:gd name="T6" fmla="*/ 12 w 13"/>
                  <a:gd name="T7" fmla="*/ 6 h 15"/>
                  <a:gd name="T8" fmla="*/ 10 w 13"/>
                  <a:gd name="T9" fmla="*/ 0 h 15"/>
                  <a:gd name="T10" fmla="*/ 7 w 13"/>
                  <a:gd name="T11" fmla="*/ 1 h 15"/>
                  <a:gd name="T12" fmla="*/ 0 w 13"/>
                  <a:gd name="T13" fmla="*/ 9 h 15"/>
                  <a:gd name="T14" fmla="*/ 0 w 13"/>
                  <a:gd name="T15" fmla="*/ 9 h 15"/>
                  <a:gd name="T16" fmla="*/ 7 w 13"/>
                  <a:gd name="T17" fmla="*/ 1 h 15"/>
                  <a:gd name="T18" fmla="*/ 10 w 13"/>
                  <a:gd name="T19" fmla="*/ 0 h 15"/>
                  <a:gd name="T20" fmla="*/ 12 w 13"/>
                  <a:gd name="T21" fmla="*/ 1 h 15"/>
                  <a:gd name="T22" fmla="*/ 13 w 13"/>
                  <a:gd name="T23" fmla="*/ 4 h 15"/>
                  <a:gd name="T24" fmla="*/ 12 w 13"/>
                  <a:gd name="T25" fmla="*/ 1 h 15"/>
                  <a:gd name="T26" fmla="*/ 10 w 13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5">
                    <a:moveTo>
                      <a:pt x="12" y="6"/>
                    </a:moveTo>
                    <a:cubicBezTo>
                      <a:pt x="4" y="15"/>
                      <a:pt x="4" y="15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12" y="6"/>
                      <a:pt x="12" y="6"/>
                      <a:pt x="12" y="6"/>
                    </a:cubicBezTo>
                    <a:moveTo>
                      <a:pt x="10" y="0"/>
                    </a:moveTo>
                    <a:cubicBezTo>
                      <a:pt x="9" y="0"/>
                      <a:pt x="8" y="1"/>
                      <a:pt x="7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8" y="1"/>
                      <a:pt x="9" y="0"/>
                      <a:pt x="10" y="0"/>
                    </a:cubicBezTo>
                    <a:cubicBezTo>
                      <a:pt x="10" y="0"/>
                      <a:pt x="11" y="1"/>
                      <a:pt x="12" y="1"/>
                    </a:cubicBezTo>
                    <a:cubicBezTo>
                      <a:pt x="13" y="2"/>
                      <a:pt x="13" y="3"/>
                      <a:pt x="13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1" y="1"/>
                      <a:pt x="10" y="0"/>
                      <a:pt x="10" y="0"/>
                    </a:cubicBezTo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6" name="ïŝļïḋê"/>
              <p:cNvSpPr/>
              <p:nvPr/>
            </p:nvSpPr>
            <p:spPr bwMode="auto">
              <a:xfrm>
                <a:off x="5076826" y="2511426"/>
                <a:ext cx="39688" cy="44450"/>
              </a:xfrm>
              <a:custGeom>
                <a:avLst/>
                <a:gdLst>
                  <a:gd name="T0" fmla="*/ 10 w 13"/>
                  <a:gd name="T1" fmla="*/ 0 h 15"/>
                  <a:gd name="T2" fmla="*/ 7 w 13"/>
                  <a:gd name="T3" fmla="*/ 1 h 15"/>
                  <a:gd name="T4" fmla="*/ 0 w 13"/>
                  <a:gd name="T5" fmla="*/ 9 h 15"/>
                  <a:gd name="T6" fmla="*/ 4 w 13"/>
                  <a:gd name="T7" fmla="*/ 14 h 15"/>
                  <a:gd name="T8" fmla="*/ 4 w 13"/>
                  <a:gd name="T9" fmla="*/ 15 h 15"/>
                  <a:gd name="T10" fmla="*/ 12 w 13"/>
                  <a:gd name="T11" fmla="*/ 6 h 15"/>
                  <a:gd name="T12" fmla="*/ 13 w 13"/>
                  <a:gd name="T13" fmla="*/ 4 h 15"/>
                  <a:gd name="T14" fmla="*/ 12 w 13"/>
                  <a:gd name="T15" fmla="*/ 1 h 15"/>
                  <a:gd name="T16" fmla="*/ 10 w 13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5">
                    <a:moveTo>
                      <a:pt x="10" y="0"/>
                    </a:moveTo>
                    <a:cubicBezTo>
                      <a:pt x="9" y="0"/>
                      <a:pt x="8" y="1"/>
                      <a:pt x="7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10"/>
                      <a:pt x="3" y="12"/>
                      <a:pt x="4" y="14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6"/>
                      <a:pt x="13" y="5"/>
                      <a:pt x="13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1" y="1"/>
                      <a:pt x="10" y="0"/>
                      <a:pt x="10" y="0"/>
                    </a:cubicBezTo>
                  </a:path>
                </a:pathLst>
              </a:custGeom>
              <a:solidFill>
                <a:srgbClr val="343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7" name="îŝḷidê"/>
              <p:cNvSpPr/>
              <p:nvPr/>
            </p:nvSpPr>
            <p:spPr bwMode="auto">
              <a:xfrm>
                <a:off x="4983163" y="2573338"/>
                <a:ext cx="138113" cy="134938"/>
              </a:xfrm>
              <a:custGeom>
                <a:avLst/>
                <a:gdLst>
                  <a:gd name="T0" fmla="*/ 9 w 47"/>
                  <a:gd name="T1" fmla="*/ 2 h 46"/>
                  <a:gd name="T2" fmla="*/ 45 w 47"/>
                  <a:gd name="T3" fmla="*/ 36 h 46"/>
                  <a:gd name="T4" fmla="*/ 45 w 47"/>
                  <a:gd name="T5" fmla="*/ 44 h 46"/>
                  <a:gd name="T6" fmla="*/ 37 w 47"/>
                  <a:gd name="T7" fmla="*/ 44 h 46"/>
                  <a:gd name="T8" fmla="*/ 2 w 47"/>
                  <a:gd name="T9" fmla="*/ 10 h 46"/>
                  <a:gd name="T10" fmla="*/ 2 w 47"/>
                  <a:gd name="T11" fmla="*/ 2 h 46"/>
                  <a:gd name="T12" fmla="*/ 9 w 47"/>
                  <a:gd name="T13" fmla="*/ 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6">
                    <a:moveTo>
                      <a:pt x="9" y="2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7" y="38"/>
                      <a:pt x="47" y="42"/>
                      <a:pt x="45" y="44"/>
                    </a:cubicBezTo>
                    <a:cubicBezTo>
                      <a:pt x="43" y="46"/>
                      <a:pt x="39" y="46"/>
                      <a:pt x="37" y="44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8"/>
                      <a:pt x="0" y="4"/>
                      <a:pt x="2" y="2"/>
                    </a:cubicBezTo>
                    <a:cubicBezTo>
                      <a:pt x="4" y="0"/>
                      <a:pt x="7" y="0"/>
                      <a:pt x="9" y="2"/>
                    </a:cubicBezTo>
                    <a:close/>
                  </a:path>
                </a:pathLst>
              </a:custGeom>
              <a:solidFill>
                <a:srgbClr val="6464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8" name="ïṩļíḍê"/>
              <p:cNvSpPr/>
              <p:nvPr/>
            </p:nvSpPr>
            <p:spPr bwMode="auto">
              <a:xfrm>
                <a:off x="4899026" y="2314576"/>
                <a:ext cx="239713" cy="234950"/>
              </a:xfrm>
              <a:custGeom>
                <a:avLst/>
                <a:gdLst>
                  <a:gd name="T0" fmla="*/ 80 w 82"/>
                  <a:gd name="T1" fmla="*/ 68 h 80"/>
                  <a:gd name="T2" fmla="*/ 12 w 82"/>
                  <a:gd name="T3" fmla="*/ 2 h 80"/>
                  <a:gd name="T4" fmla="*/ 2 w 82"/>
                  <a:gd name="T5" fmla="*/ 4 h 80"/>
                  <a:gd name="T6" fmla="*/ 3 w 82"/>
                  <a:gd name="T7" fmla="*/ 14 h 80"/>
                  <a:gd name="T8" fmla="*/ 69 w 82"/>
                  <a:gd name="T9" fmla="*/ 77 h 80"/>
                  <a:gd name="T10" fmla="*/ 79 w 82"/>
                  <a:gd name="T11" fmla="*/ 78 h 80"/>
                  <a:gd name="T12" fmla="*/ 80 w 82"/>
                  <a:gd name="T13" fmla="*/ 6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80">
                    <a:moveTo>
                      <a:pt x="80" y="68"/>
                    </a:moveTo>
                    <a:cubicBezTo>
                      <a:pt x="64" y="40"/>
                      <a:pt x="40" y="17"/>
                      <a:pt x="12" y="2"/>
                    </a:cubicBezTo>
                    <a:cubicBezTo>
                      <a:pt x="8" y="0"/>
                      <a:pt x="4" y="1"/>
                      <a:pt x="2" y="4"/>
                    </a:cubicBezTo>
                    <a:cubicBezTo>
                      <a:pt x="0" y="7"/>
                      <a:pt x="0" y="11"/>
                      <a:pt x="3" y="14"/>
                    </a:cubicBezTo>
                    <a:cubicBezTo>
                      <a:pt x="28" y="32"/>
                      <a:pt x="50" y="53"/>
                      <a:pt x="69" y="77"/>
                    </a:cubicBezTo>
                    <a:cubicBezTo>
                      <a:pt x="71" y="80"/>
                      <a:pt x="76" y="80"/>
                      <a:pt x="79" y="78"/>
                    </a:cubicBezTo>
                    <a:cubicBezTo>
                      <a:pt x="81" y="76"/>
                      <a:pt x="82" y="71"/>
                      <a:pt x="80" y="68"/>
                    </a:cubicBezTo>
                    <a:close/>
                  </a:path>
                </a:pathLst>
              </a:custGeom>
              <a:solidFill>
                <a:srgbClr val="50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59" name="iṩḷiḑe"/>
              <p:cNvSpPr/>
              <p:nvPr/>
            </p:nvSpPr>
            <p:spPr bwMode="auto">
              <a:xfrm>
                <a:off x="4322763" y="2746376"/>
                <a:ext cx="134938" cy="155575"/>
              </a:xfrm>
              <a:custGeom>
                <a:avLst/>
                <a:gdLst>
                  <a:gd name="T0" fmla="*/ 31 w 46"/>
                  <a:gd name="T1" fmla="*/ 0 h 53"/>
                  <a:gd name="T2" fmla="*/ 23 w 46"/>
                  <a:gd name="T3" fmla="*/ 9 h 53"/>
                  <a:gd name="T4" fmla="*/ 21 w 46"/>
                  <a:gd name="T5" fmla="*/ 7 h 53"/>
                  <a:gd name="T6" fmla="*/ 14 w 46"/>
                  <a:gd name="T7" fmla="*/ 14 h 53"/>
                  <a:gd name="T8" fmla="*/ 16 w 46"/>
                  <a:gd name="T9" fmla="*/ 16 h 53"/>
                  <a:gd name="T10" fmla="*/ 14 w 46"/>
                  <a:gd name="T11" fmla="*/ 18 h 53"/>
                  <a:gd name="T12" fmla="*/ 11 w 46"/>
                  <a:gd name="T13" fmla="*/ 16 h 53"/>
                  <a:gd name="T14" fmla="*/ 2 w 46"/>
                  <a:gd name="T15" fmla="*/ 27 h 53"/>
                  <a:gd name="T16" fmla="*/ 1 w 46"/>
                  <a:gd name="T17" fmla="*/ 27 h 53"/>
                  <a:gd name="T18" fmla="*/ 1 w 46"/>
                  <a:gd name="T19" fmla="*/ 32 h 53"/>
                  <a:gd name="T20" fmla="*/ 22 w 46"/>
                  <a:gd name="T21" fmla="*/ 52 h 53"/>
                  <a:gd name="T22" fmla="*/ 24 w 46"/>
                  <a:gd name="T23" fmla="*/ 53 h 53"/>
                  <a:gd name="T24" fmla="*/ 27 w 46"/>
                  <a:gd name="T25" fmla="*/ 52 h 53"/>
                  <a:gd name="T26" fmla="*/ 27 w 46"/>
                  <a:gd name="T27" fmla="*/ 51 h 53"/>
                  <a:gd name="T28" fmla="*/ 37 w 46"/>
                  <a:gd name="T29" fmla="*/ 41 h 53"/>
                  <a:gd name="T30" fmla="*/ 35 w 46"/>
                  <a:gd name="T31" fmla="*/ 39 h 53"/>
                  <a:gd name="T32" fmla="*/ 37 w 46"/>
                  <a:gd name="T33" fmla="*/ 37 h 53"/>
                  <a:gd name="T34" fmla="*/ 39 w 46"/>
                  <a:gd name="T35" fmla="*/ 39 h 53"/>
                  <a:gd name="T36" fmla="*/ 46 w 46"/>
                  <a:gd name="T37" fmla="*/ 31 h 53"/>
                  <a:gd name="T38" fmla="*/ 44 w 46"/>
                  <a:gd name="T39" fmla="*/ 29 h 53"/>
                  <a:gd name="T40" fmla="*/ 46 w 46"/>
                  <a:gd name="T41" fmla="*/ 28 h 53"/>
                  <a:gd name="T42" fmla="*/ 24 w 46"/>
                  <a:gd name="T43" fmla="*/ 7 h 53"/>
                  <a:gd name="T44" fmla="*/ 28 w 46"/>
                  <a:gd name="T45" fmla="*/ 3 h 53"/>
                  <a:gd name="T46" fmla="*/ 28 w 46"/>
                  <a:gd name="T47" fmla="*/ 3 h 53"/>
                  <a:gd name="T48" fmla="*/ 31 w 46"/>
                  <a:gd name="T49" fmla="*/ 0 h 53"/>
                  <a:gd name="T50" fmla="*/ 31 w 46"/>
                  <a:gd name="T5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6" h="53">
                    <a:moveTo>
                      <a:pt x="31" y="0"/>
                    </a:moveTo>
                    <a:cubicBezTo>
                      <a:pt x="23" y="9"/>
                      <a:pt x="23" y="9"/>
                      <a:pt x="23" y="9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9"/>
                      <a:pt x="0" y="31"/>
                      <a:pt x="1" y="32"/>
                    </a:cubicBezTo>
                    <a:cubicBezTo>
                      <a:pt x="22" y="52"/>
                      <a:pt x="22" y="52"/>
                      <a:pt x="22" y="52"/>
                    </a:cubicBezTo>
                    <a:cubicBezTo>
                      <a:pt x="22" y="53"/>
                      <a:pt x="23" y="53"/>
                      <a:pt x="24" y="53"/>
                    </a:cubicBezTo>
                    <a:cubicBezTo>
                      <a:pt x="25" y="53"/>
                      <a:pt x="26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9" y="39"/>
                      <a:pt x="39" y="39"/>
                      <a:pt x="39" y="39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</a:path>
                </a:pathLst>
              </a:custGeom>
              <a:solidFill>
                <a:srgbClr val="343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0" name="ïşļiḋé"/>
              <p:cNvSpPr/>
              <p:nvPr/>
            </p:nvSpPr>
            <p:spPr bwMode="auto">
              <a:xfrm>
                <a:off x="4413251" y="2738438"/>
                <a:ext cx="76200" cy="55563"/>
              </a:xfrm>
              <a:custGeom>
                <a:avLst/>
                <a:gdLst>
                  <a:gd name="T0" fmla="*/ 48 w 48"/>
                  <a:gd name="T1" fmla="*/ 35 h 35"/>
                  <a:gd name="T2" fmla="*/ 48 w 48"/>
                  <a:gd name="T3" fmla="*/ 35 h 35"/>
                  <a:gd name="T4" fmla="*/ 48 w 48"/>
                  <a:gd name="T5" fmla="*/ 35 h 35"/>
                  <a:gd name="T6" fmla="*/ 6 w 48"/>
                  <a:gd name="T7" fmla="*/ 0 h 35"/>
                  <a:gd name="T8" fmla="*/ 0 w 48"/>
                  <a:gd name="T9" fmla="*/ 5 h 35"/>
                  <a:gd name="T10" fmla="*/ 0 w 48"/>
                  <a:gd name="T11" fmla="*/ 5 h 35"/>
                  <a:gd name="T12" fmla="*/ 6 w 48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35">
                    <a:moveTo>
                      <a:pt x="48" y="35"/>
                    </a:moveTo>
                    <a:lnTo>
                      <a:pt x="48" y="35"/>
                    </a:lnTo>
                    <a:lnTo>
                      <a:pt x="48" y="35"/>
                    </a:lnTo>
                    <a:close/>
                    <a:moveTo>
                      <a:pt x="6" y="0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2D2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1" name="islïḋè"/>
              <p:cNvSpPr/>
              <p:nvPr/>
            </p:nvSpPr>
            <p:spPr bwMode="auto">
              <a:xfrm>
                <a:off x="4413251" y="2738438"/>
                <a:ext cx="76200" cy="55563"/>
              </a:xfrm>
              <a:custGeom>
                <a:avLst/>
                <a:gdLst>
                  <a:gd name="T0" fmla="*/ 48 w 48"/>
                  <a:gd name="T1" fmla="*/ 35 h 35"/>
                  <a:gd name="T2" fmla="*/ 48 w 48"/>
                  <a:gd name="T3" fmla="*/ 35 h 35"/>
                  <a:gd name="T4" fmla="*/ 48 w 48"/>
                  <a:gd name="T5" fmla="*/ 35 h 35"/>
                  <a:gd name="T6" fmla="*/ 6 w 48"/>
                  <a:gd name="T7" fmla="*/ 0 h 35"/>
                  <a:gd name="T8" fmla="*/ 0 w 48"/>
                  <a:gd name="T9" fmla="*/ 5 h 35"/>
                  <a:gd name="T10" fmla="*/ 0 w 48"/>
                  <a:gd name="T11" fmla="*/ 5 h 35"/>
                  <a:gd name="T12" fmla="*/ 6 w 48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35">
                    <a:moveTo>
                      <a:pt x="48" y="35"/>
                    </a:moveTo>
                    <a:lnTo>
                      <a:pt x="48" y="35"/>
                    </a:lnTo>
                    <a:lnTo>
                      <a:pt x="48" y="35"/>
                    </a:lnTo>
                    <a:moveTo>
                      <a:pt x="6" y="0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2" name="íŝļïďè"/>
              <p:cNvSpPr/>
              <p:nvPr/>
            </p:nvSpPr>
            <p:spPr bwMode="auto">
              <a:xfrm>
                <a:off x="4489451" y="2787651"/>
                <a:ext cx="6350" cy="6350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343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3" name="íSḻiḋè"/>
              <p:cNvSpPr/>
              <p:nvPr/>
            </p:nvSpPr>
            <p:spPr bwMode="auto">
              <a:xfrm>
                <a:off x="4392613" y="2714626"/>
                <a:ext cx="114300" cy="114300"/>
              </a:xfrm>
              <a:custGeom>
                <a:avLst/>
                <a:gdLst>
                  <a:gd name="T0" fmla="*/ 35 w 39"/>
                  <a:gd name="T1" fmla="*/ 10 h 39"/>
                  <a:gd name="T2" fmla="*/ 29 w 39"/>
                  <a:gd name="T3" fmla="*/ 4 h 39"/>
                  <a:gd name="T4" fmla="*/ 14 w 39"/>
                  <a:gd name="T5" fmla="*/ 4 h 39"/>
                  <a:gd name="T6" fmla="*/ 0 w 39"/>
                  <a:gd name="T7" fmla="*/ 18 h 39"/>
                  <a:gd name="T8" fmla="*/ 22 w 39"/>
                  <a:gd name="T9" fmla="*/ 39 h 39"/>
                  <a:gd name="T10" fmla="*/ 35 w 39"/>
                  <a:gd name="T11" fmla="*/ 25 h 39"/>
                  <a:gd name="T12" fmla="*/ 35 w 39"/>
                  <a:gd name="T13" fmla="*/ 1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39">
                    <a:moveTo>
                      <a:pt x="35" y="10"/>
                    </a:moveTo>
                    <a:cubicBezTo>
                      <a:pt x="29" y="4"/>
                      <a:pt x="29" y="4"/>
                      <a:pt x="29" y="4"/>
                    </a:cubicBezTo>
                    <a:cubicBezTo>
                      <a:pt x="25" y="0"/>
                      <a:pt x="18" y="0"/>
                      <a:pt x="14" y="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9" y="21"/>
                      <a:pt x="39" y="14"/>
                      <a:pt x="35" y="10"/>
                    </a:cubicBezTo>
                  </a:path>
                </a:pathLst>
              </a:custGeom>
              <a:solidFill>
                <a:srgbClr val="50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4" name="iṧ1ïḑe"/>
              <p:cNvSpPr/>
              <p:nvPr/>
            </p:nvSpPr>
            <p:spPr bwMode="auto">
              <a:xfrm>
                <a:off x="4392613" y="2755901"/>
                <a:ext cx="76200" cy="73025"/>
              </a:xfrm>
              <a:custGeom>
                <a:avLst/>
                <a:gdLst>
                  <a:gd name="T0" fmla="*/ 4 w 26"/>
                  <a:gd name="T1" fmla="*/ 0 h 25"/>
                  <a:gd name="T2" fmla="*/ 0 w 26"/>
                  <a:gd name="T3" fmla="*/ 4 h 25"/>
                  <a:gd name="T4" fmla="*/ 22 w 26"/>
                  <a:gd name="T5" fmla="*/ 25 h 25"/>
                  <a:gd name="T6" fmla="*/ 26 w 26"/>
                  <a:gd name="T7" fmla="*/ 21 h 25"/>
                  <a:gd name="T8" fmla="*/ 4 w 26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5">
                    <a:moveTo>
                      <a:pt x="4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17" y="16"/>
                      <a:pt x="9" y="9"/>
                      <a:pt x="4" y="0"/>
                    </a:cubicBezTo>
                  </a:path>
                </a:pathLst>
              </a:custGeom>
              <a:solidFill>
                <a:srgbClr val="46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5" name="ïṧ1íďè"/>
              <p:cNvSpPr/>
              <p:nvPr/>
            </p:nvSpPr>
            <p:spPr bwMode="auto">
              <a:xfrm>
                <a:off x="4368801" y="2760663"/>
                <a:ext cx="95250" cy="95250"/>
              </a:xfrm>
              <a:custGeom>
                <a:avLst/>
                <a:gdLst>
                  <a:gd name="T0" fmla="*/ 60 w 60"/>
                  <a:gd name="T1" fmla="*/ 47 h 60"/>
                  <a:gd name="T2" fmla="*/ 11 w 60"/>
                  <a:gd name="T3" fmla="*/ 0 h 60"/>
                  <a:gd name="T4" fmla="*/ 0 w 60"/>
                  <a:gd name="T5" fmla="*/ 13 h 60"/>
                  <a:gd name="T6" fmla="*/ 47 w 60"/>
                  <a:gd name="T7" fmla="*/ 60 h 60"/>
                  <a:gd name="T8" fmla="*/ 60 w 60"/>
                  <a:gd name="T9" fmla="*/ 4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60">
                    <a:moveTo>
                      <a:pt x="60" y="47"/>
                    </a:moveTo>
                    <a:lnTo>
                      <a:pt x="11" y="0"/>
                    </a:lnTo>
                    <a:lnTo>
                      <a:pt x="0" y="13"/>
                    </a:lnTo>
                    <a:lnTo>
                      <a:pt x="47" y="60"/>
                    </a:lnTo>
                    <a:lnTo>
                      <a:pt x="60" y="47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6" name="íṣľïḓe"/>
              <p:cNvSpPr/>
              <p:nvPr/>
            </p:nvSpPr>
            <p:spPr bwMode="auto">
              <a:xfrm>
                <a:off x="4333876" y="2787651"/>
                <a:ext cx="103188" cy="100013"/>
              </a:xfrm>
              <a:custGeom>
                <a:avLst/>
                <a:gdLst>
                  <a:gd name="T0" fmla="*/ 65 w 65"/>
                  <a:gd name="T1" fmla="*/ 46 h 63"/>
                  <a:gd name="T2" fmla="*/ 19 w 65"/>
                  <a:gd name="T3" fmla="*/ 0 h 63"/>
                  <a:gd name="T4" fmla="*/ 0 w 65"/>
                  <a:gd name="T5" fmla="*/ 19 h 63"/>
                  <a:gd name="T6" fmla="*/ 48 w 65"/>
                  <a:gd name="T7" fmla="*/ 63 h 63"/>
                  <a:gd name="T8" fmla="*/ 65 w 65"/>
                  <a:gd name="T9" fmla="*/ 46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63">
                    <a:moveTo>
                      <a:pt x="65" y="46"/>
                    </a:moveTo>
                    <a:lnTo>
                      <a:pt x="19" y="0"/>
                    </a:lnTo>
                    <a:lnTo>
                      <a:pt x="0" y="19"/>
                    </a:lnTo>
                    <a:lnTo>
                      <a:pt x="48" y="63"/>
                    </a:lnTo>
                    <a:lnTo>
                      <a:pt x="65" y="46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7" name="î$lidé"/>
              <p:cNvSpPr/>
              <p:nvPr/>
            </p:nvSpPr>
            <p:spPr bwMode="auto">
              <a:xfrm>
                <a:off x="4330701" y="2817813"/>
                <a:ext cx="79375" cy="76200"/>
              </a:xfrm>
              <a:custGeom>
                <a:avLst/>
                <a:gdLst>
                  <a:gd name="T0" fmla="*/ 27 w 27"/>
                  <a:gd name="T1" fmla="*/ 24 h 26"/>
                  <a:gd name="T2" fmla="*/ 1 w 27"/>
                  <a:gd name="T3" fmla="*/ 0 h 26"/>
                  <a:gd name="T4" fmla="*/ 1 w 27"/>
                  <a:gd name="T5" fmla="*/ 0 h 26"/>
                  <a:gd name="T6" fmla="*/ 1 w 27"/>
                  <a:gd name="T7" fmla="*/ 5 h 26"/>
                  <a:gd name="T8" fmla="*/ 22 w 27"/>
                  <a:gd name="T9" fmla="*/ 25 h 26"/>
                  <a:gd name="T10" fmla="*/ 26 w 27"/>
                  <a:gd name="T11" fmla="*/ 25 h 26"/>
                  <a:gd name="T12" fmla="*/ 27 w 27"/>
                  <a:gd name="T13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6">
                    <a:moveTo>
                      <a:pt x="27" y="24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4"/>
                      <a:pt x="1" y="5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3" y="26"/>
                      <a:pt x="25" y="26"/>
                      <a:pt x="26" y="25"/>
                    </a:cubicBezTo>
                    <a:lnTo>
                      <a:pt x="27" y="24"/>
                    </a:lnTo>
                    <a:close/>
                  </a:path>
                </a:pathLst>
              </a:cu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8" name="isļíḑé"/>
              <p:cNvSpPr/>
              <p:nvPr/>
            </p:nvSpPr>
            <p:spPr bwMode="auto">
              <a:xfrm>
                <a:off x="4368801" y="2787651"/>
                <a:ext cx="68263" cy="68263"/>
              </a:xfrm>
              <a:custGeom>
                <a:avLst/>
                <a:gdLst>
                  <a:gd name="T0" fmla="*/ 43 w 43"/>
                  <a:gd name="T1" fmla="*/ 39 h 43"/>
                  <a:gd name="T2" fmla="*/ 4 w 43"/>
                  <a:gd name="T3" fmla="*/ 0 h 43"/>
                  <a:gd name="T4" fmla="*/ 0 w 43"/>
                  <a:gd name="T5" fmla="*/ 4 h 43"/>
                  <a:gd name="T6" fmla="*/ 39 w 43"/>
                  <a:gd name="T7" fmla="*/ 43 h 43"/>
                  <a:gd name="T8" fmla="*/ 43 w 43"/>
                  <a:gd name="T9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43" y="39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39" y="43"/>
                    </a:lnTo>
                    <a:lnTo>
                      <a:pt x="43" y="39"/>
                    </a:lnTo>
                    <a:close/>
                  </a:path>
                </a:pathLst>
              </a:cu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9" name="íṧļíďè"/>
              <p:cNvSpPr/>
              <p:nvPr/>
            </p:nvSpPr>
            <p:spPr bwMode="auto">
              <a:xfrm>
                <a:off x="4575176" y="3011488"/>
                <a:ext cx="155575" cy="134938"/>
              </a:xfrm>
              <a:custGeom>
                <a:avLst/>
                <a:gdLst>
                  <a:gd name="T0" fmla="*/ 21 w 53"/>
                  <a:gd name="T1" fmla="*/ 0 h 46"/>
                  <a:gd name="T2" fmla="*/ 14 w 53"/>
                  <a:gd name="T3" fmla="*/ 7 h 46"/>
                  <a:gd name="T4" fmla="*/ 16 w 53"/>
                  <a:gd name="T5" fmla="*/ 9 h 46"/>
                  <a:gd name="T6" fmla="*/ 14 w 53"/>
                  <a:gd name="T7" fmla="*/ 11 h 46"/>
                  <a:gd name="T8" fmla="*/ 12 w 53"/>
                  <a:gd name="T9" fmla="*/ 9 h 46"/>
                  <a:gd name="T10" fmla="*/ 2 w 53"/>
                  <a:gd name="T11" fmla="*/ 19 h 46"/>
                  <a:gd name="T12" fmla="*/ 1 w 53"/>
                  <a:gd name="T13" fmla="*/ 20 h 46"/>
                  <a:gd name="T14" fmla="*/ 1 w 53"/>
                  <a:gd name="T15" fmla="*/ 25 h 46"/>
                  <a:gd name="T16" fmla="*/ 22 w 53"/>
                  <a:gd name="T17" fmla="*/ 45 h 46"/>
                  <a:gd name="T18" fmla="*/ 24 w 53"/>
                  <a:gd name="T19" fmla="*/ 46 h 46"/>
                  <a:gd name="T20" fmla="*/ 27 w 53"/>
                  <a:gd name="T21" fmla="*/ 45 h 46"/>
                  <a:gd name="T22" fmla="*/ 28 w 53"/>
                  <a:gd name="T23" fmla="*/ 44 h 46"/>
                  <a:gd name="T24" fmla="*/ 37 w 53"/>
                  <a:gd name="T25" fmla="*/ 34 h 46"/>
                  <a:gd name="T26" fmla="*/ 35 w 53"/>
                  <a:gd name="T27" fmla="*/ 32 h 46"/>
                  <a:gd name="T28" fmla="*/ 37 w 53"/>
                  <a:gd name="T29" fmla="*/ 30 h 46"/>
                  <a:gd name="T30" fmla="*/ 40 w 53"/>
                  <a:gd name="T31" fmla="*/ 32 h 46"/>
                  <a:gd name="T32" fmla="*/ 47 w 53"/>
                  <a:gd name="T33" fmla="*/ 24 h 46"/>
                  <a:gd name="T34" fmla="*/ 45 w 53"/>
                  <a:gd name="T35" fmla="*/ 22 h 46"/>
                  <a:gd name="T36" fmla="*/ 53 w 53"/>
                  <a:gd name="T37" fmla="*/ 13 h 46"/>
                  <a:gd name="T38" fmla="*/ 53 w 53"/>
                  <a:gd name="T39" fmla="*/ 13 h 46"/>
                  <a:gd name="T40" fmla="*/ 46 w 53"/>
                  <a:gd name="T41" fmla="*/ 21 h 46"/>
                  <a:gd name="T42" fmla="*/ 25 w 53"/>
                  <a:gd name="T43" fmla="*/ 0 h 46"/>
                  <a:gd name="T44" fmla="*/ 23 w 53"/>
                  <a:gd name="T45" fmla="*/ 2 h 46"/>
                  <a:gd name="T46" fmla="*/ 21 w 53"/>
                  <a:gd name="T4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3" h="46">
                    <a:moveTo>
                      <a:pt x="21" y="0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0" y="22"/>
                      <a:pt x="0" y="24"/>
                      <a:pt x="1" y="25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3" y="46"/>
                      <a:pt x="24" y="46"/>
                      <a:pt x="24" y="46"/>
                    </a:cubicBezTo>
                    <a:cubicBezTo>
                      <a:pt x="25" y="46"/>
                      <a:pt x="26" y="46"/>
                      <a:pt x="27" y="45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7" y="24"/>
                      <a:pt x="47" y="24"/>
                      <a:pt x="47" y="24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53" y="13"/>
                      <a:pt x="53" y="13"/>
                      <a:pt x="53" y="13"/>
                    </a:cubicBezTo>
                    <a:cubicBezTo>
                      <a:pt x="53" y="13"/>
                      <a:pt x="53" y="13"/>
                      <a:pt x="53" y="13"/>
                    </a:cubicBezTo>
                    <a:cubicBezTo>
                      <a:pt x="46" y="21"/>
                      <a:pt x="46" y="21"/>
                      <a:pt x="46" y="21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1" y="0"/>
                      <a:pt x="21" y="0"/>
                      <a:pt x="21" y="0"/>
                    </a:cubicBezTo>
                  </a:path>
                </a:pathLst>
              </a:custGeom>
              <a:solidFill>
                <a:srgbClr val="343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0" name="îṩļiďè"/>
              <p:cNvSpPr/>
              <p:nvPr/>
            </p:nvSpPr>
            <p:spPr bwMode="auto">
              <a:xfrm>
                <a:off x="4672013" y="2978151"/>
                <a:ext cx="73025" cy="71438"/>
              </a:xfrm>
              <a:custGeom>
                <a:avLst/>
                <a:gdLst>
                  <a:gd name="T0" fmla="*/ 46 w 46"/>
                  <a:gd name="T1" fmla="*/ 35 h 45"/>
                  <a:gd name="T2" fmla="*/ 37 w 46"/>
                  <a:gd name="T3" fmla="*/ 45 h 45"/>
                  <a:gd name="T4" fmla="*/ 37 w 46"/>
                  <a:gd name="T5" fmla="*/ 45 h 45"/>
                  <a:gd name="T6" fmla="*/ 46 w 46"/>
                  <a:gd name="T7" fmla="*/ 35 h 45"/>
                  <a:gd name="T8" fmla="*/ 46 w 46"/>
                  <a:gd name="T9" fmla="*/ 35 h 45"/>
                  <a:gd name="T10" fmla="*/ 6 w 46"/>
                  <a:gd name="T11" fmla="*/ 0 h 45"/>
                  <a:gd name="T12" fmla="*/ 0 w 46"/>
                  <a:gd name="T13" fmla="*/ 4 h 45"/>
                  <a:gd name="T14" fmla="*/ 6 w 46"/>
                  <a:gd name="T15" fmla="*/ 0 h 45"/>
                  <a:gd name="T16" fmla="*/ 6 w 46"/>
                  <a:gd name="T1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45">
                    <a:moveTo>
                      <a:pt x="46" y="35"/>
                    </a:moveTo>
                    <a:lnTo>
                      <a:pt x="37" y="45"/>
                    </a:lnTo>
                    <a:lnTo>
                      <a:pt x="37" y="45"/>
                    </a:lnTo>
                    <a:lnTo>
                      <a:pt x="46" y="35"/>
                    </a:lnTo>
                    <a:lnTo>
                      <a:pt x="46" y="35"/>
                    </a:lnTo>
                    <a:close/>
                    <a:moveTo>
                      <a:pt x="6" y="0"/>
                    </a:moveTo>
                    <a:lnTo>
                      <a:pt x="0" y="4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2D2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1" name="íSḻíḑè"/>
              <p:cNvSpPr/>
              <p:nvPr/>
            </p:nvSpPr>
            <p:spPr bwMode="auto">
              <a:xfrm>
                <a:off x="4672013" y="2978151"/>
                <a:ext cx="73025" cy="71438"/>
              </a:xfrm>
              <a:custGeom>
                <a:avLst/>
                <a:gdLst>
                  <a:gd name="T0" fmla="*/ 46 w 46"/>
                  <a:gd name="T1" fmla="*/ 35 h 45"/>
                  <a:gd name="T2" fmla="*/ 37 w 46"/>
                  <a:gd name="T3" fmla="*/ 45 h 45"/>
                  <a:gd name="T4" fmla="*/ 37 w 46"/>
                  <a:gd name="T5" fmla="*/ 45 h 45"/>
                  <a:gd name="T6" fmla="*/ 46 w 46"/>
                  <a:gd name="T7" fmla="*/ 35 h 45"/>
                  <a:gd name="T8" fmla="*/ 46 w 46"/>
                  <a:gd name="T9" fmla="*/ 35 h 45"/>
                  <a:gd name="T10" fmla="*/ 6 w 46"/>
                  <a:gd name="T11" fmla="*/ 0 h 45"/>
                  <a:gd name="T12" fmla="*/ 0 w 46"/>
                  <a:gd name="T13" fmla="*/ 4 h 45"/>
                  <a:gd name="T14" fmla="*/ 6 w 46"/>
                  <a:gd name="T15" fmla="*/ 0 h 45"/>
                  <a:gd name="T16" fmla="*/ 6 w 46"/>
                  <a:gd name="T1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45">
                    <a:moveTo>
                      <a:pt x="46" y="35"/>
                    </a:moveTo>
                    <a:lnTo>
                      <a:pt x="37" y="45"/>
                    </a:lnTo>
                    <a:lnTo>
                      <a:pt x="37" y="45"/>
                    </a:lnTo>
                    <a:lnTo>
                      <a:pt x="46" y="35"/>
                    </a:lnTo>
                    <a:lnTo>
                      <a:pt x="46" y="35"/>
                    </a:lnTo>
                    <a:moveTo>
                      <a:pt x="6" y="0"/>
                    </a:moveTo>
                    <a:lnTo>
                      <a:pt x="0" y="4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2" name="ïṥlïḑe"/>
              <p:cNvSpPr/>
              <p:nvPr/>
            </p:nvSpPr>
            <p:spPr bwMode="auto">
              <a:xfrm>
                <a:off x="4681538" y="2971801"/>
                <a:ext cx="66675" cy="61913"/>
              </a:xfrm>
              <a:custGeom>
                <a:avLst/>
                <a:gdLst>
                  <a:gd name="T0" fmla="*/ 23 w 23"/>
                  <a:gd name="T1" fmla="*/ 20 h 21"/>
                  <a:gd name="T2" fmla="*/ 22 w 23"/>
                  <a:gd name="T3" fmla="*/ 21 h 21"/>
                  <a:gd name="T4" fmla="*/ 22 w 23"/>
                  <a:gd name="T5" fmla="*/ 21 h 21"/>
                  <a:gd name="T6" fmla="*/ 23 w 23"/>
                  <a:gd name="T7" fmla="*/ 20 h 21"/>
                  <a:gd name="T8" fmla="*/ 23 w 23"/>
                  <a:gd name="T9" fmla="*/ 20 h 21"/>
                  <a:gd name="T10" fmla="*/ 2 w 23"/>
                  <a:gd name="T11" fmla="*/ 0 h 21"/>
                  <a:gd name="T12" fmla="*/ 2 w 23"/>
                  <a:gd name="T13" fmla="*/ 0 h 21"/>
                  <a:gd name="T14" fmla="*/ 0 w 23"/>
                  <a:gd name="T15" fmla="*/ 2 h 21"/>
                  <a:gd name="T16" fmla="*/ 0 w 23"/>
                  <a:gd name="T17" fmla="*/ 2 h 21"/>
                  <a:gd name="T18" fmla="*/ 2 w 23"/>
                  <a:gd name="T1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1">
                    <a:moveTo>
                      <a:pt x="23" y="20"/>
                    </a:moveTo>
                    <a:cubicBezTo>
                      <a:pt x="22" y="21"/>
                      <a:pt x="22" y="21"/>
                      <a:pt x="22" y="21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343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3" name="işḷíḑè"/>
              <p:cNvSpPr/>
              <p:nvPr/>
            </p:nvSpPr>
            <p:spPr bwMode="auto">
              <a:xfrm>
                <a:off x="4648201" y="2957513"/>
                <a:ext cx="112713" cy="114300"/>
              </a:xfrm>
              <a:custGeom>
                <a:avLst/>
                <a:gdLst>
                  <a:gd name="T0" fmla="*/ 34 w 38"/>
                  <a:gd name="T1" fmla="*/ 10 h 39"/>
                  <a:gd name="T2" fmla="*/ 28 w 38"/>
                  <a:gd name="T3" fmla="*/ 4 h 39"/>
                  <a:gd name="T4" fmla="*/ 13 w 38"/>
                  <a:gd name="T5" fmla="*/ 4 h 39"/>
                  <a:gd name="T6" fmla="*/ 0 w 38"/>
                  <a:gd name="T7" fmla="*/ 18 h 39"/>
                  <a:gd name="T8" fmla="*/ 21 w 38"/>
                  <a:gd name="T9" fmla="*/ 39 h 39"/>
                  <a:gd name="T10" fmla="*/ 34 w 38"/>
                  <a:gd name="T11" fmla="*/ 25 h 39"/>
                  <a:gd name="T12" fmla="*/ 34 w 38"/>
                  <a:gd name="T13" fmla="*/ 1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39">
                    <a:moveTo>
                      <a:pt x="34" y="10"/>
                    </a:moveTo>
                    <a:cubicBezTo>
                      <a:pt x="28" y="4"/>
                      <a:pt x="28" y="4"/>
                      <a:pt x="28" y="4"/>
                    </a:cubicBezTo>
                    <a:cubicBezTo>
                      <a:pt x="24" y="0"/>
                      <a:pt x="17" y="0"/>
                      <a:pt x="13" y="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38" y="20"/>
                      <a:pt x="38" y="14"/>
                      <a:pt x="34" y="10"/>
                    </a:cubicBezTo>
                  </a:path>
                </a:pathLst>
              </a:custGeom>
              <a:solidFill>
                <a:srgbClr val="50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4" name="îṩlîde"/>
              <p:cNvSpPr/>
              <p:nvPr/>
            </p:nvSpPr>
            <p:spPr bwMode="auto">
              <a:xfrm>
                <a:off x="4648201" y="2998788"/>
                <a:ext cx="73025" cy="73025"/>
              </a:xfrm>
              <a:custGeom>
                <a:avLst/>
                <a:gdLst>
                  <a:gd name="T0" fmla="*/ 4 w 25"/>
                  <a:gd name="T1" fmla="*/ 0 h 25"/>
                  <a:gd name="T2" fmla="*/ 0 w 25"/>
                  <a:gd name="T3" fmla="*/ 4 h 25"/>
                  <a:gd name="T4" fmla="*/ 21 w 25"/>
                  <a:gd name="T5" fmla="*/ 25 h 25"/>
                  <a:gd name="T6" fmla="*/ 25 w 25"/>
                  <a:gd name="T7" fmla="*/ 21 h 25"/>
                  <a:gd name="T8" fmla="*/ 4 w 25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4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16" y="16"/>
                      <a:pt x="9" y="9"/>
                      <a:pt x="4" y="0"/>
                    </a:cubicBezTo>
                  </a:path>
                </a:pathLst>
              </a:custGeom>
              <a:solidFill>
                <a:srgbClr val="46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5" name="îsļiḋè"/>
              <p:cNvSpPr/>
              <p:nvPr/>
            </p:nvSpPr>
            <p:spPr bwMode="auto">
              <a:xfrm>
                <a:off x="4622801" y="3005138"/>
                <a:ext cx="93663" cy="93663"/>
              </a:xfrm>
              <a:custGeom>
                <a:avLst/>
                <a:gdLst>
                  <a:gd name="T0" fmla="*/ 59 w 59"/>
                  <a:gd name="T1" fmla="*/ 46 h 59"/>
                  <a:gd name="T2" fmla="*/ 12 w 59"/>
                  <a:gd name="T3" fmla="*/ 0 h 59"/>
                  <a:gd name="T4" fmla="*/ 0 w 59"/>
                  <a:gd name="T5" fmla="*/ 13 h 59"/>
                  <a:gd name="T6" fmla="*/ 48 w 59"/>
                  <a:gd name="T7" fmla="*/ 59 h 59"/>
                  <a:gd name="T8" fmla="*/ 59 w 59"/>
                  <a:gd name="T9" fmla="*/ 4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9">
                    <a:moveTo>
                      <a:pt x="59" y="46"/>
                    </a:moveTo>
                    <a:lnTo>
                      <a:pt x="12" y="0"/>
                    </a:lnTo>
                    <a:lnTo>
                      <a:pt x="0" y="13"/>
                    </a:lnTo>
                    <a:lnTo>
                      <a:pt x="48" y="59"/>
                    </a:lnTo>
                    <a:lnTo>
                      <a:pt x="59" y="46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6" name="íṩlïďe"/>
              <p:cNvSpPr/>
              <p:nvPr/>
            </p:nvSpPr>
            <p:spPr bwMode="auto">
              <a:xfrm>
                <a:off x="4589463" y="3030538"/>
                <a:ext cx="100013" cy="100013"/>
              </a:xfrm>
              <a:custGeom>
                <a:avLst/>
                <a:gdLst>
                  <a:gd name="T0" fmla="*/ 63 w 63"/>
                  <a:gd name="T1" fmla="*/ 47 h 63"/>
                  <a:gd name="T2" fmla="*/ 17 w 63"/>
                  <a:gd name="T3" fmla="*/ 0 h 63"/>
                  <a:gd name="T4" fmla="*/ 0 w 63"/>
                  <a:gd name="T5" fmla="*/ 19 h 63"/>
                  <a:gd name="T6" fmla="*/ 46 w 63"/>
                  <a:gd name="T7" fmla="*/ 63 h 63"/>
                  <a:gd name="T8" fmla="*/ 63 w 63"/>
                  <a:gd name="T9" fmla="*/ 47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63">
                    <a:moveTo>
                      <a:pt x="63" y="47"/>
                    </a:moveTo>
                    <a:lnTo>
                      <a:pt x="17" y="0"/>
                    </a:lnTo>
                    <a:lnTo>
                      <a:pt x="0" y="19"/>
                    </a:lnTo>
                    <a:lnTo>
                      <a:pt x="46" y="63"/>
                    </a:lnTo>
                    <a:lnTo>
                      <a:pt x="63" y="47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7" name="ïşļiḑe"/>
              <p:cNvSpPr/>
              <p:nvPr/>
            </p:nvSpPr>
            <p:spPr bwMode="auto">
              <a:xfrm>
                <a:off x="4583113" y="3060701"/>
                <a:ext cx="79375" cy="76200"/>
              </a:xfrm>
              <a:custGeom>
                <a:avLst/>
                <a:gdLst>
                  <a:gd name="T0" fmla="*/ 27 w 27"/>
                  <a:gd name="T1" fmla="*/ 24 h 26"/>
                  <a:gd name="T2" fmla="*/ 2 w 27"/>
                  <a:gd name="T3" fmla="*/ 0 h 26"/>
                  <a:gd name="T4" fmla="*/ 1 w 27"/>
                  <a:gd name="T5" fmla="*/ 0 h 26"/>
                  <a:gd name="T6" fmla="*/ 1 w 27"/>
                  <a:gd name="T7" fmla="*/ 5 h 26"/>
                  <a:gd name="T8" fmla="*/ 22 w 27"/>
                  <a:gd name="T9" fmla="*/ 25 h 26"/>
                  <a:gd name="T10" fmla="*/ 27 w 27"/>
                  <a:gd name="T11" fmla="*/ 25 h 26"/>
                  <a:gd name="T12" fmla="*/ 27 w 27"/>
                  <a:gd name="T13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6">
                    <a:moveTo>
                      <a:pt x="27" y="24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4"/>
                      <a:pt x="1" y="5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3" y="26"/>
                      <a:pt x="25" y="26"/>
                      <a:pt x="27" y="25"/>
                    </a:cubicBezTo>
                    <a:lnTo>
                      <a:pt x="27" y="24"/>
                    </a:lnTo>
                    <a:close/>
                  </a:path>
                </a:pathLst>
              </a:cu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8" name="iṡlîḋê"/>
              <p:cNvSpPr/>
              <p:nvPr/>
            </p:nvSpPr>
            <p:spPr bwMode="auto">
              <a:xfrm>
                <a:off x="4622801" y="3030538"/>
                <a:ext cx="66675" cy="68263"/>
              </a:xfrm>
              <a:custGeom>
                <a:avLst/>
                <a:gdLst>
                  <a:gd name="T0" fmla="*/ 42 w 42"/>
                  <a:gd name="T1" fmla="*/ 39 h 43"/>
                  <a:gd name="T2" fmla="*/ 3 w 42"/>
                  <a:gd name="T3" fmla="*/ 0 h 43"/>
                  <a:gd name="T4" fmla="*/ 0 w 42"/>
                  <a:gd name="T5" fmla="*/ 4 h 43"/>
                  <a:gd name="T6" fmla="*/ 38 w 42"/>
                  <a:gd name="T7" fmla="*/ 43 h 43"/>
                  <a:gd name="T8" fmla="*/ 42 w 42"/>
                  <a:gd name="T9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42" y="39"/>
                    </a:moveTo>
                    <a:lnTo>
                      <a:pt x="3" y="0"/>
                    </a:lnTo>
                    <a:lnTo>
                      <a:pt x="0" y="4"/>
                    </a:lnTo>
                    <a:lnTo>
                      <a:pt x="38" y="43"/>
                    </a:lnTo>
                    <a:lnTo>
                      <a:pt x="42" y="39"/>
                    </a:lnTo>
                    <a:close/>
                  </a:path>
                </a:pathLst>
              </a:cu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9" name="îṩḻiḍé"/>
              <p:cNvSpPr/>
              <p:nvPr/>
            </p:nvSpPr>
            <p:spPr bwMode="auto">
              <a:xfrm>
                <a:off x="5013326" y="2428876"/>
                <a:ext cx="90488" cy="112713"/>
              </a:xfrm>
              <a:custGeom>
                <a:avLst/>
                <a:gdLst>
                  <a:gd name="T0" fmla="*/ 6 w 31"/>
                  <a:gd name="T1" fmla="*/ 35 h 38"/>
                  <a:gd name="T2" fmla="*/ 17 w 31"/>
                  <a:gd name="T3" fmla="*/ 33 h 38"/>
                  <a:gd name="T4" fmla="*/ 29 w 31"/>
                  <a:gd name="T5" fmla="*/ 13 h 38"/>
                  <a:gd name="T6" fmla="*/ 29 w 31"/>
                  <a:gd name="T7" fmla="*/ 6 h 38"/>
                  <a:gd name="T8" fmla="*/ 24 w 31"/>
                  <a:gd name="T9" fmla="*/ 1 h 38"/>
                  <a:gd name="T10" fmla="*/ 16 w 31"/>
                  <a:gd name="T11" fmla="*/ 5 h 38"/>
                  <a:gd name="T12" fmla="*/ 2 w 31"/>
                  <a:gd name="T13" fmla="*/ 23 h 38"/>
                  <a:gd name="T14" fmla="*/ 4 w 31"/>
                  <a:gd name="T15" fmla="*/ 34 h 38"/>
                  <a:gd name="T16" fmla="*/ 6 w 31"/>
                  <a:gd name="T17" fmla="*/ 3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8">
                    <a:moveTo>
                      <a:pt x="6" y="35"/>
                    </a:moveTo>
                    <a:cubicBezTo>
                      <a:pt x="10" y="38"/>
                      <a:pt x="15" y="37"/>
                      <a:pt x="17" y="3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30" y="11"/>
                      <a:pt x="31" y="8"/>
                      <a:pt x="29" y="6"/>
                    </a:cubicBezTo>
                    <a:cubicBezTo>
                      <a:pt x="28" y="3"/>
                      <a:pt x="26" y="2"/>
                      <a:pt x="24" y="1"/>
                    </a:cubicBezTo>
                    <a:cubicBezTo>
                      <a:pt x="21" y="0"/>
                      <a:pt x="17" y="2"/>
                      <a:pt x="16" y="5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0" y="26"/>
                      <a:pt x="0" y="31"/>
                      <a:pt x="4" y="34"/>
                    </a:cubicBezTo>
                    <a:lnTo>
                      <a:pt x="6" y="35"/>
                    </a:lnTo>
                    <a:close/>
                  </a:path>
                </a:pathLst>
              </a:custGeom>
              <a:solidFill>
                <a:srgbClr val="FBCC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0" name="íŝḻïḑè"/>
              <p:cNvSpPr/>
              <p:nvPr/>
            </p:nvSpPr>
            <p:spPr bwMode="auto">
              <a:xfrm>
                <a:off x="4965701" y="2397126"/>
                <a:ext cx="103188" cy="114300"/>
              </a:xfrm>
              <a:custGeom>
                <a:avLst/>
                <a:gdLst>
                  <a:gd name="T0" fmla="*/ 6 w 35"/>
                  <a:gd name="T1" fmla="*/ 36 h 39"/>
                  <a:gd name="T2" fmla="*/ 18 w 35"/>
                  <a:gd name="T3" fmla="*/ 35 h 39"/>
                  <a:gd name="T4" fmla="*/ 33 w 35"/>
                  <a:gd name="T5" fmla="*/ 14 h 39"/>
                  <a:gd name="T6" fmla="*/ 34 w 35"/>
                  <a:gd name="T7" fmla="*/ 6 h 39"/>
                  <a:gd name="T8" fmla="*/ 29 w 35"/>
                  <a:gd name="T9" fmla="*/ 1 h 39"/>
                  <a:gd name="T10" fmla="*/ 20 w 35"/>
                  <a:gd name="T11" fmla="*/ 4 h 39"/>
                  <a:gd name="T12" fmla="*/ 3 w 35"/>
                  <a:gd name="T13" fmla="*/ 22 h 39"/>
                  <a:gd name="T14" fmla="*/ 4 w 35"/>
                  <a:gd name="T15" fmla="*/ 34 h 39"/>
                  <a:gd name="T16" fmla="*/ 6 w 35"/>
                  <a:gd name="T17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9">
                    <a:moveTo>
                      <a:pt x="6" y="36"/>
                    </a:moveTo>
                    <a:cubicBezTo>
                      <a:pt x="10" y="39"/>
                      <a:pt x="15" y="38"/>
                      <a:pt x="18" y="3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5" y="12"/>
                      <a:pt x="35" y="9"/>
                      <a:pt x="34" y="6"/>
                    </a:cubicBezTo>
                    <a:cubicBezTo>
                      <a:pt x="33" y="4"/>
                      <a:pt x="31" y="2"/>
                      <a:pt x="29" y="1"/>
                    </a:cubicBezTo>
                    <a:cubicBezTo>
                      <a:pt x="26" y="0"/>
                      <a:pt x="22" y="2"/>
                      <a:pt x="20" y="4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6"/>
                      <a:pt x="0" y="31"/>
                      <a:pt x="4" y="34"/>
                    </a:cubicBez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FBCC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1" name="îšlïḍe"/>
              <p:cNvSpPr/>
              <p:nvPr/>
            </p:nvSpPr>
            <p:spPr bwMode="auto">
              <a:xfrm>
                <a:off x="4930776" y="2359026"/>
                <a:ext cx="111125" cy="109538"/>
              </a:xfrm>
              <a:custGeom>
                <a:avLst/>
                <a:gdLst>
                  <a:gd name="T0" fmla="*/ 6 w 38"/>
                  <a:gd name="T1" fmla="*/ 33 h 37"/>
                  <a:gd name="T2" fmla="*/ 18 w 38"/>
                  <a:gd name="T3" fmla="*/ 33 h 37"/>
                  <a:gd name="T4" fmla="*/ 36 w 38"/>
                  <a:gd name="T5" fmla="*/ 14 h 37"/>
                  <a:gd name="T6" fmla="*/ 38 w 38"/>
                  <a:gd name="T7" fmla="*/ 7 h 37"/>
                  <a:gd name="T8" fmla="*/ 33 w 38"/>
                  <a:gd name="T9" fmla="*/ 1 h 37"/>
                  <a:gd name="T10" fmla="*/ 24 w 38"/>
                  <a:gd name="T11" fmla="*/ 3 h 37"/>
                  <a:gd name="T12" fmla="*/ 4 w 38"/>
                  <a:gd name="T13" fmla="*/ 20 h 37"/>
                  <a:gd name="T14" fmla="*/ 4 w 38"/>
                  <a:gd name="T15" fmla="*/ 31 h 37"/>
                  <a:gd name="T16" fmla="*/ 6 w 38"/>
                  <a:gd name="T17" fmla="*/ 3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7">
                    <a:moveTo>
                      <a:pt x="6" y="33"/>
                    </a:moveTo>
                    <a:cubicBezTo>
                      <a:pt x="9" y="36"/>
                      <a:pt x="14" y="37"/>
                      <a:pt x="18" y="33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8" y="12"/>
                      <a:pt x="38" y="10"/>
                      <a:pt x="38" y="7"/>
                    </a:cubicBezTo>
                    <a:cubicBezTo>
                      <a:pt x="37" y="4"/>
                      <a:pt x="35" y="2"/>
                      <a:pt x="33" y="1"/>
                    </a:cubicBezTo>
                    <a:cubicBezTo>
                      <a:pt x="30" y="0"/>
                      <a:pt x="26" y="1"/>
                      <a:pt x="24" y="3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0" y="23"/>
                      <a:pt x="1" y="27"/>
                      <a:pt x="4" y="31"/>
                    </a:cubicBez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FBCC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2" name="ïś1ïḍé"/>
              <p:cNvSpPr/>
              <p:nvPr/>
            </p:nvSpPr>
            <p:spPr bwMode="auto">
              <a:xfrm>
                <a:off x="4913313" y="2317751"/>
                <a:ext cx="103188" cy="100013"/>
              </a:xfrm>
              <a:custGeom>
                <a:avLst/>
                <a:gdLst>
                  <a:gd name="T0" fmla="*/ 4 w 35"/>
                  <a:gd name="T1" fmla="*/ 30 h 34"/>
                  <a:gd name="T2" fmla="*/ 14 w 35"/>
                  <a:gd name="T3" fmla="*/ 30 h 34"/>
                  <a:gd name="T4" fmla="*/ 33 w 35"/>
                  <a:gd name="T5" fmla="*/ 13 h 34"/>
                  <a:gd name="T6" fmla="*/ 35 w 35"/>
                  <a:gd name="T7" fmla="*/ 6 h 34"/>
                  <a:gd name="T8" fmla="*/ 31 w 35"/>
                  <a:gd name="T9" fmla="*/ 1 h 34"/>
                  <a:gd name="T10" fmla="*/ 22 w 35"/>
                  <a:gd name="T11" fmla="*/ 3 h 34"/>
                  <a:gd name="T12" fmla="*/ 4 w 35"/>
                  <a:gd name="T13" fmla="*/ 18 h 34"/>
                  <a:gd name="T14" fmla="*/ 3 w 35"/>
                  <a:gd name="T15" fmla="*/ 29 h 34"/>
                  <a:gd name="T16" fmla="*/ 4 w 35"/>
                  <a:gd name="T17" fmla="*/ 3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4">
                    <a:moveTo>
                      <a:pt x="4" y="30"/>
                    </a:moveTo>
                    <a:cubicBezTo>
                      <a:pt x="7" y="34"/>
                      <a:pt x="11" y="33"/>
                      <a:pt x="14" y="30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5" y="11"/>
                      <a:pt x="35" y="9"/>
                      <a:pt x="35" y="6"/>
                    </a:cubicBezTo>
                    <a:cubicBezTo>
                      <a:pt x="34" y="4"/>
                      <a:pt x="33" y="2"/>
                      <a:pt x="31" y="1"/>
                    </a:cubicBezTo>
                    <a:cubicBezTo>
                      <a:pt x="28" y="0"/>
                      <a:pt x="25" y="1"/>
                      <a:pt x="22" y="3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0" y="21"/>
                      <a:pt x="0" y="25"/>
                      <a:pt x="3" y="29"/>
                    </a:cubicBez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FBCC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3" name="ïṩḻiḍé"/>
              <p:cNvSpPr/>
              <p:nvPr/>
            </p:nvSpPr>
            <p:spPr bwMode="auto">
              <a:xfrm>
                <a:off x="5057776" y="2438401"/>
                <a:ext cx="38100" cy="38100"/>
              </a:xfrm>
              <a:custGeom>
                <a:avLst/>
                <a:gdLst>
                  <a:gd name="T0" fmla="*/ 6 w 13"/>
                  <a:gd name="T1" fmla="*/ 13 h 13"/>
                  <a:gd name="T2" fmla="*/ 10 w 13"/>
                  <a:gd name="T3" fmla="*/ 12 h 13"/>
                  <a:gd name="T4" fmla="*/ 12 w 13"/>
                  <a:gd name="T5" fmla="*/ 9 h 13"/>
                  <a:gd name="T6" fmla="*/ 13 w 13"/>
                  <a:gd name="T7" fmla="*/ 4 h 13"/>
                  <a:gd name="T8" fmla="*/ 12 w 13"/>
                  <a:gd name="T9" fmla="*/ 4 h 13"/>
                  <a:gd name="T10" fmla="*/ 11 w 13"/>
                  <a:gd name="T11" fmla="*/ 1 h 13"/>
                  <a:gd name="T12" fmla="*/ 8 w 13"/>
                  <a:gd name="T13" fmla="*/ 0 h 13"/>
                  <a:gd name="T14" fmla="*/ 3 w 13"/>
                  <a:gd name="T15" fmla="*/ 2 h 13"/>
                  <a:gd name="T16" fmla="*/ 1 w 13"/>
                  <a:gd name="T17" fmla="*/ 4 h 13"/>
                  <a:gd name="T18" fmla="*/ 1 w 13"/>
                  <a:gd name="T19" fmla="*/ 9 h 13"/>
                  <a:gd name="T20" fmla="*/ 6 w 13"/>
                  <a:gd name="T2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cubicBezTo>
                      <a:pt x="8" y="13"/>
                      <a:pt x="9" y="13"/>
                      <a:pt x="10" y="12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3" y="7"/>
                      <a:pt x="13" y="6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3"/>
                      <a:pt x="12" y="2"/>
                      <a:pt x="11" y="1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6" y="0"/>
                      <a:pt x="5" y="0"/>
                      <a:pt x="3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6"/>
                      <a:pt x="0" y="7"/>
                      <a:pt x="1" y="9"/>
                    </a:cubicBezTo>
                    <a:cubicBezTo>
                      <a:pt x="2" y="10"/>
                      <a:pt x="4" y="12"/>
                      <a:pt x="6" y="13"/>
                    </a:cubicBezTo>
                    <a:close/>
                  </a:path>
                </a:pathLst>
              </a:custGeom>
              <a:solidFill>
                <a:srgbClr val="FBD2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4" name="ïSḻîḍé"/>
              <p:cNvSpPr/>
              <p:nvPr/>
            </p:nvSpPr>
            <p:spPr bwMode="auto">
              <a:xfrm>
                <a:off x="5021263" y="2406651"/>
                <a:ext cx="41275" cy="41275"/>
              </a:xfrm>
              <a:custGeom>
                <a:avLst/>
                <a:gdLst>
                  <a:gd name="T0" fmla="*/ 6 w 14"/>
                  <a:gd name="T1" fmla="*/ 13 h 14"/>
                  <a:gd name="T2" fmla="*/ 10 w 14"/>
                  <a:gd name="T3" fmla="*/ 13 h 14"/>
                  <a:gd name="T4" fmla="*/ 12 w 14"/>
                  <a:gd name="T5" fmla="*/ 10 h 14"/>
                  <a:gd name="T6" fmla="*/ 13 w 14"/>
                  <a:gd name="T7" fmla="*/ 5 h 14"/>
                  <a:gd name="T8" fmla="*/ 13 w 14"/>
                  <a:gd name="T9" fmla="*/ 4 h 14"/>
                  <a:gd name="T10" fmla="*/ 12 w 14"/>
                  <a:gd name="T11" fmla="*/ 2 h 14"/>
                  <a:gd name="T12" fmla="*/ 9 w 14"/>
                  <a:gd name="T13" fmla="*/ 0 h 14"/>
                  <a:gd name="T14" fmla="*/ 4 w 14"/>
                  <a:gd name="T15" fmla="*/ 1 h 14"/>
                  <a:gd name="T16" fmla="*/ 1 w 14"/>
                  <a:gd name="T17" fmla="*/ 4 h 14"/>
                  <a:gd name="T18" fmla="*/ 1 w 14"/>
                  <a:gd name="T19" fmla="*/ 9 h 14"/>
                  <a:gd name="T20" fmla="*/ 6 w 14"/>
                  <a:gd name="T21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6" y="13"/>
                    </a:moveTo>
                    <a:cubicBezTo>
                      <a:pt x="7" y="14"/>
                      <a:pt x="9" y="14"/>
                      <a:pt x="10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8"/>
                      <a:pt x="14" y="6"/>
                      <a:pt x="13" y="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3"/>
                      <a:pt x="12" y="2"/>
                      <a:pt x="12" y="2"/>
                    </a:cubicBezTo>
                    <a:cubicBezTo>
                      <a:pt x="11" y="1"/>
                      <a:pt x="10" y="0"/>
                      <a:pt x="9" y="0"/>
                    </a:cubicBezTo>
                    <a:cubicBezTo>
                      <a:pt x="7" y="0"/>
                      <a:pt x="5" y="0"/>
                      <a:pt x="4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6"/>
                      <a:pt x="0" y="7"/>
                      <a:pt x="1" y="9"/>
                    </a:cubicBezTo>
                    <a:cubicBezTo>
                      <a:pt x="2" y="11"/>
                      <a:pt x="4" y="12"/>
                      <a:pt x="6" y="13"/>
                    </a:cubicBezTo>
                    <a:close/>
                  </a:path>
                </a:pathLst>
              </a:custGeom>
              <a:solidFill>
                <a:srgbClr val="FBD2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5" name="íśḻîḍe"/>
              <p:cNvSpPr/>
              <p:nvPr/>
            </p:nvSpPr>
            <p:spPr bwMode="auto">
              <a:xfrm>
                <a:off x="4995863" y="2365376"/>
                <a:ext cx="41275" cy="44450"/>
              </a:xfrm>
              <a:custGeom>
                <a:avLst/>
                <a:gdLst>
                  <a:gd name="T0" fmla="*/ 5 w 14"/>
                  <a:gd name="T1" fmla="*/ 14 h 15"/>
                  <a:gd name="T2" fmla="*/ 9 w 14"/>
                  <a:gd name="T3" fmla="*/ 13 h 15"/>
                  <a:gd name="T4" fmla="*/ 12 w 14"/>
                  <a:gd name="T5" fmla="*/ 11 h 15"/>
                  <a:gd name="T6" fmla="*/ 14 w 14"/>
                  <a:gd name="T7" fmla="*/ 6 h 15"/>
                  <a:gd name="T8" fmla="*/ 13 w 14"/>
                  <a:gd name="T9" fmla="*/ 6 h 15"/>
                  <a:gd name="T10" fmla="*/ 12 w 14"/>
                  <a:gd name="T11" fmla="*/ 3 h 15"/>
                  <a:gd name="T12" fmla="*/ 10 w 14"/>
                  <a:gd name="T13" fmla="*/ 1 h 15"/>
                  <a:gd name="T14" fmla="*/ 4 w 14"/>
                  <a:gd name="T15" fmla="*/ 2 h 15"/>
                  <a:gd name="T16" fmla="*/ 1 w 14"/>
                  <a:gd name="T17" fmla="*/ 4 h 15"/>
                  <a:gd name="T18" fmla="*/ 0 w 14"/>
                  <a:gd name="T19" fmla="*/ 8 h 15"/>
                  <a:gd name="T20" fmla="*/ 5 w 14"/>
                  <a:gd name="T21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5">
                    <a:moveTo>
                      <a:pt x="5" y="14"/>
                    </a:moveTo>
                    <a:cubicBezTo>
                      <a:pt x="7" y="15"/>
                      <a:pt x="8" y="14"/>
                      <a:pt x="9" y="13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3" y="10"/>
                      <a:pt x="14" y="8"/>
                      <a:pt x="14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3" y="3"/>
                      <a:pt x="12" y="3"/>
                    </a:cubicBezTo>
                    <a:cubicBezTo>
                      <a:pt x="12" y="2"/>
                      <a:pt x="11" y="1"/>
                      <a:pt x="10" y="1"/>
                    </a:cubicBezTo>
                    <a:cubicBezTo>
                      <a:pt x="8" y="0"/>
                      <a:pt x="6" y="1"/>
                      <a:pt x="4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5"/>
                      <a:pt x="0" y="7"/>
                      <a:pt x="0" y="8"/>
                    </a:cubicBezTo>
                    <a:cubicBezTo>
                      <a:pt x="2" y="10"/>
                      <a:pt x="3" y="12"/>
                      <a:pt x="5" y="14"/>
                    </a:cubicBezTo>
                    <a:close/>
                  </a:path>
                </a:pathLst>
              </a:custGeom>
              <a:solidFill>
                <a:srgbClr val="FBD2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6" name="isliḍé"/>
              <p:cNvSpPr/>
              <p:nvPr/>
            </p:nvSpPr>
            <p:spPr bwMode="auto">
              <a:xfrm>
                <a:off x="4975226" y="2324101"/>
                <a:ext cx="34925" cy="34925"/>
              </a:xfrm>
              <a:custGeom>
                <a:avLst/>
                <a:gdLst>
                  <a:gd name="T0" fmla="*/ 5 w 12"/>
                  <a:gd name="T1" fmla="*/ 12 h 12"/>
                  <a:gd name="T2" fmla="*/ 9 w 12"/>
                  <a:gd name="T3" fmla="*/ 11 h 12"/>
                  <a:gd name="T4" fmla="*/ 11 w 12"/>
                  <a:gd name="T5" fmla="*/ 10 h 12"/>
                  <a:gd name="T6" fmla="*/ 12 w 12"/>
                  <a:gd name="T7" fmla="*/ 5 h 12"/>
                  <a:gd name="T8" fmla="*/ 12 w 12"/>
                  <a:gd name="T9" fmla="*/ 5 h 12"/>
                  <a:gd name="T10" fmla="*/ 11 w 12"/>
                  <a:gd name="T11" fmla="*/ 2 h 12"/>
                  <a:gd name="T12" fmla="*/ 9 w 12"/>
                  <a:gd name="T13" fmla="*/ 1 h 12"/>
                  <a:gd name="T14" fmla="*/ 4 w 12"/>
                  <a:gd name="T15" fmla="*/ 1 h 12"/>
                  <a:gd name="T16" fmla="*/ 1 w 12"/>
                  <a:gd name="T17" fmla="*/ 3 h 12"/>
                  <a:gd name="T18" fmla="*/ 1 w 12"/>
                  <a:gd name="T19" fmla="*/ 7 h 12"/>
                  <a:gd name="T20" fmla="*/ 5 w 12"/>
                  <a:gd name="T2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2">
                    <a:moveTo>
                      <a:pt x="5" y="12"/>
                    </a:moveTo>
                    <a:cubicBezTo>
                      <a:pt x="6" y="12"/>
                      <a:pt x="7" y="12"/>
                      <a:pt x="9" y="11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2" y="9"/>
                      <a:pt x="12" y="7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4"/>
                      <a:pt x="11" y="3"/>
                      <a:pt x="11" y="2"/>
                    </a:cubicBezTo>
                    <a:cubicBezTo>
                      <a:pt x="10" y="2"/>
                      <a:pt x="10" y="1"/>
                      <a:pt x="9" y="1"/>
                    </a:cubicBezTo>
                    <a:cubicBezTo>
                      <a:pt x="7" y="0"/>
                      <a:pt x="5" y="0"/>
                      <a:pt x="4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6"/>
                      <a:pt x="1" y="7"/>
                    </a:cubicBezTo>
                    <a:cubicBezTo>
                      <a:pt x="2" y="9"/>
                      <a:pt x="3" y="11"/>
                      <a:pt x="5" y="12"/>
                    </a:cubicBezTo>
                    <a:close/>
                  </a:path>
                </a:pathLst>
              </a:custGeom>
              <a:solidFill>
                <a:srgbClr val="FBD2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7" name="îśḻiḓê"/>
              <p:cNvSpPr/>
              <p:nvPr/>
            </p:nvSpPr>
            <p:spPr bwMode="auto">
              <a:xfrm>
                <a:off x="5089526" y="1535113"/>
                <a:ext cx="1125538" cy="782638"/>
              </a:xfrm>
              <a:custGeom>
                <a:avLst/>
                <a:gdLst>
                  <a:gd name="T0" fmla="*/ 383 w 383"/>
                  <a:gd name="T1" fmla="*/ 0 h 267"/>
                  <a:gd name="T2" fmla="*/ 158 w 383"/>
                  <a:gd name="T3" fmla="*/ 74 h 267"/>
                  <a:gd name="T4" fmla="*/ 0 w 383"/>
                  <a:gd name="T5" fmla="*/ 224 h 267"/>
                  <a:gd name="T6" fmla="*/ 55 w 383"/>
                  <a:gd name="T7" fmla="*/ 267 h 267"/>
                  <a:gd name="T8" fmla="*/ 178 w 383"/>
                  <a:gd name="T9" fmla="*/ 148 h 267"/>
                  <a:gd name="T10" fmla="*/ 337 w 383"/>
                  <a:gd name="T11" fmla="*/ 105 h 267"/>
                  <a:gd name="T12" fmla="*/ 383 w 383"/>
                  <a:gd name="T13" fmla="*/ 0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3" h="267">
                    <a:moveTo>
                      <a:pt x="383" y="0"/>
                    </a:moveTo>
                    <a:cubicBezTo>
                      <a:pt x="383" y="0"/>
                      <a:pt x="210" y="53"/>
                      <a:pt x="158" y="74"/>
                    </a:cubicBezTo>
                    <a:cubicBezTo>
                      <a:pt x="106" y="95"/>
                      <a:pt x="11" y="211"/>
                      <a:pt x="0" y="224"/>
                    </a:cubicBezTo>
                    <a:cubicBezTo>
                      <a:pt x="55" y="267"/>
                      <a:pt x="55" y="267"/>
                      <a:pt x="55" y="267"/>
                    </a:cubicBezTo>
                    <a:cubicBezTo>
                      <a:pt x="55" y="267"/>
                      <a:pt x="155" y="159"/>
                      <a:pt x="178" y="148"/>
                    </a:cubicBezTo>
                    <a:cubicBezTo>
                      <a:pt x="202" y="136"/>
                      <a:pt x="337" y="105"/>
                      <a:pt x="337" y="105"/>
                    </a:cubicBezTo>
                    <a:lnTo>
                      <a:pt x="383" y="0"/>
                    </a:lnTo>
                    <a:close/>
                  </a:path>
                </a:pathLst>
              </a:custGeom>
              <a:solidFill>
                <a:srgbClr val="0A64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8" name="ïš1íḋê"/>
              <p:cNvSpPr/>
              <p:nvPr/>
            </p:nvSpPr>
            <p:spPr bwMode="auto">
              <a:xfrm>
                <a:off x="5824538" y="1535113"/>
                <a:ext cx="390525" cy="369888"/>
              </a:xfrm>
              <a:custGeom>
                <a:avLst/>
                <a:gdLst>
                  <a:gd name="T0" fmla="*/ 17 w 133"/>
                  <a:gd name="T1" fmla="*/ 37 h 126"/>
                  <a:gd name="T2" fmla="*/ 0 w 133"/>
                  <a:gd name="T3" fmla="*/ 126 h 126"/>
                  <a:gd name="T4" fmla="*/ 87 w 133"/>
                  <a:gd name="T5" fmla="*/ 105 h 126"/>
                  <a:gd name="T6" fmla="*/ 133 w 133"/>
                  <a:gd name="T7" fmla="*/ 0 h 126"/>
                  <a:gd name="T8" fmla="*/ 17 w 133"/>
                  <a:gd name="T9" fmla="*/ 37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26">
                    <a:moveTo>
                      <a:pt x="17" y="37"/>
                    </a:moveTo>
                    <a:cubicBezTo>
                      <a:pt x="32" y="48"/>
                      <a:pt x="19" y="108"/>
                      <a:pt x="0" y="126"/>
                    </a:cubicBezTo>
                    <a:cubicBezTo>
                      <a:pt x="42" y="115"/>
                      <a:pt x="87" y="105"/>
                      <a:pt x="87" y="105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33" y="0"/>
                      <a:pt x="76" y="18"/>
                      <a:pt x="17" y="37"/>
                    </a:cubicBezTo>
                    <a:close/>
                  </a:path>
                </a:pathLst>
              </a:custGeom>
              <a:solidFill>
                <a:srgbClr val="0057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9" name="îSlíḓé"/>
              <p:cNvSpPr/>
              <p:nvPr/>
            </p:nvSpPr>
            <p:spPr bwMode="auto">
              <a:xfrm>
                <a:off x="5465763" y="1493838"/>
                <a:ext cx="1098550" cy="1317625"/>
              </a:xfrm>
              <a:custGeom>
                <a:avLst/>
                <a:gdLst>
                  <a:gd name="T0" fmla="*/ 347 w 374"/>
                  <a:gd name="T1" fmla="*/ 52 h 449"/>
                  <a:gd name="T2" fmla="*/ 263 w 374"/>
                  <a:gd name="T3" fmla="*/ 11 h 449"/>
                  <a:gd name="T4" fmla="*/ 98 w 374"/>
                  <a:gd name="T5" fmla="*/ 218 h 449"/>
                  <a:gd name="T6" fmla="*/ 0 w 374"/>
                  <a:gd name="T7" fmla="*/ 435 h 449"/>
                  <a:gd name="T8" fmla="*/ 250 w 374"/>
                  <a:gd name="T9" fmla="*/ 398 h 449"/>
                  <a:gd name="T10" fmla="*/ 285 w 374"/>
                  <a:gd name="T11" fmla="*/ 248 h 449"/>
                  <a:gd name="T12" fmla="*/ 347 w 374"/>
                  <a:gd name="T13" fmla="*/ 52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4" h="449">
                    <a:moveTo>
                      <a:pt x="347" y="52"/>
                    </a:moveTo>
                    <a:cubicBezTo>
                      <a:pt x="338" y="33"/>
                      <a:pt x="300" y="0"/>
                      <a:pt x="263" y="11"/>
                    </a:cubicBezTo>
                    <a:cubicBezTo>
                      <a:pt x="204" y="30"/>
                      <a:pt x="129" y="117"/>
                      <a:pt x="98" y="218"/>
                    </a:cubicBezTo>
                    <a:cubicBezTo>
                      <a:pt x="80" y="276"/>
                      <a:pt x="39" y="405"/>
                      <a:pt x="0" y="435"/>
                    </a:cubicBezTo>
                    <a:cubicBezTo>
                      <a:pt x="0" y="435"/>
                      <a:pt x="163" y="449"/>
                      <a:pt x="250" y="398"/>
                    </a:cubicBezTo>
                    <a:cubicBezTo>
                      <a:pt x="250" y="398"/>
                      <a:pt x="242" y="373"/>
                      <a:pt x="285" y="248"/>
                    </a:cubicBezTo>
                    <a:cubicBezTo>
                      <a:pt x="324" y="162"/>
                      <a:pt x="374" y="109"/>
                      <a:pt x="347" y="52"/>
                    </a:cubicBezTo>
                    <a:close/>
                  </a:path>
                </a:pathLst>
              </a:custGeom>
              <a:solidFill>
                <a:srgbClr val="0083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90" name="îSľîḍe"/>
              <p:cNvSpPr/>
              <p:nvPr/>
            </p:nvSpPr>
            <p:spPr bwMode="auto">
              <a:xfrm>
                <a:off x="6188076" y="1660526"/>
                <a:ext cx="368300" cy="628650"/>
              </a:xfrm>
              <a:custGeom>
                <a:avLst/>
                <a:gdLst>
                  <a:gd name="T0" fmla="*/ 67 w 125"/>
                  <a:gd name="T1" fmla="*/ 13 h 214"/>
                  <a:gd name="T2" fmla="*/ 26 w 125"/>
                  <a:gd name="T3" fmla="*/ 17 h 214"/>
                  <a:gd name="T4" fmla="*/ 32 w 125"/>
                  <a:gd name="T5" fmla="*/ 214 h 214"/>
                  <a:gd name="T6" fmla="*/ 39 w 125"/>
                  <a:gd name="T7" fmla="*/ 191 h 214"/>
                  <a:gd name="T8" fmla="*/ 103 w 125"/>
                  <a:gd name="T9" fmla="*/ 0 h 214"/>
                  <a:gd name="T10" fmla="*/ 67 w 125"/>
                  <a:gd name="T11" fmla="*/ 13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" h="214">
                    <a:moveTo>
                      <a:pt x="67" y="13"/>
                    </a:moveTo>
                    <a:cubicBezTo>
                      <a:pt x="55" y="18"/>
                      <a:pt x="30" y="5"/>
                      <a:pt x="26" y="17"/>
                    </a:cubicBezTo>
                    <a:cubicBezTo>
                      <a:pt x="0" y="94"/>
                      <a:pt x="32" y="169"/>
                      <a:pt x="32" y="214"/>
                    </a:cubicBezTo>
                    <a:cubicBezTo>
                      <a:pt x="34" y="207"/>
                      <a:pt x="37" y="199"/>
                      <a:pt x="39" y="191"/>
                    </a:cubicBezTo>
                    <a:cubicBezTo>
                      <a:pt x="77" y="107"/>
                      <a:pt x="125" y="55"/>
                      <a:pt x="103" y="0"/>
                    </a:cubicBezTo>
                    <a:cubicBezTo>
                      <a:pt x="91" y="5"/>
                      <a:pt x="79" y="9"/>
                      <a:pt x="67" y="13"/>
                    </a:cubicBezTo>
                    <a:close/>
                  </a:path>
                </a:pathLst>
              </a:custGeom>
              <a:solidFill>
                <a:srgbClr val="0A64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91" name="isḷïḓè"/>
              <p:cNvSpPr/>
              <p:nvPr/>
            </p:nvSpPr>
            <p:spPr bwMode="auto">
              <a:xfrm>
                <a:off x="7232651" y="2130426"/>
                <a:ext cx="373063" cy="279400"/>
              </a:xfrm>
              <a:custGeom>
                <a:avLst/>
                <a:gdLst>
                  <a:gd name="T0" fmla="*/ 20 w 127"/>
                  <a:gd name="T1" fmla="*/ 11 h 95"/>
                  <a:gd name="T2" fmla="*/ 44 w 127"/>
                  <a:gd name="T3" fmla="*/ 15 h 95"/>
                  <a:gd name="T4" fmla="*/ 53 w 127"/>
                  <a:gd name="T5" fmla="*/ 12 h 95"/>
                  <a:gd name="T6" fmla="*/ 55 w 127"/>
                  <a:gd name="T7" fmla="*/ 10 h 95"/>
                  <a:gd name="T8" fmla="*/ 75 w 127"/>
                  <a:gd name="T9" fmla="*/ 1 h 95"/>
                  <a:gd name="T10" fmla="*/ 96 w 127"/>
                  <a:gd name="T11" fmla="*/ 2 h 95"/>
                  <a:gd name="T12" fmla="*/ 107 w 127"/>
                  <a:gd name="T13" fmla="*/ 10 h 95"/>
                  <a:gd name="T14" fmla="*/ 108 w 127"/>
                  <a:gd name="T15" fmla="*/ 14 h 95"/>
                  <a:gd name="T16" fmla="*/ 119 w 127"/>
                  <a:gd name="T17" fmla="*/ 18 h 95"/>
                  <a:gd name="T18" fmla="*/ 126 w 127"/>
                  <a:gd name="T19" fmla="*/ 27 h 95"/>
                  <a:gd name="T20" fmla="*/ 124 w 127"/>
                  <a:gd name="T21" fmla="*/ 36 h 95"/>
                  <a:gd name="T22" fmla="*/ 125 w 127"/>
                  <a:gd name="T23" fmla="*/ 43 h 95"/>
                  <a:gd name="T24" fmla="*/ 125 w 127"/>
                  <a:gd name="T25" fmla="*/ 44 h 95"/>
                  <a:gd name="T26" fmla="*/ 123 w 127"/>
                  <a:gd name="T27" fmla="*/ 56 h 95"/>
                  <a:gd name="T28" fmla="*/ 122 w 127"/>
                  <a:gd name="T29" fmla="*/ 58 h 95"/>
                  <a:gd name="T30" fmla="*/ 120 w 127"/>
                  <a:gd name="T31" fmla="*/ 64 h 95"/>
                  <a:gd name="T32" fmla="*/ 119 w 127"/>
                  <a:gd name="T33" fmla="*/ 68 h 95"/>
                  <a:gd name="T34" fmla="*/ 117 w 127"/>
                  <a:gd name="T35" fmla="*/ 74 h 95"/>
                  <a:gd name="T36" fmla="*/ 115 w 127"/>
                  <a:gd name="T37" fmla="*/ 77 h 95"/>
                  <a:gd name="T38" fmla="*/ 113 w 127"/>
                  <a:gd name="T39" fmla="*/ 80 h 95"/>
                  <a:gd name="T40" fmla="*/ 111 w 127"/>
                  <a:gd name="T41" fmla="*/ 85 h 95"/>
                  <a:gd name="T42" fmla="*/ 95 w 127"/>
                  <a:gd name="T43" fmla="*/ 95 h 95"/>
                  <a:gd name="T44" fmla="*/ 54 w 127"/>
                  <a:gd name="T45" fmla="*/ 86 h 95"/>
                  <a:gd name="T46" fmla="*/ 43 w 127"/>
                  <a:gd name="T47" fmla="*/ 81 h 95"/>
                  <a:gd name="T48" fmla="*/ 39 w 127"/>
                  <a:gd name="T49" fmla="*/ 77 h 95"/>
                  <a:gd name="T50" fmla="*/ 30 w 127"/>
                  <a:gd name="T51" fmla="*/ 73 h 95"/>
                  <a:gd name="T52" fmla="*/ 9 w 127"/>
                  <a:gd name="T53" fmla="*/ 72 h 95"/>
                  <a:gd name="T54" fmla="*/ 2 w 127"/>
                  <a:gd name="T55" fmla="*/ 65 h 95"/>
                  <a:gd name="T56" fmla="*/ 2 w 127"/>
                  <a:gd name="T57" fmla="*/ 59 h 95"/>
                  <a:gd name="T58" fmla="*/ 11 w 127"/>
                  <a:gd name="T59" fmla="*/ 15 h 95"/>
                  <a:gd name="T60" fmla="*/ 20 w 127"/>
                  <a:gd name="T61" fmla="*/ 1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7" h="95">
                    <a:moveTo>
                      <a:pt x="20" y="11"/>
                    </a:moveTo>
                    <a:cubicBezTo>
                      <a:pt x="44" y="15"/>
                      <a:pt x="44" y="15"/>
                      <a:pt x="44" y="15"/>
                    </a:cubicBezTo>
                    <a:cubicBezTo>
                      <a:pt x="47" y="16"/>
                      <a:pt x="51" y="15"/>
                      <a:pt x="53" y="12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60" y="4"/>
                      <a:pt x="67" y="0"/>
                      <a:pt x="75" y="1"/>
                    </a:cubicBezTo>
                    <a:cubicBezTo>
                      <a:pt x="96" y="2"/>
                      <a:pt x="96" y="2"/>
                      <a:pt x="96" y="2"/>
                    </a:cubicBezTo>
                    <a:cubicBezTo>
                      <a:pt x="101" y="2"/>
                      <a:pt x="105" y="6"/>
                      <a:pt x="107" y="10"/>
                    </a:cubicBezTo>
                    <a:cubicBezTo>
                      <a:pt x="108" y="14"/>
                      <a:pt x="108" y="14"/>
                      <a:pt x="108" y="14"/>
                    </a:cubicBezTo>
                    <a:cubicBezTo>
                      <a:pt x="113" y="15"/>
                      <a:pt x="117" y="17"/>
                      <a:pt x="119" y="18"/>
                    </a:cubicBezTo>
                    <a:cubicBezTo>
                      <a:pt x="122" y="19"/>
                      <a:pt x="125" y="22"/>
                      <a:pt x="126" y="27"/>
                    </a:cubicBezTo>
                    <a:cubicBezTo>
                      <a:pt x="127" y="30"/>
                      <a:pt x="125" y="34"/>
                      <a:pt x="124" y="36"/>
                    </a:cubicBezTo>
                    <a:cubicBezTo>
                      <a:pt x="122" y="38"/>
                      <a:pt x="125" y="41"/>
                      <a:pt x="125" y="43"/>
                    </a:cubicBezTo>
                    <a:cubicBezTo>
                      <a:pt x="125" y="44"/>
                      <a:pt x="125" y="44"/>
                      <a:pt x="125" y="44"/>
                    </a:cubicBezTo>
                    <a:cubicBezTo>
                      <a:pt x="127" y="48"/>
                      <a:pt x="126" y="52"/>
                      <a:pt x="123" y="56"/>
                    </a:cubicBezTo>
                    <a:cubicBezTo>
                      <a:pt x="122" y="58"/>
                      <a:pt x="122" y="58"/>
                      <a:pt x="122" y="58"/>
                    </a:cubicBezTo>
                    <a:cubicBezTo>
                      <a:pt x="120" y="60"/>
                      <a:pt x="120" y="62"/>
                      <a:pt x="120" y="64"/>
                    </a:cubicBezTo>
                    <a:cubicBezTo>
                      <a:pt x="119" y="68"/>
                      <a:pt x="119" y="68"/>
                      <a:pt x="119" y="68"/>
                    </a:cubicBezTo>
                    <a:cubicBezTo>
                      <a:pt x="119" y="70"/>
                      <a:pt x="119" y="72"/>
                      <a:pt x="117" y="74"/>
                    </a:cubicBezTo>
                    <a:cubicBezTo>
                      <a:pt x="115" y="77"/>
                      <a:pt x="115" y="77"/>
                      <a:pt x="115" y="77"/>
                    </a:cubicBezTo>
                    <a:cubicBezTo>
                      <a:pt x="114" y="78"/>
                      <a:pt x="113" y="79"/>
                      <a:pt x="113" y="80"/>
                    </a:cubicBezTo>
                    <a:cubicBezTo>
                      <a:pt x="111" y="85"/>
                      <a:pt x="111" y="85"/>
                      <a:pt x="111" y="85"/>
                    </a:cubicBezTo>
                    <a:cubicBezTo>
                      <a:pt x="108" y="91"/>
                      <a:pt x="102" y="95"/>
                      <a:pt x="95" y="95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0" y="86"/>
                      <a:pt x="46" y="84"/>
                      <a:pt x="43" y="81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37" y="75"/>
                      <a:pt x="34" y="73"/>
                      <a:pt x="30" y="73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5" y="71"/>
                      <a:pt x="3" y="68"/>
                      <a:pt x="2" y="65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0" y="44"/>
                      <a:pt x="4" y="29"/>
                      <a:pt x="11" y="15"/>
                    </a:cubicBezTo>
                    <a:cubicBezTo>
                      <a:pt x="13" y="12"/>
                      <a:pt x="16" y="11"/>
                      <a:pt x="20" y="11"/>
                    </a:cubicBezTo>
                    <a:close/>
                  </a:path>
                </a:pathLst>
              </a:custGeom>
              <a:solidFill>
                <a:srgbClr val="FBD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92" name="íṧ1íḑe"/>
              <p:cNvSpPr/>
              <p:nvPr/>
            </p:nvSpPr>
            <p:spPr bwMode="auto">
              <a:xfrm>
                <a:off x="7461251" y="2147888"/>
                <a:ext cx="87313" cy="23813"/>
              </a:xfrm>
              <a:custGeom>
                <a:avLst/>
                <a:gdLst>
                  <a:gd name="T0" fmla="*/ 0 w 30"/>
                  <a:gd name="T1" fmla="*/ 4 h 8"/>
                  <a:gd name="T2" fmla="*/ 26 w 30"/>
                  <a:gd name="T3" fmla="*/ 0 h 8"/>
                  <a:gd name="T4" fmla="*/ 29 w 30"/>
                  <a:gd name="T5" fmla="*/ 4 h 8"/>
                  <a:gd name="T6" fmla="*/ 30 w 30"/>
                  <a:gd name="T7" fmla="*/ 8 h 8"/>
                  <a:gd name="T8" fmla="*/ 0 w 30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">
                    <a:moveTo>
                      <a:pt x="0" y="4"/>
                    </a:moveTo>
                    <a:cubicBezTo>
                      <a:pt x="7" y="4"/>
                      <a:pt x="25" y="3"/>
                      <a:pt x="26" y="0"/>
                    </a:cubicBezTo>
                    <a:cubicBezTo>
                      <a:pt x="27" y="1"/>
                      <a:pt x="28" y="2"/>
                      <a:pt x="29" y="4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27" y="8"/>
                      <a:pt x="3" y="4"/>
                      <a:pt x="0" y="4"/>
                    </a:cubicBezTo>
                    <a:close/>
                  </a:path>
                </a:pathLst>
              </a:custGeom>
              <a:solidFill>
                <a:srgbClr val="F8C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93" name="ïşľiḓè"/>
              <p:cNvSpPr/>
              <p:nvPr/>
            </p:nvSpPr>
            <p:spPr bwMode="auto">
              <a:xfrm>
                <a:off x="7319963" y="2165351"/>
                <a:ext cx="68263" cy="103188"/>
              </a:xfrm>
              <a:custGeom>
                <a:avLst/>
                <a:gdLst>
                  <a:gd name="T0" fmla="*/ 12 w 23"/>
                  <a:gd name="T1" fmla="*/ 31 h 35"/>
                  <a:gd name="T2" fmla="*/ 16 w 23"/>
                  <a:gd name="T3" fmla="*/ 13 h 35"/>
                  <a:gd name="T4" fmla="*/ 23 w 23"/>
                  <a:gd name="T5" fmla="*/ 0 h 35"/>
                  <a:gd name="T6" fmla="*/ 14 w 23"/>
                  <a:gd name="T7" fmla="*/ 3 h 35"/>
                  <a:gd name="T8" fmla="*/ 0 w 23"/>
                  <a:gd name="T9" fmla="*/ 1 h 35"/>
                  <a:gd name="T10" fmla="*/ 12 w 23"/>
                  <a:gd name="T11" fmla="*/ 3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35">
                    <a:moveTo>
                      <a:pt x="12" y="31"/>
                    </a:moveTo>
                    <a:cubicBezTo>
                      <a:pt x="14" y="35"/>
                      <a:pt x="13" y="27"/>
                      <a:pt x="16" y="13"/>
                    </a:cubicBezTo>
                    <a:cubicBezTo>
                      <a:pt x="18" y="6"/>
                      <a:pt x="23" y="0"/>
                      <a:pt x="23" y="0"/>
                    </a:cubicBezTo>
                    <a:cubicBezTo>
                      <a:pt x="21" y="3"/>
                      <a:pt x="17" y="4"/>
                      <a:pt x="14" y="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2" y="4"/>
                      <a:pt x="11" y="27"/>
                      <a:pt x="12" y="31"/>
                    </a:cubicBezTo>
                    <a:close/>
                  </a:path>
                </a:pathLst>
              </a:custGeom>
              <a:solidFill>
                <a:srgbClr val="F8C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94" name="î$1ïdè"/>
              <p:cNvSpPr/>
              <p:nvPr/>
            </p:nvSpPr>
            <p:spPr bwMode="auto">
              <a:xfrm>
                <a:off x="7537451" y="2185988"/>
                <a:ext cx="68263" cy="214313"/>
              </a:xfrm>
              <a:custGeom>
                <a:avLst/>
                <a:gdLst>
                  <a:gd name="T0" fmla="*/ 22 w 23"/>
                  <a:gd name="T1" fmla="*/ 8 h 73"/>
                  <a:gd name="T2" fmla="*/ 20 w 23"/>
                  <a:gd name="T3" fmla="*/ 17 h 73"/>
                  <a:gd name="T4" fmla="*/ 21 w 23"/>
                  <a:gd name="T5" fmla="*/ 24 h 73"/>
                  <a:gd name="T6" fmla="*/ 21 w 23"/>
                  <a:gd name="T7" fmla="*/ 25 h 73"/>
                  <a:gd name="T8" fmla="*/ 22 w 23"/>
                  <a:gd name="T9" fmla="*/ 27 h 73"/>
                  <a:gd name="T10" fmla="*/ 22 w 23"/>
                  <a:gd name="T11" fmla="*/ 30 h 73"/>
                  <a:gd name="T12" fmla="*/ 19 w 23"/>
                  <a:gd name="T13" fmla="*/ 37 h 73"/>
                  <a:gd name="T14" fmla="*/ 18 w 23"/>
                  <a:gd name="T15" fmla="*/ 39 h 73"/>
                  <a:gd name="T16" fmla="*/ 16 w 23"/>
                  <a:gd name="T17" fmla="*/ 45 h 73"/>
                  <a:gd name="T18" fmla="*/ 15 w 23"/>
                  <a:gd name="T19" fmla="*/ 49 h 73"/>
                  <a:gd name="T20" fmla="*/ 13 w 23"/>
                  <a:gd name="T21" fmla="*/ 55 h 73"/>
                  <a:gd name="T22" fmla="*/ 11 w 23"/>
                  <a:gd name="T23" fmla="*/ 58 h 73"/>
                  <a:gd name="T24" fmla="*/ 9 w 23"/>
                  <a:gd name="T25" fmla="*/ 61 h 73"/>
                  <a:gd name="T26" fmla="*/ 7 w 23"/>
                  <a:gd name="T27" fmla="*/ 66 h 73"/>
                  <a:gd name="T28" fmla="*/ 0 w 23"/>
                  <a:gd name="T29" fmla="*/ 73 h 73"/>
                  <a:gd name="T30" fmla="*/ 5 w 23"/>
                  <a:gd name="T31" fmla="*/ 60 h 73"/>
                  <a:gd name="T32" fmla="*/ 9 w 23"/>
                  <a:gd name="T33" fmla="*/ 53 h 73"/>
                  <a:gd name="T34" fmla="*/ 10 w 23"/>
                  <a:gd name="T35" fmla="*/ 48 h 73"/>
                  <a:gd name="T36" fmla="*/ 10 w 23"/>
                  <a:gd name="T37" fmla="*/ 42 h 73"/>
                  <a:gd name="T38" fmla="*/ 16 w 23"/>
                  <a:gd name="T39" fmla="*/ 27 h 73"/>
                  <a:gd name="T40" fmla="*/ 17 w 23"/>
                  <a:gd name="T41" fmla="*/ 13 h 73"/>
                  <a:gd name="T42" fmla="*/ 17 w 23"/>
                  <a:gd name="T43" fmla="*/ 0 h 73"/>
                  <a:gd name="T44" fmla="*/ 22 w 23"/>
                  <a:gd name="T45" fmla="*/ 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73">
                    <a:moveTo>
                      <a:pt x="22" y="8"/>
                    </a:moveTo>
                    <a:cubicBezTo>
                      <a:pt x="23" y="11"/>
                      <a:pt x="21" y="15"/>
                      <a:pt x="20" y="17"/>
                    </a:cubicBezTo>
                    <a:cubicBezTo>
                      <a:pt x="18" y="19"/>
                      <a:pt x="21" y="22"/>
                      <a:pt x="21" y="24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2" y="25"/>
                      <a:pt x="22" y="26"/>
                      <a:pt x="22" y="27"/>
                    </a:cubicBezTo>
                    <a:cubicBezTo>
                      <a:pt x="22" y="28"/>
                      <a:pt x="22" y="29"/>
                      <a:pt x="22" y="30"/>
                    </a:cubicBezTo>
                    <a:cubicBezTo>
                      <a:pt x="21" y="33"/>
                      <a:pt x="21" y="35"/>
                      <a:pt x="19" y="37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16" y="41"/>
                      <a:pt x="16" y="43"/>
                      <a:pt x="16" y="45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15" y="51"/>
                      <a:pt x="15" y="53"/>
                      <a:pt x="13" y="55"/>
                    </a:cubicBezTo>
                    <a:cubicBezTo>
                      <a:pt x="11" y="58"/>
                      <a:pt x="11" y="58"/>
                      <a:pt x="11" y="58"/>
                    </a:cubicBezTo>
                    <a:cubicBezTo>
                      <a:pt x="10" y="59"/>
                      <a:pt x="9" y="60"/>
                      <a:pt x="9" y="61"/>
                    </a:cubicBezTo>
                    <a:cubicBezTo>
                      <a:pt x="7" y="66"/>
                      <a:pt x="7" y="66"/>
                      <a:pt x="7" y="66"/>
                    </a:cubicBezTo>
                    <a:cubicBezTo>
                      <a:pt x="5" y="69"/>
                      <a:pt x="3" y="72"/>
                      <a:pt x="0" y="73"/>
                    </a:cubicBezTo>
                    <a:cubicBezTo>
                      <a:pt x="2" y="72"/>
                      <a:pt x="5" y="68"/>
                      <a:pt x="5" y="60"/>
                    </a:cubicBezTo>
                    <a:cubicBezTo>
                      <a:pt x="5" y="57"/>
                      <a:pt x="8" y="55"/>
                      <a:pt x="9" y="53"/>
                    </a:cubicBezTo>
                    <a:cubicBezTo>
                      <a:pt x="10" y="51"/>
                      <a:pt x="10" y="50"/>
                      <a:pt x="10" y="48"/>
                    </a:cubicBezTo>
                    <a:cubicBezTo>
                      <a:pt x="11" y="46"/>
                      <a:pt x="10" y="44"/>
                      <a:pt x="10" y="42"/>
                    </a:cubicBezTo>
                    <a:cubicBezTo>
                      <a:pt x="10" y="37"/>
                      <a:pt x="16" y="36"/>
                      <a:pt x="16" y="27"/>
                    </a:cubicBezTo>
                    <a:cubicBezTo>
                      <a:pt x="16" y="19"/>
                      <a:pt x="13" y="19"/>
                      <a:pt x="17" y="13"/>
                    </a:cubicBezTo>
                    <a:cubicBezTo>
                      <a:pt x="19" y="9"/>
                      <a:pt x="19" y="5"/>
                      <a:pt x="17" y="0"/>
                    </a:cubicBezTo>
                    <a:cubicBezTo>
                      <a:pt x="20" y="1"/>
                      <a:pt x="22" y="4"/>
                      <a:pt x="22" y="8"/>
                    </a:cubicBezTo>
                    <a:close/>
                  </a:path>
                </a:pathLst>
              </a:custGeom>
              <a:solidFill>
                <a:srgbClr val="F8C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95" name="ïṧlîḑè"/>
              <p:cNvSpPr/>
              <p:nvPr/>
            </p:nvSpPr>
            <p:spPr bwMode="auto">
              <a:xfrm>
                <a:off x="7302501" y="2286001"/>
                <a:ext cx="65088" cy="87313"/>
              </a:xfrm>
              <a:custGeom>
                <a:avLst/>
                <a:gdLst>
                  <a:gd name="T0" fmla="*/ 17 w 22"/>
                  <a:gd name="T1" fmla="*/ 3 h 30"/>
                  <a:gd name="T2" fmla="*/ 0 w 22"/>
                  <a:gd name="T3" fmla="*/ 20 h 30"/>
                  <a:gd name="T4" fmla="*/ 6 w 22"/>
                  <a:gd name="T5" fmla="*/ 20 h 30"/>
                  <a:gd name="T6" fmla="*/ 15 w 22"/>
                  <a:gd name="T7" fmla="*/ 24 h 30"/>
                  <a:gd name="T8" fmla="*/ 19 w 22"/>
                  <a:gd name="T9" fmla="*/ 28 h 30"/>
                  <a:gd name="T10" fmla="*/ 22 w 22"/>
                  <a:gd name="T11" fmla="*/ 30 h 30"/>
                  <a:gd name="T12" fmla="*/ 16 w 22"/>
                  <a:gd name="T13" fmla="*/ 19 h 30"/>
                  <a:gd name="T14" fmla="*/ 17 w 22"/>
                  <a:gd name="T1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30">
                    <a:moveTo>
                      <a:pt x="17" y="3"/>
                    </a:moveTo>
                    <a:cubicBezTo>
                      <a:pt x="16" y="0"/>
                      <a:pt x="10" y="20"/>
                      <a:pt x="0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10" y="20"/>
                      <a:pt x="13" y="22"/>
                      <a:pt x="15" y="24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20" y="29"/>
                      <a:pt x="21" y="30"/>
                      <a:pt x="22" y="30"/>
                    </a:cubicBezTo>
                    <a:cubicBezTo>
                      <a:pt x="19" y="28"/>
                      <a:pt x="17" y="25"/>
                      <a:pt x="16" y="19"/>
                    </a:cubicBezTo>
                    <a:cubicBezTo>
                      <a:pt x="15" y="13"/>
                      <a:pt x="17" y="4"/>
                      <a:pt x="17" y="3"/>
                    </a:cubicBezTo>
                    <a:close/>
                  </a:path>
                </a:pathLst>
              </a:custGeom>
              <a:solidFill>
                <a:srgbClr val="F8C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96" name="isḻîḓé"/>
              <p:cNvSpPr/>
              <p:nvPr/>
            </p:nvSpPr>
            <p:spPr bwMode="auto">
              <a:xfrm>
                <a:off x="6218238" y="1498601"/>
                <a:ext cx="1116013" cy="901700"/>
              </a:xfrm>
              <a:custGeom>
                <a:avLst/>
                <a:gdLst>
                  <a:gd name="T0" fmla="*/ 85 w 380"/>
                  <a:gd name="T1" fmla="*/ 41 h 307"/>
                  <a:gd name="T2" fmla="*/ 188 w 380"/>
                  <a:gd name="T3" fmla="*/ 186 h 307"/>
                  <a:gd name="T4" fmla="*/ 380 w 380"/>
                  <a:gd name="T5" fmla="*/ 226 h 307"/>
                  <a:gd name="T6" fmla="*/ 363 w 380"/>
                  <a:gd name="T7" fmla="*/ 307 h 307"/>
                  <a:gd name="T8" fmla="*/ 160 w 380"/>
                  <a:gd name="T9" fmla="*/ 271 h 307"/>
                  <a:gd name="T10" fmla="*/ 14 w 380"/>
                  <a:gd name="T11" fmla="*/ 113 h 307"/>
                  <a:gd name="T12" fmla="*/ 85 w 380"/>
                  <a:gd name="T13" fmla="*/ 41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0" h="307">
                    <a:moveTo>
                      <a:pt x="85" y="41"/>
                    </a:moveTo>
                    <a:cubicBezTo>
                      <a:pt x="85" y="41"/>
                      <a:pt x="173" y="174"/>
                      <a:pt x="188" y="186"/>
                    </a:cubicBezTo>
                    <a:cubicBezTo>
                      <a:pt x="203" y="199"/>
                      <a:pt x="362" y="222"/>
                      <a:pt x="380" y="226"/>
                    </a:cubicBezTo>
                    <a:cubicBezTo>
                      <a:pt x="363" y="307"/>
                      <a:pt x="363" y="307"/>
                      <a:pt x="363" y="307"/>
                    </a:cubicBezTo>
                    <a:cubicBezTo>
                      <a:pt x="363" y="307"/>
                      <a:pt x="174" y="282"/>
                      <a:pt x="160" y="271"/>
                    </a:cubicBezTo>
                    <a:cubicBezTo>
                      <a:pt x="147" y="259"/>
                      <a:pt x="34" y="178"/>
                      <a:pt x="14" y="113"/>
                    </a:cubicBezTo>
                    <a:cubicBezTo>
                      <a:pt x="0" y="71"/>
                      <a:pt x="46" y="0"/>
                      <a:pt x="85" y="41"/>
                    </a:cubicBezTo>
                    <a:close/>
                  </a:path>
                </a:pathLst>
              </a:custGeom>
              <a:solidFill>
                <a:srgbClr val="328B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</p:grpSp>
      <p:sp>
        <p:nvSpPr>
          <p:cNvPr id="106" name="标题 1"/>
          <p:cNvSpPr txBox="1"/>
          <p:nvPr/>
        </p:nvSpPr>
        <p:spPr>
          <a:xfrm>
            <a:off x="804243" y="91352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804244" y="739352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3135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914020"/>
            <a:ext cx="10858500" cy="3783844"/>
            <a:chOff x="660400" y="1914020"/>
            <a:chExt cx="10858500" cy="3783844"/>
          </a:xfrm>
        </p:grpSpPr>
        <p:sp>
          <p:nvSpPr>
            <p:cNvPr id="4" name="ïṣlîdè"/>
            <p:cNvSpPr/>
            <p:nvPr/>
          </p:nvSpPr>
          <p:spPr>
            <a:xfrm>
              <a:off x="7109114" y="2324087"/>
              <a:ext cx="1670364" cy="148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31" y="0"/>
                  </a:moveTo>
                  <a:lnTo>
                    <a:pt x="4125" y="12945"/>
                  </a:lnTo>
                  <a:lnTo>
                    <a:pt x="0" y="21600"/>
                  </a:lnTo>
                  <a:lnTo>
                    <a:pt x="21600" y="7769"/>
                  </a:lnTo>
                  <a:lnTo>
                    <a:pt x="1713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5" name="is1îďê"/>
            <p:cNvSpPr/>
            <p:nvPr/>
          </p:nvSpPr>
          <p:spPr>
            <a:xfrm>
              <a:off x="6602557" y="3201649"/>
              <a:ext cx="2689783" cy="154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39" y="0"/>
                  </a:moveTo>
                  <a:lnTo>
                    <a:pt x="2561" y="13286"/>
                  </a:lnTo>
                  <a:lnTo>
                    <a:pt x="0" y="21600"/>
                  </a:lnTo>
                  <a:lnTo>
                    <a:pt x="21600" y="8314"/>
                  </a:lnTo>
                  <a:cubicBezTo>
                    <a:pt x="21600" y="8314"/>
                    <a:pt x="19039" y="0"/>
                    <a:pt x="1903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6" name="íšlîdê"/>
            <p:cNvSpPr/>
            <p:nvPr/>
          </p:nvSpPr>
          <p:spPr>
            <a:xfrm>
              <a:off x="6096000" y="4153193"/>
              <a:ext cx="3709201" cy="154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43" y="0"/>
                  </a:moveTo>
                  <a:lnTo>
                    <a:pt x="1857" y="13286"/>
                  </a:lnTo>
                  <a:lnTo>
                    <a:pt x="0" y="21600"/>
                  </a:lnTo>
                  <a:lnTo>
                    <a:pt x="21600" y="8314"/>
                  </a:lnTo>
                  <a:cubicBezTo>
                    <a:pt x="21600" y="8314"/>
                    <a:pt x="19743" y="0"/>
                    <a:pt x="19743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7" name="ïŝlíḍe"/>
            <p:cNvSpPr/>
            <p:nvPr/>
          </p:nvSpPr>
          <p:spPr>
            <a:xfrm>
              <a:off x="6096001" y="5104735"/>
              <a:ext cx="4218898" cy="59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67" y="0"/>
                  </a:lnTo>
                  <a:lnTo>
                    <a:pt x="1633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defRPr>
                  <a:solidFill>
                    <a:srgbClr val="4C4C4C"/>
                  </a:solidFill>
                </a:defRPr>
              </a:pPr>
              <a:endParaRPr lang="en-US" sz="28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islîḍé"/>
            <p:cNvSpPr/>
            <p:nvPr/>
          </p:nvSpPr>
          <p:spPr>
            <a:xfrm>
              <a:off x="7615672" y="1914020"/>
              <a:ext cx="1165160" cy="94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>
                  <a:solidFill>
                    <a:srgbClr val="4C4C4C"/>
                  </a:solidFill>
                </a:defRPr>
              </a:pPr>
              <a:endParaRPr lang="en-US" sz="28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9" name="îŝ1iḓè"/>
            <p:cNvSpPr/>
            <p:nvPr/>
          </p:nvSpPr>
          <p:spPr>
            <a:xfrm>
              <a:off x="7109115" y="3201649"/>
              <a:ext cx="2180073" cy="5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8440" y="0"/>
                  </a:lnTo>
                  <a:cubicBezTo>
                    <a:pt x="18440" y="0"/>
                    <a:pt x="3160" y="0"/>
                    <a:pt x="3160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defRPr>
                  <a:solidFill>
                    <a:srgbClr val="4C4C4C"/>
                  </a:solidFill>
                </a:defRPr>
              </a:pPr>
              <a:endParaRPr lang="en-US" sz="28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0" name="iślidè"/>
            <p:cNvSpPr/>
            <p:nvPr/>
          </p:nvSpPr>
          <p:spPr>
            <a:xfrm>
              <a:off x="6602559" y="4153192"/>
              <a:ext cx="3199490" cy="59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9447" y="0"/>
                  </a:lnTo>
                  <a:cubicBezTo>
                    <a:pt x="19447" y="0"/>
                    <a:pt x="2153" y="0"/>
                    <a:pt x="2153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defRPr>
                  <a:solidFill>
                    <a:srgbClr val="4C4C4C"/>
                  </a:solidFill>
                </a:defRPr>
              </a:pPr>
              <a:endParaRPr lang="en-US" sz="28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1" name="ïṥļíḑê"/>
            <p:cNvSpPr/>
            <p:nvPr/>
          </p:nvSpPr>
          <p:spPr bwMode="auto">
            <a:xfrm>
              <a:off x="8031749" y="5243876"/>
              <a:ext cx="347401" cy="314846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2" name="ïṣliḍe"/>
            <p:cNvSpPr/>
            <p:nvPr/>
          </p:nvSpPr>
          <p:spPr bwMode="auto">
            <a:xfrm>
              <a:off x="8031749" y="4292337"/>
              <a:ext cx="347401" cy="314846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3" name="îṣ1iḍê"/>
            <p:cNvSpPr/>
            <p:nvPr/>
          </p:nvSpPr>
          <p:spPr bwMode="auto">
            <a:xfrm>
              <a:off x="8031749" y="3340798"/>
              <a:ext cx="347401" cy="314846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4" name="íṩḷîde"/>
            <p:cNvSpPr/>
            <p:nvPr/>
          </p:nvSpPr>
          <p:spPr bwMode="auto">
            <a:xfrm>
              <a:off x="8031749" y="2360684"/>
              <a:ext cx="347401" cy="314846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5" name="î$1ïḍé"/>
            <p:cNvSpPr txBox="1"/>
            <p:nvPr/>
          </p:nvSpPr>
          <p:spPr>
            <a:xfrm>
              <a:off x="10107038" y="5100098"/>
              <a:ext cx="1411862" cy="42052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400" b="1" dirty="0">
                  <a:ea typeface="阿里巴巴普惠体" panose="00020600040101010101" pitchFamily="18" charset="-122"/>
                </a:rPr>
                <a:t>点此添加内容</a:t>
              </a:r>
              <a:endParaRPr lang="id-ID" altLang="zh-CN" sz="14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6" name="îšļïḑê"/>
            <p:cNvSpPr txBox="1"/>
            <p:nvPr/>
          </p:nvSpPr>
          <p:spPr>
            <a:xfrm>
              <a:off x="9602677" y="4139034"/>
              <a:ext cx="1411862" cy="42052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400" b="1" dirty="0">
                  <a:ea typeface="阿里巴巴普惠体" panose="00020600040101010101" pitchFamily="18" charset="-122"/>
                </a:rPr>
                <a:t>点此添加内容</a:t>
              </a:r>
              <a:endParaRPr lang="id-ID" altLang="zh-CN" sz="14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7" name="îṣľiḓê"/>
            <p:cNvSpPr txBox="1"/>
            <p:nvPr/>
          </p:nvSpPr>
          <p:spPr>
            <a:xfrm>
              <a:off x="9155002" y="3218738"/>
              <a:ext cx="1411862" cy="42052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400" b="1" dirty="0">
                  <a:ea typeface="阿里巴巴普惠体" panose="00020600040101010101" pitchFamily="18" charset="-122"/>
                </a:rPr>
                <a:t>点此添加内容</a:t>
              </a:r>
              <a:endParaRPr lang="id-ID" altLang="zh-CN" sz="14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8" name="íṥlïḍe"/>
            <p:cNvSpPr txBox="1"/>
            <p:nvPr/>
          </p:nvSpPr>
          <p:spPr>
            <a:xfrm>
              <a:off x="8593027" y="2174971"/>
              <a:ext cx="1411862" cy="42052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400" b="1" dirty="0">
                  <a:ea typeface="阿里巴巴普惠体" panose="00020600040101010101" pitchFamily="18" charset="-122"/>
                </a:rPr>
                <a:t>点此添加内容</a:t>
              </a:r>
              <a:endParaRPr lang="id-ID" sz="1400" b="1" dirty="0">
                <a:ea typeface="阿里巴巴普惠体" panose="00020600040101010101" pitchFamily="18" charset="-122"/>
              </a:endParaRPr>
            </a:p>
          </p:txBody>
        </p:sp>
        <p:grpSp>
          <p:nvGrpSpPr>
            <p:cNvPr id="19" name="îş1ïḋé"/>
            <p:cNvGrpSpPr/>
            <p:nvPr/>
          </p:nvGrpSpPr>
          <p:grpSpPr>
            <a:xfrm>
              <a:off x="660400" y="1947620"/>
              <a:ext cx="2587625" cy="1254029"/>
              <a:chOff x="660400" y="1947620"/>
              <a:chExt cx="2587625" cy="1254029"/>
            </a:xfrm>
          </p:grpSpPr>
          <p:grpSp>
            <p:nvGrpSpPr>
              <p:cNvPr id="35" name="iSļïḓê"/>
              <p:cNvGrpSpPr/>
              <p:nvPr/>
            </p:nvGrpSpPr>
            <p:grpSpPr>
              <a:xfrm>
                <a:off x="660400" y="1947620"/>
                <a:ext cx="2587625" cy="1254029"/>
                <a:chOff x="660400" y="2174971"/>
                <a:chExt cx="2644775" cy="1254029"/>
              </a:xfrm>
            </p:grpSpPr>
            <p:sp>
              <p:nvSpPr>
                <p:cNvPr id="37" name="iSḷiḓé"/>
                <p:cNvSpPr/>
                <p:nvPr/>
              </p:nvSpPr>
              <p:spPr>
                <a:xfrm>
                  <a:off x="660400" y="2174971"/>
                  <a:ext cx="2644775" cy="377640"/>
                </a:xfrm>
                <a:prstGeom prst="rect">
                  <a:avLst/>
                </a:prstGeom>
                <a:noFill/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/>
                <a:p>
                  <a:r>
                    <a:rPr lang="zh-CN" altLang="en-US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添加标题内容</a:t>
                  </a:r>
                  <a:endParaRPr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8" name="î$ļíḓè"/>
                <p:cNvSpPr/>
                <p:nvPr/>
              </p:nvSpPr>
              <p:spPr bwMode="auto">
                <a:xfrm>
                  <a:off x="660400" y="2552611"/>
                  <a:ext cx="2644775" cy="876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defTabSz="914400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  <a:p>
                  <a:pPr defTabSz="914400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en-US" altLang="zh-CN" sz="1100" dirty="0">
                    <a:ea typeface="阿里巴巴普惠体" panose="00020600040101010101" pitchFamily="18" charset="-122"/>
                  </a:endParaRPr>
                </a:p>
              </p:txBody>
            </p:sp>
          </p:grpSp>
          <p:cxnSp>
            <p:nvCxnSpPr>
              <p:cNvPr id="36" name="直接连接符 35"/>
              <p:cNvCxnSpPr/>
              <p:nvPr/>
            </p:nvCxnSpPr>
            <p:spPr>
              <a:xfrm>
                <a:off x="660400" y="1947620"/>
                <a:ext cx="0" cy="1254029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ïṣ1iḍe"/>
            <p:cNvGrpSpPr/>
            <p:nvPr/>
          </p:nvGrpSpPr>
          <p:grpSpPr>
            <a:xfrm>
              <a:off x="660400" y="3794784"/>
              <a:ext cx="2587625" cy="1254029"/>
              <a:chOff x="660400" y="1947620"/>
              <a:chExt cx="2587625" cy="1254029"/>
            </a:xfrm>
          </p:grpSpPr>
          <p:grpSp>
            <p:nvGrpSpPr>
              <p:cNvPr id="31" name="îšľïḑe"/>
              <p:cNvGrpSpPr/>
              <p:nvPr/>
            </p:nvGrpSpPr>
            <p:grpSpPr>
              <a:xfrm>
                <a:off x="660400" y="1947620"/>
                <a:ext cx="2587625" cy="1254029"/>
                <a:chOff x="660400" y="2174971"/>
                <a:chExt cx="2644775" cy="1254029"/>
              </a:xfrm>
            </p:grpSpPr>
            <p:sp>
              <p:nvSpPr>
                <p:cNvPr id="33" name="ïslíḍé"/>
                <p:cNvSpPr/>
                <p:nvPr/>
              </p:nvSpPr>
              <p:spPr>
                <a:xfrm>
                  <a:off x="660400" y="2174971"/>
                  <a:ext cx="2644775" cy="377640"/>
                </a:xfrm>
                <a:prstGeom prst="rect">
                  <a:avLst/>
                </a:prstGeom>
                <a:noFill/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/>
                <a:p>
                  <a:r>
                    <a:rPr lang="zh-CN" altLang="en-US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添加标题内容</a:t>
                  </a:r>
                </a:p>
              </p:txBody>
            </p:sp>
            <p:sp>
              <p:nvSpPr>
                <p:cNvPr id="34" name="îṧḻiḑê"/>
                <p:cNvSpPr/>
                <p:nvPr/>
              </p:nvSpPr>
              <p:spPr bwMode="auto">
                <a:xfrm>
                  <a:off x="660400" y="2552611"/>
                  <a:ext cx="2644775" cy="876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defTabSz="914400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  <a:p>
                  <a:pPr defTabSz="914400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en-US" altLang="zh-CN" sz="1100" dirty="0">
                    <a:ea typeface="阿里巴巴普惠体" panose="00020600040101010101" pitchFamily="18" charset="-122"/>
                  </a:endParaRPr>
                </a:p>
              </p:txBody>
            </p:sp>
          </p:grpSp>
          <p:cxnSp>
            <p:nvCxnSpPr>
              <p:cNvPr id="32" name="直接连接符 31"/>
              <p:cNvCxnSpPr/>
              <p:nvPr/>
            </p:nvCxnSpPr>
            <p:spPr>
              <a:xfrm>
                <a:off x="660400" y="1947620"/>
                <a:ext cx="0" cy="1254029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íŝľîḓe"/>
            <p:cNvGrpSpPr/>
            <p:nvPr/>
          </p:nvGrpSpPr>
          <p:grpSpPr>
            <a:xfrm>
              <a:off x="3962550" y="1947620"/>
              <a:ext cx="2587625" cy="1254029"/>
              <a:chOff x="660400" y="1947620"/>
              <a:chExt cx="2587625" cy="1254029"/>
            </a:xfrm>
          </p:grpSpPr>
          <p:grpSp>
            <p:nvGrpSpPr>
              <p:cNvPr id="27" name="ïṩḷiḋe"/>
              <p:cNvGrpSpPr/>
              <p:nvPr/>
            </p:nvGrpSpPr>
            <p:grpSpPr>
              <a:xfrm>
                <a:off x="660400" y="1947620"/>
                <a:ext cx="2587625" cy="1254029"/>
                <a:chOff x="660400" y="2174971"/>
                <a:chExt cx="2644775" cy="1254029"/>
              </a:xfrm>
            </p:grpSpPr>
            <p:sp>
              <p:nvSpPr>
                <p:cNvPr id="29" name="íSḷïdè"/>
                <p:cNvSpPr/>
                <p:nvPr/>
              </p:nvSpPr>
              <p:spPr>
                <a:xfrm>
                  <a:off x="660400" y="2174971"/>
                  <a:ext cx="2644775" cy="377640"/>
                </a:xfrm>
                <a:prstGeom prst="rect">
                  <a:avLst/>
                </a:prstGeom>
                <a:noFill/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/>
                <a:p>
                  <a:r>
                    <a:rPr lang="zh-CN" altLang="en-US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添加标题内容</a:t>
                  </a:r>
                </a:p>
              </p:txBody>
            </p:sp>
            <p:sp>
              <p:nvSpPr>
                <p:cNvPr id="30" name="ïṧḷïḑè"/>
                <p:cNvSpPr/>
                <p:nvPr/>
              </p:nvSpPr>
              <p:spPr bwMode="auto">
                <a:xfrm>
                  <a:off x="660400" y="2552611"/>
                  <a:ext cx="2644775" cy="876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defTabSz="914400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28" name="直接连接符 27"/>
              <p:cNvCxnSpPr/>
              <p:nvPr/>
            </p:nvCxnSpPr>
            <p:spPr>
              <a:xfrm>
                <a:off x="660400" y="1947620"/>
                <a:ext cx="0" cy="1254029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í$ļiḓé"/>
            <p:cNvGrpSpPr/>
            <p:nvPr/>
          </p:nvGrpSpPr>
          <p:grpSpPr>
            <a:xfrm>
              <a:off x="3962550" y="3794784"/>
              <a:ext cx="2587625" cy="1254029"/>
              <a:chOff x="660400" y="1947620"/>
              <a:chExt cx="2587625" cy="1254029"/>
            </a:xfrm>
          </p:grpSpPr>
          <p:grpSp>
            <p:nvGrpSpPr>
              <p:cNvPr id="23" name="ïšḷídé"/>
              <p:cNvGrpSpPr/>
              <p:nvPr/>
            </p:nvGrpSpPr>
            <p:grpSpPr>
              <a:xfrm>
                <a:off x="660400" y="1947620"/>
                <a:ext cx="2587625" cy="1254029"/>
                <a:chOff x="660400" y="2174971"/>
                <a:chExt cx="2644775" cy="1254029"/>
              </a:xfrm>
            </p:grpSpPr>
            <p:sp>
              <p:nvSpPr>
                <p:cNvPr id="25" name="ïṩ1ïḍè"/>
                <p:cNvSpPr/>
                <p:nvPr/>
              </p:nvSpPr>
              <p:spPr>
                <a:xfrm>
                  <a:off x="660400" y="2174971"/>
                  <a:ext cx="2644775" cy="377640"/>
                </a:xfrm>
                <a:prstGeom prst="rect">
                  <a:avLst/>
                </a:prstGeom>
                <a:noFill/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/>
                <a:p>
                  <a:r>
                    <a:rPr lang="zh-CN" altLang="en-US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添加标题内容</a:t>
                  </a:r>
                </a:p>
              </p:txBody>
            </p:sp>
            <p:sp>
              <p:nvSpPr>
                <p:cNvPr id="26" name="íśḻiḍé"/>
                <p:cNvSpPr/>
                <p:nvPr/>
              </p:nvSpPr>
              <p:spPr bwMode="auto">
                <a:xfrm>
                  <a:off x="660400" y="2552611"/>
                  <a:ext cx="2644775" cy="876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defTabSz="914400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24" name="直接连接符 23"/>
              <p:cNvCxnSpPr/>
              <p:nvPr/>
            </p:nvCxnSpPr>
            <p:spPr>
              <a:xfrm>
                <a:off x="660400" y="1947620"/>
                <a:ext cx="0" cy="1254029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标题 1"/>
          <p:cNvSpPr txBox="1"/>
          <p:nvPr/>
        </p:nvSpPr>
        <p:spPr>
          <a:xfrm>
            <a:off x="804243" y="375439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04244" y="1023439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313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399" y="1432873"/>
            <a:ext cx="10858501" cy="4037878"/>
            <a:chOff x="660399" y="1432873"/>
            <a:chExt cx="10858501" cy="4037878"/>
          </a:xfrm>
        </p:grpSpPr>
        <p:sp>
          <p:nvSpPr>
            <p:cNvPr id="4" name="íśḻïḍè"/>
            <p:cNvSpPr/>
            <p:nvPr/>
          </p:nvSpPr>
          <p:spPr>
            <a:xfrm>
              <a:off x="5245699" y="2427491"/>
              <a:ext cx="992734" cy="148873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5" name="iŝliḋé"/>
            <p:cNvSpPr/>
            <p:nvPr/>
          </p:nvSpPr>
          <p:spPr>
            <a:xfrm>
              <a:off x="7878738" y="2418939"/>
              <a:ext cx="992734" cy="148873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6" name="iŝlíďe"/>
            <p:cNvSpPr/>
            <p:nvPr/>
          </p:nvSpPr>
          <p:spPr>
            <a:xfrm>
              <a:off x="2612660" y="2436043"/>
              <a:ext cx="992734" cy="1488730"/>
            </a:xfrm>
            <a:prstGeom prst="rect">
              <a:avLst/>
            </a:prstGeom>
            <a:solidFill>
              <a:srgbClr val="AC44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7" name="iŝlïḓe"/>
            <p:cNvSpPr/>
            <p:nvPr/>
          </p:nvSpPr>
          <p:spPr>
            <a:xfrm>
              <a:off x="660399" y="2614925"/>
              <a:ext cx="10858500" cy="1142885"/>
            </a:xfrm>
            <a:prstGeom prst="homePlate">
              <a:avLst>
                <a:gd name="adj" fmla="val 44828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íṣlïdé"/>
            <p:cNvSpPr/>
            <p:nvPr/>
          </p:nvSpPr>
          <p:spPr>
            <a:xfrm>
              <a:off x="2612660" y="2427491"/>
              <a:ext cx="1520706" cy="1505835"/>
            </a:xfrm>
            <a:prstGeom prst="chevron">
              <a:avLst>
                <a:gd name="adj" fmla="val 34352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9" name="isļïḋé"/>
            <p:cNvSpPr/>
            <p:nvPr/>
          </p:nvSpPr>
          <p:spPr>
            <a:xfrm>
              <a:off x="5245699" y="2418939"/>
              <a:ext cx="1520706" cy="1505835"/>
            </a:xfrm>
            <a:prstGeom prst="chevron">
              <a:avLst>
                <a:gd name="adj" fmla="val 3435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10" name="í$1idé"/>
            <p:cNvSpPr/>
            <p:nvPr/>
          </p:nvSpPr>
          <p:spPr>
            <a:xfrm>
              <a:off x="7878738" y="2410387"/>
              <a:ext cx="1520706" cy="1505835"/>
            </a:xfrm>
            <a:prstGeom prst="chevron">
              <a:avLst>
                <a:gd name="adj" fmla="val 3435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11" name="ïśḻiďe"/>
            <p:cNvSpPr/>
            <p:nvPr/>
          </p:nvSpPr>
          <p:spPr bwMode="auto">
            <a:xfrm>
              <a:off x="3305158" y="2948111"/>
              <a:ext cx="432032" cy="430384"/>
            </a:xfrm>
            <a:custGeom>
              <a:avLst/>
              <a:gdLst>
                <a:gd name="connsiteX0" fmla="*/ 295780 w 336635"/>
                <a:gd name="connsiteY0" fmla="*/ 150213 h 335351"/>
                <a:gd name="connsiteX1" fmla="*/ 259128 w 336635"/>
                <a:gd name="connsiteY1" fmla="*/ 257550 h 335351"/>
                <a:gd name="connsiteX2" fmla="*/ 151791 w 336635"/>
                <a:gd name="connsiteY2" fmla="*/ 294202 h 335351"/>
                <a:gd name="connsiteX3" fmla="*/ 227713 w 336635"/>
                <a:gd name="connsiteY3" fmla="*/ 226135 h 335351"/>
                <a:gd name="connsiteX4" fmla="*/ 295780 w 336635"/>
                <a:gd name="connsiteY4" fmla="*/ 150213 h 335351"/>
                <a:gd name="connsiteX5" fmla="*/ 103605 w 336635"/>
                <a:gd name="connsiteY5" fmla="*/ 89611 h 335351"/>
                <a:gd name="connsiteX6" fmla="*/ 94601 w 336635"/>
                <a:gd name="connsiteY6" fmla="*/ 93546 h 335351"/>
                <a:gd name="connsiteX7" fmla="*/ 64478 w 336635"/>
                <a:gd name="connsiteY7" fmla="*/ 166985 h 335351"/>
                <a:gd name="connsiteX8" fmla="*/ 76265 w 336635"/>
                <a:gd name="connsiteY8" fmla="*/ 178788 h 335351"/>
                <a:gd name="connsiteX9" fmla="*/ 89362 w 336635"/>
                <a:gd name="connsiteY9" fmla="*/ 166985 h 335351"/>
                <a:gd name="connsiteX10" fmla="*/ 111627 w 336635"/>
                <a:gd name="connsiteY10" fmla="*/ 110594 h 335351"/>
                <a:gd name="connsiteX11" fmla="*/ 111627 w 336635"/>
                <a:gd name="connsiteY11" fmla="*/ 93546 h 335351"/>
                <a:gd name="connsiteX12" fmla="*/ 103605 w 336635"/>
                <a:gd name="connsiteY12" fmla="*/ 89611 h 335351"/>
                <a:gd name="connsiteX13" fmla="*/ 312658 w 336635"/>
                <a:gd name="connsiteY13" fmla="*/ 282 h 335351"/>
                <a:gd name="connsiteX14" fmla="*/ 328533 w 336635"/>
                <a:gd name="connsiteY14" fmla="*/ 8347 h 335351"/>
                <a:gd name="connsiteX15" fmla="*/ 332501 w 336635"/>
                <a:gd name="connsiteY15" fmla="*/ 47850 h 335351"/>
                <a:gd name="connsiteX16" fmla="*/ 308689 w 336635"/>
                <a:gd name="connsiteY16" fmla="*/ 92620 h 335351"/>
                <a:gd name="connsiteX17" fmla="*/ 210793 w 336635"/>
                <a:gd name="connsiteY17" fmla="*/ 209812 h 335351"/>
                <a:gd name="connsiteX18" fmla="*/ 93053 w 336635"/>
                <a:gd name="connsiteY18" fmla="*/ 307253 h 335351"/>
                <a:gd name="connsiteX19" fmla="*/ 48074 w 336635"/>
                <a:gd name="connsiteY19" fmla="*/ 332271 h 335351"/>
                <a:gd name="connsiteX20" fmla="*/ 8386 w 336635"/>
                <a:gd name="connsiteY20" fmla="*/ 327004 h 335351"/>
                <a:gd name="connsiteX21" fmla="*/ 3095 w 336635"/>
                <a:gd name="connsiteY21" fmla="*/ 287501 h 335351"/>
                <a:gd name="connsiteX22" fmla="*/ 12355 w 336635"/>
                <a:gd name="connsiteY22" fmla="*/ 267750 h 335351"/>
                <a:gd name="connsiteX23" fmla="*/ 28230 w 336635"/>
                <a:gd name="connsiteY23" fmla="*/ 242731 h 335351"/>
                <a:gd name="connsiteX24" fmla="*/ 30876 w 336635"/>
                <a:gd name="connsiteY24" fmla="*/ 237464 h 335351"/>
                <a:gd name="connsiteX25" fmla="*/ 49397 w 336635"/>
                <a:gd name="connsiteY25" fmla="*/ 265116 h 335351"/>
                <a:gd name="connsiteX26" fmla="*/ 41459 w 336635"/>
                <a:gd name="connsiteY26" fmla="*/ 279601 h 335351"/>
                <a:gd name="connsiteX27" fmla="*/ 30876 w 336635"/>
                <a:gd name="connsiteY27" fmla="*/ 304619 h 335351"/>
                <a:gd name="connsiteX28" fmla="*/ 83793 w 336635"/>
                <a:gd name="connsiteY28" fmla="*/ 275650 h 335351"/>
                <a:gd name="connsiteX29" fmla="*/ 91730 w 336635"/>
                <a:gd name="connsiteY29" fmla="*/ 271700 h 335351"/>
                <a:gd name="connsiteX30" fmla="*/ 77178 w 336635"/>
                <a:gd name="connsiteY30" fmla="*/ 258532 h 335351"/>
                <a:gd name="connsiteX31" fmla="*/ 77178 w 336635"/>
                <a:gd name="connsiteY31" fmla="*/ 76819 h 335351"/>
                <a:gd name="connsiteX32" fmla="*/ 259741 w 336635"/>
                <a:gd name="connsiteY32" fmla="*/ 76819 h 335351"/>
                <a:gd name="connsiteX33" fmla="*/ 272970 w 336635"/>
                <a:gd name="connsiteY33" fmla="*/ 91303 h 335351"/>
                <a:gd name="connsiteX34" fmla="*/ 276939 w 336635"/>
                <a:gd name="connsiteY34" fmla="*/ 83403 h 335351"/>
                <a:gd name="connsiteX35" fmla="*/ 306043 w 336635"/>
                <a:gd name="connsiteY35" fmla="*/ 30732 h 335351"/>
                <a:gd name="connsiteX36" fmla="*/ 272970 w 336635"/>
                <a:gd name="connsiteY36" fmla="*/ 46533 h 335351"/>
                <a:gd name="connsiteX37" fmla="*/ 266355 w 336635"/>
                <a:gd name="connsiteY37" fmla="*/ 49167 h 335351"/>
                <a:gd name="connsiteX38" fmla="*/ 238574 w 336635"/>
                <a:gd name="connsiteY38" fmla="*/ 30732 h 335351"/>
                <a:gd name="connsiteX39" fmla="*/ 243866 w 336635"/>
                <a:gd name="connsiteY39" fmla="*/ 28098 h 335351"/>
                <a:gd name="connsiteX40" fmla="*/ 262387 w 336635"/>
                <a:gd name="connsiteY40" fmla="*/ 16248 h 335351"/>
                <a:gd name="connsiteX41" fmla="*/ 288845 w 336635"/>
                <a:gd name="connsiteY41" fmla="*/ 3080 h 335351"/>
                <a:gd name="connsiteX42" fmla="*/ 312658 w 336635"/>
                <a:gd name="connsiteY42" fmla="*/ 282 h 33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36635" h="335351">
                  <a:moveTo>
                    <a:pt x="295780" y="150213"/>
                  </a:moveTo>
                  <a:cubicBezTo>
                    <a:pt x="301016" y="188174"/>
                    <a:pt x="289235" y="228753"/>
                    <a:pt x="259128" y="257550"/>
                  </a:cubicBezTo>
                  <a:cubicBezTo>
                    <a:pt x="230330" y="287657"/>
                    <a:pt x="189752" y="299438"/>
                    <a:pt x="151791" y="294202"/>
                  </a:cubicBezTo>
                  <a:cubicBezTo>
                    <a:pt x="176662" y="274567"/>
                    <a:pt x="201533" y="251005"/>
                    <a:pt x="227713" y="226135"/>
                  </a:cubicBezTo>
                  <a:cubicBezTo>
                    <a:pt x="252583" y="199955"/>
                    <a:pt x="276145" y="175084"/>
                    <a:pt x="295780" y="150213"/>
                  </a:cubicBezTo>
                  <a:close/>
                  <a:moveTo>
                    <a:pt x="103605" y="89611"/>
                  </a:moveTo>
                  <a:cubicBezTo>
                    <a:pt x="100495" y="89611"/>
                    <a:pt x="97220" y="90923"/>
                    <a:pt x="94601" y="93546"/>
                  </a:cubicBezTo>
                  <a:cubicBezTo>
                    <a:pt x="74956" y="113217"/>
                    <a:pt x="64478" y="139445"/>
                    <a:pt x="64478" y="166985"/>
                  </a:cubicBezTo>
                  <a:cubicBezTo>
                    <a:pt x="64478" y="173542"/>
                    <a:pt x="69717" y="178788"/>
                    <a:pt x="76265" y="178788"/>
                  </a:cubicBezTo>
                  <a:cubicBezTo>
                    <a:pt x="82814" y="178788"/>
                    <a:pt x="89362" y="173542"/>
                    <a:pt x="89362" y="166985"/>
                  </a:cubicBezTo>
                  <a:cubicBezTo>
                    <a:pt x="89362" y="146002"/>
                    <a:pt x="97221" y="126331"/>
                    <a:pt x="111627" y="110594"/>
                  </a:cubicBezTo>
                  <a:cubicBezTo>
                    <a:pt x="116866" y="105348"/>
                    <a:pt x="116866" y="97480"/>
                    <a:pt x="111627" y="93546"/>
                  </a:cubicBezTo>
                  <a:cubicBezTo>
                    <a:pt x="109663" y="90923"/>
                    <a:pt x="106716" y="89611"/>
                    <a:pt x="103605" y="89611"/>
                  </a:cubicBezTo>
                  <a:close/>
                  <a:moveTo>
                    <a:pt x="312658" y="282"/>
                  </a:moveTo>
                  <a:cubicBezTo>
                    <a:pt x="319272" y="1105"/>
                    <a:pt x="324564" y="3738"/>
                    <a:pt x="328533" y="8347"/>
                  </a:cubicBezTo>
                  <a:cubicBezTo>
                    <a:pt x="337793" y="16248"/>
                    <a:pt x="339116" y="29415"/>
                    <a:pt x="332501" y="47850"/>
                  </a:cubicBezTo>
                  <a:cubicBezTo>
                    <a:pt x="328533" y="59701"/>
                    <a:pt x="320595" y="75502"/>
                    <a:pt x="308689" y="92620"/>
                  </a:cubicBezTo>
                  <a:cubicBezTo>
                    <a:pt x="286199" y="128172"/>
                    <a:pt x="251803" y="168992"/>
                    <a:pt x="210793" y="209812"/>
                  </a:cubicBezTo>
                  <a:cubicBezTo>
                    <a:pt x="169782" y="250632"/>
                    <a:pt x="127449" y="284868"/>
                    <a:pt x="93053" y="307253"/>
                  </a:cubicBezTo>
                  <a:cubicBezTo>
                    <a:pt x="75855" y="319103"/>
                    <a:pt x="59980" y="327004"/>
                    <a:pt x="48074" y="332271"/>
                  </a:cubicBezTo>
                  <a:cubicBezTo>
                    <a:pt x="29553" y="337538"/>
                    <a:pt x="16324" y="336221"/>
                    <a:pt x="8386" y="327004"/>
                  </a:cubicBezTo>
                  <a:cubicBezTo>
                    <a:pt x="-874" y="319103"/>
                    <a:pt x="-2197" y="305936"/>
                    <a:pt x="3095" y="287501"/>
                  </a:cubicBezTo>
                  <a:cubicBezTo>
                    <a:pt x="5741" y="282234"/>
                    <a:pt x="8386" y="275650"/>
                    <a:pt x="12355" y="267750"/>
                  </a:cubicBezTo>
                  <a:cubicBezTo>
                    <a:pt x="16324" y="259849"/>
                    <a:pt x="21616" y="251949"/>
                    <a:pt x="28230" y="242731"/>
                  </a:cubicBezTo>
                  <a:cubicBezTo>
                    <a:pt x="28230" y="241414"/>
                    <a:pt x="29553" y="238781"/>
                    <a:pt x="30876" y="237464"/>
                  </a:cubicBezTo>
                  <a:cubicBezTo>
                    <a:pt x="36168" y="247998"/>
                    <a:pt x="42782" y="257216"/>
                    <a:pt x="49397" y="265116"/>
                  </a:cubicBezTo>
                  <a:cubicBezTo>
                    <a:pt x="46751" y="270383"/>
                    <a:pt x="44105" y="275650"/>
                    <a:pt x="41459" y="279601"/>
                  </a:cubicBezTo>
                  <a:cubicBezTo>
                    <a:pt x="34845" y="291451"/>
                    <a:pt x="32199" y="299352"/>
                    <a:pt x="30876" y="304619"/>
                  </a:cubicBezTo>
                  <a:cubicBezTo>
                    <a:pt x="38813" y="301986"/>
                    <a:pt x="56011" y="296718"/>
                    <a:pt x="83793" y="275650"/>
                  </a:cubicBezTo>
                  <a:cubicBezTo>
                    <a:pt x="86439" y="274333"/>
                    <a:pt x="89084" y="273017"/>
                    <a:pt x="91730" y="271700"/>
                  </a:cubicBezTo>
                  <a:cubicBezTo>
                    <a:pt x="86439" y="267750"/>
                    <a:pt x="81147" y="263799"/>
                    <a:pt x="77178" y="258532"/>
                  </a:cubicBezTo>
                  <a:cubicBezTo>
                    <a:pt x="25584" y="208495"/>
                    <a:pt x="25584" y="126856"/>
                    <a:pt x="77178" y="76819"/>
                  </a:cubicBezTo>
                  <a:cubicBezTo>
                    <a:pt x="127449" y="25465"/>
                    <a:pt x="209470" y="25465"/>
                    <a:pt x="259741" y="76819"/>
                  </a:cubicBezTo>
                  <a:cubicBezTo>
                    <a:pt x="265033" y="80769"/>
                    <a:pt x="269001" y="86036"/>
                    <a:pt x="272970" y="91303"/>
                  </a:cubicBezTo>
                  <a:cubicBezTo>
                    <a:pt x="274293" y="88670"/>
                    <a:pt x="275616" y="86036"/>
                    <a:pt x="276939" y="83403"/>
                  </a:cubicBezTo>
                  <a:cubicBezTo>
                    <a:pt x="298106" y="55750"/>
                    <a:pt x="303397" y="38633"/>
                    <a:pt x="306043" y="30732"/>
                  </a:cubicBezTo>
                  <a:cubicBezTo>
                    <a:pt x="299428" y="32049"/>
                    <a:pt x="288845" y="35999"/>
                    <a:pt x="272970" y="46533"/>
                  </a:cubicBezTo>
                  <a:cubicBezTo>
                    <a:pt x="270324" y="47850"/>
                    <a:pt x="269001" y="47850"/>
                    <a:pt x="266355" y="49167"/>
                  </a:cubicBezTo>
                  <a:cubicBezTo>
                    <a:pt x="258418" y="42583"/>
                    <a:pt x="249158" y="35999"/>
                    <a:pt x="238574" y="30732"/>
                  </a:cubicBezTo>
                  <a:cubicBezTo>
                    <a:pt x="239897" y="29415"/>
                    <a:pt x="242543" y="28098"/>
                    <a:pt x="243866" y="28098"/>
                  </a:cubicBezTo>
                  <a:cubicBezTo>
                    <a:pt x="250480" y="22831"/>
                    <a:pt x="257095" y="18881"/>
                    <a:pt x="262387" y="16248"/>
                  </a:cubicBezTo>
                  <a:cubicBezTo>
                    <a:pt x="272970" y="10981"/>
                    <a:pt x="280908" y="5713"/>
                    <a:pt x="288845" y="3080"/>
                  </a:cubicBezTo>
                  <a:cubicBezTo>
                    <a:pt x="298106" y="446"/>
                    <a:pt x="306043" y="-541"/>
                    <a:pt x="312658" y="2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2" name="íṡḻîḋè"/>
            <p:cNvSpPr/>
            <p:nvPr/>
          </p:nvSpPr>
          <p:spPr bwMode="auto">
            <a:xfrm>
              <a:off x="5960804" y="2948111"/>
              <a:ext cx="432032" cy="430384"/>
            </a:xfrm>
            <a:custGeom>
              <a:avLst/>
              <a:gdLst>
                <a:gd name="connsiteX0" fmla="*/ 295780 w 336635"/>
                <a:gd name="connsiteY0" fmla="*/ 150213 h 335351"/>
                <a:gd name="connsiteX1" fmla="*/ 259128 w 336635"/>
                <a:gd name="connsiteY1" fmla="*/ 257550 h 335351"/>
                <a:gd name="connsiteX2" fmla="*/ 151791 w 336635"/>
                <a:gd name="connsiteY2" fmla="*/ 294202 h 335351"/>
                <a:gd name="connsiteX3" fmla="*/ 227713 w 336635"/>
                <a:gd name="connsiteY3" fmla="*/ 226135 h 335351"/>
                <a:gd name="connsiteX4" fmla="*/ 295780 w 336635"/>
                <a:gd name="connsiteY4" fmla="*/ 150213 h 335351"/>
                <a:gd name="connsiteX5" fmla="*/ 103605 w 336635"/>
                <a:gd name="connsiteY5" fmla="*/ 89611 h 335351"/>
                <a:gd name="connsiteX6" fmla="*/ 94601 w 336635"/>
                <a:gd name="connsiteY6" fmla="*/ 93546 h 335351"/>
                <a:gd name="connsiteX7" fmla="*/ 64478 w 336635"/>
                <a:gd name="connsiteY7" fmla="*/ 166985 h 335351"/>
                <a:gd name="connsiteX8" fmla="*/ 76265 w 336635"/>
                <a:gd name="connsiteY8" fmla="*/ 178788 h 335351"/>
                <a:gd name="connsiteX9" fmla="*/ 89362 w 336635"/>
                <a:gd name="connsiteY9" fmla="*/ 166985 h 335351"/>
                <a:gd name="connsiteX10" fmla="*/ 111627 w 336635"/>
                <a:gd name="connsiteY10" fmla="*/ 110594 h 335351"/>
                <a:gd name="connsiteX11" fmla="*/ 111627 w 336635"/>
                <a:gd name="connsiteY11" fmla="*/ 93546 h 335351"/>
                <a:gd name="connsiteX12" fmla="*/ 103605 w 336635"/>
                <a:gd name="connsiteY12" fmla="*/ 89611 h 335351"/>
                <a:gd name="connsiteX13" fmla="*/ 312658 w 336635"/>
                <a:gd name="connsiteY13" fmla="*/ 282 h 335351"/>
                <a:gd name="connsiteX14" fmla="*/ 328533 w 336635"/>
                <a:gd name="connsiteY14" fmla="*/ 8347 h 335351"/>
                <a:gd name="connsiteX15" fmla="*/ 332501 w 336635"/>
                <a:gd name="connsiteY15" fmla="*/ 47850 h 335351"/>
                <a:gd name="connsiteX16" fmla="*/ 308689 w 336635"/>
                <a:gd name="connsiteY16" fmla="*/ 92620 h 335351"/>
                <a:gd name="connsiteX17" fmla="*/ 210793 w 336635"/>
                <a:gd name="connsiteY17" fmla="*/ 209812 h 335351"/>
                <a:gd name="connsiteX18" fmla="*/ 93053 w 336635"/>
                <a:gd name="connsiteY18" fmla="*/ 307253 h 335351"/>
                <a:gd name="connsiteX19" fmla="*/ 48074 w 336635"/>
                <a:gd name="connsiteY19" fmla="*/ 332271 h 335351"/>
                <a:gd name="connsiteX20" fmla="*/ 8386 w 336635"/>
                <a:gd name="connsiteY20" fmla="*/ 327004 h 335351"/>
                <a:gd name="connsiteX21" fmla="*/ 3095 w 336635"/>
                <a:gd name="connsiteY21" fmla="*/ 287501 h 335351"/>
                <a:gd name="connsiteX22" fmla="*/ 12355 w 336635"/>
                <a:gd name="connsiteY22" fmla="*/ 267750 h 335351"/>
                <a:gd name="connsiteX23" fmla="*/ 28230 w 336635"/>
                <a:gd name="connsiteY23" fmla="*/ 242731 h 335351"/>
                <a:gd name="connsiteX24" fmla="*/ 30876 w 336635"/>
                <a:gd name="connsiteY24" fmla="*/ 237464 h 335351"/>
                <a:gd name="connsiteX25" fmla="*/ 49397 w 336635"/>
                <a:gd name="connsiteY25" fmla="*/ 265116 h 335351"/>
                <a:gd name="connsiteX26" fmla="*/ 41459 w 336635"/>
                <a:gd name="connsiteY26" fmla="*/ 279601 h 335351"/>
                <a:gd name="connsiteX27" fmla="*/ 30876 w 336635"/>
                <a:gd name="connsiteY27" fmla="*/ 304619 h 335351"/>
                <a:gd name="connsiteX28" fmla="*/ 83793 w 336635"/>
                <a:gd name="connsiteY28" fmla="*/ 275650 h 335351"/>
                <a:gd name="connsiteX29" fmla="*/ 91730 w 336635"/>
                <a:gd name="connsiteY29" fmla="*/ 271700 h 335351"/>
                <a:gd name="connsiteX30" fmla="*/ 77178 w 336635"/>
                <a:gd name="connsiteY30" fmla="*/ 258532 h 335351"/>
                <a:gd name="connsiteX31" fmla="*/ 77178 w 336635"/>
                <a:gd name="connsiteY31" fmla="*/ 76819 h 335351"/>
                <a:gd name="connsiteX32" fmla="*/ 259741 w 336635"/>
                <a:gd name="connsiteY32" fmla="*/ 76819 h 335351"/>
                <a:gd name="connsiteX33" fmla="*/ 272970 w 336635"/>
                <a:gd name="connsiteY33" fmla="*/ 91303 h 335351"/>
                <a:gd name="connsiteX34" fmla="*/ 276939 w 336635"/>
                <a:gd name="connsiteY34" fmla="*/ 83403 h 335351"/>
                <a:gd name="connsiteX35" fmla="*/ 306043 w 336635"/>
                <a:gd name="connsiteY35" fmla="*/ 30732 h 335351"/>
                <a:gd name="connsiteX36" fmla="*/ 272970 w 336635"/>
                <a:gd name="connsiteY36" fmla="*/ 46533 h 335351"/>
                <a:gd name="connsiteX37" fmla="*/ 266355 w 336635"/>
                <a:gd name="connsiteY37" fmla="*/ 49167 h 335351"/>
                <a:gd name="connsiteX38" fmla="*/ 238574 w 336635"/>
                <a:gd name="connsiteY38" fmla="*/ 30732 h 335351"/>
                <a:gd name="connsiteX39" fmla="*/ 243866 w 336635"/>
                <a:gd name="connsiteY39" fmla="*/ 28098 h 335351"/>
                <a:gd name="connsiteX40" fmla="*/ 262387 w 336635"/>
                <a:gd name="connsiteY40" fmla="*/ 16248 h 335351"/>
                <a:gd name="connsiteX41" fmla="*/ 288845 w 336635"/>
                <a:gd name="connsiteY41" fmla="*/ 3080 h 335351"/>
                <a:gd name="connsiteX42" fmla="*/ 312658 w 336635"/>
                <a:gd name="connsiteY42" fmla="*/ 282 h 33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36635" h="335351">
                  <a:moveTo>
                    <a:pt x="295780" y="150213"/>
                  </a:moveTo>
                  <a:cubicBezTo>
                    <a:pt x="301016" y="188174"/>
                    <a:pt x="289235" y="228753"/>
                    <a:pt x="259128" y="257550"/>
                  </a:cubicBezTo>
                  <a:cubicBezTo>
                    <a:pt x="230330" y="287657"/>
                    <a:pt x="189752" y="299438"/>
                    <a:pt x="151791" y="294202"/>
                  </a:cubicBezTo>
                  <a:cubicBezTo>
                    <a:pt x="176662" y="274567"/>
                    <a:pt x="201533" y="251005"/>
                    <a:pt x="227713" y="226135"/>
                  </a:cubicBezTo>
                  <a:cubicBezTo>
                    <a:pt x="252583" y="199955"/>
                    <a:pt x="276145" y="175084"/>
                    <a:pt x="295780" y="150213"/>
                  </a:cubicBezTo>
                  <a:close/>
                  <a:moveTo>
                    <a:pt x="103605" y="89611"/>
                  </a:moveTo>
                  <a:cubicBezTo>
                    <a:pt x="100495" y="89611"/>
                    <a:pt x="97220" y="90923"/>
                    <a:pt x="94601" y="93546"/>
                  </a:cubicBezTo>
                  <a:cubicBezTo>
                    <a:pt x="74956" y="113217"/>
                    <a:pt x="64478" y="139445"/>
                    <a:pt x="64478" y="166985"/>
                  </a:cubicBezTo>
                  <a:cubicBezTo>
                    <a:pt x="64478" y="173542"/>
                    <a:pt x="69717" y="178788"/>
                    <a:pt x="76265" y="178788"/>
                  </a:cubicBezTo>
                  <a:cubicBezTo>
                    <a:pt x="82814" y="178788"/>
                    <a:pt x="89362" y="173542"/>
                    <a:pt x="89362" y="166985"/>
                  </a:cubicBezTo>
                  <a:cubicBezTo>
                    <a:pt x="89362" y="146002"/>
                    <a:pt x="97221" y="126331"/>
                    <a:pt x="111627" y="110594"/>
                  </a:cubicBezTo>
                  <a:cubicBezTo>
                    <a:pt x="116866" y="105348"/>
                    <a:pt x="116866" y="97480"/>
                    <a:pt x="111627" y="93546"/>
                  </a:cubicBezTo>
                  <a:cubicBezTo>
                    <a:pt x="109663" y="90923"/>
                    <a:pt x="106716" y="89611"/>
                    <a:pt x="103605" y="89611"/>
                  </a:cubicBezTo>
                  <a:close/>
                  <a:moveTo>
                    <a:pt x="312658" y="282"/>
                  </a:moveTo>
                  <a:cubicBezTo>
                    <a:pt x="319272" y="1105"/>
                    <a:pt x="324564" y="3738"/>
                    <a:pt x="328533" y="8347"/>
                  </a:cubicBezTo>
                  <a:cubicBezTo>
                    <a:pt x="337793" y="16248"/>
                    <a:pt x="339116" y="29415"/>
                    <a:pt x="332501" y="47850"/>
                  </a:cubicBezTo>
                  <a:cubicBezTo>
                    <a:pt x="328533" y="59701"/>
                    <a:pt x="320595" y="75502"/>
                    <a:pt x="308689" y="92620"/>
                  </a:cubicBezTo>
                  <a:cubicBezTo>
                    <a:pt x="286199" y="128172"/>
                    <a:pt x="251803" y="168992"/>
                    <a:pt x="210793" y="209812"/>
                  </a:cubicBezTo>
                  <a:cubicBezTo>
                    <a:pt x="169782" y="250632"/>
                    <a:pt x="127449" y="284868"/>
                    <a:pt x="93053" y="307253"/>
                  </a:cubicBezTo>
                  <a:cubicBezTo>
                    <a:pt x="75855" y="319103"/>
                    <a:pt x="59980" y="327004"/>
                    <a:pt x="48074" y="332271"/>
                  </a:cubicBezTo>
                  <a:cubicBezTo>
                    <a:pt x="29553" y="337538"/>
                    <a:pt x="16324" y="336221"/>
                    <a:pt x="8386" y="327004"/>
                  </a:cubicBezTo>
                  <a:cubicBezTo>
                    <a:pt x="-874" y="319103"/>
                    <a:pt x="-2197" y="305936"/>
                    <a:pt x="3095" y="287501"/>
                  </a:cubicBezTo>
                  <a:cubicBezTo>
                    <a:pt x="5741" y="282234"/>
                    <a:pt x="8386" y="275650"/>
                    <a:pt x="12355" y="267750"/>
                  </a:cubicBezTo>
                  <a:cubicBezTo>
                    <a:pt x="16324" y="259849"/>
                    <a:pt x="21616" y="251949"/>
                    <a:pt x="28230" y="242731"/>
                  </a:cubicBezTo>
                  <a:cubicBezTo>
                    <a:pt x="28230" y="241414"/>
                    <a:pt x="29553" y="238781"/>
                    <a:pt x="30876" y="237464"/>
                  </a:cubicBezTo>
                  <a:cubicBezTo>
                    <a:pt x="36168" y="247998"/>
                    <a:pt x="42782" y="257216"/>
                    <a:pt x="49397" y="265116"/>
                  </a:cubicBezTo>
                  <a:cubicBezTo>
                    <a:pt x="46751" y="270383"/>
                    <a:pt x="44105" y="275650"/>
                    <a:pt x="41459" y="279601"/>
                  </a:cubicBezTo>
                  <a:cubicBezTo>
                    <a:pt x="34845" y="291451"/>
                    <a:pt x="32199" y="299352"/>
                    <a:pt x="30876" y="304619"/>
                  </a:cubicBezTo>
                  <a:cubicBezTo>
                    <a:pt x="38813" y="301986"/>
                    <a:pt x="56011" y="296718"/>
                    <a:pt x="83793" y="275650"/>
                  </a:cubicBezTo>
                  <a:cubicBezTo>
                    <a:pt x="86439" y="274333"/>
                    <a:pt x="89084" y="273017"/>
                    <a:pt x="91730" y="271700"/>
                  </a:cubicBezTo>
                  <a:cubicBezTo>
                    <a:pt x="86439" y="267750"/>
                    <a:pt x="81147" y="263799"/>
                    <a:pt x="77178" y="258532"/>
                  </a:cubicBezTo>
                  <a:cubicBezTo>
                    <a:pt x="25584" y="208495"/>
                    <a:pt x="25584" y="126856"/>
                    <a:pt x="77178" y="76819"/>
                  </a:cubicBezTo>
                  <a:cubicBezTo>
                    <a:pt x="127449" y="25465"/>
                    <a:pt x="209470" y="25465"/>
                    <a:pt x="259741" y="76819"/>
                  </a:cubicBezTo>
                  <a:cubicBezTo>
                    <a:pt x="265033" y="80769"/>
                    <a:pt x="269001" y="86036"/>
                    <a:pt x="272970" y="91303"/>
                  </a:cubicBezTo>
                  <a:cubicBezTo>
                    <a:pt x="274293" y="88670"/>
                    <a:pt x="275616" y="86036"/>
                    <a:pt x="276939" y="83403"/>
                  </a:cubicBezTo>
                  <a:cubicBezTo>
                    <a:pt x="298106" y="55750"/>
                    <a:pt x="303397" y="38633"/>
                    <a:pt x="306043" y="30732"/>
                  </a:cubicBezTo>
                  <a:cubicBezTo>
                    <a:pt x="299428" y="32049"/>
                    <a:pt x="288845" y="35999"/>
                    <a:pt x="272970" y="46533"/>
                  </a:cubicBezTo>
                  <a:cubicBezTo>
                    <a:pt x="270324" y="47850"/>
                    <a:pt x="269001" y="47850"/>
                    <a:pt x="266355" y="49167"/>
                  </a:cubicBezTo>
                  <a:cubicBezTo>
                    <a:pt x="258418" y="42583"/>
                    <a:pt x="249158" y="35999"/>
                    <a:pt x="238574" y="30732"/>
                  </a:cubicBezTo>
                  <a:cubicBezTo>
                    <a:pt x="239897" y="29415"/>
                    <a:pt x="242543" y="28098"/>
                    <a:pt x="243866" y="28098"/>
                  </a:cubicBezTo>
                  <a:cubicBezTo>
                    <a:pt x="250480" y="22831"/>
                    <a:pt x="257095" y="18881"/>
                    <a:pt x="262387" y="16248"/>
                  </a:cubicBezTo>
                  <a:cubicBezTo>
                    <a:pt x="272970" y="10981"/>
                    <a:pt x="280908" y="5713"/>
                    <a:pt x="288845" y="3080"/>
                  </a:cubicBezTo>
                  <a:cubicBezTo>
                    <a:pt x="298106" y="446"/>
                    <a:pt x="306043" y="-541"/>
                    <a:pt x="312658" y="2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3" name="íṡļîḍé"/>
            <p:cNvSpPr/>
            <p:nvPr/>
          </p:nvSpPr>
          <p:spPr bwMode="auto">
            <a:xfrm>
              <a:off x="8616451" y="2948111"/>
              <a:ext cx="432032" cy="430384"/>
            </a:xfrm>
            <a:custGeom>
              <a:avLst/>
              <a:gdLst>
                <a:gd name="connsiteX0" fmla="*/ 295780 w 336635"/>
                <a:gd name="connsiteY0" fmla="*/ 150213 h 335351"/>
                <a:gd name="connsiteX1" fmla="*/ 259128 w 336635"/>
                <a:gd name="connsiteY1" fmla="*/ 257550 h 335351"/>
                <a:gd name="connsiteX2" fmla="*/ 151791 w 336635"/>
                <a:gd name="connsiteY2" fmla="*/ 294202 h 335351"/>
                <a:gd name="connsiteX3" fmla="*/ 227713 w 336635"/>
                <a:gd name="connsiteY3" fmla="*/ 226135 h 335351"/>
                <a:gd name="connsiteX4" fmla="*/ 295780 w 336635"/>
                <a:gd name="connsiteY4" fmla="*/ 150213 h 335351"/>
                <a:gd name="connsiteX5" fmla="*/ 103605 w 336635"/>
                <a:gd name="connsiteY5" fmla="*/ 89611 h 335351"/>
                <a:gd name="connsiteX6" fmla="*/ 94601 w 336635"/>
                <a:gd name="connsiteY6" fmla="*/ 93546 h 335351"/>
                <a:gd name="connsiteX7" fmla="*/ 64478 w 336635"/>
                <a:gd name="connsiteY7" fmla="*/ 166985 h 335351"/>
                <a:gd name="connsiteX8" fmla="*/ 76265 w 336635"/>
                <a:gd name="connsiteY8" fmla="*/ 178788 h 335351"/>
                <a:gd name="connsiteX9" fmla="*/ 89362 w 336635"/>
                <a:gd name="connsiteY9" fmla="*/ 166985 h 335351"/>
                <a:gd name="connsiteX10" fmla="*/ 111627 w 336635"/>
                <a:gd name="connsiteY10" fmla="*/ 110594 h 335351"/>
                <a:gd name="connsiteX11" fmla="*/ 111627 w 336635"/>
                <a:gd name="connsiteY11" fmla="*/ 93546 h 335351"/>
                <a:gd name="connsiteX12" fmla="*/ 103605 w 336635"/>
                <a:gd name="connsiteY12" fmla="*/ 89611 h 335351"/>
                <a:gd name="connsiteX13" fmla="*/ 312658 w 336635"/>
                <a:gd name="connsiteY13" fmla="*/ 282 h 335351"/>
                <a:gd name="connsiteX14" fmla="*/ 328533 w 336635"/>
                <a:gd name="connsiteY14" fmla="*/ 8347 h 335351"/>
                <a:gd name="connsiteX15" fmla="*/ 332501 w 336635"/>
                <a:gd name="connsiteY15" fmla="*/ 47850 h 335351"/>
                <a:gd name="connsiteX16" fmla="*/ 308689 w 336635"/>
                <a:gd name="connsiteY16" fmla="*/ 92620 h 335351"/>
                <a:gd name="connsiteX17" fmla="*/ 210793 w 336635"/>
                <a:gd name="connsiteY17" fmla="*/ 209812 h 335351"/>
                <a:gd name="connsiteX18" fmla="*/ 93053 w 336635"/>
                <a:gd name="connsiteY18" fmla="*/ 307253 h 335351"/>
                <a:gd name="connsiteX19" fmla="*/ 48074 w 336635"/>
                <a:gd name="connsiteY19" fmla="*/ 332271 h 335351"/>
                <a:gd name="connsiteX20" fmla="*/ 8386 w 336635"/>
                <a:gd name="connsiteY20" fmla="*/ 327004 h 335351"/>
                <a:gd name="connsiteX21" fmla="*/ 3095 w 336635"/>
                <a:gd name="connsiteY21" fmla="*/ 287501 h 335351"/>
                <a:gd name="connsiteX22" fmla="*/ 12355 w 336635"/>
                <a:gd name="connsiteY22" fmla="*/ 267750 h 335351"/>
                <a:gd name="connsiteX23" fmla="*/ 28230 w 336635"/>
                <a:gd name="connsiteY23" fmla="*/ 242731 h 335351"/>
                <a:gd name="connsiteX24" fmla="*/ 30876 w 336635"/>
                <a:gd name="connsiteY24" fmla="*/ 237464 h 335351"/>
                <a:gd name="connsiteX25" fmla="*/ 49397 w 336635"/>
                <a:gd name="connsiteY25" fmla="*/ 265116 h 335351"/>
                <a:gd name="connsiteX26" fmla="*/ 41459 w 336635"/>
                <a:gd name="connsiteY26" fmla="*/ 279601 h 335351"/>
                <a:gd name="connsiteX27" fmla="*/ 30876 w 336635"/>
                <a:gd name="connsiteY27" fmla="*/ 304619 h 335351"/>
                <a:gd name="connsiteX28" fmla="*/ 83793 w 336635"/>
                <a:gd name="connsiteY28" fmla="*/ 275650 h 335351"/>
                <a:gd name="connsiteX29" fmla="*/ 91730 w 336635"/>
                <a:gd name="connsiteY29" fmla="*/ 271700 h 335351"/>
                <a:gd name="connsiteX30" fmla="*/ 77178 w 336635"/>
                <a:gd name="connsiteY30" fmla="*/ 258532 h 335351"/>
                <a:gd name="connsiteX31" fmla="*/ 77178 w 336635"/>
                <a:gd name="connsiteY31" fmla="*/ 76819 h 335351"/>
                <a:gd name="connsiteX32" fmla="*/ 259741 w 336635"/>
                <a:gd name="connsiteY32" fmla="*/ 76819 h 335351"/>
                <a:gd name="connsiteX33" fmla="*/ 272970 w 336635"/>
                <a:gd name="connsiteY33" fmla="*/ 91303 h 335351"/>
                <a:gd name="connsiteX34" fmla="*/ 276939 w 336635"/>
                <a:gd name="connsiteY34" fmla="*/ 83403 h 335351"/>
                <a:gd name="connsiteX35" fmla="*/ 306043 w 336635"/>
                <a:gd name="connsiteY35" fmla="*/ 30732 h 335351"/>
                <a:gd name="connsiteX36" fmla="*/ 272970 w 336635"/>
                <a:gd name="connsiteY36" fmla="*/ 46533 h 335351"/>
                <a:gd name="connsiteX37" fmla="*/ 266355 w 336635"/>
                <a:gd name="connsiteY37" fmla="*/ 49167 h 335351"/>
                <a:gd name="connsiteX38" fmla="*/ 238574 w 336635"/>
                <a:gd name="connsiteY38" fmla="*/ 30732 h 335351"/>
                <a:gd name="connsiteX39" fmla="*/ 243866 w 336635"/>
                <a:gd name="connsiteY39" fmla="*/ 28098 h 335351"/>
                <a:gd name="connsiteX40" fmla="*/ 262387 w 336635"/>
                <a:gd name="connsiteY40" fmla="*/ 16248 h 335351"/>
                <a:gd name="connsiteX41" fmla="*/ 288845 w 336635"/>
                <a:gd name="connsiteY41" fmla="*/ 3080 h 335351"/>
                <a:gd name="connsiteX42" fmla="*/ 312658 w 336635"/>
                <a:gd name="connsiteY42" fmla="*/ 282 h 33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36635" h="335351">
                  <a:moveTo>
                    <a:pt x="295780" y="150213"/>
                  </a:moveTo>
                  <a:cubicBezTo>
                    <a:pt x="301016" y="188174"/>
                    <a:pt x="289235" y="228753"/>
                    <a:pt x="259128" y="257550"/>
                  </a:cubicBezTo>
                  <a:cubicBezTo>
                    <a:pt x="230330" y="287657"/>
                    <a:pt x="189752" y="299438"/>
                    <a:pt x="151791" y="294202"/>
                  </a:cubicBezTo>
                  <a:cubicBezTo>
                    <a:pt x="176662" y="274567"/>
                    <a:pt x="201533" y="251005"/>
                    <a:pt x="227713" y="226135"/>
                  </a:cubicBezTo>
                  <a:cubicBezTo>
                    <a:pt x="252583" y="199955"/>
                    <a:pt x="276145" y="175084"/>
                    <a:pt x="295780" y="150213"/>
                  </a:cubicBezTo>
                  <a:close/>
                  <a:moveTo>
                    <a:pt x="103605" y="89611"/>
                  </a:moveTo>
                  <a:cubicBezTo>
                    <a:pt x="100495" y="89611"/>
                    <a:pt x="97220" y="90923"/>
                    <a:pt x="94601" y="93546"/>
                  </a:cubicBezTo>
                  <a:cubicBezTo>
                    <a:pt x="74956" y="113217"/>
                    <a:pt x="64478" y="139445"/>
                    <a:pt x="64478" y="166985"/>
                  </a:cubicBezTo>
                  <a:cubicBezTo>
                    <a:pt x="64478" y="173542"/>
                    <a:pt x="69717" y="178788"/>
                    <a:pt x="76265" y="178788"/>
                  </a:cubicBezTo>
                  <a:cubicBezTo>
                    <a:pt x="82814" y="178788"/>
                    <a:pt x="89362" y="173542"/>
                    <a:pt x="89362" y="166985"/>
                  </a:cubicBezTo>
                  <a:cubicBezTo>
                    <a:pt x="89362" y="146002"/>
                    <a:pt x="97221" y="126331"/>
                    <a:pt x="111627" y="110594"/>
                  </a:cubicBezTo>
                  <a:cubicBezTo>
                    <a:pt x="116866" y="105348"/>
                    <a:pt x="116866" y="97480"/>
                    <a:pt x="111627" y="93546"/>
                  </a:cubicBezTo>
                  <a:cubicBezTo>
                    <a:pt x="109663" y="90923"/>
                    <a:pt x="106716" y="89611"/>
                    <a:pt x="103605" y="89611"/>
                  </a:cubicBezTo>
                  <a:close/>
                  <a:moveTo>
                    <a:pt x="312658" y="282"/>
                  </a:moveTo>
                  <a:cubicBezTo>
                    <a:pt x="319272" y="1105"/>
                    <a:pt x="324564" y="3738"/>
                    <a:pt x="328533" y="8347"/>
                  </a:cubicBezTo>
                  <a:cubicBezTo>
                    <a:pt x="337793" y="16248"/>
                    <a:pt x="339116" y="29415"/>
                    <a:pt x="332501" y="47850"/>
                  </a:cubicBezTo>
                  <a:cubicBezTo>
                    <a:pt x="328533" y="59701"/>
                    <a:pt x="320595" y="75502"/>
                    <a:pt x="308689" y="92620"/>
                  </a:cubicBezTo>
                  <a:cubicBezTo>
                    <a:pt x="286199" y="128172"/>
                    <a:pt x="251803" y="168992"/>
                    <a:pt x="210793" y="209812"/>
                  </a:cubicBezTo>
                  <a:cubicBezTo>
                    <a:pt x="169782" y="250632"/>
                    <a:pt x="127449" y="284868"/>
                    <a:pt x="93053" y="307253"/>
                  </a:cubicBezTo>
                  <a:cubicBezTo>
                    <a:pt x="75855" y="319103"/>
                    <a:pt x="59980" y="327004"/>
                    <a:pt x="48074" y="332271"/>
                  </a:cubicBezTo>
                  <a:cubicBezTo>
                    <a:pt x="29553" y="337538"/>
                    <a:pt x="16324" y="336221"/>
                    <a:pt x="8386" y="327004"/>
                  </a:cubicBezTo>
                  <a:cubicBezTo>
                    <a:pt x="-874" y="319103"/>
                    <a:pt x="-2197" y="305936"/>
                    <a:pt x="3095" y="287501"/>
                  </a:cubicBezTo>
                  <a:cubicBezTo>
                    <a:pt x="5741" y="282234"/>
                    <a:pt x="8386" y="275650"/>
                    <a:pt x="12355" y="267750"/>
                  </a:cubicBezTo>
                  <a:cubicBezTo>
                    <a:pt x="16324" y="259849"/>
                    <a:pt x="21616" y="251949"/>
                    <a:pt x="28230" y="242731"/>
                  </a:cubicBezTo>
                  <a:cubicBezTo>
                    <a:pt x="28230" y="241414"/>
                    <a:pt x="29553" y="238781"/>
                    <a:pt x="30876" y="237464"/>
                  </a:cubicBezTo>
                  <a:cubicBezTo>
                    <a:pt x="36168" y="247998"/>
                    <a:pt x="42782" y="257216"/>
                    <a:pt x="49397" y="265116"/>
                  </a:cubicBezTo>
                  <a:cubicBezTo>
                    <a:pt x="46751" y="270383"/>
                    <a:pt x="44105" y="275650"/>
                    <a:pt x="41459" y="279601"/>
                  </a:cubicBezTo>
                  <a:cubicBezTo>
                    <a:pt x="34845" y="291451"/>
                    <a:pt x="32199" y="299352"/>
                    <a:pt x="30876" y="304619"/>
                  </a:cubicBezTo>
                  <a:cubicBezTo>
                    <a:pt x="38813" y="301986"/>
                    <a:pt x="56011" y="296718"/>
                    <a:pt x="83793" y="275650"/>
                  </a:cubicBezTo>
                  <a:cubicBezTo>
                    <a:pt x="86439" y="274333"/>
                    <a:pt x="89084" y="273017"/>
                    <a:pt x="91730" y="271700"/>
                  </a:cubicBezTo>
                  <a:cubicBezTo>
                    <a:pt x="86439" y="267750"/>
                    <a:pt x="81147" y="263799"/>
                    <a:pt x="77178" y="258532"/>
                  </a:cubicBezTo>
                  <a:cubicBezTo>
                    <a:pt x="25584" y="208495"/>
                    <a:pt x="25584" y="126856"/>
                    <a:pt x="77178" y="76819"/>
                  </a:cubicBezTo>
                  <a:cubicBezTo>
                    <a:pt x="127449" y="25465"/>
                    <a:pt x="209470" y="25465"/>
                    <a:pt x="259741" y="76819"/>
                  </a:cubicBezTo>
                  <a:cubicBezTo>
                    <a:pt x="265033" y="80769"/>
                    <a:pt x="269001" y="86036"/>
                    <a:pt x="272970" y="91303"/>
                  </a:cubicBezTo>
                  <a:cubicBezTo>
                    <a:pt x="274293" y="88670"/>
                    <a:pt x="275616" y="86036"/>
                    <a:pt x="276939" y="83403"/>
                  </a:cubicBezTo>
                  <a:cubicBezTo>
                    <a:pt x="298106" y="55750"/>
                    <a:pt x="303397" y="38633"/>
                    <a:pt x="306043" y="30732"/>
                  </a:cubicBezTo>
                  <a:cubicBezTo>
                    <a:pt x="299428" y="32049"/>
                    <a:pt x="288845" y="35999"/>
                    <a:pt x="272970" y="46533"/>
                  </a:cubicBezTo>
                  <a:cubicBezTo>
                    <a:pt x="270324" y="47850"/>
                    <a:pt x="269001" y="47850"/>
                    <a:pt x="266355" y="49167"/>
                  </a:cubicBezTo>
                  <a:cubicBezTo>
                    <a:pt x="258418" y="42583"/>
                    <a:pt x="249158" y="35999"/>
                    <a:pt x="238574" y="30732"/>
                  </a:cubicBezTo>
                  <a:cubicBezTo>
                    <a:pt x="239897" y="29415"/>
                    <a:pt x="242543" y="28098"/>
                    <a:pt x="243866" y="28098"/>
                  </a:cubicBezTo>
                  <a:cubicBezTo>
                    <a:pt x="250480" y="22831"/>
                    <a:pt x="257095" y="18881"/>
                    <a:pt x="262387" y="16248"/>
                  </a:cubicBezTo>
                  <a:cubicBezTo>
                    <a:pt x="272970" y="10981"/>
                    <a:pt x="280908" y="5713"/>
                    <a:pt x="288845" y="3080"/>
                  </a:cubicBezTo>
                  <a:cubicBezTo>
                    <a:pt x="298106" y="446"/>
                    <a:pt x="306043" y="-541"/>
                    <a:pt x="312658" y="2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4" name="í$ļîḓe"/>
            <p:cNvSpPr txBox="1"/>
            <p:nvPr/>
          </p:nvSpPr>
          <p:spPr>
            <a:xfrm>
              <a:off x="660403" y="1432873"/>
              <a:ext cx="10858496" cy="4586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ctr" anchorCtr="0">
              <a:normAutofit/>
            </a:bodyPr>
            <a:lstStyle/>
            <a:p>
              <a:pPr algn="ctr">
                <a:buSzPct val="25000"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请在此输入标题内容</a:t>
              </a:r>
              <a:endParaRPr lang="en-US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5" name="iṩľîdê"/>
            <p:cNvSpPr/>
            <p:nvPr/>
          </p:nvSpPr>
          <p:spPr>
            <a:xfrm>
              <a:off x="1185702" y="2991869"/>
              <a:ext cx="1426957" cy="388996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zh-CN" altLang="en-US" sz="1400" b="1" dirty="0">
                  <a:solidFill>
                    <a:schemeClr val="tx1"/>
                  </a:solidFill>
                  <a:ea typeface="阿里巴巴普惠体" panose="00020600040101010101" pitchFamily="18" charset="-122"/>
                </a:rPr>
                <a:t>添加标题</a:t>
              </a:r>
              <a:endParaRPr lang="id-ID" altLang="zh-CN" sz="1400" b="1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16" name="iṧļîdè"/>
            <p:cNvSpPr/>
            <p:nvPr/>
          </p:nvSpPr>
          <p:spPr>
            <a:xfrm>
              <a:off x="4133366" y="2991869"/>
              <a:ext cx="1112332" cy="388996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zh-CN" altLang="en-US" sz="1400" b="1" dirty="0">
                  <a:solidFill>
                    <a:schemeClr val="tx1"/>
                  </a:solidFill>
                  <a:ea typeface="阿里巴巴普惠体" panose="00020600040101010101" pitchFamily="18" charset="-122"/>
                </a:rPr>
                <a:t>添加标题</a:t>
              </a:r>
              <a:endParaRPr lang="id-ID" altLang="zh-CN" sz="1400" b="1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17" name="íṩḷiḑé"/>
            <p:cNvSpPr/>
            <p:nvPr/>
          </p:nvSpPr>
          <p:spPr>
            <a:xfrm>
              <a:off x="6766405" y="2991869"/>
              <a:ext cx="1112332" cy="388996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zh-CN" altLang="en-US" sz="1400" b="1" dirty="0">
                  <a:solidFill>
                    <a:schemeClr val="tx1"/>
                  </a:solidFill>
                  <a:ea typeface="阿里巴巴普惠体" panose="00020600040101010101" pitchFamily="18" charset="-122"/>
                </a:rPr>
                <a:t>添加标题</a:t>
              </a:r>
              <a:endParaRPr lang="id-ID" altLang="zh-CN" sz="1400" b="1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grpSp>
          <p:nvGrpSpPr>
            <p:cNvPr id="18" name="ísḻîdé"/>
            <p:cNvGrpSpPr/>
            <p:nvPr/>
          </p:nvGrpSpPr>
          <p:grpSpPr>
            <a:xfrm>
              <a:off x="660400" y="4477732"/>
              <a:ext cx="1660578" cy="993019"/>
              <a:chOff x="660400" y="4477732"/>
              <a:chExt cx="1762289" cy="993019"/>
            </a:xfrm>
          </p:grpSpPr>
          <p:grpSp>
            <p:nvGrpSpPr>
              <p:cNvPr id="44" name="îşḻîḋê"/>
              <p:cNvGrpSpPr/>
              <p:nvPr/>
            </p:nvGrpSpPr>
            <p:grpSpPr>
              <a:xfrm>
                <a:off x="660400" y="4481217"/>
                <a:ext cx="1762289" cy="989534"/>
                <a:chOff x="660400" y="2359704"/>
                <a:chExt cx="1762289" cy="989534"/>
              </a:xfrm>
            </p:grpSpPr>
            <p:sp>
              <p:nvSpPr>
                <p:cNvPr id="46" name="ïŝḻiḍê"/>
                <p:cNvSpPr/>
                <p:nvPr/>
              </p:nvSpPr>
              <p:spPr>
                <a:xfrm>
                  <a:off x="660400" y="2359704"/>
                  <a:ext cx="1762289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47" name="ïṥḻíďê"/>
                <p:cNvSpPr/>
                <p:nvPr/>
              </p:nvSpPr>
              <p:spPr bwMode="auto">
                <a:xfrm>
                  <a:off x="660400" y="2748701"/>
                  <a:ext cx="1762289" cy="600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45" name="直接连接符 44"/>
              <p:cNvCxnSpPr/>
              <p:nvPr/>
            </p:nvCxnSpPr>
            <p:spPr>
              <a:xfrm>
                <a:off x="660400" y="4477732"/>
                <a:ext cx="0" cy="94268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îṧḷîḑe"/>
            <p:cNvGrpSpPr/>
            <p:nvPr/>
          </p:nvGrpSpPr>
          <p:grpSpPr>
            <a:xfrm>
              <a:off x="2499984" y="4477732"/>
              <a:ext cx="1660578" cy="993019"/>
              <a:chOff x="660400" y="4477732"/>
              <a:chExt cx="1762289" cy="993019"/>
            </a:xfrm>
          </p:grpSpPr>
          <p:grpSp>
            <p:nvGrpSpPr>
              <p:cNvPr id="40" name="ïṧļiďê"/>
              <p:cNvGrpSpPr/>
              <p:nvPr/>
            </p:nvGrpSpPr>
            <p:grpSpPr>
              <a:xfrm>
                <a:off x="660400" y="4481217"/>
                <a:ext cx="1762289" cy="989534"/>
                <a:chOff x="660400" y="2359704"/>
                <a:chExt cx="1762289" cy="989534"/>
              </a:xfrm>
            </p:grpSpPr>
            <p:sp>
              <p:nvSpPr>
                <p:cNvPr id="42" name="ï$ľîdè"/>
                <p:cNvSpPr/>
                <p:nvPr/>
              </p:nvSpPr>
              <p:spPr>
                <a:xfrm>
                  <a:off x="660400" y="2359704"/>
                  <a:ext cx="1762289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43" name="îṣliḍè"/>
                <p:cNvSpPr/>
                <p:nvPr/>
              </p:nvSpPr>
              <p:spPr bwMode="auto">
                <a:xfrm>
                  <a:off x="660400" y="2748701"/>
                  <a:ext cx="1762289" cy="600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41" name="直接连接符 40"/>
              <p:cNvCxnSpPr/>
              <p:nvPr/>
            </p:nvCxnSpPr>
            <p:spPr>
              <a:xfrm>
                <a:off x="660400" y="4477732"/>
                <a:ext cx="0" cy="94268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íSľiḓé"/>
            <p:cNvGrpSpPr/>
            <p:nvPr/>
          </p:nvGrpSpPr>
          <p:grpSpPr>
            <a:xfrm>
              <a:off x="4339568" y="4477732"/>
              <a:ext cx="1660578" cy="993019"/>
              <a:chOff x="660400" y="4477732"/>
              <a:chExt cx="1762289" cy="993019"/>
            </a:xfrm>
          </p:grpSpPr>
          <p:grpSp>
            <p:nvGrpSpPr>
              <p:cNvPr id="36" name="íṥ1íďè"/>
              <p:cNvGrpSpPr/>
              <p:nvPr/>
            </p:nvGrpSpPr>
            <p:grpSpPr>
              <a:xfrm>
                <a:off x="660400" y="4481217"/>
                <a:ext cx="1762289" cy="989534"/>
                <a:chOff x="660400" y="2359704"/>
                <a:chExt cx="1762289" cy="989534"/>
              </a:xfrm>
            </p:grpSpPr>
            <p:sp>
              <p:nvSpPr>
                <p:cNvPr id="38" name="ïṣliḍê"/>
                <p:cNvSpPr/>
                <p:nvPr/>
              </p:nvSpPr>
              <p:spPr>
                <a:xfrm>
                  <a:off x="660400" y="2359704"/>
                  <a:ext cx="1762289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9" name="i$ḷïḓe"/>
                <p:cNvSpPr/>
                <p:nvPr/>
              </p:nvSpPr>
              <p:spPr bwMode="auto">
                <a:xfrm>
                  <a:off x="660400" y="2748701"/>
                  <a:ext cx="1762289" cy="600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37" name="直接连接符 36"/>
              <p:cNvCxnSpPr/>
              <p:nvPr/>
            </p:nvCxnSpPr>
            <p:spPr>
              <a:xfrm>
                <a:off x="660400" y="4477732"/>
                <a:ext cx="0" cy="94268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iŝļîďè"/>
            <p:cNvGrpSpPr/>
            <p:nvPr/>
          </p:nvGrpSpPr>
          <p:grpSpPr>
            <a:xfrm>
              <a:off x="6179153" y="4477732"/>
              <a:ext cx="1660578" cy="993019"/>
              <a:chOff x="660400" y="4477732"/>
              <a:chExt cx="1762289" cy="993019"/>
            </a:xfrm>
          </p:grpSpPr>
          <p:grpSp>
            <p:nvGrpSpPr>
              <p:cNvPr id="32" name="ïSļiḍé"/>
              <p:cNvGrpSpPr/>
              <p:nvPr/>
            </p:nvGrpSpPr>
            <p:grpSpPr>
              <a:xfrm>
                <a:off x="660400" y="4481217"/>
                <a:ext cx="1762289" cy="989534"/>
                <a:chOff x="660400" y="2359704"/>
                <a:chExt cx="1762289" cy="989534"/>
              </a:xfrm>
            </p:grpSpPr>
            <p:sp>
              <p:nvSpPr>
                <p:cNvPr id="34" name="iš1îḓé"/>
                <p:cNvSpPr/>
                <p:nvPr/>
              </p:nvSpPr>
              <p:spPr>
                <a:xfrm>
                  <a:off x="660400" y="2359704"/>
                  <a:ext cx="1762289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5" name="ïṧḻïḓê"/>
                <p:cNvSpPr/>
                <p:nvPr/>
              </p:nvSpPr>
              <p:spPr bwMode="auto">
                <a:xfrm>
                  <a:off x="660400" y="2748701"/>
                  <a:ext cx="1762289" cy="600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33" name="直接连接符 32"/>
              <p:cNvCxnSpPr/>
              <p:nvPr/>
            </p:nvCxnSpPr>
            <p:spPr>
              <a:xfrm>
                <a:off x="660400" y="4477732"/>
                <a:ext cx="0" cy="94268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iṡļíḑé"/>
            <p:cNvGrpSpPr/>
            <p:nvPr/>
          </p:nvGrpSpPr>
          <p:grpSpPr>
            <a:xfrm>
              <a:off x="8018737" y="4477732"/>
              <a:ext cx="1660578" cy="993019"/>
              <a:chOff x="660400" y="4477732"/>
              <a:chExt cx="1762289" cy="993019"/>
            </a:xfrm>
          </p:grpSpPr>
          <p:grpSp>
            <p:nvGrpSpPr>
              <p:cNvPr id="28" name="í$lïḋe"/>
              <p:cNvGrpSpPr/>
              <p:nvPr/>
            </p:nvGrpSpPr>
            <p:grpSpPr>
              <a:xfrm>
                <a:off x="660400" y="4481217"/>
                <a:ext cx="1762289" cy="989534"/>
                <a:chOff x="660400" y="2359704"/>
                <a:chExt cx="1762289" cy="989534"/>
              </a:xfrm>
            </p:grpSpPr>
            <p:sp>
              <p:nvSpPr>
                <p:cNvPr id="30" name="ïṥľíḍê"/>
                <p:cNvSpPr/>
                <p:nvPr/>
              </p:nvSpPr>
              <p:spPr>
                <a:xfrm>
                  <a:off x="660400" y="2359704"/>
                  <a:ext cx="1762289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1" name="íŝlíḋê"/>
                <p:cNvSpPr/>
                <p:nvPr/>
              </p:nvSpPr>
              <p:spPr bwMode="auto">
                <a:xfrm>
                  <a:off x="660400" y="2748701"/>
                  <a:ext cx="1762289" cy="600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>
                <a:off x="660400" y="4477732"/>
                <a:ext cx="0" cy="94268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iṩlidé"/>
            <p:cNvGrpSpPr/>
            <p:nvPr/>
          </p:nvGrpSpPr>
          <p:grpSpPr>
            <a:xfrm>
              <a:off x="9858322" y="4477732"/>
              <a:ext cx="1660578" cy="993019"/>
              <a:chOff x="660400" y="4477732"/>
              <a:chExt cx="1762289" cy="993019"/>
            </a:xfrm>
          </p:grpSpPr>
          <p:grpSp>
            <p:nvGrpSpPr>
              <p:cNvPr id="24" name="ï$ḻíḓê"/>
              <p:cNvGrpSpPr/>
              <p:nvPr/>
            </p:nvGrpSpPr>
            <p:grpSpPr>
              <a:xfrm>
                <a:off x="660400" y="4481217"/>
                <a:ext cx="1762289" cy="989534"/>
                <a:chOff x="660400" y="2359704"/>
                <a:chExt cx="1762289" cy="989534"/>
              </a:xfrm>
            </p:grpSpPr>
            <p:sp>
              <p:nvSpPr>
                <p:cNvPr id="26" name="îṧ1ïḋê"/>
                <p:cNvSpPr/>
                <p:nvPr/>
              </p:nvSpPr>
              <p:spPr>
                <a:xfrm>
                  <a:off x="660400" y="2359704"/>
                  <a:ext cx="1762289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7" name="iSľíḍe"/>
                <p:cNvSpPr/>
                <p:nvPr/>
              </p:nvSpPr>
              <p:spPr bwMode="auto">
                <a:xfrm>
                  <a:off x="660400" y="2748701"/>
                  <a:ext cx="1762289" cy="600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25" name="直接连接符 24"/>
              <p:cNvCxnSpPr/>
              <p:nvPr/>
            </p:nvCxnSpPr>
            <p:spPr>
              <a:xfrm>
                <a:off x="660400" y="4477732"/>
                <a:ext cx="0" cy="94268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标题 1"/>
          <p:cNvSpPr txBox="1"/>
          <p:nvPr/>
        </p:nvSpPr>
        <p:spPr>
          <a:xfrm>
            <a:off x="804243" y="375439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04244" y="1023439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 rot="911401">
            <a:off x="3824125" y="3637142"/>
            <a:ext cx="1342322" cy="1147667"/>
          </a:xfrm>
          <a:custGeom>
            <a:avLst/>
            <a:gdLst/>
            <a:ahLst/>
            <a:cxnLst/>
            <a:rect l="l" t="t" r="r" b="b"/>
            <a:pathLst>
              <a:path w="754714" h="631032">
                <a:moveTo>
                  <a:pt x="88344" y="0"/>
                </a:moveTo>
                <a:lnTo>
                  <a:pt x="754714" y="0"/>
                </a:lnTo>
                <a:lnTo>
                  <a:pt x="666369" y="631032"/>
                </a:lnTo>
                <a:lnTo>
                  <a:pt x="0" y="631032"/>
                </a:lnTo>
                <a:lnTo>
                  <a:pt x="30290" y="413957"/>
                </a:lnTo>
                <a:lnTo>
                  <a:pt x="345805" y="413957"/>
                </a:lnTo>
                <a:lnTo>
                  <a:pt x="373571" y="217075"/>
                </a:lnTo>
                <a:lnTo>
                  <a:pt x="58055" y="217075"/>
                </a:lnTo>
                <a:lnTo>
                  <a:pt x="88344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scene3d>
            <a:camera prst="isometricOffAxis1Top"/>
            <a:lightRig rig="threePt" dir="t"/>
          </a:scene3d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zh-CN" sz="19900" dirty="0">
              <a:solidFill>
                <a:srgbClr val="C00000"/>
              </a:solidFill>
              <a:latin typeface="优设标题黑" panose="00000500000000000000" pitchFamily="2" charset="-122"/>
              <a:ea typeface="优设标题黑" panose="00000500000000000000" pitchFamily="2" charset="-122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10" y="919987"/>
            <a:ext cx="6227506" cy="6227506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05360" y="3803692"/>
            <a:ext cx="2001604" cy="3707272"/>
          </a:xfrm>
          <a:custGeom>
            <a:avLst/>
            <a:gdLst/>
            <a:ahLst/>
            <a:cxnLst/>
            <a:rect l="l" t="t" r="r" b="b"/>
            <a:pathLst>
              <a:path w="641128" h="1807273">
                <a:moveTo>
                  <a:pt x="641128" y="0"/>
                </a:moveTo>
                <a:lnTo>
                  <a:pt x="600742" y="290274"/>
                </a:lnTo>
                <a:lnTo>
                  <a:pt x="388716" y="1807273"/>
                </a:lnTo>
                <a:lnTo>
                  <a:pt x="0" y="1807273"/>
                </a:lnTo>
                <a:lnTo>
                  <a:pt x="199406" y="383667"/>
                </a:lnTo>
                <a:lnTo>
                  <a:pt x="70676" y="411432"/>
                </a:lnTo>
                <a:lnTo>
                  <a:pt x="113586" y="121158"/>
                </a:lnTo>
                <a:lnTo>
                  <a:pt x="641128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scene3d>
            <a:camera prst="isometricOffAxis1Top"/>
            <a:lightRig rig="threePt" dir="t"/>
          </a:scene3d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zh-CN" sz="19900" dirty="0">
              <a:solidFill>
                <a:srgbClr val="C00000"/>
              </a:solidFill>
              <a:latin typeface="优设标题黑" panose="00000500000000000000" pitchFamily="2" charset="-122"/>
              <a:ea typeface="优设标题黑" panose="00000500000000000000" pitchFamily="2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23815" y="3567079"/>
            <a:ext cx="1817456" cy="2369298"/>
          </a:xfrm>
          <a:custGeom>
            <a:avLst/>
            <a:gdLst/>
            <a:ahLst/>
            <a:cxnLst/>
            <a:rect l="l" t="t" r="r" b="b"/>
            <a:pathLst>
              <a:path w="999554" h="1764364">
                <a:moveTo>
                  <a:pt x="247364" y="0"/>
                </a:moveTo>
                <a:lnTo>
                  <a:pt x="999554" y="0"/>
                </a:lnTo>
                <a:lnTo>
                  <a:pt x="908685" y="653749"/>
                </a:lnTo>
                <a:lnTo>
                  <a:pt x="512398" y="653749"/>
                </a:lnTo>
                <a:lnTo>
                  <a:pt x="492204" y="795100"/>
                </a:lnTo>
                <a:lnTo>
                  <a:pt x="802672" y="795100"/>
                </a:lnTo>
                <a:lnTo>
                  <a:pt x="772382" y="1009651"/>
                </a:lnTo>
                <a:lnTo>
                  <a:pt x="461915" y="1009651"/>
                </a:lnTo>
                <a:lnTo>
                  <a:pt x="441722" y="1148477"/>
                </a:lnTo>
                <a:lnTo>
                  <a:pt x="752190" y="1148477"/>
                </a:lnTo>
                <a:lnTo>
                  <a:pt x="721900" y="1368076"/>
                </a:lnTo>
                <a:lnTo>
                  <a:pt x="411432" y="1368076"/>
                </a:lnTo>
                <a:lnTo>
                  <a:pt x="355902" y="1764364"/>
                </a:lnTo>
                <a:lnTo>
                  <a:pt x="0" y="1764364"/>
                </a:lnTo>
                <a:lnTo>
                  <a:pt x="247364" y="0"/>
                </a:lnTo>
                <a:close/>
                <a:moveTo>
                  <a:pt x="562880" y="234744"/>
                </a:moveTo>
                <a:lnTo>
                  <a:pt x="537639" y="419005"/>
                </a:lnTo>
                <a:lnTo>
                  <a:pt x="709279" y="419005"/>
                </a:lnTo>
                <a:lnTo>
                  <a:pt x="734520" y="234744"/>
                </a:lnTo>
                <a:lnTo>
                  <a:pt x="562880" y="23474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scene3d>
            <a:camera prst="isometricOffAxis1Top"/>
            <a:lightRig rig="threePt" dir="t"/>
          </a:scene3d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zh-CN" sz="19900" dirty="0">
              <a:solidFill>
                <a:srgbClr val="C00000"/>
              </a:solidFill>
              <a:latin typeface="优设标题黑" panose="00000500000000000000" pitchFamily="2" charset="-122"/>
              <a:ea typeface="优设标题黑" panose="00000500000000000000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20437" y="4922605"/>
            <a:ext cx="2001604" cy="1801066"/>
          </a:xfrm>
          <a:custGeom>
            <a:avLst/>
            <a:gdLst/>
            <a:ahLst/>
            <a:cxnLst/>
            <a:rect l="l" t="t" r="r" b="b"/>
            <a:pathLst>
              <a:path w="941498" h="1047512">
                <a:moveTo>
                  <a:pt x="275129" y="0"/>
                </a:moveTo>
                <a:lnTo>
                  <a:pt x="941498" y="0"/>
                </a:lnTo>
                <a:lnTo>
                  <a:pt x="880919" y="429101"/>
                </a:lnTo>
                <a:lnTo>
                  <a:pt x="633555" y="714328"/>
                </a:lnTo>
                <a:lnTo>
                  <a:pt x="802672" y="1047512"/>
                </a:lnTo>
                <a:lnTo>
                  <a:pt x="507349" y="1047512"/>
                </a:lnTo>
                <a:lnTo>
                  <a:pt x="446770" y="928878"/>
                </a:lnTo>
                <a:lnTo>
                  <a:pt x="343281" y="1047512"/>
                </a:lnTo>
                <a:lnTo>
                  <a:pt x="0" y="1047512"/>
                </a:lnTo>
                <a:lnTo>
                  <a:pt x="323088" y="681514"/>
                </a:lnTo>
                <a:lnTo>
                  <a:pt x="171640" y="378619"/>
                </a:lnTo>
                <a:lnTo>
                  <a:pt x="186785" y="280178"/>
                </a:lnTo>
                <a:lnTo>
                  <a:pt x="421528" y="280178"/>
                </a:lnTo>
                <a:lnTo>
                  <a:pt x="439197" y="330661"/>
                </a:lnTo>
                <a:lnTo>
                  <a:pt x="507349" y="469487"/>
                </a:lnTo>
                <a:lnTo>
                  <a:pt x="550259" y="421529"/>
                </a:lnTo>
                <a:lnTo>
                  <a:pt x="578024" y="214551"/>
                </a:lnTo>
                <a:lnTo>
                  <a:pt x="244840" y="214551"/>
                </a:lnTo>
                <a:lnTo>
                  <a:pt x="275129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scene3d>
            <a:camera prst="isometricOffAxis1Top"/>
            <a:lightRig rig="threePt" dir="t"/>
          </a:scene3d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zh-CN" sz="19900" dirty="0">
              <a:solidFill>
                <a:srgbClr val="C00000"/>
              </a:solidFill>
              <a:latin typeface="优设标题黑" panose="00000500000000000000" pitchFamily="2" charset="-122"/>
              <a:ea typeface="优设标题黑" panose="00000500000000000000" pitchFamily="2" charset="-122"/>
              <a:sym typeface="+mn-ea"/>
            </a:endParaRPr>
          </a:p>
        </p:txBody>
      </p:sp>
      <p:sp>
        <p:nvSpPr>
          <p:cNvPr id="23" name="副标题 4"/>
          <p:cNvSpPr>
            <a:spLocks noGrp="1"/>
          </p:cNvSpPr>
          <p:nvPr>
            <p:ph type="subTitle" idx="1"/>
          </p:nvPr>
        </p:nvSpPr>
        <p:spPr>
          <a:xfrm>
            <a:off x="6652261" y="1818273"/>
            <a:ext cx="5039417" cy="558799"/>
          </a:xfrm>
        </p:spPr>
        <p:txBody>
          <a:bodyPr/>
          <a:lstStyle/>
          <a:p>
            <a:r>
              <a:rPr lang="en-US" altLang="zh-CN" sz="4400" b="1" dirty="0">
                <a:solidFill>
                  <a:srgbClr val="C00000"/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THANK YOU!</a:t>
            </a:r>
          </a:p>
        </p:txBody>
      </p:sp>
      <p:sp>
        <p:nvSpPr>
          <p:cNvPr id="27" name="文本占位符 6"/>
          <p:cNvSpPr txBox="1"/>
          <p:nvPr/>
        </p:nvSpPr>
        <p:spPr>
          <a:xfrm>
            <a:off x="6652261" y="5823138"/>
            <a:ext cx="5039417" cy="296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zh-CN" dirty="0">
                <a:ea typeface="阿里巴巴普惠体" panose="00020600040101010101" pitchFamily="18" charset="-122"/>
              </a:rPr>
              <a:t>www.bangongziyuan.com</a:t>
            </a:r>
            <a:endParaRPr lang="en-US" altLang="en-US" dirty="0">
              <a:ea typeface="阿里巴巴普惠体" panose="00020600040101010101" pitchFamily="18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0196">
            <a:off x="4215654" y="907767"/>
            <a:ext cx="2751157" cy="2751157"/>
          </a:xfrm>
          <a:prstGeom prst="rect">
            <a:avLst/>
          </a:prstGeom>
        </p:spPr>
      </p:pic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7336549" y="3113087"/>
            <a:ext cx="3165033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汇报人：</a:t>
            </a:r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xiazaii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" panose="00020600040101010101" pitchFamily="18" charset="-122"/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7336548" y="3567705"/>
            <a:ext cx="395787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阿里巴巴普惠体" panose="00020600040101010101" pitchFamily="18" charset="-122"/>
                <a:cs typeface="阿里巴巴普惠体" panose="00020600040101010101" pitchFamily="18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日期：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202X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年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12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月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30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日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5" grpId="0" animBg="1"/>
      <p:bldP spid="13" grpId="0" animBg="1"/>
      <p:bldP spid="23" grpId="0" build="p"/>
      <p:bldP spid="27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6461" y="-188536"/>
            <a:ext cx="4534293" cy="70465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grpSp>
        <p:nvGrpSpPr>
          <p:cNvPr id="13" name="组合 12"/>
          <p:cNvGrpSpPr/>
          <p:nvPr>
            <p:custDataLst>
              <p:tags r:id="rId1"/>
            </p:custDataLst>
          </p:nvPr>
        </p:nvGrpSpPr>
        <p:grpSpPr>
          <a:xfrm>
            <a:off x="4847492" y="1752857"/>
            <a:ext cx="3178689" cy="1676143"/>
            <a:chOff x="1539750" y="1809885"/>
            <a:chExt cx="4225324" cy="2228041"/>
          </a:xfrm>
        </p:grpSpPr>
        <p:sp>
          <p:nvSpPr>
            <p:cNvPr id="14" name="矩形 13"/>
            <p:cNvSpPr/>
            <p:nvPr>
              <p:custDataLst>
                <p:tags r:id="rId14"/>
              </p:custDataLst>
            </p:nvPr>
          </p:nvSpPr>
          <p:spPr>
            <a:xfrm>
              <a:off x="2912309" y="2007816"/>
              <a:ext cx="2852765" cy="83524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rgbClr val="018BE9">
                <a:shade val="50000"/>
              </a:srgbClr>
            </a:lnRef>
            <a:fillRef idx="1">
              <a:srgbClr val="018BE9"/>
            </a:fillRef>
            <a:effectRef idx="0">
              <a:srgbClr val="018BE9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28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请输入标题</a:t>
              </a:r>
            </a:p>
          </p:txBody>
        </p:sp>
        <p:sp>
          <p:nvSpPr>
            <p:cNvPr id="15" name="文本框 14"/>
            <p:cNvSpPr txBox="1"/>
            <p:nvPr>
              <p:custDataLst>
                <p:tags r:id="rId15"/>
              </p:custDataLst>
            </p:nvPr>
          </p:nvSpPr>
          <p:spPr>
            <a:xfrm>
              <a:off x="1539750" y="1809885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en-US" altLang="zh-CN" sz="8000" b="1" dirty="0">
                  <a:solidFill>
                    <a:srgbClr val="C00000"/>
                  </a:solidFill>
                  <a:ea typeface="阿里巴巴普惠体" panose="00020600040101010101" pitchFamily="18" charset="-122"/>
                </a:rPr>
                <a:t>01</a:t>
              </a:r>
            </a:p>
          </p:txBody>
        </p:sp>
        <p:sp>
          <p:nvSpPr>
            <p:cNvPr id="16" name="矩形 15"/>
            <p:cNvSpPr/>
            <p:nvPr>
              <p:custDataLst>
                <p:tags r:id="rId16"/>
              </p:custDataLst>
            </p:nvPr>
          </p:nvSpPr>
          <p:spPr>
            <a:xfrm>
              <a:off x="1539750" y="3059197"/>
              <a:ext cx="4225324" cy="97872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ea typeface="阿里巴巴普惠体" panose="00020600040101010101" pitchFamily="18" charset="-122"/>
                  <a:sym typeface="+mn-ea"/>
                </a:rPr>
                <a:t>点击输入你的内容点击输入你的内容点击输入你的内容</a:t>
              </a:r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</p:grpSp>
      <p:grpSp>
        <p:nvGrpSpPr>
          <p:cNvPr id="17" name="组合 16"/>
          <p:cNvGrpSpPr/>
          <p:nvPr>
            <p:custDataLst>
              <p:tags r:id="rId2"/>
            </p:custDataLst>
          </p:nvPr>
        </p:nvGrpSpPr>
        <p:grpSpPr>
          <a:xfrm>
            <a:off x="8508564" y="1752857"/>
            <a:ext cx="3177511" cy="1676143"/>
            <a:chOff x="5882982" y="1809885"/>
            <a:chExt cx="4223758" cy="2228041"/>
          </a:xfrm>
        </p:grpSpPr>
        <p:sp>
          <p:nvSpPr>
            <p:cNvPr id="18" name="矩形 17"/>
            <p:cNvSpPr/>
            <p:nvPr>
              <p:custDataLst>
                <p:tags r:id="rId11"/>
              </p:custDataLst>
            </p:nvPr>
          </p:nvSpPr>
          <p:spPr>
            <a:xfrm>
              <a:off x="7255540" y="2007816"/>
              <a:ext cx="2851200" cy="83524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rgbClr val="018BE9">
                <a:shade val="50000"/>
              </a:srgbClr>
            </a:lnRef>
            <a:fillRef idx="1">
              <a:srgbClr val="018BE9"/>
            </a:fillRef>
            <a:effectRef idx="0">
              <a:srgbClr val="018BE9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28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请输入标题</a:t>
              </a:r>
            </a:p>
          </p:txBody>
        </p:sp>
        <p:sp>
          <p:nvSpPr>
            <p:cNvPr id="19" name="文本框 18"/>
            <p:cNvSpPr txBox="1"/>
            <p:nvPr>
              <p:custDataLst>
                <p:tags r:id="rId12"/>
              </p:custDataLst>
            </p:nvPr>
          </p:nvSpPr>
          <p:spPr>
            <a:xfrm>
              <a:off x="5882982" y="1809885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en-US" altLang="zh-CN" sz="8000" b="1" dirty="0">
                  <a:solidFill>
                    <a:srgbClr val="C00000"/>
                  </a:solidFill>
                  <a:ea typeface="阿里巴巴普惠体" panose="00020600040101010101" pitchFamily="18" charset="-122"/>
                </a:rPr>
                <a:t>02</a:t>
              </a:r>
            </a:p>
          </p:txBody>
        </p:sp>
        <p:sp>
          <p:nvSpPr>
            <p:cNvPr id="20" name="矩形 19"/>
            <p:cNvSpPr/>
            <p:nvPr>
              <p:custDataLst>
                <p:tags r:id="rId13"/>
              </p:custDataLst>
            </p:nvPr>
          </p:nvSpPr>
          <p:spPr>
            <a:xfrm>
              <a:off x="5882982" y="3059197"/>
              <a:ext cx="4223758" cy="97872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ea typeface="阿里巴巴普惠体" panose="00020600040101010101" pitchFamily="18" charset="-122"/>
                  <a:sym typeface="+mn-ea"/>
                </a:rPr>
                <a:t>点击输入你的内容点击输入你的内容点击输入你的内容</a:t>
              </a:r>
              <a:endParaRPr lang="zh-CN" altLang="en-US" dirty="0">
                <a:ea typeface="阿里巴巴普惠体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dirty="0">
                <a:ea typeface="阿里巴巴普惠体" panose="00020600040101010101" pitchFamily="18" charset="-122"/>
              </a:endParaRPr>
            </a:p>
          </p:txBody>
        </p:sp>
      </p:grpSp>
      <p:grpSp>
        <p:nvGrpSpPr>
          <p:cNvPr id="21" name="组合 20"/>
          <p:cNvGrpSpPr/>
          <p:nvPr>
            <p:custDataLst>
              <p:tags r:id="rId3"/>
            </p:custDataLst>
          </p:nvPr>
        </p:nvGrpSpPr>
        <p:grpSpPr>
          <a:xfrm>
            <a:off x="4847492" y="3576996"/>
            <a:ext cx="3178689" cy="1676143"/>
            <a:chOff x="1539750" y="4034352"/>
            <a:chExt cx="4225324" cy="2228041"/>
          </a:xfrm>
        </p:grpSpPr>
        <p:sp>
          <p:nvSpPr>
            <p:cNvPr id="22" name="矩形 21"/>
            <p:cNvSpPr/>
            <p:nvPr>
              <p:custDataLst>
                <p:tags r:id="rId8"/>
              </p:custDataLst>
            </p:nvPr>
          </p:nvSpPr>
          <p:spPr>
            <a:xfrm>
              <a:off x="2912309" y="4232283"/>
              <a:ext cx="2852765" cy="8352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rgbClr val="018BE9">
                <a:shade val="50000"/>
              </a:srgbClr>
            </a:lnRef>
            <a:fillRef idx="1">
              <a:srgbClr val="018BE9"/>
            </a:fillRef>
            <a:effectRef idx="0">
              <a:srgbClr val="018BE9"/>
            </a:effectRef>
            <a:fontRef idx="minor">
              <a:srgbClr val="FFFFFF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zh-CN" altLang="en-US" sz="28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ea"/>
                </a:rPr>
                <a:t>请输入标题</a:t>
              </a:r>
            </a:p>
          </p:txBody>
        </p:sp>
        <p:sp>
          <p:nvSpPr>
            <p:cNvPr id="23" name="文本框 22"/>
            <p:cNvSpPr txBox="1"/>
            <p:nvPr>
              <p:custDataLst>
                <p:tags r:id="rId9"/>
              </p:custDataLst>
            </p:nvPr>
          </p:nvSpPr>
          <p:spPr>
            <a:xfrm>
              <a:off x="1539750" y="4034352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en-US" altLang="zh-CN" sz="8000" b="1" dirty="0">
                  <a:solidFill>
                    <a:schemeClr val="accent4"/>
                  </a:solidFill>
                  <a:ea typeface="阿里巴巴普惠体" panose="00020600040101010101" pitchFamily="18" charset="-122"/>
                </a:rPr>
                <a:t>03</a:t>
              </a:r>
            </a:p>
          </p:txBody>
        </p:sp>
        <p:sp>
          <p:nvSpPr>
            <p:cNvPr id="24" name="矩形 23"/>
            <p:cNvSpPr/>
            <p:nvPr>
              <p:custDataLst>
                <p:tags r:id="rId10"/>
              </p:custDataLst>
            </p:nvPr>
          </p:nvSpPr>
          <p:spPr>
            <a:xfrm>
              <a:off x="1539750" y="5283664"/>
              <a:ext cx="4225324" cy="97872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ea typeface="阿里巴巴普惠体" panose="00020600040101010101" pitchFamily="18" charset="-122"/>
                  <a:sym typeface="+mn-ea"/>
                </a:rPr>
                <a:t>点击输入你的内容点击输入你的内容点击输入你的内容</a:t>
              </a:r>
              <a:endParaRPr lang="zh-CN" altLang="en-US" dirty="0">
                <a:ea typeface="阿里巴巴普惠体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dirty="0">
                <a:ea typeface="阿里巴巴普惠体" panose="00020600040101010101" pitchFamily="18" charset="-122"/>
              </a:endParaRPr>
            </a:p>
          </p:txBody>
        </p:sp>
      </p:grpSp>
      <p:grpSp>
        <p:nvGrpSpPr>
          <p:cNvPr id="25" name="组合 24"/>
          <p:cNvGrpSpPr/>
          <p:nvPr>
            <p:custDataLst>
              <p:tags r:id="rId4"/>
            </p:custDataLst>
          </p:nvPr>
        </p:nvGrpSpPr>
        <p:grpSpPr>
          <a:xfrm>
            <a:off x="8507386" y="3576996"/>
            <a:ext cx="3178689" cy="1676143"/>
            <a:chOff x="1539750" y="4034352"/>
            <a:chExt cx="4225324" cy="2228041"/>
          </a:xfrm>
        </p:grpSpPr>
        <p:sp>
          <p:nvSpPr>
            <p:cNvPr id="26" name="矩形 25"/>
            <p:cNvSpPr/>
            <p:nvPr>
              <p:custDataLst>
                <p:tags r:id="rId5"/>
              </p:custDataLst>
            </p:nvPr>
          </p:nvSpPr>
          <p:spPr>
            <a:xfrm>
              <a:off x="2912309" y="4232283"/>
              <a:ext cx="2852765" cy="8352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rgbClr val="018BE9">
                <a:shade val="50000"/>
              </a:srgbClr>
            </a:lnRef>
            <a:fillRef idx="1">
              <a:srgbClr val="018BE9"/>
            </a:fillRef>
            <a:effectRef idx="0">
              <a:srgbClr val="018BE9"/>
            </a:effectRef>
            <a:fontRef idx="minor">
              <a:srgbClr val="FFFFFF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zh-CN" altLang="en-US" sz="28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ea"/>
                </a:rPr>
                <a:t>请输入标题</a:t>
              </a:r>
            </a:p>
          </p:txBody>
        </p:sp>
        <p:sp>
          <p:nvSpPr>
            <p:cNvPr id="27" name="文本框 26"/>
            <p:cNvSpPr txBox="1"/>
            <p:nvPr>
              <p:custDataLst>
                <p:tags r:id="rId6"/>
              </p:custDataLst>
            </p:nvPr>
          </p:nvSpPr>
          <p:spPr>
            <a:xfrm>
              <a:off x="1539750" y="4034352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en-US" altLang="zh-CN" sz="8000" b="1" dirty="0">
                  <a:solidFill>
                    <a:schemeClr val="accent4"/>
                  </a:solidFill>
                  <a:ea typeface="阿里巴巴普惠体" panose="00020600040101010101" pitchFamily="18" charset="-122"/>
                </a:rPr>
                <a:t>04</a:t>
              </a:r>
            </a:p>
          </p:txBody>
        </p:sp>
        <p:sp>
          <p:nvSpPr>
            <p:cNvPr id="28" name="矩形 27"/>
            <p:cNvSpPr/>
            <p:nvPr>
              <p:custDataLst>
                <p:tags r:id="rId7"/>
              </p:custDataLst>
            </p:nvPr>
          </p:nvSpPr>
          <p:spPr>
            <a:xfrm>
              <a:off x="1539750" y="5283664"/>
              <a:ext cx="4225324" cy="97872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ea typeface="阿里巴巴普惠体" panose="00020600040101010101" pitchFamily="18" charset="-122"/>
                  <a:sym typeface="+mn-ea"/>
                </a:rPr>
                <a:t>点击输入你的内容点击输入你的内容点击输入你的内容</a:t>
              </a:r>
              <a:endParaRPr lang="zh-CN" altLang="en-US" dirty="0">
                <a:ea typeface="阿里巴巴普惠体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dirty="0">
                <a:ea typeface="阿里巴巴普惠体" panose="00020600040101010101" pitchFamily="18" charset="-122"/>
              </a:endParaRPr>
            </a:p>
          </p:txBody>
        </p:sp>
      </p:grpSp>
      <p:sp>
        <p:nvSpPr>
          <p:cNvPr id="4" name="等腰三角形 3"/>
          <p:cNvSpPr/>
          <p:nvPr/>
        </p:nvSpPr>
        <p:spPr>
          <a:xfrm rot="16200000">
            <a:off x="3493544" y="3031320"/>
            <a:ext cx="1272618" cy="79608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38610" y="980241"/>
            <a:ext cx="30165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0" dirty="0">
                <a:solidFill>
                  <a:schemeClr val="bg1"/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目录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6461" y="-47131"/>
            <a:ext cx="12198461" cy="5373278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461781" y="3429000"/>
            <a:ext cx="10852237" cy="624845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  <a:effectLst/>
              </a:rPr>
              <a:t>添加标题内容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1546617" y="4045568"/>
            <a:ext cx="7427700" cy="1077985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Please add your tittle here</a:t>
            </a:r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点击输入您的内容，或者通过复制您的文本后，在此框中选择复制粘贴，请言简意赅，简单说明即可，不必繁琐。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436419" y="2377940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rgbClr val="C00000"/>
                </a:solidFill>
                <a:latin typeface="Impact" panose="020B0806030902050204" pitchFamily="34" charset="0"/>
                <a:ea typeface="阿里巴巴普惠体" panose="00020600040101010101" pitchFamily="18" charset="-122"/>
                <a:cs typeface="Arial" panose="020B0604020202020204" pitchFamily="34" charset="0"/>
              </a:rPr>
              <a:t>/01</a:t>
            </a:r>
            <a:endParaRPr lang="zh-CN" altLang="en-US" spc="100" dirty="0">
              <a:solidFill>
                <a:srgbClr val="C00000"/>
              </a:solidFill>
              <a:latin typeface="Impact" panose="020B0806030902050204" pitchFamily="34" charset="0"/>
              <a:ea typeface="阿里巴巴普惠体" panose="00020600040101010101" pitchFamily="18" charset="-122"/>
              <a:cs typeface="Arial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133" y="1171564"/>
            <a:ext cx="1821337" cy="364267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945" y="2324725"/>
            <a:ext cx="1433053" cy="1433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3138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1109826"/>
            <a:ext cx="12192000" cy="5748173"/>
            <a:chOff x="0" y="1109826"/>
            <a:chExt cx="12192000" cy="5748173"/>
          </a:xfrm>
        </p:grpSpPr>
        <p:sp>
          <p:nvSpPr>
            <p:cNvPr id="4" name="îŝḷîďé"/>
            <p:cNvSpPr/>
            <p:nvPr/>
          </p:nvSpPr>
          <p:spPr bwMode="auto">
            <a:xfrm>
              <a:off x="0" y="6000689"/>
              <a:ext cx="12192000" cy="8573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grpSp>
          <p:nvGrpSpPr>
            <p:cNvPr id="5" name="íṣḻïḋé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/>
            <p:nvPr/>
          </p:nvGrpSpPr>
          <p:grpSpPr>
            <a:xfrm>
              <a:off x="671512" y="2801771"/>
              <a:ext cx="3177812" cy="3218095"/>
              <a:chOff x="3797587" y="1101450"/>
              <a:chExt cx="4596826" cy="4655100"/>
            </a:xfrm>
          </p:grpSpPr>
          <p:sp>
            <p:nvSpPr>
              <p:cNvPr id="27" name="iśḷiḋé"/>
              <p:cNvSpPr/>
              <p:nvPr/>
            </p:nvSpPr>
            <p:spPr bwMode="auto">
              <a:xfrm>
                <a:off x="5417665" y="1101450"/>
                <a:ext cx="1258766" cy="757590"/>
              </a:xfrm>
              <a:custGeom>
                <a:avLst/>
                <a:gdLst>
                  <a:gd name="T0" fmla="*/ 228 w 228"/>
                  <a:gd name="T1" fmla="*/ 42 h 137"/>
                  <a:gd name="T2" fmla="*/ 154 w 228"/>
                  <a:gd name="T3" fmla="*/ 35 h 137"/>
                  <a:gd name="T4" fmla="*/ 76 w 228"/>
                  <a:gd name="T5" fmla="*/ 46 h 137"/>
                  <a:gd name="T6" fmla="*/ 52 w 228"/>
                  <a:gd name="T7" fmla="*/ 137 h 137"/>
                  <a:gd name="T8" fmla="*/ 73 w 228"/>
                  <a:gd name="T9" fmla="*/ 71 h 137"/>
                  <a:gd name="T10" fmla="*/ 118 w 228"/>
                  <a:gd name="T11" fmla="*/ 96 h 137"/>
                  <a:gd name="T12" fmla="*/ 100 w 228"/>
                  <a:gd name="T13" fmla="*/ 65 h 137"/>
                  <a:gd name="T14" fmla="*/ 186 w 228"/>
                  <a:gd name="T15" fmla="*/ 95 h 137"/>
                  <a:gd name="T16" fmla="*/ 185 w 228"/>
                  <a:gd name="T17" fmla="*/ 137 h 137"/>
                  <a:gd name="T18" fmla="*/ 202 w 228"/>
                  <a:gd name="T19" fmla="*/ 79 h 137"/>
                  <a:gd name="T20" fmla="*/ 228 w 228"/>
                  <a:gd name="T21" fmla="*/ 4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8" h="137">
                    <a:moveTo>
                      <a:pt x="228" y="42"/>
                    </a:moveTo>
                    <a:cubicBezTo>
                      <a:pt x="228" y="42"/>
                      <a:pt x="200" y="53"/>
                      <a:pt x="154" y="35"/>
                    </a:cubicBezTo>
                    <a:cubicBezTo>
                      <a:pt x="154" y="35"/>
                      <a:pt x="89" y="0"/>
                      <a:pt x="76" y="46"/>
                    </a:cubicBezTo>
                    <a:cubicBezTo>
                      <a:pt x="76" y="46"/>
                      <a:pt x="0" y="51"/>
                      <a:pt x="52" y="137"/>
                    </a:cubicBezTo>
                    <a:cubicBezTo>
                      <a:pt x="52" y="137"/>
                      <a:pt x="47" y="89"/>
                      <a:pt x="73" y="71"/>
                    </a:cubicBezTo>
                    <a:cubicBezTo>
                      <a:pt x="73" y="71"/>
                      <a:pt x="84" y="90"/>
                      <a:pt x="118" y="96"/>
                    </a:cubicBezTo>
                    <a:cubicBezTo>
                      <a:pt x="118" y="96"/>
                      <a:pt x="101" y="78"/>
                      <a:pt x="100" y="65"/>
                    </a:cubicBezTo>
                    <a:cubicBezTo>
                      <a:pt x="100" y="65"/>
                      <a:pt x="127" y="100"/>
                      <a:pt x="186" y="95"/>
                    </a:cubicBezTo>
                    <a:cubicBezTo>
                      <a:pt x="186" y="95"/>
                      <a:pt x="199" y="98"/>
                      <a:pt x="185" y="137"/>
                    </a:cubicBezTo>
                    <a:cubicBezTo>
                      <a:pt x="185" y="137"/>
                      <a:pt x="213" y="111"/>
                      <a:pt x="202" y="79"/>
                    </a:cubicBezTo>
                    <a:cubicBezTo>
                      <a:pt x="202" y="79"/>
                      <a:pt x="222" y="65"/>
                      <a:pt x="228" y="42"/>
                    </a:cubicBezTo>
                    <a:close/>
                  </a:path>
                </a:pathLst>
              </a:custGeom>
              <a:solidFill>
                <a:srgbClr val="20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8" name="i$ľïḑê"/>
              <p:cNvSpPr/>
              <p:nvPr/>
            </p:nvSpPr>
            <p:spPr bwMode="auto">
              <a:xfrm>
                <a:off x="4974766" y="2374201"/>
                <a:ext cx="2326386" cy="1435925"/>
              </a:xfrm>
              <a:custGeom>
                <a:avLst/>
                <a:gdLst>
                  <a:gd name="T0" fmla="*/ 154 w 421"/>
                  <a:gd name="T1" fmla="*/ 0 h 260"/>
                  <a:gd name="T2" fmla="*/ 18 w 421"/>
                  <a:gd name="T3" fmla="*/ 75 h 260"/>
                  <a:gd name="T4" fmla="*/ 0 w 421"/>
                  <a:gd name="T5" fmla="*/ 260 h 260"/>
                  <a:gd name="T6" fmla="*/ 421 w 421"/>
                  <a:gd name="T7" fmla="*/ 260 h 260"/>
                  <a:gd name="T8" fmla="*/ 389 w 421"/>
                  <a:gd name="T9" fmla="*/ 58 h 260"/>
                  <a:gd name="T10" fmla="*/ 239 w 421"/>
                  <a:gd name="T11" fmla="*/ 0 h 260"/>
                  <a:gd name="T12" fmla="*/ 154 w 421"/>
                  <a:gd name="T13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1" h="260">
                    <a:moveTo>
                      <a:pt x="154" y="0"/>
                    </a:moveTo>
                    <a:cubicBezTo>
                      <a:pt x="154" y="0"/>
                      <a:pt x="89" y="47"/>
                      <a:pt x="18" y="75"/>
                    </a:cubicBezTo>
                    <a:cubicBezTo>
                      <a:pt x="0" y="260"/>
                      <a:pt x="0" y="260"/>
                      <a:pt x="0" y="260"/>
                    </a:cubicBezTo>
                    <a:cubicBezTo>
                      <a:pt x="421" y="260"/>
                      <a:pt x="421" y="260"/>
                      <a:pt x="421" y="260"/>
                    </a:cubicBezTo>
                    <a:cubicBezTo>
                      <a:pt x="389" y="58"/>
                      <a:pt x="389" y="58"/>
                      <a:pt x="389" y="58"/>
                    </a:cubicBezTo>
                    <a:cubicBezTo>
                      <a:pt x="389" y="58"/>
                      <a:pt x="269" y="24"/>
                      <a:pt x="239" y="0"/>
                    </a:cubicBez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394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9" name="íṡľiḑê"/>
              <p:cNvSpPr/>
              <p:nvPr/>
            </p:nvSpPr>
            <p:spPr bwMode="auto">
              <a:xfrm>
                <a:off x="5825598" y="2262311"/>
                <a:ext cx="480196" cy="431244"/>
              </a:xfrm>
              <a:custGeom>
                <a:avLst/>
                <a:gdLst>
                  <a:gd name="T0" fmla="*/ 44 w 87"/>
                  <a:gd name="T1" fmla="*/ 29 h 78"/>
                  <a:gd name="T2" fmla="*/ 3 w 87"/>
                  <a:gd name="T3" fmla="*/ 0 h 78"/>
                  <a:gd name="T4" fmla="*/ 0 w 87"/>
                  <a:gd name="T5" fmla="*/ 20 h 78"/>
                  <a:gd name="T6" fmla="*/ 3 w 87"/>
                  <a:gd name="T7" fmla="*/ 78 h 78"/>
                  <a:gd name="T8" fmla="*/ 43 w 87"/>
                  <a:gd name="T9" fmla="*/ 62 h 78"/>
                  <a:gd name="T10" fmla="*/ 87 w 87"/>
                  <a:gd name="T11" fmla="*/ 78 h 78"/>
                  <a:gd name="T12" fmla="*/ 85 w 87"/>
                  <a:gd name="T13" fmla="*/ 20 h 78"/>
                  <a:gd name="T14" fmla="*/ 82 w 87"/>
                  <a:gd name="T15" fmla="*/ 0 h 78"/>
                  <a:gd name="T16" fmla="*/ 44 w 87"/>
                  <a:gd name="T17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7" h="78">
                    <a:moveTo>
                      <a:pt x="44" y="29"/>
                    </a:moveTo>
                    <a:cubicBezTo>
                      <a:pt x="25" y="29"/>
                      <a:pt x="15" y="15"/>
                      <a:pt x="3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43" y="62"/>
                      <a:pt x="43" y="62"/>
                      <a:pt x="43" y="62"/>
                    </a:cubicBezTo>
                    <a:cubicBezTo>
                      <a:pt x="87" y="78"/>
                      <a:pt x="87" y="78"/>
                      <a:pt x="87" y="78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66" y="25"/>
                      <a:pt x="44" y="29"/>
                      <a:pt x="44" y="29"/>
                    </a:cubicBezTo>
                    <a:close/>
                  </a:path>
                </a:pathLst>
              </a:custGeom>
              <a:solidFill>
                <a:srgbClr val="E8B5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0" name="ísliḓê"/>
              <p:cNvSpPr/>
              <p:nvPr/>
            </p:nvSpPr>
            <p:spPr bwMode="auto">
              <a:xfrm>
                <a:off x="5632122" y="1460431"/>
                <a:ext cx="883467" cy="962722"/>
              </a:xfrm>
              <a:custGeom>
                <a:avLst/>
                <a:gdLst>
                  <a:gd name="T0" fmla="*/ 146 w 160"/>
                  <a:gd name="T1" fmla="*/ 72 h 174"/>
                  <a:gd name="T2" fmla="*/ 147 w 160"/>
                  <a:gd name="T3" fmla="*/ 30 h 174"/>
                  <a:gd name="T4" fmla="*/ 61 w 160"/>
                  <a:gd name="T5" fmla="*/ 0 h 174"/>
                  <a:gd name="T6" fmla="*/ 79 w 160"/>
                  <a:gd name="T7" fmla="*/ 31 h 174"/>
                  <a:gd name="T8" fmla="*/ 34 w 160"/>
                  <a:gd name="T9" fmla="*/ 6 h 174"/>
                  <a:gd name="T10" fmla="*/ 11 w 160"/>
                  <a:gd name="T11" fmla="*/ 72 h 174"/>
                  <a:gd name="T12" fmla="*/ 4 w 160"/>
                  <a:gd name="T13" fmla="*/ 64 h 174"/>
                  <a:gd name="T14" fmla="*/ 4 w 160"/>
                  <a:gd name="T15" fmla="*/ 64 h 174"/>
                  <a:gd name="T16" fmla="*/ 19 w 160"/>
                  <a:gd name="T17" fmla="*/ 105 h 174"/>
                  <a:gd name="T18" fmla="*/ 76 w 160"/>
                  <a:gd name="T19" fmla="*/ 174 h 174"/>
                  <a:gd name="T20" fmla="*/ 134 w 160"/>
                  <a:gd name="T21" fmla="*/ 105 h 174"/>
                  <a:gd name="T22" fmla="*/ 152 w 160"/>
                  <a:gd name="T23" fmla="*/ 64 h 174"/>
                  <a:gd name="T24" fmla="*/ 146 w 160"/>
                  <a:gd name="T25" fmla="*/ 7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0" h="174">
                    <a:moveTo>
                      <a:pt x="146" y="72"/>
                    </a:moveTo>
                    <a:cubicBezTo>
                      <a:pt x="160" y="33"/>
                      <a:pt x="147" y="30"/>
                      <a:pt x="147" y="30"/>
                    </a:cubicBezTo>
                    <a:cubicBezTo>
                      <a:pt x="88" y="35"/>
                      <a:pt x="61" y="0"/>
                      <a:pt x="61" y="0"/>
                    </a:cubicBezTo>
                    <a:cubicBezTo>
                      <a:pt x="62" y="13"/>
                      <a:pt x="79" y="31"/>
                      <a:pt x="79" y="31"/>
                    </a:cubicBezTo>
                    <a:cubicBezTo>
                      <a:pt x="45" y="25"/>
                      <a:pt x="34" y="6"/>
                      <a:pt x="34" y="6"/>
                    </a:cubicBezTo>
                    <a:cubicBezTo>
                      <a:pt x="8" y="24"/>
                      <a:pt x="11" y="72"/>
                      <a:pt x="11" y="72"/>
                    </a:cubicBezTo>
                    <a:cubicBezTo>
                      <a:pt x="9" y="69"/>
                      <a:pt x="8" y="66"/>
                      <a:pt x="4" y="64"/>
                    </a:cubicBezTo>
                    <a:cubicBezTo>
                      <a:pt x="4" y="64"/>
                      <a:pt x="4" y="64"/>
                      <a:pt x="4" y="64"/>
                    </a:cubicBezTo>
                    <a:cubicBezTo>
                      <a:pt x="4" y="64"/>
                      <a:pt x="0" y="86"/>
                      <a:pt x="19" y="105"/>
                    </a:cubicBezTo>
                    <a:cubicBezTo>
                      <a:pt x="19" y="105"/>
                      <a:pt x="33" y="174"/>
                      <a:pt x="76" y="174"/>
                    </a:cubicBezTo>
                    <a:cubicBezTo>
                      <a:pt x="76" y="174"/>
                      <a:pt x="125" y="174"/>
                      <a:pt x="134" y="105"/>
                    </a:cubicBezTo>
                    <a:cubicBezTo>
                      <a:pt x="134" y="105"/>
                      <a:pt x="151" y="97"/>
                      <a:pt x="152" y="64"/>
                    </a:cubicBezTo>
                    <a:cubicBezTo>
                      <a:pt x="149" y="69"/>
                      <a:pt x="146" y="72"/>
                      <a:pt x="146" y="72"/>
                    </a:cubicBezTo>
                    <a:close/>
                  </a:path>
                </a:pathLst>
              </a:custGeom>
              <a:solidFill>
                <a:srgbClr val="FDC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1" name="îSliḋê"/>
              <p:cNvSpPr/>
              <p:nvPr/>
            </p:nvSpPr>
            <p:spPr bwMode="auto">
              <a:xfrm>
                <a:off x="5760329" y="2374201"/>
                <a:ext cx="303036" cy="480196"/>
              </a:xfrm>
              <a:custGeom>
                <a:avLst/>
                <a:gdLst>
                  <a:gd name="T0" fmla="*/ 12 w 55"/>
                  <a:gd name="T1" fmla="*/ 0 h 87"/>
                  <a:gd name="T2" fmla="*/ 55 w 55"/>
                  <a:gd name="T3" fmla="*/ 42 h 87"/>
                  <a:gd name="T4" fmla="*/ 0 w 55"/>
                  <a:gd name="T5" fmla="*/ 87 h 87"/>
                  <a:gd name="T6" fmla="*/ 12 w 55"/>
                  <a:gd name="T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12" y="0"/>
                    </a:moveTo>
                    <a:cubicBezTo>
                      <a:pt x="12" y="0"/>
                      <a:pt x="24" y="37"/>
                      <a:pt x="55" y="42"/>
                    </a:cubicBezTo>
                    <a:cubicBezTo>
                      <a:pt x="0" y="87"/>
                      <a:pt x="0" y="87"/>
                      <a:pt x="0" y="87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BDC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2" name="ïš1ïďe"/>
              <p:cNvSpPr/>
              <p:nvPr/>
            </p:nvSpPr>
            <p:spPr bwMode="auto">
              <a:xfrm>
                <a:off x="6063365" y="2374201"/>
                <a:ext cx="310029" cy="480196"/>
              </a:xfrm>
              <a:custGeom>
                <a:avLst/>
                <a:gdLst>
                  <a:gd name="T0" fmla="*/ 42 w 56"/>
                  <a:gd name="T1" fmla="*/ 0 h 87"/>
                  <a:gd name="T2" fmla="*/ 0 w 56"/>
                  <a:gd name="T3" fmla="*/ 42 h 87"/>
                  <a:gd name="T4" fmla="*/ 56 w 56"/>
                  <a:gd name="T5" fmla="*/ 87 h 87"/>
                  <a:gd name="T6" fmla="*/ 42 w 56"/>
                  <a:gd name="T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87">
                    <a:moveTo>
                      <a:pt x="42" y="0"/>
                    </a:moveTo>
                    <a:cubicBezTo>
                      <a:pt x="42" y="0"/>
                      <a:pt x="32" y="37"/>
                      <a:pt x="0" y="42"/>
                    </a:cubicBezTo>
                    <a:cubicBezTo>
                      <a:pt x="56" y="87"/>
                      <a:pt x="56" y="87"/>
                      <a:pt x="56" y="87"/>
                    </a:cubicBez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BDC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3" name="islîḓé"/>
              <p:cNvSpPr/>
              <p:nvPr/>
            </p:nvSpPr>
            <p:spPr bwMode="auto">
              <a:xfrm>
                <a:off x="6140290" y="2709872"/>
                <a:ext cx="128208" cy="603741"/>
              </a:xfrm>
              <a:custGeom>
                <a:avLst/>
                <a:gdLst>
                  <a:gd name="T0" fmla="*/ 23 w 23"/>
                  <a:gd name="T1" fmla="*/ 0 h 109"/>
                  <a:gd name="T2" fmla="*/ 14 w 23"/>
                  <a:gd name="T3" fmla="*/ 109 h 109"/>
                  <a:gd name="T4" fmla="*/ 0 w 23"/>
                  <a:gd name="T5" fmla="*/ 29 h 109"/>
                  <a:gd name="T6" fmla="*/ 23 w 23"/>
                  <a:gd name="T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09">
                    <a:moveTo>
                      <a:pt x="23" y="0"/>
                    </a:moveTo>
                    <a:cubicBezTo>
                      <a:pt x="14" y="109"/>
                      <a:pt x="14" y="109"/>
                      <a:pt x="14" y="109"/>
                    </a:cubicBezTo>
                    <a:cubicBezTo>
                      <a:pt x="14" y="109"/>
                      <a:pt x="10" y="55"/>
                      <a:pt x="0" y="29"/>
                    </a:cubicBez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9EF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4" name="iṩľiḍè"/>
              <p:cNvSpPr/>
              <p:nvPr/>
            </p:nvSpPr>
            <p:spPr bwMode="auto">
              <a:xfrm>
                <a:off x="5893199" y="2709872"/>
                <a:ext cx="130539" cy="603741"/>
              </a:xfrm>
              <a:custGeom>
                <a:avLst/>
                <a:gdLst>
                  <a:gd name="T0" fmla="*/ 0 w 24"/>
                  <a:gd name="T1" fmla="*/ 0 h 109"/>
                  <a:gd name="T2" fmla="*/ 9 w 24"/>
                  <a:gd name="T3" fmla="*/ 109 h 109"/>
                  <a:gd name="T4" fmla="*/ 24 w 24"/>
                  <a:gd name="T5" fmla="*/ 29 h 109"/>
                  <a:gd name="T6" fmla="*/ 0 w 24"/>
                  <a:gd name="T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09">
                    <a:moveTo>
                      <a:pt x="0" y="0"/>
                    </a:moveTo>
                    <a:cubicBezTo>
                      <a:pt x="9" y="109"/>
                      <a:pt x="9" y="109"/>
                      <a:pt x="9" y="109"/>
                    </a:cubicBezTo>
                    <a:cubicBezTo>
                      <a:pt x="9" y="109"/>
                      <a:pt x="13" y="55"/>
                      <a:pt x="24" y="2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EF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5" name="iṥ1ïḋê"/>
              <p:cNvSpPr/>
              <p:nvPr/>
            </p:nvSpPr>
            <p:spPr bwMode="auto">
              <a:xfrm>
                <a:off x="6494609" y="3257668"/>
                <a:ext cx="265739" cy="44290"/>
              </a:xfrm>
              <a:prstGeom prst="rect">
                <a:avLst/>
              </a:prstGeom>
              <a:solidFill>
                <a:srgbClr val="E9EF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6" name="ísļïḑe"/>
              <p:cNvSpPr/>
              <p:nvPr/>
            </p:nvSpPr>
            <p:spPr bwMode="auto">
              <a:xfrm>
                <a:off x="3797587" y="3765836"/>
                <a:ext cx="4575847" cy="132870"/>
              </a:xfrm>
              <a:prstGeom prst="rect">
                <a:avLst/>
              </a:prstGeom>
              <a:solidFill>
                <a:srgbClr val="B7C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7" name="íşḻíďê"/>
              <p:cNvSpPr/>
              <p:nvPr/>
            </p:nvSpPr>
            <p:spPr bwMode="auto">
              <a:xfrm>
                <a:off x="3820897" y="3898706"/>
                <a:ext cx="4573516" cy="927757"/>
              </a:xfrm>
              <a:custGeom>
                <a:avLst/>
                <a:gdLst>
                  <a:gd name="T0" fmla="*/ 1962 w 1962"/>
                  <a:gd name="T1" fmla="*/ 0 h 398"/>
                  <a:gd name="T2" fmla="*/ 0 w 1962"/>
                  <a:gd name="T3" fmla="*/ 0 h 398"/>
                  <a:gd name="T4" fmla="*/ 531 w 1962"/>
                  <a:gd name="T5" fmla="*/ 398 h 398"/>
                  <a:gd name="T6" fmla="*/ 1424 w 1962"/>
                  <a:gd name="T7" fmla="*/ 398 h 398"/>
                  <a:gd name="T8" fmla="*/ 1962 w 1962"/>
                  <a:gd name="T9" fmla="*/ 0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62" h="398">
                    <a:moveTo>
                      <a:pt x="1962" y="0"/>
                    </a:moveTo>
                    <a:lnTo>
                      <a:pt x="0" y="0"/>
                    </a:lnTo>
                    <a:lnTo>
                      <a:pt x="531" y="398"/>
                    </a:lnTo>
                    <a:lnTo>
                      <a:pt x="1424" y="398"/>
                    </a:lnTo>
                    <a:lnTo>
                      <a:pt x="1962" y="0"/>
                    </a:lnTo>
                    <a:close/>
                  </a:path>
                </a:pathLst>
              </a:custGeom>
              <a:solidFill>
                <a:srgbClr val="7B7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8" name="ïṥľidé"/>
              <p:cNvSpPr/>
              <p:nvPr/>
            </p:nvSpPr>
            <p:spPr bwMode="auto">
              <a:xfrm>
                <a:off x="3930457" y="3544387"/>
                <a:ext cx="685328" cy="221449"/>
              </a:xfrm>
              <a:prstGeom prst="rect">
                <a:avLst/>
              </a:prstGeom>
              <a:solidFill>
                <a:srgbClr val="20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9" name="îṧlîďè"/>
              <p:cNvSpPr/>
              <p:nvPr/>
            </p:nvSpPr>
            <p:spPr bwMode="auto">
              <a:xfrm>
                <a:off x="5184560" y="2355553"/>
                <a:ext cx="233105" cy="216787"/>
              </a:xfrm>
              <a:prstGeom prst="ellipse">
                <a:avLst/>
              </a:prstGeom>
              <a:solidFill>
                <a:srgbClr val="20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0" name="íṥļïďê"/>
              <p:cNvSpPr/>
              <p:nvPr/>
            </p:nvSpPr>
            <p:spPr bwMode="auto">
              <a:xfrm>
                <a:off x="4261465" y="2411498"/>
                <a:ext cx="1039647" cy="1221468"/>
              </a:xfrm>
              <a:custGeom>
                <a:avLst/>
                <a:gdLst>
                  <a:gd name="T0" fmla="*/ 8 w 188"/>
                  <a:gd name="T1" fmla="*/ 221 h 221"/>
                  <a:gd name="T2" fmla="*/ 0 w 188"/>
                  <a:gd name="T3" fmla="*/ 221 h 221"/>
                  <a:gd name="T4" fmla="*/ 0 w 188"/>
                  <a:gd name="T5" fmla="*/ 126 h 221"/>
                  <a:gd name="T6" fmla="*/ 36 w 188"/>
                  <a:gd name="T7" fmla="*/ 31 h 221"/>
                  <a:gd name="T8" fmla="*/ 122 w 188"/>
                  <a:gd name="T9" fmla="*/ 5 h 221"/>
                  <a:gd name="T10" fmla="*/ 188 w 188"/>
                  <a:gd name="T11" fmla="*/ 5 h 221"/>
                  <a:gd name="T12" fmla="*/ 188 w 188"/>
                  <a:gd name="T13" fmla="*/ 13 h 221"/>
                  <a:gd name="T14" fmla="*/ 122 w 188"/>
                  <a:gd name="T15" fmla="*/ 13 h 221"/>
                  <a:gd name="T16" fmla="*/ 41 w 188"/>
                  <a:gd name="T17" fmla="*/ 37 h 221"/>
                  <a:gd name="T18" fmla="*/ 8 w 188"/>
                  <a:gd name="T19" fmla="*/ 126 h 221"/>
                  <a:gd name="T20" fmla="*/ 8 w 188"/>
                  <a:gd name="T21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8" h="221">
                    <a:moveTo>
                      <a:pt x="8" y="221"/>
                    </a:moveTo>
                    <a:cubicBezTo>
                      <a:pt x="0" y="221"/>
                      <a:pt x="0" y="221"/>
                      <a:pt x="0" y="221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83"/>
                      <a:pt x="12" y="51"/>
                      <a:pt x="36" y="31"/>
                    </a:cubicBezTo>
                    <a:cubicBezTo>
                      <a:pt x="70" y="0"/>
                      <a:pt x="118" y="4"/>
                      <a:pt x="122" y="5"/>
                    </a:cubicBezTo>
                    <a:cubicBezTo>
                      <a:pt x="188" y="5"/>
                      <a:pt x="188" y="5"/>
                      <a:pt x="188" y="5"/>
                    </a:cubicBezTo>
                    <a:cubicBezTo>
                      <a:pt x="188" y="13"/>
                      <a:pt x="188" y="13"/>
                      <a:pt x="188" y="13"/>
                    </a:cubicBezTo>
                    <a:cubicBezTo>
                      <a:pt x="122" y="13"/>
                      <a:pt x="122" y="13"/>
                      <a:pt x="122" y="13"/>
                    </a:cubicBezTo>
                    <a:cubicBezTo>
                      <a:pt x="121" y="13"/>
                      <a:pt x="74" y="7"/>
                      <a:pt x="41" y="37"/>
                    </a:cubicBezTo>
                    <a:cubicBezTo>
                      <a:pt x="19" y="56"/>
                      <a:pt x="8" y="86"/>
                      <a:pt x="8" y="126"/>
                    </a:cubicBezTo>
                    <a:lnTo>
                      <a:pt x="8" y="221"/>
                    </a:lnTo>
                    <a:close/>
                  </a:path>
                </a:pathLst>
              </a:custGeom>
              <a:solidFill>
                <a:srgbClr val="20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1" name="ïSļiḑê"/>
              <p:cNvSpPr/>
              <p:nvPr/>
            </p:nvSpPr>
            <p:spPr bwMode="auto">
              <a:xfrm>
                <a:off x="4725344" y="4185425"/>
                <a:ext cx="2720333" cy="1571125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2" name="îsľidê"/>
              <p:cNvSpPr/>
              <p:nvPr/>
            </p:nvSpPr>
            <p:spPr bwMode="auto">
              <a:xfrm>
                <a:off x="4653081" y="1637591"/>
                <a:ext cx="620059" cy="547796"/>
              </a:xfrm>
              <a:custGeom>
                <a:avLst/>
                <a:gdLst>
                  <a:gd name="T0" fmla="*/ 13 w 112"/>
                  <a:gd name="T1" fmla="*/ 0 h 99"/>
                  <a:gd name="T2" fmla="*/ 0 w 112"/>
                  <a:gd name="T3" fmla="*/ 14 h 99"/>
                  <a:gd name="T4" fmla="*/ 0 w 112"/>
                  <a:gd name="T5" fmla="*/ 60 h 99"/>
                  <a:gd name="T6" fmla="*/ 13 w 112"/>
                  <a:gd name="T7" fmla="*/ 73 h 99"/>
                  <a:gd name="T8" fmla="*/ 59 w 112"/>
                  <a:gd name="T9" fmla="*/ 73 h 99"/>
                  <a:gd name="T10" fmla="*/ 87 w 112"/>
                  <a:gd name="T11" fmla="*/ 98 h 99"/>
                  <a:gd name="T12" fmla="*/ 91 w 112"/>
                  <a:gd name="T13" fmla="*/ 98 h 99"/>
                  <a:gd name="T14" fmla="*/ 92 w 112"/>
                  <a:gd name="T15" fmla="*/ 96 h 99"/>
                  <a:gd name="T16" fmla="*/ 92 w 112"/>
                  <a:gd name="T17" fmla="*/ 73 h 99"/>
                  <a:gd name="T18" fmla="*/ 99 w 112"/>
                  <a:gd name="T19" fmla="*/ 73 h 99"/>
                  <a:gd name="T20" fmla="*/ 112 w 112"/>
                  <a:gd name="T21" fmla="*/ 60 h 99"/>
                  <a:gd name="T22" fmla="*/ 112 w 112"/>
                  <a:gd name="T23" fmla="*/ 14 h 99"/>
                  <a:gd name="T24" fmla="*/ 99 w 112"/>
                  <a:gd name="T25" fmla="*/ 0 h 99"/>
                  <a:gd name="T26" fmla="*/ 13 w 112"/>
                  <a:gd name="T27" fmla="*/ 0 h 99"/>
                  <a:gd name="T28" fmla="*/ 89 w 112"/>
                  <a:gd name="T29" fmla="*/ 20 h 99"/>
                  <a:gd name="T30" fmla="*/ 92 w 112"/>
                  <a:gd name="T31" fmla="*/ 23 h 99"/>
                  <a:gd name="T32" fmla="*/ 89 w 112"/>
                  <a:gd name="T33" fmla="*/ 27 h 99"/>
                  <a:gd name="T34" fmla="*/ 36 w 112"/>
                  <a:gd name="T35" fmla="*/ 27 h 99"/>
                  <a:gd name="T36" fmla="*/ 33 w 112"/>
                  <a:gd name="T37" fmla="*/ 23 h 99"/>
                  <a:gd name="T38" fmla="*/ 36 w 112"/>
                  <a:gd name="T39" fmla="*/ 20 h 99"/>
                  <a:gd name="T40" fmla="*/ 89 w 112"/>
                  <a:gd name="T41" fmla="*/ 20 h 99"/>
                  <a:gd name="T42" fmla="*/ 63 w 112"/>
                  <a:gd name="T43" fmla="*/ 53 h 99"/>
                  <a:gd name="T44" fmla="*/ 59 w 112"/>
                  <a:gd name="T45" fmla="*/ 50 h 99"/>
                  <a:gd name="T46" fmla="*/ 63 w 112"/>
                  <a:gd name="T47" fmla="*/ 46 h 99"/>
                  <a:gd name="T48" fmla="*/ 89 w 112"/>
                  <a:gd name="T49" fmla="*/ 46 h 99"/>
                  <a:gd name="T50" fmla="*/ 92 w 112"/>
                  <a:gd name="T51" fmla="*/ 50 h 99"/>
                  <a:gd name="T52" fmla="*/ 89 w 112"/>
                  <a:gd name="T53" fmla="*/ 53 h 99"/>
                  <a:gd name="T54" fmla="*/ 63 w 112"/>
                  <a:gd name="T55" fmla="*/ 53 h 99"/>
                  <a:gd name="T56" fmla="*/ 23 w 112"/>
                  <a:gd name="T57" fmla="*/ 40 h 99"/>
                  <a:gd name="T58" fmla="*/ 20 w 112"/>
                  <a:gd name="T59" fmla="*/ 37 h 99"/>
                  <a:gd name="T60" fmla="*/ 23 w 112"/>
                  <a:gd name="T61" fmla="*/ 33 h 99"/>
                  <a:gd name="T62" fmla="*/ 89 w 112"/>
                  <a:gd name="T63" fmla="*/ 33 h 99"/>
                  <a:gd name="T64" fmla="*/ 92 w 112"/>
                  <a:gd name="T65" fmla="*/ 37 h 99"/>
                  <a:gd name="T66" fmla="*/ 89 w 112"/>
                  <a:gd name="T67" fmla="*/ 40 h 99"/>
                  <a:gd name="T68" fmla="*/ 23 w 112"/>
                  <a:gd name="T69" fmla="*/ 4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2" h="99">
                    <a:moveTo>
                      <a:pt x="13" y="0"/>
                    </a:moveTo>
                    <a:cubicBezTo>
                      <a:pt x="6" y="0"/>
                      <a:pt x="0" y="6"/>
                      <a:pt x="0" y="14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7"/>
                      <a:pt x="6" y="73"/>
                      <a:pt x="13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87" y="98"/>
                      <a:pt x="87" y="98"/>
                      <a:pt x="87" y="98"/>
                    </a:cubicBezTo>
                    <a:cubicBezTo>
                      <a:pt x="88" y="99"/>
                      <a:pt x="90" y="99"/>
                      <a:pt x="91" y="98"/>
                    </a:cubicBezTo>
                    <a:cubicBezTo>
                      <a:pt x="92" y="97"/>
                      <a:pt x="92" y="97"/>
                      <a:pt x="92" y="96"/>
                    </a:cubicBezTo>
                    <a:cubicBezTo>
                      <a:pt x="92" y="73"/>
                      <a:pt x="92" y="73"/>
                      <a:pt x="92" y="73"/>
                    </a:cubicBezTo>
                    <a:cubicBezTo>
                      <a:pt x="99" y="73"/>
                      <a:pt x="99" y="73"/>
                      <a:pt x="99" y="73"/>
                    </a:cubicBezTo>
                    <a:cubicBezTo>
                      <a:pt x="106" y="73"/>
                      <a:pt x="112" y="67"/>
                      <a:pt x="112" y="60"/>
                    </a:cubicBezTo>
                    <a:cubicBezTo>
                      <a:pt x="112" y="14"/>
                      <a:pt x="112" y="14"/>
                      <a:pt x="112" y="14"/>
                    </a:cubicBezTo>
                    <a:cubicBezTo>
                      <a:pt x="112" y="6"/>
                      <a:pt x="106" y="0"/>
                      <a:pt x="99" y="0"/>
                    </a:cubicBezTo>
                    <a:cubicBezTo>
                      <a:pt x="13" y="0"/>
                      <a:pt x="13" y="0"/>
                      <a:pt x="13" y="0"/>
                    </a:cubicBezTo>
                    <a:moveTo>
                      <a:pt x="89" y="20"/>
                    </a:moveTo>
                    <a:cubicBezTo>
                      <a:pt x="91" y="20"/>
                      <a:pt x="92" y="22"/>
                      <a:pt x="92" y="23"/>
                    </a:cubicBezTo>
                    <a:cubicBezTo>
                      <a:pt x="92" y="25"/>
                      <a:pt x="91" y="27"/>
                      <a:pt x="89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5" y="27"/>
                      <a:pt x="33" y="25"/>
                      <a:pt x="33" y="23"/>
                    </a:cubicBezTo>
                    <a:cubicBezTo>
                      <a:pt x="33" y="22"/>
                      <a:pt x="35" y="20"/>
                      <a:pt x="36" y="20"/>
                    </a:cubicBezTo>
                    <a:cubicBezTo>
                      <a:pt x="89" y="20"/>
                      <a:pt x="89" y="20"/>
                      <a:pt x="89" y="20"/>
                    </a:cubicBezTo>
                    <a:moveTo>
                      <a:pt x="63" y="53"/>
                    </a:moveTo>
                    <a:cubicBezTo>
                      <a:pt x="61" y="53"/>
                      <a:pt x="59" y="52"/>
                      <a:pt x="59" y="50"/>
                    </a:cubicBezTo>
                    <a:cubicBezTo>
                      <a:pt x="59" y="48"/>
                      <a:pt x="61" y="46"/>
                      <a:pt x="63" y="46"/>
                    </a:cubicBezTo>
                    <a:cubicBezTo>
                      <a:pt x="89" y="46"/>
                      <a:pt x="89" y="46"/>
                      <a:pt x="89" y="46"/>
                    </a:cubicBezTo>
                    <a:cubicBezTo>
                      <a:pt x="91" y="46"/>
                      <a:pt x="92" y="48"/>
                      <a:pt x="92" y="50"/>
                    </a:cubicBezTo>
                    <a:cubicBezTo>
                      <a:pt x="92" y="52"/>
                      <a:pt x="91" y="53"/>
                      <a:pt x="89" y="53"/>
                    </a:cubicBezTo>
                    <a:cubicBezTo>
                      <a:pt x="63" y="53"/>
                      <a:pt x="63" y="53"/>
                      <a:pt x="63" y="53"/>
                    </a:cubicBezTo>
                    <a:moveTo>
                      <a:pt x="23" y="40"/>
                    </a:moveTo>
                    <a:cubicBezTo>
                      <a:pt x="21" y="40"/>
                      <a:pt x="20" y="38"/>
                      <a:pt x="20" y="37"/>
                    </a:cubicBezTo>
                    <a:cubicBezTo>
                      <a:pt x="20" y="35"/>
                      <a:pt x="21" y="33"/>
                      <a:pt x="23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91" y="33"/>
                      <a:pt x="92" y="35"/>
                      <a:pt x="92" y="37"/>
                    </a:cubicBezTo>
                    <a:cubicBezTo>
                      <a:pt x="92" y="38"/>
                      <a:pt x="91" y="40"/>
                      <a:pt x="89" y="40"/>
                    </a:cubicBezTo>
                    <a:cubicBezTo>
                      <a:pt x="23" y="40"/>
                      <a:pt x="23" y="40"/>
                      <a:pt x="23" y="4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6" name="ïṧļîḋê"/>
            <p:cNvSpPr/>
            <p:nvPr/>
          </p:nvSpPr>
          <p:spPr bwMode="auto">
            <a:xfrm>
              <a:off x="2627833" y="1109826"/>
              <a:ext cx="1723277" cy="1727080"/>
            </a:xfrm>
            <a:prstGeom prst="wedgeEllipseCallout">
              <a:avLst>
                <a:gd name="adj1" fmla="val -50855"/>
                <a:gd name="adj2" fmla="val 49564"/>
              </a:avLst>
            </a:prstGeom>
            <a:solidFill>
              <a:srgbClr val="C00000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7" name="ïSļîḋé"/>
            <p:cNvSpPr txBox="1"/>
            <p:nvPr/>
          </p:nvSpPr>
          <p:spPr bwMode="auto">
            <a:xfrm>
              <a:off x="2575307" y="1715650"/>
              <a:ext cx="1824238" cy="48029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1440" tIns="45720" rIns="91440" bIns="45720" anchor="ctr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315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消费者权益保护日</a:t>
              </a:r>
              <a:endParaRPr lang="en-US" altLang="zh-CN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8" name="îṧlíḓe"/>
            <p:cNvSpPr txBox="1"/>
            <p:nvPr/>
          </p:nvSpPr>
          <p:spPr>
            <a:xfrm>
              <a:off x="4472379" y="1777740"/>
              <a:ext cx="6471846" cy="5819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阿里巴巴普惠体" panose="00020600040101010101" pitchFamily="18" charset="-122"/>
                </a:rPr>
                <a:t>请在此输入文本内容，简单即可，不必繁琐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grpSp>
          <p:nvGrpSpPr>
            <p:cNvPr id="9" name="ïṥḷíḓé"/>
            <p:cNvGrpSpPr/>
            <p:nvPr/>
          </p:nvGrpSpPr>
          <p:grpSpPr>
            <a:xfrm>
              <a:off x="4327932" y="3172409"/>
              <a:ext cx="7013545" cy="2488915"/>
              <a:chOff x="3940402" y="3060116"/>
              <a:chExt cx="7013545" cy="2488915"/>
            </a:xfrm>
          </p:grpSpPr>
          <p:sp>
            <p:nvSpPr>
              <p:cNvPr id="10" name="îṣ1iḍê"/>
              <p:cNvSpPr/>
              <p:nvPr/>
            </p:nvSpPr>
            <p:spPr bwMode="auto">
              <a:xfrm>
                <a:off x="3940402" y="4124915"/>
                <a:ext cx="1589232" cy="1424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endParaRPr>
              </a:p>
              <a:p>
                <a:pPr algn="ctr">
                  <a:lnSpc>
                    <a:spcPct val="120000"/>
                  </a:lnSpc>
                </a:pP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1" name="iṣḻîḍê"/>
              <p:cNvSpPr txBox="1"/>
              <p:nvPr/>
            </p:nvSpPr>
            <p:spPr bwMode="auto">
              <a:xfrm>
                <a:off x="3940402" y="3691762"/>
                <a:ext cx="1589232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ea typeface="阿里巴巴普惠体" panose="00020600040101010101" pitchFamily="18" charset="-122"/>
                  </a:rPr>
                  <a:t>添加标题内容</a:t>
                </a:r>
              </a:p>
            </p:txBody>
          </p:sp>
          <p:sp>
            <p:nvSpPr>
              <p:cNvPr id="12" name="iṩļîḓe"/>
              <p:cNvSpPr/>
              <p:nvPr/>
            </p:nvSpPr>
            <p:spPr bwMode="auto">
              <a:xfrm>
                <a:off x="6652557" y="4124915"/>
                <a:ext cx="1589232" cy="1424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endParaRPr>
              </a:p>
            </p:txBody>
          </p:sp>
          <p:sp>
            <p:nvSpPr>
              <p:cNvPr id="13" name="îṥľîḓê"/>
              <p:cNvSpPr txBox="1"/>
              <p:nvPr/>
            </p:nvSpPr>
            <p:spPr bwMode="auto">
              <a:xfrm>
                <a:off x="6652557" y="3691762"/>
                <a:ext cx="1589232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添加标题内容</a:t>
                </a:r>
              </a:p>
            </p:txBody>
          </p:sp>
          <p:sp>
            <p:nvSpPr>
              <p:cNvPr id="14" name="iṡḷiḓê"/>
              <p:cNvSpPr/>
              <p:nvPr/>
            </p:nvSpPr>
            <p:spPr bwMode="auto">
              <a:xfrm>
                <a:off x="9364715" y="4124915"/>
                <a:ext cx="1589232" cy="1424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endParaRPr>
              </a:p>
              <a:p>
                <a:pPr algn="ctr">
                  <a:lnSpc>
                    <a:spcPct val="120000"/>
                  </a:lnSpc>
                </a:pP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5" name="îṡľíḑé"/>
              <p:cNvSpPr txBox="1"/>
              <p:nvPr/>
            </p:nvSpPr>
            <p:spPr bwMode="auto">
              <a:xfrm>
                <a:off x="9364715" y="3691762"/>
                <a:ext cx="1589232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添加标题内容</a:t>
                </a:r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>
                <a:off x="6091096" y="3060116"/>
                <a:ext cx="0" cy="2089052"/>
              </a:xfrm>
              <a:prstGeom prst="line">
                <a:avLst/>
              </a:prstGeom>
              <a:ln w="6350" cap="rnd">
                <a:solidFill>
                  <a:schemeClr val="tx1">
                    <a:lumMod val="40000"/>
                    <a:lumOff val="60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8803252" y="3060116"/>
                <a:ext cx="0" cy="2089052"/>
              </a:xfrm>
              <a:prstGeom prst="line">
                <a:avLst/>
              </a:prstGeom>
              <a:ln w="6350" cap="rnd">
                <a:solidFill>
                  <a:schemeClr val="tx1">
                    <a:lumMod val="40000"/>
                    <a:lumOff val="60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îṥļiḑè"/>
              <p:cNvGrpSpPr/>
              <p:nvPr/>
            </p:nvGrpSpPr>
            <p:grpSpPr>
              <a:xfrm>
                <a:off x="5900261" y="3898202"/>
                <a:ext cx="356253" cy="356253"/>
                <a:chOff x="3378940" y="5485094"/>
                <a:chExt cx="356253" cy="356253"/>
              </a:xfrm>
            </p:grpSpPr>
            <p:sp>
              <p:nvSpPr>
                <p:cNvPr id="25" name="îšḻiďe"/>
                <p:cNvSpPr/>
                <p:nvPr/>
              </p:nvSpPr>
              <p:spPr>
                <a:xfrm>
                  <a:off x="3378940" y="5485094"/>
                  <a:ext cx="356253" cy="356253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6" name="isḻiďe"/>
                <p:cNvSpPr/>
                <p:nvPr/>
              </p:nvSpPr>
              <p:spPr>
                <a:xfrm>
                  <a:off x="3464860" y="5539946"/>
                  <a:ext cx="184412" cy="246548"/>
                </a:xfrm>
                <a:prstGeom prst="right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/>
                  <a:endParaRPr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22" name="îšľídê"/>
              <p:cNvGrpSpPr/>
              <p:nvPr/>
            </p:nvGrpSpPr>
            <p:grpSpPr>
              <a:xfrm>
                <a:off x="8625129" y="3898202"/>
                <a:ext cx="356253" cy="356253"/>
                <a:chOff x="3378940" y="5485094"/>
                <a:chExt cx="356253" cy="356253"/>
              </a:xfrm>
            </p:grpSpPr>
            <p:sp>
              <p:nvSpPr>
                <p:cNvPr id="23" name="îṣḻiḓe"/>
                <p:cNvSpPr/>
                <p:nvPr/>
              </p:nvSpPr>
              <p:spPr>
                <a:xfrm>
                  <a:off x="3378940" y="5485094"/>
                  <a:ext cx="356253" cy="356253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4" name="îš1îḓè"/>
                <p:cNvSpPr/>
                <p:nvPr/>
              </p:nvSpPr>
              <p:spPr>
                <a:xfrm>
                  <a:off x="3464860" y="5539946"/>
                  <a:ext cx="184412" cy="246548"/>
                </a:xfrm>
                <a:prstGeom prst="right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/>
                  <a:endParaRPr dirty="0">
                    <a:ea typeface="阿里巴巴普惠体" panose="00020600040101010101" pitchFamily="18" charset="-122"/>
                  </a:endParaRPr>
                </a:p>
              </p:txBody>
            </p:sp>
          </p:grpSp>
        </p:grpSp>
      </p:grpSp>
      <p:sp>
        <p:nvSpPr>
          <p:cNvPr id="45" name="标题 1"/>
          <p:cNvSpPr txBox="1"/>
          <p:nvPr/>
        </p:nvSpPr>
        <p:spPr>
          <a:xfrm>
            <a:off x="804243" y="171252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04244" y="819252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pic>
        <p:nvPicPr>
          <p:cNvPr id="48" name="图片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199" y="3263520"/>
            <a:ext cx="478900" cy="478900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16" y="3263520"/>
            <a:ext cx="478900" cy="478900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411" y="3327892"/>
            <a:ext cx="478900" cy="47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3141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2294173"/>
            <a:ext cx="10858500" cy="3255857"/>
            <a:chOff x="660400" y="2294173"/>
            <a:chExt cx="10858500" cy="3255857"/>
          </a:xfrm>
        </p:grpSpPr>
        <p:grpSp>
          <p:nvGrpSpPr>
            <p:cNvPr id="5" name="íṧľîḑê"/>
            <p:cNvGrpSpPr/>
            <p:nvPr/>
          </p:nvGrpSpPr>
          <p:grpSpPr>
            <a:xfrm>
              <a:off x="660400" y="2294173"/>
              <a:ext cx="10858500" cy="1134827"/>
              <a:chOff x="660400" y="1936332"/>
              <a:chExt cx="10858500" cy="1134827"/>
            </a:xfrm>
          </p:grpSpPr>
          <p:grpSp>
            <p:nvGrpSpPr>
              <p:cNvPr id="23" name="îŝľíḓé"/>
              <p:cNvGrpSpPr/>
              <p:nvPr/>
            </p:nvGrpSpPr>
            <p:grpSpPr>
              <a:xfrm>
                <a:off x="660400" y="1936332"/>
                <a:ext cx="2556183" cy="1134827"/>
                <a:chOff x="660400" y="1441949"/>
                <a:chExt cx="1947863" cy="1134827"/>
              </a:xfrm>
            </p:grpSpPr>
            <p:sp>
              <p:nvSpPr>
                <p:cNvPr id="37" name="îṡḷíḓè"/>
                <p:cNvSpPr/>
                <p:nvPr/>
              </p:nvSpPr>
              <p:spPr bwMode="auto">
                <a:xfrm>
                  <a:off x="660400" y="1883754"/>
                  <a:ext cx="1947863" cy="6930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zh-CN" altLang="en-US" sz="1100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8" name="ïṩḷiḓé"/>
                <p:cNvSpPr txBox="1"/>
                <p:nvPr/>
              </p:nvSpPr>
              <p:spPr bwMode="auto">
                <a:xfrm>
                  <a:off x="660400" y="1441949"/>
                  <a:ext cx="1947863" cy="44180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zh-CN" altLang="en-US" sz="16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en-US" altLang="zh-CN" sz="1600" b="1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24" name="ïṣḷíḋe"/>
              <p:cNvGrpSpPr/>
              <p:nvPr/>
            </p:nvGrpSpPr>
            <p:grpSpPr>
              <a:xfrm>
                <a:off x="3427839" y="1936332"/>
                <a:ext cx="2556183" cy="1134827"/>
                <a:chOff x="660400" y="1441949"/>
                <a:chExt cx="1947863" cy="1134827"/>
              </a:xfrm>
            </p:grpSpPr>
            <p:sp>
              <p:nvSpPr>
                <p:cNvPr id="35" name="íṥlïḋê"/>
                <p:cNvSpPr/>
                <p:nvPr/>
              </p:nvSpPr>
              <p:spPr bwMode="auto">
                <a:xfrm>
                  <a:off x="660400" y="1883754"/>
                  <a:ext cx="1947863" cy="6930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  <p:sp>
              <p:nvSpPr>
                <p:cNvPr id="36" name="îṡ1îḍé"/>
                <p:cNvSpPr txBox="1"/>
                <p:nvPr/>
              </p:nvSpPr>
              <p:spPr bwMode="auto">
                <a:xfrm>
                  <a:off x="660400" y="1441949"/>
                  <a:ext cx="1947863" cy="44180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16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en-US" altLang="zh-CN" sz="1600" b="1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25" name="íṡliďé"/>
              <p:cNvGrpSpPr/>
              <p:nvPr/>
            </p:nvGrpSpPr>
            <p:grpSpPr>
              <a:xfrm>
                <a:off x="6195278" y="1936332"/>
                <a:ext cx="2556183" cy="1134827"/>
                <a:chOff x="660400" y="1441949"/>
                <a:chExt cx="1947863" cy="1134827"/>
              </a:xfrm>
            </p:grpSpPr>
            <p:sp>
              <p:nvSpPr>
                <p:cNvPr id="33" name="íṧlîḍè"/>
                <p:cNvSpPr/>
                <p:nvPr/>
              </p:nvSpPr>
              <p:spPr bwMode="auto">
                <a:xfrm>
                  <a:off x="660400" y="1883754"/>
                  <a:ext cx="1947863" cy="6930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  <p:sp>
              <p:nvSpPr>
                <p:cNvPr id="34" name="îSľîḓé"/>
                <p:cNvSpPr txBox="1"/>
                <p:nvPr/>
              </p:nvSpPr>
              <p:spPr bwMode="auto">
                <a:xfrm>
                  <a:off x="660400" y="1441949"/>
                  <a:ext cx="1947863" cy="44180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16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en-US" altLang="zh-CN" sz="1600" b="1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26" name="ïS1iḍé"/>
              <p:cNvGrpSpPr/>
              <p:nvPr/>
            </p:nvGrpSpPr>
            <p:grpSpPr>
              <a:xfrm>
                <a:off x="8962717" y="1936332"/>
                <a:ext cx="2556183" cy="1134827"/>
                <a:chOff x="660400" y="1441949"/>
                <a:chExt cx="1947863" cy="1134827"/>
              </a:xfrm>
            </p:grpSpPr>
            <p:sp>
              <p:nvSpPr>
                <p:cNvPr id="31" name="îṡľîḓé"/>
                <p:cNvSpPr/>
                <p:nvPr/>
              </p:nvSpPr>
              <p:spPr bwMode="auto">
                <a:xfrm>
                  <a:off x="660400" y="1883754"/>
                  <a:ext cx="1947863" cy="6930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  <p:sp>
              <p:nvSpPr>
                <p:cNvPr id="32" name="íṥlïďe"/>
                <p:cNvSpPr txBox="1"/>
                <p:nvPr/>
              </p:nvSpPr>
              <p:spPr bwMode="auto">
                <a:xfrm>
                  <a:off x="660400" y="1441949"/>
                  <a:ext cx="1947863" cy="44180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16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en-US" altLang="zh-CN" sz="1600" b="1" dirty="0">
                    <a:ea typeface="阿里巴巴普惠体" panose="00020600040101010101" pitchFamily="18" charset="-122"/>
                  </a:endParaRPr>
                </a:p>
              </p:txBody>
            </p:sp>
          </p:grpSp>
        </p:grpSp>
        <p:grpSp>
          <p:nvGrpSpPr>
            <p:cNvPr id="6" name="iṧ1îḋe"/>
            <p:cNvGrpSpPr/>
            <p:nvPr/>
          </p:nvGrpSpPr>
          <p:grpSpPr>
            <a:xfrm>
              <a:off x="660400" y="4415203"/>
              <a:ext cx="10858500" cy="1134827"/>
              <a:chOff x="660400" y="1936332"/>
              <a:chExt cx="10858500" cy="1134827"/>
            </a:xfrm>
          </p:grpSpPr>
          <p:grpSp>
            <p:nvGrpSpPr>
              <p:cNvPr id="7" name="iS1íḑè"/>
              <p:cNvGrpSpPr/>
              <p:nvPr/>
            </p:nvGrpSpPr>
            <p:grpSpPr>
              <a:xfrm>
                <a:off x="660400" y="1936332"/>
                <a:ext cx="2556183" cy="1134827"/>
                <a:chOff x="660400" y="1441949"/>
                <a:chExt cx="1947863" cy="1134827"/>
              </a:xfrm>
            </p:grpSpPr>
            <p:sp>
              <p:nvSpPr>
                <p:cNvPr id="21" name="íšļîḍê"/>
                <p:cNvSpPr/>
                <p:nvPr/>
              </p:nvSpPr>
              <p:spPr bwMode="auto">
                <a:xfrm>
                  <a:off x="660400" y="1883754"/>
                  <a:ext cx="1947863" cy="6930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  <p:sp>
              <p:nvSpPr>
                <p:cNvPr id="22" name="iṡḻiḍè"/>
                <p:cNvSpPr txBox="1"/>
                <p:nvPr/>
              </p:nvSpPr>
              <p:spPr bwMode="auto">
                <a:xfrm>
                  <a:off x="660400" y="1441949"/>
                  <a:ext cx="1947863" cy="44180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zh-CN" altLang="en-US" sz="16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en-US" altLang="zh-CN" sz="1600" b="1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8" name="ïṣḷiďe"/>
              <p:cNvGrpSpPr/>
              <p:nvPr/>
            </p:nvGrpSpPr>
            <p:grpSpPr>
              <a:xfrm>
                <a:off x="3427839" y="1936332"/>
                <a:ext cx="2556183" cy="1134827"/>
                <a:chOff x="660400" y="1441949"/>
                <a:chExt cx="1947863" cy="1134827"/>
              </a:xfrm>
            </p:grpSpPr>
            <p:sp>
              <p:nvSpPr>
                <p:cNvPr id="19" name="ï$ļíḓê"/>
                <p:cNvSpPr/>
                <p:nvPr/>
              </p:nvSpPr>
              <p:spPr bwMode="auto">
                <a:xfrm>
                  <a:off x="660400" y="1883754"/>
                  <a:ext cx="1947863" cy="6930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zh-CN" altLang="en-US" sz="1100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0" name="îṩlîḓè"/>
                <p:cNvSpPr txBox="1"/>
                <p:nvPr/>
              </p:nvSpPr>
              <p:spPr bwMode="auto">
                <a:xfrm>
                  <a:off x="660400" y="1441949"/>
                  <a:ext cx="1947863" cy="44180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16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en-US" altLang="zh-CN" sz="1600" b="1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9" name="ïšḷíḓè"/>
              <p:cNvGrpSpPr/>
              <p:nvPr/>
            </p:nvGrpSpPr>
            <p:grpSpPr>
              <a:xfrm>
                <a:off x="6195278" y="1936332"/>
                <a:ext cx="2556183" cy="1134827"/>
                <a:chOff x="660400" y="1441949"/>
                <a:chExt cx="1947863" cy="1134827"/>
              </a:xfrm>
            </p:grpSpPr>
            <p:sp>
              <p:nvSpPr>
                <p:cNvPr id="17" name="íSḻîḑe"/>
                <p:cNvSpPr/>
                <p:nvPr/>
              </p:nvSpPr>
              <p:spPr bwMode="auto">
                <a:xfrm>
                  <a:off x="660400" y="1883754"/>
                  <a:ext cx="1947863" cy="6930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  <p:sp>
              <p:nvSpPr>
                <p:cNvPr id="18" name="íṣ1ïďé"/>
                <p:cNvSpPr txBox="1"/>
                <p:nvPr/>
              </p:nvSpPr>
              <p:spPr bwMode="auto">
                <a:xfrm>
                  <a:off x="660400" y="1441949"/>
                  <a:ext cx="1947863" cy="44180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16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en-US" altLang="zh-CN" sz="1600" b="1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10" name="í$ḻïḑé"/>
              <p:cNvGrpSpPr/>
              <p:nvPr/>
            </p:nvGrpSpPr>
            <p:grpSpPr>
              <a:xfrm>
                <a:off x="8962717" y="1936332"/>
                <a:ext cx="2556183" cy="1134827"/>
                <a:chOff x="660400" y="1441949"/>
                <a:chExt cx="1947863" cy="1134827"/>
              </a:xfrm>
            </p:grpSpPr>
            <p:sp>
              <p:nvSpPr>
                <p:cNvPr id="15" name="íśļïdé"/>
                <p:cNvSpPr/>
                <p:nvPr/>
              </p:nvSpPr>
              <p:spPr bwMode="auto">
                <a:xfrm>
                  <a:off x="660400" y="1883754"/>
                  <a:ext cx="1947863" cy="6930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solidFill>
                        <a:schemeClr val="bg1">
                          <a:lumMod val="50000"/>
                        </a:schemeClr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zh-CN" altLang="en-US" sz="1100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16" name="ïšḻîḑè"/>
                <p:cNvSpPr txBox="1"/>
                <p:nvPr/>
              </p:nvSpPr>
              <p:spPr bwMode="auto">
                <a:xfrm>
                  <a:off x="660400" y="1441949"/>
                  <a:ext cx="1947863" cy="44180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tIns="46800" rIns="90000" bIns="4680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16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en-US" altLang="zh-CN" sz="1600" b="1" dirty="0">
                    <a:ea typeface="阿里巴巴普惠体" panose="00020600040101010101" pitchFamily="18" charset="-122"/>
                  </a:endParaRPr>
                </a:p>
              </p:txBody>
            </p:sp>
          </p:grpSp>
        </p:grpSp>
      </p:grpSp>
      <p:sp>
        <p:nvSpPr>
          <p:cNvPr id="39" name="标题 1"/>
          <p:cNvSpPr txBox="1"/>
          <p:nvPr/>
        </p:nvSpPr>
        <p:spPr>
          <a:xfrm>
            <a:off x="804243" y="375439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04244" y="1023439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899" y="1501674"/>
            <a:ext cx="566411" cy="566411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869" y="1507808"/>
            <a:ext cx="652500" cy="530488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33" y="1510308"/>
            <a:ext cx="652500" cy="652500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734" y="1507808"/>
            <a:ext cx="667514" cy="66751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734" y="3579000"/>
            <a:ext cx="667514" cy="667514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33" y="3541801"/>
            <a:ext cx="652500" cy="652500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869" y="3579000"/>
            <a:ext cx="652500" cy="530488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584" y="3541259"/>
            <a:ext cx="566411" cy="566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6303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130300"/>
            <a:ext cx="10860086" cy="5003800"/>
            <a:chOff x="660400" y="1130300"/>
            <a:chExt cx="10860086" cy="5003800"/>
          </a:xfrm>
        </p:grpSpPr>
        <p:grpSp>
          <p:nvGrpSpPr>
            <p:cNvPr id="4" name="îślíḋe"/>
            <p:cNvGrpSpPr/>
            <p:nvPr/>
          </p:nvGrpSpPr>
          <p:grpSpPr>
            <a:xfrm>
              <a:off x="660400" y="4958037"/>
              <a:ext cx="10836274" cy="1167377"/>
              <a:chOff x="182563" y="4125913"/>
              <a:chExt cx="9856787" cy="687387"/>
            </a:xfrm>
            <a:solidFill>
              <a:schemeClr val="bg1">
                <a:lumMod val="95000"/>
              </a:schemeClr>
            </a:solidFill>
          </p:grpSpPr>
          <p:sp>
            <p:nvSpPr>
              <p:cNvPr id="44" name="íṩļîḑé"/>
              <p:cNvSpPr/>
              <p:nvPr/>
            </p:nvSpPr>
            <p:spPr bwMode="auto">
              <a:xfrm>
                <a:off x="182563" y="4348163"/>
                <a:ext cx="3019425" cy="465137"/>
              </a:xfrm>
              <a:custGeom>
                <a:avLst/>
                <a:gdLst>
                  <a:gd name="T0" fmla="*/ 359 w 8387"/>
                  <a:gd name="T1" fmla="*/ 705 h 1291"/>
                  <a:gd name="T2" fmla="*/ 649 w 8387"/>
                  <a:gd name="T3" fmla="*/ 870 h 1291"/>
                  <a:gd name="T4" fmla="*/ 879 w 8387"/>
                  <a:gd name="T5" fmla="*/ 870 h 1291"/>
                  <a:gd name="T6" fmla="*/ 963 w 8387"/>
                  <a:gd name="T7" fmla="*/ 955 h 1291"/>
                  <a:gd name="T8" fmla="*/ 1130 w 8387"/>
                  <a:gd name="T9" fmla="*/ 990 h 1291"/>
                  <a:gd name="T10" fmla="*/ 1329 w 8387"/>
                  <a:gd name="T11" fmla="*/ 895 h 1291"/>
                  <a:gd name="T12" fmla="*/ 1528 w 8387"/>
                  <a:gd name="T13" fmla="*/ 964 h 1291"/>
                  <a:gd name="T14" fmla="*/ 1726 w 8387"/>
                  <a:gd name="T15" fmla="*/ 913 h 1291"/>
                  <a:gd name="T16" fmla="*/ 1917 w 8387"/>
                  <a:gd name="T17" fmla="*/ 1052 h 1291"/>
                  <a:gd name="T18" fmla="*/ 2257 w 8387"/>
                  <a:gd name="T19" fmla="*/ 806 h 1291"/>
                  <a:gd name="T20" fmla="*/ 2339 w 8387"/>
                  <a:gd name="T21" fmla="*/ 792 h 1291"/>
                  <a:gd name="T22" fmla="*/ 2382 w 8387"/>
                  <a:gd name="T23" fmla="*/ 551 h 1291"/>
                  <a:gd name="T24" fmla="*/ 2459 w 8387"/>
                  <a:gd name="T25" fmla="*/ 559 h 1291"/>
                  <a:gd name="T26" fmla="*/ 2587 w 8387"/>
                  <a:gd name="T27" fmla="*/ 704 h 1291"/>
                  <a:gd name="T28" fmla="*/ 2612 w 8387"/>
                  <a:gd name="T29" fmla="*/ 585 h 1291"/>
                  <a:gd name="T30" fmla="*/ 2667 w 8387"/>
                  <a:gd name="T31" fmla="*/ 353 h 1291"/>
                  <a:gd name="T32" fmla="*/ 2750 w 8387"/>
                  <a:gd name="T33" fmla="*/ 183 h 1291"/>
                  <a:gd name="T34" fmla="*/ 2795 w 8387"/>
                  <a:gd name="T35" fmla="*/ 612 h 1291"/>
                  <a:gd name="T36" fmla="*/ 2898 w 8387"/>
                  <a:gd name="T37" fmla="*/ 803 h 1291"/>
                  <a:gd name="T38" fmla="*/ 3122 w 8387"/>
                  <a:gd name="T39" fmla="*/ 597 h 1291"/>
                  <a:gd name="T40" fmla="*/ 3360 w 8387"/>
                  <a:gd name="T41" fmla="*/ 630 h 1291"/>
                  <a:gd name="T42" fmla="*/ 3604 w 8387"/>
                  <a:gd name="T43" fmla="*/ 435 h 1291"/>
                  <a:gd name="T44" fmla="*/ 3689 w 8387"/>
                  <a:gd name="T45" fmla="*/ 383 h 1291"/>
                  <a:gd name="T46" fmla="*/ 3953 w 8387"/>
                  <a:gd name="T47" fmla="*/ 551 h 1291"/>
                  <a:gd name="T48" fmla="*/ 4109 w 8387"/>
                  <a:gd name="T49" fmla="*/ 441 h 1291"/>
                  <a:gd name="T50" fmla="*/ 4238 w 8387"/>
                  <a:gd name="T51" fmla="*/ 527 h 1291"/>
                  <a:gd name="T52" fmla="*/ 4450 w 8387"/>
                  <a:gd name="T53" fmla="*/ 585 h 1291"/>
                  <a:gd name="T54" fmla="*/ 4731 w 8387"/>
                  <a:gd name="T55" fmla="*/ 350 h 1291"/>
                  <a:gd name="T56" fmla="*/ 4772 w 8387"/>
                  <a:gd name="T57" fmla="*/ 560 h 1291"/>
                  <a:gd name="T58" fmla="*/ 5098 w 8387"/>
                  <a:gd name="T59" fmla="*/ 399 h 1291"/>
                  <a:gd name="T60" fmla="*/ 5301 w 8387"/>
                  <a:gd name="T61" fmla="*/ 733 h 1291"/>
                  <a:gd name="T62" fmla="*/ 5545 w 8387"/>
                  <a:gd name="T63" fmla="*/ 622 h 1291"/>
                  <a:gd name="T64" fmla="*/ 5569 w 8387"/>
                  <a:gd name="T65" fmla="*/ 622 h 1291"/>
                  <a:gd name="T66" fmla="*/ 5686 w 8387"/>
                  <a:gd name="T67" fmla="*/ 576 h 1291"/>
                  <a:gd name="T68" fmla="*/ 5750 w 8387"/>
                  <a:gd name="T69" fmla="*/ 598 h 1291"/>
                  <a:gd name="T70" fmla="*/ 5776 w 8387"/>
                  <a:gd name="T71" fmla="*/ 792 h 1291"/>
                  <a:gd name="T72" fmla="*/ 5988 w 8387"/>
                  <a:gd name="T73" fmla="*/ 276 h 1291"/>
                  <a:gd name="T74" fmla="*/ 6019 w 8387"/>
                  <a:gd name="T75" fmla="*/ 783 h 1291"/>
                  <a:gd name="T76" fmla="*/ 6279 w 8387"/>
                  <a:gd name="T77" fmla="*/ 793 h 1291"/>
                  <a:gd name="T78" fmla="*/ 6622 w 8387"/>
                  <a:gd name="T79" fmla="*/ 827 h 1291"/>
                  <a:gd name="T80" fmla="*/ 6793 w 8387"/>
                  <a:gd name="T81" fmla="*/ 854 h 1291"/>
                  <a:gd name="T82" fmla="*/ 6897 w 8387"/>
                  <a:gd name="T83" fmla="*/ 792 h 1291"/>
                  <a:gd name="T84" fmla="*/ 7060 w 8387"/>
                  <a:gd name="T85" fmla="*/ 860 h 1291"/>
                  <a:gd name="T86" fmla="*/ 7340 w 8387"/>
                  <a:gd name="T87" fmla="*/ 903 h 1291"/>
                  <a:gd name="T88" fmla="*/ 7508 w 8387"/>
                  <a:gd name="T89" fmla="*/ 886 h 1291"/>
                  <a:gd name="T90" fmla="*/ 7569 w 8387"/>
                  <a:gd name="T91" fmla="*/ 1016 h 1291"/>
                  <a:gd name="T92" fmla="*/ 7671 w 8387"/>
                  <a:gd name="T93" fmla="*/ 833 h 1291"/>
                  <a:gd name="T94" fmla="*/ 7699 w 8387"/>
                  <a:gd name="T95" fmla="*/ 1141 h 1291"/>
                  <a:gd name="T96" fmla="*/ 8134 w 8387"/>
                  <a:gd name="T97" fmla="*/ 783 h 1291"/>
                  <a:gd name="T98" fmla="*/ 8386 w 8387"/>
                  <a:gd name="T99" fmla="*/ 1290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387" h="1291">
                    <a:moveTo>
                      <a:pt x="0" y="1122"/>
                    </a:moveTo>
                    <a:lnTo>
                      <a:pt x="359" y="1049"/>
                    </a:lnTo>
                    <a:lnTo>
                      <a:pt x="359" y="705"/>
                    </a:lnTo>
                    <a:lnTo>
                      <a:pt x="593" y="705"/>
                    </a:lnTo>
                    <a:lnTo>
                      <a:pt x="596" y="870"/>
                    </a:lnTo>
                    <a:lnTo>
                      <a:pt x="649" y="870"/>
                    </a:lnTo>
                    <a:lnTo>
                      <a:pt x="733" y="808"/>
                    </a:lnTo>
                    <a:lnTo>
                      <a:pt x="794" y="813"/>
                    </a:lnTo>
                    <a:lnTo>
                      <a:pt x="879" y="870"/>
                    </a:lnTo>
                    <a:lnTo>
                      <a:pt x="879" y="998"/>
                    </a:lnTo>
                    <a:lnTo>
                      <a:pt x="963" y="998"/>
                    </a:lnTo>
                    <a:lnTo>
                      <a:pt x="963" y="955"/>
                    </a:lnTo>
                    <a:lnTo>
                      <a:pt x="993" y="955"/>
                    </a:lnTo>
                    <a:lnTo>
                      <a:pt x="993" y="990"/>
                    </a:lnTo>
                    <a:lnTo>
                      <a:pt x="1130" y="990"/>
                    </a:lnTo>
                    <a:lnTo>
                      <a:pt x="1130" y="843"/>
                    </a:lnTo>
                    <a:lnTo>
                      <a:pt x="1329" y="843"/>
                    </a:lnTo>
                    <a:lnTo>
                      <a:pt x="1329" y="895"/>
                    </a:lnTo>
                    <a:lnTo>
                      <a:pt x="1375" y="895"/>
                    </a:lnTo>
                    <a:lnTo>
                      <a:pt x="1375" y="966"/>
                    </a:lnTo>
                    <a:lnTo>
                      <a:pt x="1528" y="964"/>
                    </a:lnTo>
                    <a:lnTo>
                      <a:pt x="1530" y="817"/>
                    </a:lnTo>
                    <a:lnTo>
                      <a:pt x="1723" y="817"/>
                    </a:lnTo>
                    <a:lnTo>
                      <a:pt x="1726" y="913"/>
                    </a:lnTo>
                    <a:lnTo>
                      <a:pt x="1852" y="914"/>
                    </a:lnTo>
                    <a:lnTo>
                      <a:pt x="1854" y="1052"/>
                    </a:lnTo>
                    <a:lnTo>
                      <a:pt x="1917" y="1052"/>
                    </a:lnTo>
                    <a:lnTo>
                      <a:pt x="2083" y="886"/>
                    </a:lnTo>
                    <a:lnTo>
                      <a:pt x="2083" y="748"/>
                    </a:lnTo>
                    <a:lnTo>
                      <a:pt x="2257" y="806"/>
                    </a:lnTo>
                    <a:lnTo>
                      <a:pt x="2314" y="806"/>
                    </a:lnTo>
                    <a:lnTo>
                      <a:pt x="2314" y="792"/>
                    </a:lnTo>
                    <a:lnTo>
                      <a:pt x="2339" y="792"/>
                    </a:lnTo>
                    <a:lnTo>
                      <a:pt x="2339" y="739"/>
                    </a:lnTo>
                    <a:lnTo>
                      <a:pt x="2382" y="739"/>
                    </a:lnTo>
                    <a:lnTo>
                      <a:pt x="2382" y="551"/>
                    </a:lnTo>
                    <a:lnTo>
                      <a:pt x="2413" y="551"/>
                    </a:lnTo>
                    <a:lnTo>
                      <a:pt x="2459" y="517"/>
                    </a:lnTo>
                    <a:lnTo>
                      <a:pt x="2459" y="559"/>
                    </a:lnTo>
                    <a:lnTo>
                      <a:pt x="2487" y="559"/>
                    </a:lnTo>
                    <a:lnTo>
                      <a:pt x="2490" y="704"/>
                    </a:lnTo>
                    <a:lnTo>
                      <a:pt x="2587" y="704"/>
                    </a:lnTo>
                    <a:lnTo>
                      <a:pt x="2587" y="803"/>
                    </a:lnTo>
                    <a:lnTo>
                      <a:pt x="2614" y="803"/>
                    </a:lnTo>
                    <a:lnTo>
                      <a:pt x="2612" y="585"/>
                    </a:lnTo>
                    <a:lnTo>
                      <a:pt x="2643" y="585"/>
                    </a:lnTo>
                    <a:lnTo>
                      <a:pt x="2643" y="353"/>
                    </a:lnTo>
                    <a:cubicBezTo>
                      <a:pt x="2647" y="354"/>
                      <a:pt x="2655" y="353"/>
                      <a:pt x="2667" y="353"/>
                    </a:cubicBezTo>
                    <a:cubicBezTo>
                      <a:pt x="2667" y="307"/>
                      <a:pt x="2665" y="230"/>
                      <a:pt x="2665" y="184"/>
                    </a:cubicBezTo>
                    <a:cubicBezTo>
                      <a:pt x="2708" y="134"/>
                      <a:pt x="2703" y="85"/>
                      <a:pt x="2710" y="0"/>
                    </a:cubicBezTo>
                    <a:cubicBezTo>
                      <a:pt x="2718" y="88"/>
                      <a:pt x="2706" y="127"/>
                      <a:pt x="2750" y="183"/>
                    </a:cubicBezTo>
                    <a:lnTo>
                      <a:pt x="2750" y="363"/>
                    </a:lnTo>
                    <a:lnTo>
                      <a:pt x="2795" y="363"/>
                    </a:lnTo>
                    <a:lnTo>
                      <a:pt x="2795" y="612"/>
                    </a:lnTo>
                    <a:lnTo>
                      <a:pt x="2825" y="612"/>
                    </a:lnTo>
                    <a:lnTo>
                      <a:pt x="2825" y="803"/>
                    </a:lnTo>
                    <a:lnTo>
                      <a:pt x="2898" y="803"/>
                    </a:lnTo>
                    <a:lnTo>
                      <a:pt x="2898" y="608"/>
                    </a:lnTo>
                    <a:lnTo>
                      <a:pt x="3029" y="670"/>
                    </a:lnTo>
                    <a:lnTo>
                      <a:pt x="3122" y="597"/>
                    </a:lnTo>
                    <a:lnTo>
                      <a:pt x="3122" y="501"/>
                    </a:lnTo>
                    <a:lnTo>
                      <a:pt x="3360" y="501"/>
                    </a:lnTo>
                    <a:lnTo>
                      <a:pt x="3360" y="630"/>
                    </a:lnTo>
                    <a:lnTo>
                      <a:pt x="3432" y="630"/>
                    </a:lnTo>
                    <a:lnTo>
                      <a:pt x="3432" y="436"/>
                    </a:lnTo>
                    <a:lnTo>
                      <a:pt x="3604" y="435"/>
                    </a:lnTo>
                    <a:lnTo>
                      <a:pt x="3604" y="598"/>
                    </a:lnTo>
                    <a:lnTo>
                      <a:pt x="3689" y="595"/>
                    </a:lnTo>
                    <a:lnTo>
                      <a:pt x="3689" y="383"/>
                    </a:lnTo>
                    <a:lnTo>
                      <a:pt x="3855" y="382"/>
                    </a:lnTo>
                    <a:lnTo>
                      <a:pt x="3858" y="551"/>
                    </a:lnTo>
                    <a:lnTo>
                      <a:pt x="3953" y="551"/>
                    </a:lnTo>
                    <a:lnTo>
                      <a:pt x="3951" y="377"/>
                    </a:lnTo>
                    <a:lnTo>
                      <a:pt x="4109" y="378"/>
                    </a:lnTo>
                    <a:lnTo>
                      <a:pt x="4109" y="441"/>
                    </a:lnTo>
                    <a:lnTo>
                      <a:pt x="4145" y="441"/>
                    </a:lnTo>
                    <a:lnTo>
                      <a:pt x="4145" y="527"/>
                    </a:lnTo>
                    <a:lnTo>
                      <a:pt x="4238" y="527"/>
                    </a:lnTo>
                    <a:lnTo>
                      <a:pt x="4238" y="232"/>
                    </a:lnTo>
                    <a:lnTo>
                      <a:pt x="4453" y="229"/>
                    </a:lnTo>
                    <a:lnTo>
                      <a:pt x="4450" y="585"/>
                    </a:lnTo>
                    <a:lnTo>
                      <a:pt x="4492" y="585"/>
                    </a:lnTo>
                    <a:lnTo>
                      <a:pt x="4496" y="350"/>
                    </a:lnTo>
                    <a:lnTo>
                      <a:pt x="4731" y="350"/>
                    </a:lnTo>
                    <a:lnTo>
                      <a:pt x="4731" y="790"/>
                    </a:lnTo>
                    <a:lnTo>
                      <a:pt x="4772" y="790"/>
                    </a:lnTo>
                    <a:lnTo>
                      <a:pt x="4772" y="560"/>
                    </a:lnTo>
                    <a:lnTo>
                      <a:pt x="4914" y="563"/>
                    </a:lnTo>
                    <a:lnTo>
                      <a:pt x="4914" y="402"/>
                    </a:lnTo>
                    <a:lnTo>
                      <a:pt x="5098" y="399"/>
                    </a:lnTo>
                    <a:lnTo>
                      <a:pt x="5101" y="585"/>
                    </a:lnTo>
                    <a:lnTo>
                      <a:pt x="5301" y="581"/>
                    </a:lnTo>
                    <a:lnTo>
                      <a:pt x="5301" y="733"/>
                    </a:lnTo>
                    <a:lnTo>
                      <a:pt x="5379" y="732"/>
                    </a:lnTo>
                    <a:lnTo>
                      <a:pt x="5379" y="623"/>
                    </a:lnTo>
                    <a:lnTo>
                      <a:pt x="5545" y="622"/>
                    </a:lnTo>
                    <a:lnTo>
                      <a:pt x="5545" y="499"/>
                    </a:lnTo>
                    <a:lnTo>
                      <a:pt x="5567" y="499"/>
                    </a:lnTo>
                    <a:lnTo>
                      <a:pt x="5569" y="622"/>
                    </a:lnTo>
                    <a:lnTo>
                      <a:pt x="5637" y="622"/>
                    </a:lnTo>
                    <a:lnTo>
                      <a:pt x="5637" y="602"/>
                    </a:lnTo>
                    <a:lnTo>
                      <a:pt x="5686" y="576"/>
                    </a:lnTo>
                    <a:lnTo>
                      <a:pt x="5690" y="354"/>
                    </a:lnTo>
                    <a:lnTo>
                      <a:pt x="5698" y="574"/>
                    </a:lnTo>
                    <a:lnTo>
                      <a:pt x="5750" y="598"/>
                    </a:lnTo>
                    <a:lnTo>
                      <a:pt x="5750" y="620"/>
                    </a:lnTo>
                    <a:lnTo>
                      <a:pt x="5778" y="620"/>
                    </a:lnTo>
                    <a:lnTo>
                      <a:pt x="5776" y="792"/>
                    </a:lnTo>
                    <a:lnTo>
                      <a:pt x="5822" y="790"/>
                    </a:lnTo>
                    <a:lnTo>
                      <a:pt x="5821" y="276"/>
                    </a:lnTo>
                    <a:lnTo>
                      <a:pt x="5988" y="276"/>
                    </a:lnTo>
                    <a:lnTo>
                      <a:pt x="5988" y="792"/>
                    </a:lnTo>
                    <a:lnTo>
                      <a:pt x="6019" y="792"/>
                    </a:lnTo>
                    <a:lnTo>
                      <a:pt x="6019" y="783"/>
                    </a:lnTo>
                    <a:lnTo>
                      <a:pt x="6111" y="783"/>
                    </a:lnTo>
                    <a:lnTo>
                      <a:pt x="6111" y="792"/>
                    </a:lnTo>
                    <a:lnTo>
                      <a:pt x="6279" y="793"/>
                    </a:lnTo>
                    <a:lnTo>
                      <a:pt x="6286" y="853"/>
                    </a:lnTo>
                    <a:lnTo>
                      <a:pt x="6622" y="852"/>
                    </a:lnTo>
                    <a:lnTo>
                      <a:pt x="6622" y="827"/>
                    </a:lnTo>
                    <a:lnTo>
                      <a:pt x="6711" y="825"/>
                    </a:lnTo>
                    <a:lnTo>
                      <a:pt x="6711" y="853"/>
                    </a:lnTo>
                    <a:lnTo>
                      <a:pt x="6793" y="854"/>
                    </a:lnTo>
                    <a:lnTo>
                      <a:pt x="6796" y="602"/>
                    </a:lnTo>
                    <a:lnTo>
                      <a:pt x="6898" y="602"/>
                    </a:lnTo>
                    <a:lnTo>
                      <a:pt x="6897" y="792"/>
                    </a:lnTo>
                    <a:lnTo>
                      <a:pt x="6943" y="792"/>
                    </a:lnTo>
                    <a:lnTo>
                      <a:pt x="6943" y="857"/>
                    </a:lnTo>
                    <a:lnTo>
                      <a:pt x="7060" y="860"/>
                    </a:lnTo>
                    <a:lnTo>
                      <a:pt x="7058" y="748"/>
                    </a:lnTo>
                    <a:lnTo>
                      <a:pt x="7338" y="748"/>
                    </a:lnTo>
                    <a:lnTo>
                      <a:pt x="7340" y="903"/>
                    </a:lnTo>
                    <a:lnTo>
                      <a:pt x="7432" y="1024"/>
                    </a:lnTo>
                    <a:lnTo>
                      <a:pt x="7436" y="885"/>
                    </a:lnTo>
                    <a:lnTo>
                      <a:pt x="7508" y="886"/>
                    </a:lnTo>
                    <a:lnTo>
                      <a:pt x="7507" y="1101"/>
                    </a:lnTo>
                    <a:lnTo>
                      <a:pt x="7569" y="1101"/>
                    </a:lnTo>
                    <a:lnTo>
                      <a:pt x="7569" y="1016"/>
                    </a:lnTo>
                    <a:lnTo>
                      <a:pt x="7615" y="1008"/>
                    </a:lnTo>
                    <a:lnTo>
                      <a:pt x="7615" y="833"/>
                    </a:lnTo>
                    <a:lnTo>
                      <a:pt x="7671" y="833"/>
                    </a:lnTo>
                    <a:lnTo>
                      <a:pt x="7677" y="1041"/>
                    </a:lnTo>
                    <a:lnTo>
                      <a:pt x="7699" y="1068"/>
                    </a:lnTo>
                    <a:lnTo>
                      <a:pt x="7699" y="1141"/>
                    </a:lnTo>
                    <a:lnTo>
                      <a:pt x="7987" y="1143"/>
                    </a:lnTo>
                    <a:lnTo>
                      <a:pt x="7989" y="783"/>
                    </a:lnTo>
                    <a:lnTo>
                      <a:pt x="8134" y="783"/>
                    </a:lnTo>
                    <a:lnTo>
                      <a:pt x="8134" y="1179"/>
                    </a:lnTo>
                    <a:lnTo>
                      <a:pt x="8386" y="1228"/>
                    </a:lnTo>
                    <a:lnTo>
                      <a:pt x="8386" y="1290"/>
                    </a:lnTo>
                    <a:lnTo>
                      <a:pt x="0" y="1282"/>
                    </a:lnTo>
                    <a:lnTo>
                      <a:pt x="0" y="112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5" name="íś1ïďè"/>
              <p:cNvSpPr/>
              <p:nvPr/>
            </p:nvSpPr>
            <p:spPr bwMode="auto">
              <a:xfrm>
                <a:off x="3201988" y="4125913"/>
                <a:ext cx="2227262" cy="687387"/>
              </a:xfrm>
              <a:custGeom>
                <a:avLst/>
                <a:gdLst>
                  <a:gd name="T0" fmla="*/ 5995 w 6188"/>
                  <a:gd name="T1" fmla="*/ 939 h 1908"/>
                  <a:gd name="T2" fmla="*/ 5847 w 6188"/>
                  <a:gd name="T3" fmla="*/ 580 h 1908"/>
                  <a:gd name="T4" fmla="*/ 5506 w 6188"/>
                  <a:gd name="T5" fmla="*/ 585 h 1908"/>
                  <a:gd name="T6" fmla="*/ 5346 w 6188"/>
                  <a:gd name="T7" fmla="*/ 1444 h 1908"/>
                  <a:gd name="T8" fmla="*/ 5283 w 6188"/>
                  <a:gd name="T9" fmla="*/ 609 h 1908"/>
                  <a:gd name="T10" fmla="*/ 5025 w 6188"/>
                  <a:gd name="T11" fmla="*/ 995 h 1908"/>
                  <a:gd name="T12" fmla="*/ 4635 w 6188"/>
                  <a:gd name="T13" fmla="*/ 165 h 1908"/>
                  <a:gd name="T14" fmla="*/ 4359 w 6188"/>
                  <a:gd name="T15" fmla="*/ 162 h 1908"/>
                  <a:gd name="T16" fmla="*/ 4286 w 6188"/>
                  <a:gd name="T17" fmla="*/ 595 h 1908"/>
                  <a:gd name="T18" fmla="*/ 4245 w 6188"/>
                  <a:gd name="T19" fmla="*/ 549 h 1908"/>
                  <a:gd name="T20" fmla="*/ 4156 w 6188"/>
                  <a:gd name="T21" fmla="*/ 563 h 1908"/>
                  <a:gd name="T22" fmla="*/ 4111 w 6188"/>
                  <a:gd name="T23" fmla="*/ 975 h 1908"/>
                  <a:gd name="T24" fmla="*/ 4042 w 6188"/>
                  <a:gd name="T25" fmla="*/ 1307 h 1908"/>
                  <a:gd name="T26" fmla="*/ 3855 w 6188"/>
                  <a:gd name="T27" fmla="*/ 939 h 1908"/>
                  <a:gd name="T28" fmla="*/ 3865 w 6188"/>
                  <a:gd name="T29" fmla="*/ 665 h 1908"/>
                  <a:gd name="T30" fmla="*/ 3755 w 6188"/>
                  <a:gd name="T31" fmla="*/ 450 h 1908"/>
                  <a:gd name="T32" fmla="*/ 3550 w 6188"/>
                  <a:gd name="T33" fmla="*/ 666 h 1908"/>
                  <a:gd name="T34" fmla="*/ 3560 w 6188"/>
                  <a:gd name="T35" fmla="*/ 941 h 1908"/>
                  <a:gd name="T36" fmla="*/ 3511 w 6188"/>
                  <a:gd name="T37" fmla="*/ 1640 h 1908"/>
                  <a:gd name="T38" fmla="*/ 3479 w 6188"/>
                  <a:gd name="T39" fmla="*/ 642 h 1908"/>
                  <a:gd name="T40" fmla="*/ 3447 w 6188"/>
                  <a:gd name="T41" fmla="*/ 635 h 1908"/>
                  <a:gd name="T42" fmla="*/ 3381 w 6188"/>
                  <a:gd name="T43" fmla="*/ 640 h 1908"/>
                  <a:gd name="T44" fmla="*/ 3337 w 6188"/>
                  <a:gd name="T45" fmla="*/ 1265 h 1908"/>
                  <a:gd name="T46" fmla="*/ 3184 w 6188"/>
                  <a:gd name="T47" fmla="*/ 1347 h 1908"/>
                  <a:gd name="T48" fmla="*/ 3133 w 6188"/>
                  <a:gd name="T49" fmla="*/ 1187 h 1908"/>
                  <a:gd name="T50" fmla="*/ 3094 w 6188"/>
                  <a:gd name="T51" fmla="*/ 1187 h 1908"/>
                  <a:gd name="T52" fmla="*/ 3011 w 6188"/>
                  <a:gd name="T53" fmla="*/ 1300 h 1908"/>
                  <a:gd name="T54" fmla="*/ 2977 w 6188"/>
                  <a:gd name="T55" fmla="*/ 1274 h 1908"/>
                  <a:gd name="T56" fmla="*/ 2817 w 6188"/>
                  <a:gd name="T57" fmla="*/ 1529 h 1908"/>
                  <a:gd name="T58" fmla="*/ 2764 w 6188"/>
                  <a:gd name="T59" fmla="*/ 362 h 1908"/>
                  <a:gd name="T60" fmla="*/ 2643 w 6188"/>
                  <a:gd name="T61" fmla="*/ 314 h 1908"/>
                  <a:gd name="T62" fmla="*/ 2618 w 6188"/>
                  <a:gd name="T63" fmla="*/ 382 h 1908"/>
                  <a:gd name="T64" fmla="*/ 2566 w 6188"/>
                  <a:gd name="T65" fmla="*/ 1130 h 1908"/>
                  <a:gd name="T66" fmla="*/ 2554 w 6188"/>
                  <a:gd name="T67" fmla="*/ 1150 h 1908"/>
                  <a:gd name="T68" fmla="*/ 2541 w 6188"/>
                  <a:gd name="T69" fmla="*/ 808 h 1908"/>
                  <a:gd name="T70" fmla="*/ 2374 w 6188"/>
                  <a:gd name="T71" fmla="*/ 644 h 1908"/>
                  <a:gd name="T72" fmla="*/ 2277 w 6188"/>
                  <a:gd name="T73" fmla="*/ 840 h 1908"/>
                  <a:gd name="T74" fmla="*/ 2051 w 6188"/>
                  <a:gd name="T75" fmla="*/ 1326 h 1908"/>
                  <a:gd name="T76" fmla="*/ 1760 w 6188"/>
                  <a:gd name="T77" fmla="*/ 1418 h 1908"/>
                  <a:gd name="T78" fmla="*/ 1546 w 6188"/>
                  <a:gd name="T79" fmla="*/ 184 h 1908"/>
                  <a:gd name="T80" fmla="*/ 1353 w 6188"/>
                  <a:gd name="T81" fmla="*/ 45 h 1908"/>
                  <a:gd name="T82" fmla="*/ 1310 w 6188"/>
                  <a:gd name="T83" fmla="*/ 1202 h 1908"/>
                  <a:gd name="T84" fmla="*/ 1220 w 6188"/>
                  <a:gd name="T85" fmla="*/ 846 h 1908"/>
                  <a:gd name="T86" fmla="*/ 1195 w 6188"/>
                  <a:gd name="T87" fmla="*/ 616 h 1908"/>
                  <a:gd name="T88" fmla="*/ 1170 w 6188"/>
                  <a:gd name="T89" fmla="*/ 482 h 1908"/>
                  <a:gd name="T90" fmla="*/ 1156 w 6188"/>
                  <a:gd name="T91" fmla="*/ 414 h 1908"/>
                  <a:gd name="T92" fmla="*/ 959 w 6188"/>
                  <a:gd name="T93" fmla="*/ 413 h 1908"/>
                  <a:gd name="T94" fmla="*/ 946 w 6188"/>
                  <a:gd name="T95" fmla="*/ 481 h 1908"/>
                  <a:gd name="T96" fmla="*/ 917 w 6188"/>
                  <a:gd name="T97" fmla="*/ 631 h 1908"/>
                  <a:gd name="T98" fmla="*/ 894 w 6188"/>
                  <a:gd name="T99" fmla="*/ 850 h 1908"/>
                  <a:gd name="T100" fmla="*/ 461 w 6188"/>
                  <a:gd name="T101" fmla="*/ 1248 h 1908"/>
                  <a:gd name="T102" fmla="*/ 426 w 6188"/>
                  <a:gd name="T103" fmla="*/ 1143 h 1908"/>
                  <a:gd name="T104" fmla="*/ 398 w 6188"/>
                  <a:gd name="T105" fmla="*/ 1097 h 1908"/>
                  <a:gd name="T106" fmla="*/ 318 w 6188"/>
                  <a:gd name="T107" fmla="*/ 1073 h 1908"/>
                  <a:gd name="T108" fmla="*/ 313 w 6188"/>
                  <a:gd name="T109" fmla="*/ 1037 h 1908"/>
                  <a:gd name="T110" fmla="*/ 155 w 6188"/>
                  <a:gd name="T111" fmla="*/ 1141 h 1908"/>
                  <a:gd name="T112" fmla="*/ 114 w 6188"/>
                  <a:gd name="T113" fmla="*/ 1248 h 1908"/>
                  <a:gd name="T114" fmla="*/ 86 w 6188"/>
                  <a:gd name="T115" fmla="*/ 1311 h 1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188" h="1908">
                    <a:moveTo>
                      <a:pt x="6187" y="1885"/>
                    </a:moveTo>
                    <a:lnTo>
                      <a:pt x="6187" y="922"/>
                    </a:lnTo>
                    <a:lnTo>
                      <a:pt x="6155" y="915"/>
                    </a:lnTo>
                    <a:lnTo>
                      <a:pt x="6020" y="915"/>
                    </a:lnTo>
                    <a:lnTo>
                      <a:pt x="5999" y="920"/>
                    </a:lnTo>
                    <a:lnTo>
                      <a:pt x="5998" y="922"/>
                    </a:lnTo>
                    <a:lnTo>
                      <a:pt x="5998" y="936"/>
                    </a:lnTo>
                    <a:lnTo>
                      <a:pt x="5995" y="936"/>
                    </a:lnTo>
                    <a:lnTo>
                      <a:pt x="5995" y="939"/>
                    </a:lnTo>
                    <a:lnTo>
                      <a:pt x="5997" y="1489"/>
                    </a:lnTo>
                    <a:lnTo>
                      <a:pt x="5932" y="1489"/>
                    </a:lnTo>
                    <a:lnTo>
                      <a:pt x="5900" y="1489"/>
                    </a:lnTo>
                    <a:lnTo>
                      <a:pt x="5900" y="1708"/>
                    </a:lnTo>
                    <a:lnTo>
                      <a:pt x="5860" y="1708"/>
                    </a:lnTo>
                    <a:lnTo>
                      <a:pt x="5863" y="589"/>
                    </a:lnTo>
                    <a:lnTo>
                      <a:pt x="5861" y="585"/>
                    </a:lnTo>
                    <a:lnTo>
                      <a:pt x="5856" y="583"/>
                    </a:lnTo>
                    <a:lnTo>
                      <a:pt x="5847" y="580"/>
                    </a:lnTo>
                    <a:lnTo>
                      <a:pt x="5838" y="577"/>
                    </a:lnTo>
                    <a:lnTo>
                      <a:pt x="5827" y="577"/>
                    </a:lnTo>
                    <a:lnTo>
                      <a:pt x="5814" y="576"/>
                    </a:lnTo>
                    <a:lnTo>
                      <a:pt x="5548" y="576"/>
                    </a:lnTo>
                    <a:lnTo>
                      <a:pt x="5535" y="577"/>
                    </a:lnTo>
                    <a:lnTo>
                      <a:pt x="5524" y="578"/>
                    </a:lnTo>
                    <a:lnTo>
                      <a:pt x="5516" y="580"/>
                    </a:lnTo>
                    <a:lnTo>
                      <a:pt x="5509" y="583"/>
                    </a:lnTo>
                    <a:lnTo>
                      <a:pt x="5506" y="585"/>
                    </a:lnTo>
                    <a:lnTo>
                      <a:pt x="5496" y="1462"/>
                    </a:lnTo>
                    <a:lnTo>
                      <a:pt x="5411" y="1452"/>
                    </a:lnTo>
                    <a:lnTo>
                      <a:pt x="5411" y="1444"/>
                    </a:lnTo>
                    <a:lnTo>
                      <a:pt x="5381" y="1444"/>
                    </a:lnTo>
                    <a:lnTo>
                      <a:pt x="5381" y="1444"/>
                    </a:lnTo>
                    <a:lnTo>
                      <a:pt x="5375" y="1444"/>
                    </a:lnTo>
                    <a:lnTo>
                      <a:pt x="5368" y="1444"/>
                    </a:lnTo>
                    <a:lnTo>
                      <a:pt x="5358" y="1444"/>
                    </a:lnTo>
                    <a:lnTo>
                      <a:pt x="5346" y="1444"/>
                    </a:lnTo>
                    <a:lnTo>
                      <a:pt x="5343" y="1444"/>
                    </a:lnTo>
                    <a:lnTo>
                      <a:pt x="5332" y="1442"/>
                    </a:lnTo>
                    <a:lnTo>
                      <a:pt x="5329" y="1049"/>
                    </a:lnTo>
                    <a:lnTo>
                      <a:pt x="5326" y="1049"/>
                    </a:lnTo>
                    <a:lnTo>
                      <a:pt x="5325" y="1002"/>
                    </a:lnTo>
                    <a:lnTo>
                      <a:pt x="5318" y="1000"/>
                    </a:lnTo>
                    <a:lnTo>
                      <a:pt x="5285" y="1000"/>
                    </a:lnTo>
                    <a:lnTo>
                      <a:pt x="5283" y="662"/>
                    </a:lnTo>
                    <a:lnTo>
                      <a:pt x="5283" y="609"/>
                    </a:lnTo>
                    <a:lnTo>
                      <a:pt x="5283" y="598"/>
                    </a:lnTo>
                    <a:lnTo>
                      <a:pt x="5275" y="596"/>
                    </a:lnTo>
                    <a:lnTo>
                      <a:pt x="5076" y="598"/>
                    </a:lnTo>
                    <a:lnTo>
                      <a:pt x="5066" y="599"/>
                    </a:lnTo>
                    <a:lnTo>
                      <a:pt x="5066" y="610"/>
                    </a:lnTo>
                    <a:lnTo>
                      <a:pt x="5067" y="663"/>
                    </a:lnTo>
                    <a:lnTo>
                      <a:pt x="5067" y="996"/>
                    </a:lnTo>
                    <a:lnTo>
                      <a:pt x="5063" y="996"/>
                    </a:lnTo>
                    <a:lnTo>
                      <a:pt x="5025" y="995"/>
                    </a:lnTo>
                    <a:lnTo>
                      <a:pt x="4981" y="995"/>
                    </a:lnTo>
                    <a:lnTo>
                      <a:pt x="4966" y="995"/>
                    </a:lnTo>
                    <a:lnTo>
                      <a:pt x="4968" y="768"/>
                    </a:lnTo>
                    <a:lnTo>
                      <a:pt x="4936" y="764"/>
                    </a:lnTo>
                    <a:lnTo>
                      <a:pt x="4637" y="765"/>
                    </a:lnTo>
                    <a:lnTo>
                      <a:pt x="4638" y="204"/>
                    </a:lnTo>
                    <a:lnTo>
                      <a:pt x="4635" y="197"/>
                    </a:lnTo>
                    <a:lnTo>
                      <a:pt x="4635" y="184"/>
                    </a:lnTo>
                    <a:lnTo>
                      <a:pt x="4635" y="165"/>
                    </a:lnTo>
                    <a:lnTo>
                      <a:pt x="4635" y="144"/>
                    </a:lnTo>
                    <a:lnTo>
                      <a:pt x="4606" y="81"/>
                    </a:lnTo>
                    <a:lnTo>
                      <a:pt x="4598" y="80"/>
                    </a:lnTo>
                    <a:lnTo>
                      <a:pt x="4385" y="84"/>
                    </a:lnTo>
                    <a:lnTo>
                      <a:pt x="4366" y="93"/>
                    </a:lnTo>
                    <a:lnTo>
                      <a:pt x="4359" y="105"/>
                    </a:lnTo>
                    <a:lnTo>
                      <a:pt x="4359" y="126"/>
                    </a:lnTo>
                    <a:lnTo>
                      <a:pt x="4359" y="146"/>
                    </a:lnTo>
                    <a:lnTo>
                      <a:pt x="4359" y="162"/>
                    </a:lnTo>
                    <a:lnTo>
                      <a:pt x="4357" y="166"/>
                    </a:lnTo>
                    <a:lnTo>
                      <a:pt x="4357" y="183"/>
                    </a:lnTo>
                    <a:lnTo>
                      <a:pt x="4347" y="1261"/>
                    </a:lnTo>
                    <a:lnTo>
                      <a:pt x="4307" y="1172"/>
                    </a:lnTo>
                    <a:lnTo>
                      <a:pt x="4305" y="974"/>
                    </a:lnTo>
                    <a:lnTo>
                      <a:pt x="4298" y="860"/>
                    </a:lnTo>
                    <a:lnTo>
                      <a:pt x="4297" y="598"/>
                    </a:lnTo>
                    <a:lnTo>
                      <a:pt x="4286" y="595"/>
                    </a:lnTo>
                    <a:lnTo>
                      <a:pt x="4286" y="595"/>
                    </a:lnTo>
                    <a:lnTo>
                      <a:pt x="4286" y="583"/>
                    </a:lnTo>
                    <a:lnTo>
                      <a:pt x="4273" y="580"/>
                    </a:lnTo>
                    <a:lnTo>
                      <a:pt x="4272" y="580"/>
                    </a:lnTo>
                    <a:lnTo>
                      <a:pt x="4272" y="566"/>
                    </a:lnTo>
                    <a:lnTo>
                      <a:pt x="4259" y="563"/>
                    </a:lnTo>
                    <a:lnTo>
                      <a:pt x="4258" y="563"/>
                    </a:lnTo>
                    <a:lnTo>
                      <a:pt x="4258" y="552"/>
                    </a:lnTo>
                    <a:lnTo>
                      <a:pt x="4245" y="549"/>
                    </a:lnTo>
                    <a:lnTo>
                      <a:pt x="4245" y="549"/>
                    </a:lnTo>
                    <a:lnTo>
                      <a:pt x="4245" y="535"/>
                    </a:lnTo>
                    <a:lnTo>
                      <a:pt x="4233" y="531"/>
                    </a:lnTo>
                    <a:lnTo>
                      <a:pt x="4183" y="531"/>
                    </a:lnTo>
                    <a:lnTo>
                      <a:pt x="4170" y="534"/>
                    </a:lnTo>
                    <a:lnTo>
                      <a:pt x="4170" y="549"/>
                    </a:lnTo>
                    <a:lnTo>
                      <a:pt x="4170" y="549"/>
                    </a:lnTo>
                    <a:lnTo>
                      <a:pt x="4156" y="552"/>
                    </a:lnTo>
                    <a:lnTo>
                      <a:pt x="4157" y="563"/>
                    </a:lnTo>
                    <a:lnTo>
                      <a:pt x="4156" y="563"/>
                    </a:lnTo>
                    <a:lnTo>
                      <a:pt x="4143" y="566"/>
                    </a:lnTo>
                    <a:lnTo>
                      <a:pt x="4143" y="580"/>
                    </a:lnTo>
                    <a:lnTo>
                      <a:pt x="4143" y="580"/>
                    </a:lnTo>
                    <a:lnTo>
                      <a:pt x="4130" y="583"/>
                    </a:lnTo>
                    <a:lnTo>
                      <a:pt x="4130" y="595"/>
                    </a:lnTo>
                    <a:lnTo>
                      <a:pt x="4128" y="595"/>
                    </a:lnTo>
                    <a:lnTo>
                      <a:pt x="4117" y="598"/>
                    </a:lnTo>
                    <a:lnTo>
                      <a:pt x="4117" y="860"/>
                    </a:lnTo>
                    <a:lnTo>
                      <a:pt x="4111" y="975"/>
                    </a:lnTo>
                    <a:lnTo>
                      <a:pt x="4111" y="1247"/>
                    </a:lnTo>
                    <a:lnTo>
                      <a:pt x="4098" y="1300"/>
                    </a:lnTo>
                    <a:lnTo>
                      <a:pt x="4089" y="1300"/>
                    </a:lnTo>
                    <a:lnTo>
                      <a:pt x="4089" y="1301"/>
                    </a:lnTo>
                    <a:lnTo>
                      <a:pt x="4072" y="1301"/>
                    </a:lnTo>
                    <a:lnTo>
                      <a:pt x="4072" y="1304"/>
                    </a:lnTo>
                    <a:lnTo>
                      <a:pt x="4054" y="1304"/>
                    </a:lnTo>
                    <a:lnTo>
                      <a:pt x="4054" y="1306"/>
                    </a:lnTo>
                    <a:lnTo>
                      <a:pt x="4042" y="1307"/>
                    </a:lnTo>
                    <a:lnTo>
                      <a:pt x="4042" y="609"/>
                    </a:lnTo>
                    <a:lnTo>
                      <a:pt x="4040" y="367"/>
                    </a:lnTo>
                    <a:lnTo>
                      <a:pt x="3921" y="339"/>
                    </a:lnTo>
                    <a:lnTo>
                      <a:pt x="3918" y="386"/>
                    </a:lnTo>
                    <a:lnTo>
                      <a:pt x="3919" y="1000"/>
                    </a:lnTo>
                    <a:lnTo>
                      <a:pt x="3856" y="1002"/>
                    </a:lnTo>
                    <a:lnTo>
                      <a:pt x="3855" y="982"/>
                    </a:lnTo>
                    <a:lnTo>
                      <a:pt x="3856" y="982"/>
                    </a:lnTo>
                    <a:lnTo>
                      <a:pt x="3855" y="939"/>
                    </a:lnTo>
                    <a:lnTo>
                      <a:pt x="3858" y="939"/>
                    </a:lnTo>
                    <a:lnTo>
                      <a:pt x="3861" y="939"/>
                    </a:lnTo>
                    <a:lnTo>
                      <a:pt x="3863" y="938"/>
                    </a:lnTo>
                    <a:lnTo>
                      <a:pt x="3866" y="938"/>
                    </a:lnTo>
                    <a:lnTo>
                      <a:pt x="3868" y="938"/>
                    </a:lnTo>
                    <a:lnTo>
                      <a:pt x="3869" y="936"/>
                    </a:lnTo>
                    <a:lnTo>
                      <a:pt x="3866" y="666"/>
                    </a:lnTo>
                    <a:lnTo>
                      <a:pt x="3866" y="666"/>
                    </a:lnTo>
                    <a:lnTo>
                      <a:pt x="3865" y="665"/>
                    </a:lnTo>
                    <a:lnTo>
                      <a:pt x="3865" y="663"/>
                    </a:lnTo>
                    <a:lnTo>
                      <a:pt x="3862" y="663"/>
                    </a:lnTo>
                    <a:lnTo>
                      <a:pt x="3859" y="663"/>
                    </a:lnTo>
                    <a:lnTo>
                      <a:pt x="3856" y="662"/>
                    </a:lnTo>
                    <a:lnTo>
                      <a:pt x="3854" y="662"/>
                    </a:lnTo>
                    <a:lnTo>
                      <a:pt x="3852" y="662"/>
                    </a:lnTo>
                    <a:lnTo>
                      <a:pt x="3852" y="662"/>
                    </a:lnTo>
                    <a:lnTo>
                      <a:pt x="3851" y="662"/>
                    </a:lnTo>
                    <a:lnTo>
                      <a:pt x="3755" y="450"/>
                    </a:lnTo>
                    <a:lnTo>
                      <a:pt x="3656" y="452"/>
                    </a:lnTo>
                    <a:lnTo>
                      <a:pt x="3563" y="665"/>
                    </a:lnTo>
                    <a:lnTo>
                      <a:pt x="3561" y="665"/>
                    </a:lnTo>
                    <a:lnTo>
                      <a:pt x="3561" y="665"/>
                    </a:lnTo>
                    <a:lnTo>
                      <a:pt x="3561" y="665"/>
                    </a:lnTo>
                    <a:lnTo>
                      <a:pt x="3557" y="665"/>
                    </a:lnTo>
                    <a:lnTo>
                      <a:pt x="3554" y="665"/>
                    </a:lnTo>
                    <a:lnTo>
                      <a:pt x="3551" y="665"/>
                    </a:lnTo>
                    <a:lnTo>
                      <a:pt x="3550" y="666"/>
                    </a:lnTo>
                    <a:lnTo>
                      <a:pt x="3549" y="666"/>
                    </a:lnTo>
                    <a:lnTo>
                      <a:pt x="3549" y="667"/>
                    </a:lnTo>
                    <a:lnTo>
                      <a:pt x="3547" y="938"/>
                    </a:lnTo>
                    <a:lnTo>
                      <a:pt x="3547" y="939"/>
                    </a:lnTo>
                    <a:lnTo>
                      <a:pt x="3549" y="939"/>
                    </a:lnTo>
                    <a:lnTo>
                      <a:pt x="3551" y="939"/>
                    </a:lnTo>
                    <a:lnTo>
                      <a:pt x="3554" y="941"/>
                    </a:lnTo>
                    <a:lnTo>
                      <a:pt x="3557" y="941"/>
                    </a:lnTo>
                    <a:lnTo>
                      <a:pt x="3560" y="941"/>
                    </a:lnTo>
                    <a:lnTo>
                      <a:pt x="3560" y="984"/>
                    </a:lnTo>
                    <a:lnTo>
                      <a:pt x="3560" y="984"/>
                    </a:lnTo>
                    <a:lnTo>
                      <a:pt x="3561" y="985"/>
                    </a:lnTo>
                    <a:lnTo>
                      <a:pt x="3560" y="1480"/>
                    </a:lnTo>
                    <a:lnTo>
                      <a:pt x="3537" y="1481"/>
                    </a:lnTo>
                    <a:lnTo>
                      <a:pt x="3537" y="1708"/>
                    </a:lnTo>
                    <a:lnTo>
                      <a:pt x="3519" y="1708"/>
                    </a:lnTo>
                    <a:lnTo>
                      <a:pt x="3519" y="1640"/>
                    </a:lnTo>
                    <a:lnTo>
                      <a:pt x="3511" y="1640"/>
                    </a:lnTo>
                    <a:lnTo>
                      <a:pt x="3511" y="1265"/>
                    </a:lnTo>
                    <a:lnTo>
                      <a:pt x="3519" y="1265"/>
                    </a:lnTo>
                    <a:lnTo>
                      <a:pt x="3519" y="807"/>
                    </a:lnTo>
                    <a:lnTo>
                      <a:pt x="3503" y="804"/>
                    </a:lnTo>
                    <a:lnTo>
                      <a:pt x="3503" y="649"/>
                    </a:lnTo>
                    <a:lnTo>
                      <a:pt x="3484" y="645"/>
                    </a:lnTo>
                    <a:lnTo>
                      <a:pt x="3483" y="644"/>
                    </a:lnTo>
                    <a:lnTo>
                      <a:pt x="3482" y="642"/>
                    </a:lnTo>
                    <a:lnTo>
                      <a:pt x="3479" y="642"/>
                    </a:lnTo>
                    <a:lnTo>
                      <a:pt x="3478" y="641"/>
                    </a:lnTo>
                    <a:lnTo>
                      <a:pt x="3475" y="640"/>
                    </a:lnTo>
                    <a:lnTo>
                      <a:pt x="3471" y="640"/>
                    </a:lnTo>
                    <a:lnTo>
                      <a:pt x="3468" y="638"/>
                    </a:lnTo>
                    <a:lnTo>
                      <a:pt x="3464" y="637"/>
                    </a:lnTo>
                    <a:lnTo>
                      <a:pt x="3459" y="637"/>
                    </a:lnTo>
                    <a:lnTo>
                      <a:pt x="3455" y="637"/>
                    </a:lnTo>
                    <a:lnTo>
                      <a:pt x="3451" y="635"/>
                    </a:lnTo>
                    <a:lnTo>
                      <a:pt x="3447" y="635"/>
                    </a:lnTo>
                    <a:lnTo>
                      <a:pt x="3427" y="631"/>
                    </a:lnTo>
                    <a:lnTo>
                      <a:pt x="3408" y="635"/>
                    </a:lnTo>
                    <a:lnTo>
                      <a:pt x="3404" y="635"/>
                    </a:lnTo>
                    <a:lnTo>
                      <a:pt x="3399" y="637"/>
                    </a:lnTo>
                    <a:lnTo>
                      <a:pt x="3395" y="637"/>
                    </a:lnTo>
                    <a:lnTo>
                      <a:pt x="3391" y="637"/>
                    </a:lnTo>
                    <a:lnTo>
                      <a:pt x="3387" y="638"/>
                    </a:lnTo>
                    <a:lnTo>
                      <a:pt x="3384" y="638"/>
                    </a:lnTo>
                    <a:lnTo>
                      <a:pt x="3381" y="640"/>
                    </a:lnTo>
                    <a:lnTo>
                      <a:pt x="3379" y="641"/>
                    </a:lnTo>
                    <a:lnTo>
                      <a:pt x="3376" y="641"/>
                    </a:lnTo>
                    <a:lnTo>
                      <a:pt x="3374" y="642"/>
                    </a:lnTo>
                    <a:lnTo>
                      <a:pt x="3373" y="644"/>
                    </a:lnTo>
                    <a:lnTo>
                      <a:pt x="3372" y="645"/>
                    </a:lnTo>
                    <a:lnTo>
                      <a:pt x="3354" y="649"/>
                    </a:lnTo>
                    <a:lnTo>
                      <a:pt x="3354" y="804"/>
                    </a:lnTo>
                    <a:lnTo>
                      <a:pt x="3337" y="807"/>
                    </a:lnTo>
                    <a:lnTo>
                      <a:pt x="3337" y="1265"/>
                    </a:lnTo>
                    <a:lnTo>
                      <a:pt x="3344" y="1265"/>
                    </a:lnTo>
                    <a:lnTo>
                      <a:pt x="3344" y="1640"/>
                    </a:lnTo>
                    <a:lnTo>
                      <a:pt x="3308" y="1640"/>
                    </a:lnTo>
                    <a:lnTo>
                      <a:pt x="3308" y="1332"/>
                    </a:lnTo>
                    <a:lnTo>
                      <a:pt x="3220" y="1329"/>
                    </a:lnTo>
                    <a:lnTo>
                      <a:pt x="3207" y="1331"/>
                    </a:lnTo>
                    <a:lnTo>
                      <a:pt x="3207" y="1349"/>
                    </a:lnTo>
                    <a:lnTo>
                      <a:pt x="3207" y="1349"/>
                    </a:lnTo>
                    <a:lnTo>
                      <a:pt x="3184" y="1347"/>
                    </a:lnTo>
                    <a:lnTo>
                      <a:pt x="3167" y="1349"/>
                    </a:lnTo>
                    <a:lnTo>
                      <a:pt x="3167" y="1276"/>
                    </a:lnTo>
                    <a:lnTo>
                      <a:pt x="3156" y="1276"/>
                    </a:lnTo>
                    <a:lnTo>
                      <a:pt x="3156" y="1189"/>
                    </a:lnTo>
                    <a:lnTo>
                      <a:pt x="3140" y="1189"/>
                    </a:lnTo>
                    <a:lnTo>
                      <a:pt x="3139" y="1187"/>
                    </a:lnTo>
                    <a:lnTo>
                      <a:pt x="3138" y="1187"/>
                    </a:lnTo>
                    <a:lnTo>
                      <a:pt x="3136" y="1187"/>
                    </a:lnTo>
                    <a:lnTo>
                      <a:pt x="3133" y="1187"/>
                    </a:lnTo>
                    <a:lnTo>
                      <a:pt x="3132" y="1187"/>
                    </a:lnTo>
                    <a:lnTo>
                      <a:pt x="3129" y="1187"/>
                    </a:lnTo>
                    <a:lnTo>
                      <a:pt x="3126" y="1187"/>
                    </a:lnTo>
                    <a:lnTo>
                      <a:pt x="3124" y="1187"/>
                    </a:lnTo>
                    <a:lnTo>
                      <a:pt x="3119" y="1187"/>
                    </a:lnTo>
                    <a:lnTo>
                      <a:pt x="3117" y="1187"/>
                    </a:lnTo>
                    <a:lnTo>
                      <a:pt x="3114" y="1187"/>
                    </a:lnTo>
                    <a:lnTo>
                      <a:pt x="3110" y="1187"/>
                    </a:lnTo>
                    <a:lnTo>
                      <a:pt x="3094" y="1187"/>
                    </a:lnTo>
                    <a:lnTo>
                      <a:pt x="3083" y="1187"/>
                    </a:lnTo>
                    <a:lnTo>
                      <a:pt x="3083" y="1141"/>
                    </a:lnTo>
                    <a:lnTo>
                      <a:pt x="3061" y="1138"/>
                    </a:lnTo>
                    <a:lnTo>
                      <a:pt x="3033" y="1140"/>
                    </a:lnTo>
                    <a:lnTo>
                      <a:pt x="3033" y="1219"/>
                    </a:lnTo>
                    <a:lnTo>
                      <a:pt x="3033" y="1219"/>
                    </a:lnTo>
                    <a:lnTo>
                      <a:pt x="3022" y="1219"/>
                    </a:lnTo>
                    <a:lnTo>
                      <a:pt x="3022" y="1300"/>
                    </a:lnTo>
                    <a:lnTo>
                      <a:pt x="3011" y="1300"/>
                    </a:lnTo>
                    <a:lnTo>
                      <a:pt x="3011" y="1336"/>
                    </a:lnTo>
                    <a:lnTo>
                      <a:pt x="3008" y="1336"/>
                    </a:lnTo>
                    <a:lnTo>
                      <a:pt x="3004" y="1336"/>
                    </a:lnTo>
                    <a:lnTo>
                      <a:pt x="3000" y="1336"/>
                    </a:lnTo>
                    <a:lnTo>
                      <a:pt x="2998" y="1336"/>
                    </a:lnTo>
                    <a:lnTo>
                      <a:pt x="2998" y="1304"/>
                    </a:lnTo>
                    <a:lnTo>
                      <a:pt x="2980" y="1303"/>
                    </a:lnTo>
                    <a:lnTo>
                      <a:pt x="2980" y="1274"/>
                    </a:lnTo>
                    <a:lnTo>
                      <a:pt x="2977" y="1274"/>
                    </a:lnTo>
                    <a:lnTo>
                      <a:pt x="2958" y="1275"/>
                    </a:lnTo>
                    <a:lnTo>
                      <a:pt x="2958" y="1129"/>
                    </a:lnTo>
                    <a:lnTo>
                      <a:pt x="2867" y="1134"/>
                    </a:lnTo>
                    <a:lnTo>
                      <a:pt x="2869" y="1304"/>
                    </a:lnTo>
                    <a:lnTo>
                      <a:pt x="2859" y="1304"/>
                    </a:lnTo>
                    <a:lnTo>
                      <a:pt x="2859" y="1708"/>
                    </a:lnTo>
                    <a:lnTo>
                      <a:pt x="2859" y="1708"/>
                    </a:lnTo>
                    <a:lnTo>
                      <a:pt x="2859" y="1529"/>
                    </a:lnTo>
                    <a:lnTo>
                      <a:pt x="2817" y="1529"/>
                    </a:lnTo>
                    <a:lnTo>
                      <a:pt x="2816" y="1311"/>
                    </a:lnTo>
                    <a:lnTo>
                      <a:pt x="2796" y="1191"/>
                    </a:lnTo>
                    <a:lnTo>
                      <a:pt x="2795" y="800"/>
                    </a:lnTo>
                    <a:lnTo>
                      <a:pt x="2784" y="766"/>
                    </a:lnTo>
                    <a:lnTo>
                      <a:pt x="2784" y="404"/>
                    </a:lnTo>
                    <a:lnTo>
                      <a:pt x="2774" y="382"/>
                    </a:lnTo>
                    <a:lnTo>
                      <a:pt x="2766" y="379"/>
                    </a:lnTo>
                    <a:lnTo>
                      <a:pt x="2766" y="365"/>
                    </a:lnTo>
                    <a:lnTo>
                      <a:pt x="2764" y="362"/>
                    </a:lnTo>
                    <a:lnTo>
                      <a:pt x="2759" y="361"/>
                    </a:lnTo>
                    <a:lnTo>
                      <a:pt x="2759" y="347"/>
                    </a:lnTo>
                    <a:lnTo>
                      <a:pt x="2759" y="343"/>
                    </a:lnTo>
                    <a:lnTo>
                      <a:pt x="2749" y="341"/>
                    </a:lnTo>
                    <a:lnTo>
                      <a:pt x="2749" y="316"/>
                    </a:lnTo>
                    <a:lnTo>
                      <a:pt x="2749" y="314"/>
                    </a:lnTo>
                    <a:lnTo>
                      <a:pt x="2740" y="312"/>
                    </a:lnTo>
                    <a:lnTo>
                      <a:pt x="2651" y="312"/>
                    </a:lnTo>
                    <a:lnTo>
                      <a:pt x="2643" y="314"/>
                    </a:lnTo>
                    <a:lnTo>
                      <a:pt x="2643" y="318"/>
                    </a:lnTo>
                    <a:lnTo>
                      <a:pt x="2643" y="341"/>
                    </a:lnTo>
                    <a:lnTo>
                      <a:pt x="2633" y="343"/>
                    </a:lnTo>
                    <a:lnTo>
                      <a:pt x="2633" y="347"/>
                    </a:lnTo>
                    <a:lnTo>
                      <a:pt x="2633" y="361"/>
                    </a:lnTo>
                    <a:lnTo>
                      <a:pt x="2628" y="362"/>
                    </a:lnTo>
                    <a:lnTo>
                      <a:pt x="2628" y="365"/>
                    </a:lnTo>
                    <a:lnTo>
                      <a:pt x="2628" y="379"/>
                    </a:lnTo>
                    <a:lnTo>
                      <a:pt x="2618" y="382"/>
                    </a:lnTo>
                    <a:lnTo>
                      <a:pt x="2608" y="404"/>
                    </a:lnTo>
                    <a:lnTo>
                      <a:pt x="2608" y="766"/>
                    </a:lnTo>
                    <a:lnTo>
                      <a:pt x="2597" y="800"/>
                    </a:lnTo>
                    <a:lnTo>
                      <a:pt x="2597" y="1137"/>
                    </a:lnTo>
                    <a:lnTo>
                      <a:pt x="2594" y="1137"/>
                    </a:lnTo>
                    <a:lnTo>
                      <a:pt x="2594" y="1137"/>
                    </a:lnTo>
                    <a:lnTo>
                      <a:pt x="2594" y="1130"/>
                    </a:lnTo>
                    <a:lnTo>
                      <a:pt x="2593" y="1130"/>
                    </a:lnTo>
                    <a:lnTo>
                      <a:pt x="2566" y="1130"/>
                    </a:lnTo>
                    <a:lnTo>
                      <a:pt x="2564" y="1130"/>
                    </a:lnTo>
                    <a:lnTo>
                      <a:pt x="2562" y="1131"/>
                    </a:lnTo>
                    <a:lnTo>
                      <a:pt x="2562" y="1137"/>
                    </a:lnTo>
                    <a:lnTo>
                      <a:pt x="2559" y="1137"/>
                    </a:lnTo>
                    <a:lnTo>
                      <a:pt x="2558" y="1140"/>
                    </a:lnTo>
                    <a:lnTo>
                      <a:pt x="2558" y="1143"/>
                    </a:lnTo>
                    <a:lnTo>
                      <a:pt x="2555" y="1143"/>
                    </a:lnTo>
                    <a:lnTo>
                      <a:pt x="2554" y="1145"/>
                    </a:lnTo>
                    <a:lnTo>
                      <a:pt x="2554" y="1150"/>
                    </a:lnTo>
                    <a:lnTo>
                      <a:pt x="2551" y="1150"/>
                    </a:lnTo>
                    <a:lnTo>
                      <a:pt x="2550" y="1152"/>
                    </a:lnTo>
                    <a:lnTo>
                      <a:pt x="2550" y="1159"/>
                    </a:lnTo>
                    <a:lnTo>
                      <a:pt x="2545" y="1159"/>
                    </a:lnTo>
                    <a:lnTo>
                      <a:pt x="2545" y="1162"/>
                    </a:lnTo>
                    <a:lnTo>
                      <a:pt x="2545" y="1347"/>
                    </a:lnTo>
                    <a:lnTo>
                      <a:pt x="2543" y="1368"/>
                    </a:lnTo>
                    <a:lnTo>
                      <a:pt x="2541" y="840"/>
                    </a:lnTo>
                    <a:lnTo>
                      <a:pt x="2541" y="808"/>
                    </a:lnTo>
                    <a:lnTo>
                      <a:pt x="2541" y="732"/>
                    </a:lnTo>
                    <a:lnTo>
                      <a:pt x="2540" y="732"/>
                    </a:lnTo>
                    <a:lnTo>
                      <a:pt x="2540" y="702"/>
                    </a:lnTo>
                    <a:lnTo>
                      <a:pt x="2540" y="645"/>
                    </a:lnTo>
                    <a:lnTo>
                      <a:pt x="2458" y="644"/>
                    </a:lnTo>
                    <a:lnTo>
                      <a:pt x="2456" y="638"/>
                    </a:lnTo>
                    <a:lnTo>
                      <a:pt x="2445" y="638"/>
                    </a:lnTo>
                    <a:lnTo>
                      <a:pt x="2445" y="644"/>
                    </a:lnTo>
                    <a:lnTo>
                      <a:pt x="2374" y="644"/>
                    </a:lnTo>
                    <a:lnTo>
                      <a:pt x="2370" y="638"/>
                    </a:lnTo>
                    <a:lnTo>
                      <a:pt x="2360" y="638"/>
                    </a:lnTo>
                    <a:lnTo>
                      <a:pt x="2360" y="644"/>
                    </a:lnTo>
                    <a:lnTo>
                      <a:pt x="2282" y="644"/>
                    </a:lnTo>
                    <a:lnTo>
                      <a:pt x="2282" y="701"/>
                    </a:lnTo>
                    <a:lnTo>
                      <a:pt x="2282" y="730"/>
                    </a:lnTo>
                    <a:lnTo>
                      <a:pt x="2275" y="730"/>
                    </a:lnTo>
                    <a:lnTo>
                      <a:pt x="2277" y="808"/>
                    </a:lnTo>
                    <a:lnTo>
                      <a:pt x="2277" y="840"/>
                    </a:lnTo>
                    <a:lnTo>
                      <a:pt x="2281" y="1219"/>
                    </a:lnTo>
                    <a:lnTo>
                      <a:pt x="2185" y="1216"/>
                    </a:lnTo>
                    <a:lnTo>
                      <a:pt x="2179" y="1218"/>
                    </a:lnTo>
                    <a:lnTo>
                      <a:pt x="2179" y="1246"/>
                    </a:lnTo>
                    <a:lnTo>
                      <a:pt x="2176" y="1246"/>
                    </a:lnTo>
                    <a:lnTo>
                      <a:pt x="2119" y="1255"/>
                    </a:lnTo>
                    <a:lnTo>
                      <a:pt x="2119" y="1332"/>
                    </a:lnTo>
                    <a:lnTo>
                      <a:pt x="2081" y="1325"/>
                    </a:lnTo>
                    <a:lnTo>
                      <a:pt x="2051" y="1326"/>
                    </a:lnTo>
                    <a:lnTo>
                      <a:pt x="2051" y="1154"/>
                    </a:lnTo>
                    <a:lnTo>
                      <a:pt x="2049" y="1154"/>
                    </a:lnTo>
                    <a:lnTo>
                      <a:pt x="2049" y="783"/>
                    </a:lnTo>
                    <a:lnTo>
                      <a:pt x="2027" y="746"/>
                    </a:lnTo>
                    <a:lnTo>
                      <a:pt x="2027" y="746"/>
                    </a:lnTo>
                    <a:lnTo>
                      <a:pt x="2027" y="715"/>
                    </a:lnTo>
                    <a:lnTo>
                      <a:pt x="2023" y="711"/>
                    </a:lnTo>
                    <a:lnTo>
                      <a:pt x="1760" y="719"/>
                    </a:lnTo>
                    <a:lnTo>
                      <a:pt x="1760" y="1418"/>
                    </a:lnTo>
                    <a:lnTo>
                      <a:pt x="1730" y="1418"/>
                    </a:lnTo>
                    <a:lnTo>
                      <a:pt x="1730" y="1430"/>
                    </a:lnTo>
                    <a:lnTo>
                      <a:pt x="1691" y="1405"/>
                    </a:lnTo>
                    <a:lnTo>
                      <a:pt x="1689" y="215"/>
                    </a:lnTo>
                    <a:lnTo>
                      <a:pt x="1680" y="206"/>
                    </a:lnTo>
                    <a:lnTo>
                      <a:pt x="1661" y="198"/>
                    </a:lnTo>
                    <a:lnTo>
                      <a:pt x="1630" y="191"/>
                    </a:lnTo>
                    <a:lnTo>
                      <a:pt x="1591" y="187"/>
                    </a:lnTo>
                    <a:lnTo>
                      <a:pt x="1546" y="184"/>
                    </a:lnTo>
                    <a:lnTo>
                      <a:pt x="1526" y="184"/>
                    </a:lnTo>
                    <a:lnTo>
                      <a:pt x="1526" y="84"/>
                    </a:lnTo>
                    <a:lnTo>
                      <a:pt x="1517" y="0"/>
                    </a:lnTo>
                    <a:lnTo>
                      <a:pt x="1471" y="3"/>
                    </a:lnTo>
                    <a:lnTo>
                      <a:pt x="1429" y="7"/>
                    </a:lnTo>
                    <a:lnTo>
                      <a:pt x="1395" y="14"/>
                    </a:lnTo>
                    <a:lnTo>
                      <a:pt x="1370" y="24"/>
                    </a:lnTo>
                    <a:lnTo>
                      <a:pt x="1356" y="35"/>
                    </a:lnTo>
                    <a:lnTo>
                      <a:pt x="1353" y="45"/>
                    </a:lnTo>
                    <a:lnTo>
                      <a:pt x="1353" y="220"/>
                    </a:lnTo>
                    <a:lnTo>
                      <a:pt x="1351" y="1581"/>
                    </a:lnTo>
                    <a:lnTo>
                      <a:pt x="1343" y="1581"/>
                    </a:lnTo>
                    <a:lnTo>
                      <a:pt x="1332" y="1584"/>
                    </a:lnTo>
                    <a:lnTo>
                      <a:pt x="1331" y="1339"/>
                    </a:lnTo>
                    <a:lnTo>
                      <a:pt x="1326" y="1293"/>
                    </a:lnTo>
                    <a:lnTo>
                      <a:pt x="1321" y="1253"/>
                    </a:lnTo>
                    <a:lnTo>
                      <a:pt x="1315" y="1222"/>
                    </a:lnTo>
                    <a:lnTo>
                      <a:pt x="1310" y="1202"/>
                    </a:lnTo>
                    <a:lnTo>
                      <a:pt x="1303" y="1189"/>
                    </a:lnTo>
                    <a:lnTo>
                      <a:pt x="1262" y="1184"/>
                    </a:lnTo>
                    <a:lnTo>
                      <a:pt x="1244" y="1184"/>
                    </a:lnTo>
                    <a:lnTo>
                      <a:pt x="1239" y="1198"/>
                    </a:lnTo>
                    <a:lnTo>
                      <a:pt x="1232" y="1219"/>
                    </a:lnTo>
                    <a:lnTo>
                      <a:pt x="1227" y="1250"/>
                    </a:lnTo>
                    <a:lnTo>
                      <a:pt x="1223" y="1286"/>
                    </a:lnTo>
                    <a:lnTo>
                      <a:pt x="1222" y="875"/>
                    </a:lnTo>
                    <a:lnTo>
                      <a:pt x="1220" y="846"/>
                    </a:lnTo>
                    <a:lnTo>
                      <a:pt x="1220" y="842"/>
                    </a:lnTo>
                    <a:lnTo>
                      <a:pt x="1220" y="837"/>
                    </a:lnTo>
                    <a:lnTo>
                      <a:pt x="1219" y="810"/>
                    </a:lnTo>
                    <a:lnTo>
                      <a:pt x="1216" y="776"/>
                    </a:lnTo>
                    <a:lnTo>
                      <a:pt x="1213" y="744"/>
                    </a:lnTo>
                    <a:lnTo>
                      <a:pt x="1211" y="712"/>
                    </a:lnTo>
                    <a:lnTo>
                      <a:pt x="1205" y="680"/>
                    </a:lnTo>
                    <a:lnTo>
                      <a:pt x="1201" y="648"/>
                    </a:lnTo>
                    <a:lnTo>
                      <a:pt x="1195" y="616"/>
                    </a:lnTo>
                    <a:lnTo>
                      <a:pt x="1188" y="584"/>
                    </a:lnTo>
                    <a:lnTo>
                      <a:pt x="1180" y="552"/>
                    </a:lnTo>
                    <a:lnTo>
                      <a:pt x="1173" y="521"/>
                    </a:lnTo>
                    <a:lnTo>
                      <a:pt x="1166" y="498"/>
                    </a:lnTo>
                    <a:lnTo>
                      <a:pt x="1166" y="495"/>
                    </a:lnTo>
                    <a:lnTo>
                      <a:pt x="1169" y="488"/>
                    </a:lnTo>
                    <a:lnTo>
                      <a:pt x="1169" y="484"/>
                    </a:lnTo>
                    <a:lnTo>
                      <a:pt x="1169" y="482"/>
                    </a:lnTo>
                    <a:lnTo>
                      <a:pt x="1170" y="482"/>
                    </a:lnTo>
                    <a:lnTo>
                      <a:pt x="1163" y="482"/>
                    </a:lnTo>
                    <a:lnTo>
                      <a:pt x="1163" y="474"/>
                    </a:lnTo>
                    <a:lnTo>
                      <a:pt x="1163" y="465"/>
                    </a:lnTo>
                    <a:lnTo>
                      <a:pt x="1162" y="457"/>
                    </a:lnTo>
                    <a:lnTo>
                      <a:pt x="1161" y="449"/>
                    </a:lnTo>
                    <a:lnTo>
                      <a:pt x="1161" y="440"/>
                    </a:lnTo>
                    <a:lnTo>
                      <a:pt x="1159" y="431"/>
                    </a:lnTo>
                    <a:lnTo>
                      <a:pt x="1158" y="422"/>
                    </a:lnTo>
                    <a:lnTo>
                      <a:pt x="1156" y="414"/>
                    </a:lnTo>
                    <a:lnTo>
                      <a:pt x="1155" y="406"/>
                    </a:lnTo>
                    <a:lnTo>
                      <a:pt x="1154" y="397"/>
                    </a:lnTo>
                    <a:lnTo>
                      <a:pt x="1152" y="389"/>
                    </a:lnTo>
                    <a:lnTo>
                      <a:pt x="1151" y="380"/>
                    </a:lnTo>
                    <a:lnTo>
                      <a:pt x="964" y="379"/>
                    </a:lnTo>
                    <a:lnTo>
                      <a:pt x="963" y="387"/>
                    </a:lnTo>
                    <a:lnTo>
                      <a:pt x="961" y="396"/>
                    </a:lnTo>
                    <a:lnTo>
                      <a:pt x="960" y="404"/>
                    </a:lnTo>
                    <a:lnTo>
                      <a:pt x="959" y="413"/>
                    </a:lnTo>
                    <a:lnTo>
                      <a:pt x="957" y="422"/>
                    </a:lnTo>
                    <a:lnTo>
                      <a:pt x="956" y="431"/>
                    </a:lnTo>
                    <a:lnTo>
                      <a:pt x="954" y="439"/>
                    </a:lnTo>
                    <a:lnTo>
                      <a:pt x="954" y="447"/>
                    </a:lnTo>
                    <a:lnTo>
                      <a:pt x="953" y="456"/>
                    </a:lnTo>
                    <a:lnTo>
                      <a:pt x="952" y="464"/>
                    </a:lnTo>
                    <a:lnTo>
                      <a:pt x="952" y="472"/>
                    </a:lnTo>
                    <a:lnTo>
                      <a:pt x="952" y="481"/>
                    </a:lnTo>
                    <a:lnTo>
                      <a:pt x="946" y="481"/>
                    </a:lnTo>
                    <a:lnTo>
                      <a:pt x="946" y="504"/>
                    </a:lnTo>
                    <a:lnTo>
                      <a:pt x="942" y="520"/>
                    </a:lnTo>
                    <a:lnTo>
                      <a:pt x="938" y="537"/>
                    </a:lnTo>
                    <a:lnTo>
                      <a:pt x="935" y="552"/>
                    </a:lnTo>
                    <a:lnTo>
                      <a:pt x="931" y="567"/>
                    </a:lnTo>
                    <a:lnTo>
                      <a:pt x="926" y="583"/>
                    </a:lnTo>
                    <a:lnTo>
                      <a:pt x="924" y="599"/>
                    </a:lnTo>
                    <a:lnTo>
                      <a:pt x="919" y="615"/>
                    </a:lnTo>
                    <a:lnTo>
                      <a:pt x="917" y="631"/>
                    </a:lnTo>
                    <a:lnTo>
                      <a:pt x="914" y="647"/>
                    </a:lnTo>
                    <a:lnTo>
                      <a:pt x="911" y="663"/>
                    </a:lnTo>
                    <a:lnTo>
                      <a:pt x="908" y="679"/>
                    </a:lnTo>
                    <a:lnTo>
                      <a:pt x="904" y="711"/>
                    </a:lnTo>
                    <a:lnTo>
                      <a:pt x="901" y="743"/>
                    </a:lnTo>
                    <a:lnTo>
                      <a:pt x="897" y="776"/>
                    </a:lnTo>
                    <a:lnTo>
                      <a:pt x="896" y="808"/>
                    </a:lnTo>
                    <a:lnTo>
                      <a:pt x="894" y="842"/>
                    </a:lnTo>
                    <a:lnTo>
                      <a:pt x="894" y="850"/>
                    </a:lnTo>
                    <a:lnTo>
                      <a:pt x="893" y="874"/>
                    </a:lnTo>
                    <a:lnTo>
                      <a:pt x="892" y="1255"/>
                    </a:lnTo>
                    <a:lnTo>
                      <a:pt x="837" y="1254"/>
                    </a:lnTo>
                    <a:lnTo>
                      <a:pt x="840" y="231"/>
                    </a:lnTo>
                    <a:lnTo>
                      <a:pt x="841" y="100"/>
                    </a:lnTo>
                    <a:lnTo>
                      <a:pt x="454" y="96"/>
                    </a:lnTo>
                    <a:lnTo>
                      <a:pt x="454" y="113"/>
                    </a:lnTo>
                    <a:lnTo>
                      <a:pt x="456" y="241"/>
                    </a:lnTo>
                    <a:lnTo>
                      <a:pt x="461" y="1248"/>
                    </a:lnTo>
                    <a:lnTo>
                      <a:pt x="449" y="1248"/>
                    </a:lnTo>
                    <a:lnTo>
                      <a:pt x="449" y="1194"/>
                    </a:lnTo>
                    <a:lnTo>
                      <a:pt x="449" y="1194"/>
                    </a:lnTo>
                    <a:lnTo>
                      <a:pt x="449" y="1194"/>
                    </a:lnTo>
                    <a:lnTo>
                      <a:pt x="447" y="1194"/>
                    </a:lnTo>
                    <a:lnTo>
                      <a:pt x="446" y="1194"/>
                    </a:lnTo>
                    <a:lnTo>
                      <a:pt x="426" y="1193"/>
                    </a:lnTo>
                    <a:lnTo>
                      <a:pt x="426" y="1143"/>
                    </a:lnTo>
                    <a:lnTo>
                      <a:pt x="426" y="1143"/>
                    </a:lnTo>
                    <a:lnTo>
                      <a:pt x="426" y="1141"/>
                    </a:lnTo>
                    <a:lnTo>
                      <a:pt x="425" y="1141"/>
                    </a:lnTo>
                    <a:lnTo>
                      <a:pt x="423" y="1141"/>
                    </a:lnTo>
                    <a:lnTo>
                      <a:pt x="421" y="1140"/>
                    </a:lnTo>
                    <a:lnTo>
                      <a:pt x="400" y="1138"/>
                    </a:lnTo>
                    <a:lnTo>
                      <a:pt x="400" y="1099"/>
                    </a:lnTo>
                    <a:lnTo>
                      <a:pt x="400" y="1098"/>
                    </a:lnTo>
                    <a:lnTo>
                      <a:pt x="400" y="1098"/>
                    </a:lnTo>
                    <a:lnTo>
                      <a:pt x="398" y="1097"/>
                    </a:lnTo>
                    <a:lnTo>
                      <a:pt x="397" y="1095"/>
                    </a:lnTo>
                    <a:lnTo>
                      <a:pt x="396" y="1094"/>
                    </a:lnTo>
                    <a:lnTo>
                      <a:pt x="318" y="1088"/>
                    </a:lnTo>
                    <a:lnTo>
                      <a:pt x="318" y="1084"/>
                    </a:lnTo>
                    <a:lnTo>
                      <a:pt x="318" y="1084"/>
                    </a:lnTo>
                    <a:lnTo>
                      <a:pt x="318" y="1083"/>
                    </a:lnTo>
                    <a:lnTo>
                      <a:pt x="318" y="1080"/>
                    </a:lnTo>
                    <a:lnTo>
                      <a:pt x="318" y="1077"/>
                    </a:lnTo>
                    <a:lnTo>
                      <a:pt x="318" y="1073"/>
                    </a:lnTo>
                    <a:lnTo>
                      <a:pt x="318" y="1069"/>
                    </a:lnTo>
                    <a:lnTo>
                      <a:pt x="318" y="1065"/>
                    </a:lnTo>
                    <a:lnTo>
                      <a:pt x="318" y="1060"/>
                    </a:lnTo>
                    <a:lnTo>
                      <a:pt x="318" y="1058"/>
                    </a:lnTo>
                    <a:lnTo>
                      <a:pt x="318" y="1055"/>
                    </a:lnTo>
                    <a:lnTo>
                      <a:pt x="318" y="1052"/>
                    </a:lnTo>
                    <a:lnTo>
                      <a:pt x="318" y="1051"/>
                    </a:lnTo>
                    <a:lnTo>
                      <a:pt x="315" y="1051"/>
                    </a:lnTo>
                    <a:lnTo>
                      <a:pt x="313" y="1037"/>
                    </a:lnTo>
                    <a:lnTo>
                      <a:pt x="255" y="1037"/>
                    </a:lnTo>
                    <a:lnTo>
                      <a:pt x="256" y="1088"/>
                    </a:lnTo>
                    <a:lnTo>
                      <a:pt x="180" y="1094"/>
                    </a:lnTo>
                    <a:lnTo>
                      <a:pt x="180" y="1095"/>
                    </a:lnTo>
                    <a:lnTo>
                      <a:pt x="180" y="1095"/>
                    </a:lnTo>
                    <a:lnTo>
                      <a:pt x="180" y="1138"/>
                    </a:lnTo>
                    <a:lnTo>
                      <a:pt x="156" y="1140"/>
                    </a:lnTo>
                    <a:lnTo>
                      <a:pt x="155" y="1140"/>
                    </a:lnTo>
                    <a:lnTo>
                      <a:pt x="155" y="1141"/>
                    </a:lnTo>
                    <a:lnTo>
                      <a:pt x="155" y="1141"/>
                    </a:lnTo>
                    <a:lnTo>
                      <a:pt x="155" y="1193"/>
                    </a:lnTo>
                    <a:lnTo>
                      <a:pt x="132" y="1194"/>
                    </a:lnTo>
                    <a:lnTo>
                      <a:pt x="131" y="1194"/>
                    </a:lnTo>
                    <a:lnTo>
                      <a:pt x="130" y="1194"/>
                    </a:lnTo>
                    <a:lnTo>
                      <a:pt x="130" y="1194"/>
                    </a:lnTo>
                    <a:lnTo>
                      <a:pt x="130" y="1194"/>
                    </a:lnTo>
                    <a:lnTo>
                      <a:pt x="131" y="1248"/>
                    </a:lnTo>
                    <a:lnTo>
                      <a:pt x="114" y="1248"/>
                    </a:lnTo>
                    <a:lnTo>
                      <a:pt x="110" y="1248"/>
                    </a:lnTo>
                    <a:lnTo>
                      <a:pt x="109" y="1248"/>
                    </a:lnTo>
                    <a:lnTo>
                      <a:pt x="109" y="1248"/>
                    </a:lnTo>
                    <a:lnTo>
                      <a:pt x="107" y="1248"/>
                    </a:lnTo>
                    <a:lnTo>
                      <a:pt x="107" y="1248"/>
                    </a:lnTo>
                    <a:lnTo>
                      <a:pt x="106" y="1248"/>
                    </a:lnTo>
                    <a:lnTo>
                      <a:pt x="106" y="1248"/>
                    </a:lnTo>
                    <a:lnTo>
                      <a:pt x="107" y="1311"/>
                    </a:lnTo>
                    <a:lnTo>
                      <a:pt x="86" y="1311"/>
                    </a:lnTo>
                    <a:lnTo>
                      <a:pt x="92" y="1626"/>
                    </a:lnTo>
                    <a:lnTo>
                      <a:pt x="64" y="1632"/>
                    </a:lnTo>
                    <a:lnTo>
                      <a:pt x="64" y="1708"/>
                    </a:lnTo>
                    <a:lnTo>
                      <a:pt x="0" y="1708"/>
                    </a:lnTo>
                    <a:lnTo>
                      <a:pt x="0" y="1907"/>
                    </a:lnTo>
                    <a:lnTo>
                      <a:pt x="6187" y="1907"/>
                    </a:lnTo>
                    <a:lnTo>
                      <a:pt x="6187" y="18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6" name="ïṣļïḍê"/>
              <p:cNvSpPr/>
              <p:nvPr/>
            </p:nvSpPr>
            <p:spPr bwMode="auto">
              <a:xfrm>
                <a:off x="5429250" y="4205288"/>
                <a:ext cx="2382838" cy="608012"/>
              </a:xfrm>
              <a:custGeom>
                <a:avLst/>
                <a:gdLst>
                  <a:gd name="T0" fmla="*/ 6451 w 6619"/>
                  <a:gd name="T1" fmla="*/ 1287 h 1689"/>
                  <a:gd name="T2" fmla="*/ 6189 w 6619"/>
                  <a:gd name="T3" fmla="*/ 1199 h 1689"/>
                  <a:gd name="T4" fmla="*/ 6173 w 6619"/>
                  <a:gd name="T5" fmla="*/ 1194 h 1689"/>
                  <a:gd name="T6" fmla="*/ 6099 w 6619"/>
                  <a:gd name="T7" fmla="*/ 1250 h 1689"/>
                  <a:gd name="T8" fmla="*/ 5916 w 6619"/>
                  <a:gd name="T9" fmla="*/ 1325 h 1689"/>
                  <a:gd name="T10" fmla="*/ 5743 w 6619"/>
                  <a:gd name="T11" fmla="*/ 1172 h 1689"/>
                  <a:gd name="T12" fmla="*/ 5288 w 6619"/>
                  <a:gd name="T13" fmla="*/ 1400 h 1689"/>
                  <a:gd name="T14" fmla="*/ 4867 w 6619"/>
                  <a:gd name="T15" fmla="*/ 1153 h 1689"/>
                  <a:gd name="T16" fmla="*/ 4731 w 6619"/>
                  <a:gd name="T17" fmla="*/ 1156 h 1689"/>
                  <a:gd name="T18" fmla="*/ 4483 w 6619"/>
                  <a:gd name="T19" fmla="*/ 1172 h 1689"/>
                  <a:gd name="T20" fmla="*/ 4049 w 6619"/>
                  <a:gd name="T21" fmla="*/ 1270 h 1689"/>
                  <a:gd name="T22" fmla="*/ 3531 w 6619"/>
                  <a:gd name="T23" fmla="*/ 801 h 1689"/>
                  <a:gd name="T24" fmla="*/ 3025 w 6619"/>
                  <a:gd name="T25" fmla="*/ 742 h 1689"/>
                  <a:gd name="T26" fmla="*/ 2655 w 6619"/>
                  <a:gd name="T27" fmla="*/ 656 h 1689"/>
                  <a:gd name="T28" fmla="*/ 2643 w 6619"/>
                  <a:gd name="T29" fmla="*/ 207 h 1689"/>
                  <a:gd name="T30" fmla="*/ 2606 w 6619"/>
                  <a:gd name="T31" fmla="*/ 520 h 1689"/>
                  <a:gd name="T32" fmla="*/ 2398 w 6619"/>
                  <a:gd name="T33" fmla="*/ 1357 h 1689"/>
                  <a:gd name="T34" fmla="*/ 2288 w 6619"/>
                  <a:gd name="T35" fmla="*/ 815 h 1689"/>
                  <a:gd name="T36" fmla="*/ 2037 w 6619"/>
                  <a:gd name="T37" fmla="*/ 683 h 1689"/>
                  <a:gd name="T38" fmla="*/ 1958 w 6619"/>
                  <a:gd name="T39" fmla="*/ 281 h 1689"/>
                  <a:gd name="T40" fmla="*/ 1937 w 6619"/>
                  <a:gd name="T41" fmla="*/ 127 h 1689"/>
                  <a:gd name="T42" fmla="*/ 1873 w 6619"/>
                  <a:gd name="T43" fmla="*/ 428 h 1689"/>
                  <a:gd name="T44" fmla="*/ 1465 w 6619"/>
                  <a:gd name="T45" fmla="*/ 1393 h 1689"/>
                  <a:gd name="T46" fmla="*/ 1204 w 6619"/>
                  <a:gd name="T47" fmla="*/ 1329 h 1689"/>
                  <a:gd name="T48" fmla="*/ 974 w 6619"/>
                  <a:gd name="T49" fmla="*/ 696 h 1689"/>
                  <a:gd name="T50" fmla="*/ 945 w 6619"/>
                  <a:gd name="T51" fmla="*/ 503 h 1689"/>
                  <a:gd name="T52" fmla="*/ 927 w 6619"/>
                  <a:gd name="T53" fmla="*/ 253 h 1689"/>
                  <a:gd name="T54" fmla="*/ 927 w 6619"/>
                  <a:gd name="T55" fmla="*/ 168 h 1689"/>
                  <a:gd name="T56" fmla="*/ 914 w 6619"/>
                  <a:gd name="T57" fmla="*/ 209 h 1689"/>
                  <a:gd name="T58" fmla="*/ 916 w 6619"/>
                  <a:gd name="T59" fmla="*/ 277 h 1689"/>
                  <a:gd name="T60" fmla="*/ 889 w 6619"/>
                  <a:gd name="T61" fmla="*/ 527 h 1689"/>
                  <a:gd name="T62" fmla="*/ 891 w 6619"/>
                  <a:gd name="T63" fmla="*/ 772 h 1689"/>
                  <a:gd name="T64" fmla="*/ 739 w 6619"/>
                  <a:gd name="T65" fmla="*/ 1194 h 1689"/>
                  <a:gd name="T66" fmla="*/ 733 w 6619"/>
                  <a:gd name="T67" fmla="*/ 1201 h 1689"/>
                  <a:gd name="T68" fmla="*/ 665 w 6619"/>
                  <a:gd name="T69" fmla="*/ 1184 h 1689"/>
                  <a:gd name="T70" fmla="*/ 664 w 6619"/>
                  <a:gd name="T71" fmla="*/ 1184 h 1689"/>
                  <a:gd name="T72" fmla="*/ 658 w 6619"/>
                  <a:gd name="T73" fmla="*/ 1174 h 1689"/>
                  <a:gd name="T74" fmla="*/ 651 w 6619"/>
                  <a:gd name="T75" fmla="*/ 1184 h 1689"/>
                  <a:gd name="T76" fmla="*/ 650 w 6619"/>
                  <a:gd name="T77" fmla="*/ 1184 h 1689"/>
                  <a:gd name="T78" fmla="*/ 586 w 6619"/>
                  <a:gd name="T79" fmla="*/ 1201 h 1689"/>
                  <a:gd name="T80" fmla="*/ 579 w 6619"/>
                  <a:gd name="T81" fmla="*/ 1194 h 1689"/>
                  <a:gd name="T82" fmla="*/ 560 w 6619"/>
                  <a:gd name="T83" fmla="*/ 1106 h 1689"/>
                  <a:gd name="T84" fmla="*/ 477 w 6619"/>
                  <a:gd name="T85" fmla="*/ 1096 h 1689"/>
                  <a:gd name="T86" fmla="*/ 0 w 6619"/>
                  <a:gd name="T87" fmla="*/ 1321 h 1689"/>
                  <a:gd name="T88" fmla="*/ 615 w 6619"/>
                  <a:gd name="T89" fmla="*/ 1252 h 1689"/>
                  <a:gd name="T90" fmla="*/ 623 w 6619"/>
                  <a:gd name="T91" fmla="*/ 1250 h 1689"/>
                  <a:gd name="T92" fmla="*/ 637 w 6619"/>
                  <a:gd name="T93" fmla="*/ 1219 h 1689"/>
                  <a:gd name="T94" fmla="*/ 650 w 6619"/>
                  <a:gd name="T95" fmla="*/ 1225 h 1689"/>
                  <a:gd name="T96" fmla="*/ 672 w 6619"/>
                  <a:gd name="T97" fmla="*/ 1231 h 1689"/>
                  <a:gd name="T98" fmla="*/ 693 w 6619"/>
                  <a:gd name="T99" fmla="*/ 1231 h 1689"/>
                  <a:gd name="T100" fmla="*/ 698 w 6619"/>
                  <a:gd name="T101" fmla="*/ 1229 h 1689"/>
                  <a:gd name="T102" fmla="*/ 1872 w 6619"/>
                  <a:gd name="T103" fmla="*/ 596 h 1689"/>
                  <a:gd name="T104" fmla="*/ 3478 w 6619"/>
                  <a:gd name="T105" fmla="*/ 1403 h 1689"/>
                  <a:gd name="T106" fmla="*/ 4148 w 6619"/>
                  <a:gd name="T107" fmla="*/ 1289 h 1689"/>
                  <a:gd name="T108" fmla="*/ 4742 w 6619"/>
                  <a:gd name="T109" fmla="*/ 1339 h 1689"/>
                  <a:gd name="T110" fmla="*/ 4718 w 6619"/>
                  <a:gd name="T111" fmla="*/ 1337 h 1689"/>
                  <a:gd name="T112" fmla="*/ 4731 w 6619"/>
                  <a:gd name="T113" fmla="*/ 1192 h 1689"/>
                  <a:gd name="T114" fmla="*/ 4788 w 6619"/>
                  <a:gd name="T115" fmla="*/ 1339 h 1689"/>
                  <a:gd name="T116" fmla="*/ 4767 w 6619"/>
                  <a:gd name="T117" fmla="*/ 1287 h 1689"/>
                  <a:gd name="T118" fmla="*/ 4845 w 6619"/>
                  <a:gd name="T119" fmla="*/ 1339 h 1689"/>
                  <a:gd name="T120" fmla="*/ 4822 w 6619"/>
                  <a:gd name="T121" fmla="*/ 1339 h 1689"/>
                  <a:gd name="T122" fmla="*/ 5112 w 6619"/>
                  <a:gd name="T123" fmla="*/ 1401 h 1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619" h="1689">
                    <a:moveTo>
                      <a:pt x="6418" y="1403"/>
                    </a:moveTo>
                    <a:lnTo>
                      <a:pt x="6418" y="1388"/>
                    </a:lnTo>
                    <a:lnTo>
                      <a:pt x="6447" y="1388"/>
                    </a:lnTo>
                    <a:lnTo>
                      <a:pt x="6447" y="1376"/>
                    </a:lnTo>
                    <a:lnTo>
                      <a:pt x="6421" y="1372"/>
                    </a:lnTo>
                    <a:lnTo>
                      <a:pt x="6421" y="1371"/>
                    </a:lnTo>
                    <a:lnTo>
                      <a:pt x="6421" y="1358"/>
                    </a:lnTo>
                    <a:lnTo>
                      <a:pt x="6454" y="1342"/>
                    </a:lnTo>
                    <a:lnTo>
                      <a:pt x="6448" y="1332"/>
                    </a:lnTo>
                    <a:lnTo>
                      <a:pt x="6447" y="1332"/>
                    </a:lnTo>
                    <a:lnTo>
                      <a:pt x="6447" y="1332"/>
                    </a:lnTo>
                    <a:lnTo>
                      <a:pt x="6447" y="1330"/>
                    </a:lnTo>
                    <a:lnTo>
                      <a:pt x="6448" y="1330"/>
                    </a:lnTo>
                    <a:lnTo>
                      <a:pt x="6448" y="1322"/>
                    </a:lnTo>
                    <a:lnTo>
                      <a:pt x="6454" y="1321"/>
                    </a:lnTo>
                    <a:lnTo>
                      <a:pt x="6468" y="1318"/>
                    </a:lnTo>
                    <a:lnTo>
                      <a:pt x="6471" y="1307"/>
                    </a:lnTo>
                    <a:lnTo>
                      <a:pt x="6468" y="1307"/>
                    </a:lnTo>
                    <a:lnTo>
                      <a:pt x="6467" y="1305"/>
                    </a:lnTo>
                    <a:lnTo>
                      <a:pt x="6465" y="1305"/>
                    </a:lnTo>
                    <a:lnTo>
                      <a:pt x="6462" y="1304"/>
                    </a:lnTo>
                    <a:lnTo>
                      <a:pt x="6461" y="1301"/>
                    </a:lnTo>
                    <a:lnTo>
                      <a:pt x="6461" y="1301"/>
                    </a:lnTo>
                    <a:lnTo>
                      <a:pt x="6461" y="1301"/>
                    </a:lnTo>
                    <a:lnTo>
                      <a:pt x="6460" y="1301"/>
                    </a:lnTo>
                    <a:lnTo>
                      <a:pt x="6460" y="1300"/>
                    </a:lnTo>
                    <a:lnTo>
                      <a:pt x="6457" y="1297"/>
                    </a:lnTo>
                    <a:lnTo>
                      <a:pt x="6455" y="1294"/>
                    </a:lnTo>
                    <a:lnTo>
                      <a:pt x="6453" y="1290"/>
                    </a:lnTo>
                    <a:lnTo>
                      <a:pt x="6451" y="1287"/>
                    </a:lnTo>
                    <a:lnTo>
                      <a:pt x="6448" y="1282"/>
                    </a:lnTo>
                    <a:lnTo>
                      <a:pt x="6447" y="1277"/>
                    </a:lnTo>
                    <a:lnTo>
                      <a:pt x="6434" y="1277"/>
                    </a:lnTo>
                    <a:lnTo>
                      <a:pt x="6436" y="1272"/>
                    </a:lnTo>
                    <a:lnTo>
                      <a:pt x="6434" y="1270"/>
                    </a:lnTo>
                    <a:lnTo>
                      <a:pt x="6429" y="1270"/>
                    </a:lnTo>
                    <a:lnTo>
                      <a:pt x="6411" y="1272"/>
                    </a:lnTo>
                    <a:lnTo>
                      <a:pt x="6387" y="1272"/>
                    </a:lnTo>
                    <a:lnTo>
                      <a:pt x="6382" y="1272"/>
                    </a:lnTo>
                    <a:lnTo>
                      <a:pt x="6354" y="1269"/>
                    </a:lnTo>
                    <a:lnTo>
                      <a:pt x="6334" y="1268"/>
                    </a:lnTo>
                    <a:lnTo>
                      <a:pt x="6327" y="1266"/>
                    </a:lnTo>
                    <a:lnTo>
                      <a:pt x="6302" y="1262"/>
                    </a:lnTo>
                    <a:lnTo>
                      <a:pt x="6288" y="1259"/>
                    </a:lnTo>
                    <a:lnTo>
                      <a:pt x="6280" y="1258"/>
                    </a:lnTo>
                    <a:lnTo>
                      <a:pt x="6259" y="1251"/>
                    </a:lnTo>
                    <a:lnTo>
                      <a:pt x="6246" y="1247"/>
                    </a:lnTo>
                    <a:lnTo>
                      <a:pt x="6239" y="1244"/>
                    </a:lnTo>
                    <a:lnTo>
                      <a:pt x="6227" y="1238"/>
                    </a:lnTo>
                    <a:lnTo>
                      <a:pt x="6223" y="1236"/>
                    </a:lnTo>
                    <a:lnTo>
                      <a:pt x="6217" y="1233"/>
                    </a:lnTo>
                    <a:lnTo>
                      <a:pt x="6195" y="1220"/>
                    </a:lnTo>
                    <a:lnTo>
                      <a:pt x="6193" y="1219"/>
                    </a:lnTo>
                    <a:lnTo>
                      <a:pt x="6195" y="1206"/>
                    </a:lnTo>
                    <a:lnTo>
                      <a:pt x="6189" y="1204"/>
                    </a:lnTo>
                    <a:lnTo>
                      <a:pt x="6189" y="1204"/>
                    </a:lnTo>
                    <a:lnTo>
                      <a:pt x="6189" y="1202"/>
                    </a:lnTo>
                    <a:lnTo>
                      <a:pt x="6189" y="1201"/>
                    </a:lnTo>
                    <a:lnTo>
                      <a:pt x="6189" y="1201"/>
                    </a:lnTo>
                    <a:lnTo>
                      <a:pt x="6189" y="1199"/>
                    </a:lnTo>
                    <a:lnTo>
                      <a:pt x="6189" y="1199"/>
                    </a:lnTo>
                    <a:lnTo>
                      <a:pt x="6188" y="1198"/>
                    </a:lnTo>
                    <a:lnTo>
                      <a:pt x="6188" y="1198"/>
                    </a:lnTo>
                    <a:lnTo>
                      <a:pt x="6186" y="1197"/>
                    </a:lnTo>
                    <a:lnTo>
                      <a:pt x="6186" y="1197"/>
                    </a:lnTo>
                    <a:lnTo>
                      <a:pt x="6185" y="1197"/>
                    </a:lnTo>
                    <a:lnTo>
                      <a:pt x="6185" y="1195"/>
                    </a:lnTo>
                    <a:lnTo>
                      <a:pt x="6184" y="1195"/>
                    </a:lnTo>
                    <a:lnTo>
                      <a:pt x="6184" y="1195"/>
                    </a:lnTo>
                    <a:lnTo>
                      <a:pt x="6182" y="1194"/>
                    </a:lnTo>
                    <a:lnTo>
                      <a:pt x="6181" y="1194"/>
                    </a:lnTo>
                    <a:lnTo>
                      <a:pt x="6181" y="1194"/>
                    </a:lnTo>
                    <a:lnTo>
                      <a:pt x="6181" y="1194"/>
                    </a:lnTo>
                    <a:lnTo>
                      <a:pt x="6180" y="1194"/>
                    </a:lnTo>
                    <a:lnTo>
                      <a:pt x="6178" y="1194"/>
                    </a:lnTo>
                    <a:lnTo>
                      <a:pt x="6177" y="1194"/>
                    </a:lnTo>
                    <a:lnTo>
                      <a:pt x="6177" y="1194"/>
                    </a:lnTo>
                    <a:lnTo>
                      <a:pt x="6175" y="1194"/>
                    </a:lnTo>
                    <a:lnTo>
                      <a:pt x="6175" y="1192"/>
                    </a:lnTo>
                    <a:lnTo>
                      <a:pt x="6175" y="1192"/>
                    </a:lnTo>
                    <a:lnTo>
                      <a:pt x="6175" y="1192"/>
                    </a:lnTo>
                    <a:lnTo>
                      <a:pt x="6175" y="1192"/>
                    </a:lnTo>
                    <a:lnTo>
                      <a:pt x="6175" y="1191"/>
                    </a:lnTo>
                    <a:lnTo>
                      <a:pt x="6174" y="1191"/>
                    </a:lnTo>
                    <a:lnTo>
                      <a:pt x="6174" y="1191"/>
                    </a:lnTo>
                    <a:lnTo>
                      <a:pt x="6174" y="1192"/>
                    </a:lnTo>
                    <a:lnTo>
                      <a:pt x="6174" y="1192"/>
                    </a:lnTo>
                    <a:lnTo>
                      <a:pt x="6174" y="1192"/>
                    </a:lnTo>
                    <a:lnTo>
                      <a:pt x="6174" y="1192"/>
                    </a:lnTo>
                    <a:lnTo>
                      <a:pt x="6173" y="1194"/>
                    </a:lnTo>
                    <a:lnTo>
                      <a:pt x="6173" y="1194"/>
                    </a:lnTo>
                    <a:lnTo>
                      <a:pt x="6171" y="1194"/>
                    </a:lnTo>
                    <a:lnTo>
                      <a:pt x="6170" y="1194"/>
                    </a:lnTo>
                    <a:lnTo>
                      <a:pt x="6170" y="1194"/>
                    </a:lnTo>
                    <a:lnTo>
                      <a:pt x="6170" y="1194"/>
                    </a:lnTo>
                    <a:lnTo>
                      <a:pt x="6167" y="1194"/>
                    </a:lnTo>
                    <a:lnTo>
                      <a:pt x="6167" y="1195"/>
                    </a:lnTo>
                    <a:lnTo>
                      <a:pt x="6167" y="1195"/>
                    </a:lnTo>
                    <a:lnTo>
                      <a:pt x="6166" y="1195"/>
                    </a:lnTo>
                    <a:lnTo>
                      <a:pt x="6164" y="1195"/>
                    </a:lnTo>
                    <a:lnTo>
                      <a:pt x="6164" y="1197"/>
                    </a:lnTo>
                    <a:lnTo>
                      <a:pt x="6163" y="1197"/>
                    </a:lnTo>
                    <a:lnTo>
                      <a:pt x="6163" y="1197"/>
                    </a:lnTo>
                    <a:lnTo>
                      <a:pt x="6161" y="1198"/>
                    </a:lnTo>
                    <a:lnTo>
                      <a:pt x="6161" y="1198"/>
                    </a:lnTo>
                    <a:lnTo>
                      <a:pt x="6161" y="1199"/>
                    </a:lnTo>
                    <a:lnTo>
                      <a:pt x="6160" y="1199"/>
                    </a:lnTo>
                    <a:lnTo>
                      <a:pt x="6160" y="1201"/>
                    </a:lnTo>
                    <a:lnTo>
                      <a:pt x="6160" y="1201"/>
                    </a:lnTo>
                    <a:lnTo>
                      <a:pt x="6160" y="1202"/>
                    </a:lnTo>
                    <a:lnTo>
                      <a:pt x="6160" y="1204"/>
                    </a:lnTo>
                    <a:lnTo>
                      <a:pt x="6160" y="1204"/>
                    </a:lnTo>
                    <a:lnTo>
                      <a:pt x="6160" y="1204"/>
                    </a:lnTo>
                    <a:lnTo>
                      <a:pt x="6154" y="1208"/>
                    </a:lnTo>
                    <a:lnTo>
                      <a:pt x="6156" y="1220"/>
                    </a:lnTo>
                    <a:lnTo>
                      <a:pt x="6142" y="1229"/>
                    </a:lnTo>
                    <a:lnTo>
                      <a:pt x="6138" y="1230"/>
                    </a:lnTo>
                    <a:lnTo>
                      <a:pt x="6124" y="1237"/>
                    </a:lnTo>
                    <a:lnTo>
                      <a:pt x="6106" y="1247"/>
                    </a:lnTo>
                    <a:lnTo>
                      <a:pt x="6099" y="1250"/>
                    </a:lnTo>
                    <a:lnTo>
                      <a:pt x="6085" y="1254"/>
                    </a:lnTo>
                    <a:lnTo>
                      <a:pt x="6062" y="1261"/>
                    </a:lnTo>
                    <a:lnTo>
                      <a:pt x="6054" y="1262"/>
                    </a:lnTo>
                    <a:lnTo>
                      <a:pt x="6040" y="1266"/>
                    </a:lnTo>
                    <a:lnTo>
                      <a:pt x="6015" y="1272"/>
                    </a:lnTo>
                    <a:lnTo>
                      <a:pt x="6007" y="1272"/>
                    </a:lnTo>
                    <a:lnTo>
                      <a:pt x="5989" y="1275"/>
                    </a:lnTo>
                    <a:lnTo>
                      <a:pt x="5959" y="1277"/>
                    </a:lnTo>
                    <a:lnTo>
                      <a:pt x="5955" y="1277"/>
                    </a:lnTo>
                    <a:lnTo>
                      <a:pt x="5932" y="1277"/>
                    </a:lnTo>
                    <a:lnTo>
                      <a:pt x="5913" y="1277"/>
                    </a:lnTo>
                    <a:lnTo>
                      <a:pt x="5909" y="1277"/>
                    </a:lnTo>
                    <a:lnTo>
                      <a:pt x="5909" y="1279"/>
                    </a:lnTo>
                    <a:lnTo>
                      <a:pt x="5909" y="1284"/>
                    </a:lnTo>
                    <a:lnTo>
                      <a:pt x="5897" y="1284"/>
                    </a:lnTo>
                    <a:lnTo>
                      <a:pt x="5898" y="1289"/>
                    </a:lnTo>
                    <a:lnTo>
                      <a:pt x="5898" y="1293"/>
                    </a:lnTo>
                    <a:lnTo>
                      <a:pt x="5898" y="1297"/>
                    </a:lnTo>
                    <a:lnTo>
                      <a:pt x="5898" y="1300"/>
                    </a:lnTo>
                    <a:lnTo>
                      <a:pt x="5898" y="1303"/>
                    </a:lnTo>
                    <a:lnTo>
                      <a:pt x="5898" y="1305"/>
                    </a:lnTo>
                    <a:lnTo>
                      <a:pt x="5898" y="1307"/>
                    </a:lnTo>
                    <a:lnTo>
                      <a:pt x="5898" y="1310"/>
                    </a:lnTo>
                    <a:lnTo>
                      <a:pt x="5898" y="1311"/>
                    </a:lnTo>
                    <a:lnTo>
                      <a:pt x="5898" y="1311"/>
                    </a:lnTo>
                    <a:lnTo>
                      <a:pt x="5898" y="1312"/>
                    </a:lnTo>
                    <a:lnTo>
                      <a:pt x="5898" y="1312"/>
                    </a:lnTo>
                    <a:lnTo>
                      <a:pt x="5901" y="1323"/>
                    </a:lnTo>
                    <a:lnTo>
                      <a:pt x="5913" y="1325"/>
                    </a:lnTo>
                    <a:lnTo>
                      <a:pt x="5916" y="1325"/>
                    </a:lnTo>
                    <a:lnTo>
                      <a:pt x="5916" y="1328"/>
                    </a:lnTo>
                    <a:lnTo>
                      <a:pt x="5915" y="1330"/>
                    </a:lnTo>
                    <a:lnTo>
                      <a:pt x="5915" y="1330"/>
                    </a:lnTo>
                    <a:lnTo>
                      <a:pt x="5916" y="1332"/>
                    </a:lnTo>
                    <a:lnTo>
                      <a:pt x="5916" y="1332"/>
                    </a:lnTo>
                    <a:lnTo>
                      <a:pt x="5913" y="1336"/>
                    </a:lnTo>
                    <a:lnTo>
                      <a:pt x="5913" y="1336"/>
                    </a:lnTo>
                    <a:lnTo>
                      <a:pt x="5915" y="1337"/>
                    </a:lnTo>
                    <a:lnTo>
                      <a:pt x="5912" y="1340"/>
                    </a:lnTo>
                    <a:lnTo>
                      <a:pt x="5912" y="1340"/>
                    </a:lnTo>
                    <a:lnTo>
                      <a:pt x="5913" y="1340"/>
                    </a:lnTo>
                    <a:lnTo>
                      <a:pt x="5911" y="1344"/>
                    </a:lnTo>
                    <a:lnTo>
                      <a:pt x="5941" y="1360"/>
                    </a:lnTo>
                    <a:lnTo>
                      <a:pt x="5941" y="1372"/>
                    </a:lnTo>
                    <a:lnTo>
                      <a:pt x="5941" y="1374"/>
                    </a:lnTo>
                    <a:lnTo>
                      <a:pt x="5925" y="1374"/>
                    </a:lnTo>
                    <a:lnTo>
                      <a:pt x="5922" y="1375"/>
                    </a:lnTo>
                    <a:lnTo>
                      <a:pt x="5884" y="1392"/>
                    </a:lnTo>
                    <a:lnTo>
                      <a:pt x="5874" y="1392"/>
                    </a:lnTo>
                    <a:lnTo>
                      <a:pt x="5874" y="1392"/>
                    </a:lnTo>
                    <a:lnTo>
                      <a:pt x="5874" y="1392"/>
                    </a:lnTo>
                    <a:lnTo>
                      <a:pt x="5872" y="1392"/>
                    </a:lnTo>
                    <a:lnTo>
                      <a:pt x="5872" y="1392"/>
                    </a:lnTo>
                    <a:lnTo>
                      <a:pt x="5847" y="1403"/>
                    </a:lnTo>
                    <a:lnTo>
                      <a:pt x="5791" y="1403"/>
                    </a:lnTo>
                    <a:lnTo>
                      <a:pt x="5791" y="1397"/>
                    </a:lnTo>
                    <a:lnTo>
                      <a:pt x="5792" y="1310"/>
                    </a:lnTo>
                    <a:lnTo>
                      <a:pt x="5767" y="1284"/>
                    </a:lnTo>
                    <a:lnTo>
                      <a:pt x="5767" y="1195"/>
                    </a:lnTo>
                    <a:lnTo>
                      <a:pt x="5743" y="1172"/>
                    </a:lnTo>
                    <a:lnTo>
                      <a:pt x="5743" y="1107"/>
                    </a:lnTo>
                    <a:lnTo>
                      <a:pt x="5710" y="1074"/>
                    </a:lnTo>
                    <a:lnTo>
                      <a:pt x="5709" y="1075"/>
                    </a:lnTo>
                    <a:lnTo>
                      <a:pt x="5707" y="1075"/>
                    </a:lnTo>
                    <a:lnTo>
                      <a:pt x="5707" y="1059"/>
                    </a:lnTo>
                    <a:lnTo>
                      <a:pt x="5654" y="1110"/>
                    </a:lnTo>
                    <a:lnTo>
                      <a:pt x="5654" y="1127"/>
                    </a:lnTo>
                    <a:lnTo>
                      <a:pt x="5654" y="1138"/>
                    </a:lnTo>
                    <a:lnTo>
                      <a:pt x="5654" y="1138"/>
                    </a:lnTo>
                    <a:lnTo>
                      <a:pt x="5654" y="1151"/>
                    </a:lnTo>
                    <a:lnTo>
                      <a:pt x="5654" y="1170"/>
                    </a:lnTo>
                    <a:lnTo>
                      <a:pt x="5654" y="1170"/>
                    </a:lnTo>
                    <a:lnTo>
                      <a:pt x="5654" y="1138"/>
                    </a:lnTo>
                    <a:lnTo>
                      <a:pt x="5654" y="1149"/>
                    </a:lnTo>
                    <a:lnTo>
                      <a:pt x="5654" y="1170"/>
                    </a:lnTo>
                    <a:lnTo>
                      <a:pt x="5654" y="1170"/>
                    </a:lnTo>
                    <a:lnTo>
                      <a:pt x="5617" y="1208"/>
                    </a:lnTo>
                    <a:lnTo>
                      <a:pt x="5617" y="1269"/>
                    </a:lnTo>
                    <a:lnTo>
                      <a:pt x="5589" y="1297"/>
                    </a:lnTo>
                    <a:lnTo>
                      <a:pt x="5587" y="977"/>
                    </a:lnTo>
                    <a:lnTo>
                      <a:pt x="5533" y="977"/>
                    </a:lnTo>
                    <a:lnTo>
                      <a:pt x="5532" y="981"/>
                    </a:lnTo>
                    <a:lnTo>
                      <a:pt x="5479" y="979"/>
                    </a:lnTo>
                    <a:lnTo>
                      <a:pt x="5479" y="983"/>
                    </a:lnTo>
                    <a:lnTo>
                      <a:pt x="5430" y="982"/>
                    </a:lnTo>
                    <a:lnTo>
                      <a:pt x="5426" y="1013"/>
                    </a:lnTo>
                    <a:lnTo>
                      <a:pt x="5424" y="1013"/>
                    </a:lnTo>
                    <a:lnTo>
                      <a:pt x="5424" y="1017"/>
                    </a:lnTo>
                    <a:lnTo>
                      <a:pt x="5424" y="1400"/>
                    </a:lnTo>
                    <a:lnTo>
                      <a:pt x="5288" y="1400"/>
                    </a:lnTo>
                    <a:lnTo>
                      <a:pt x="5289" y="1011"/>
                    </a:lnTo>
                    <a:lnTo>
                      <a:pt x="5281" y="974"/>
                    </a:lnTo>
                    <a:lnTo>
                      <a:pt x="5281" y="965"/>
                    </a:lnTo>
                    <a:lnTo>
                      <a:pt x="5279" y="961"/>
                    </a:lnTo>
                    <a:lnTo>
                      <a:pt x="5279" y="960"/>
                    </a:lnTo>
                    <a:lnTo>
                      <a:pt x="5268" y="960"/>
                    </a:lnTo>
                    <a:lnTo>
                      <a:pt x="5261" y="960"/>
                    </a:lnTo>
                    <a:lnTo>
                      <a:pt x="5257" y="967"/>
                    </a:lnTo>
                    <a:lnTo>
                      <a:pt x="5233" y="967"/>
                    </a:lnTo>
                    <a:lnTo>
                      <a:pt x="5232" y="964"/>
                    </a:lnTo>
                    <a:lnTo>
                      <a:pt x="5168" y="964"/>
                    </a:lnTo>
                    <a:lnTo>
                      <a:pt x="5168" y="967"/>
                    </a:lnTo>
                    <a:lnTo>
                      <a:pt x="5116" y="967"/>
                    </a:lnTo>
                    <a:lnTo>
                      <a:pt x="5111" y="1379"/>
                    </a:lnTo>
                    <a:lnTo>
                      <a:pt x="5109" y="1378"/>
                    </a:lnTo>
                    <a:lnTo>
                      <a:pt x="5098" y="1376"/>
                    </a:lnTo>
                    <a:lnTo>
                      <a:pt x="5090" y="1376"/>
                    </a:lnTo>
                    <a:lnTo>
                      <a:pt x="5090" y="1326"/>
                    </a:lnTo>
                    <a:lnTo>
                      <a:pt x="5089" y="1173"/>
                    </a:lnTo>
                    <a:lnTo>
                      <a:pt x="5089" y="1158"/>
                    </a:lnTo>
                    <a:lnTo>
                      <a:pt x="4928" y="1156"/>
                    </a:lnTo>
                    <a:lnTo>
                      <a:pt x="4920" y="1163"/>
                    </a:lnTo>
                    <a:lnTo>
                      <a:pt x="4920" y="1172"/>
                    </a:lnTo>
                    <a:lnTo>
                      <a:pt x="4884" y="1172"/>
                    </a:lnTo>
                    <a:lnTo>
                      <a:pt x="4884" y="1166"/>
                    </a:lnTo>
                    <a:lnTo>
                      <a:pt x="4873" y="1166"/>
                    </a:lnTo>
                    <a:lnTo>
                      <a:pt x="4871" y="1169"/>
                    </a:lnTo>
                    <a:lnTo>
                      <a:pt x="4871" y="1172"/>
                    </a:lnTo>
                    <a:lnTo>
                      <a:pt x="4867" y="1172"/>
                    </a:lnTo>
                    <a:lnTo>
                      <a:pt x="4867" y="1153"/>
                    </a:lnTo>
                    <a:lnTo>
                      <a:pt x="4863" y="1153"/>
                    </a:lnTo>
                    <a:lnTo>
                      <a:pt x="4863" y="1151"/>
                    </a:lnTo>
                    <a:lnTo>
                      <a:pt x="4852" y="1151"/>
                    </a:lnTo>
                    <a:lnTo>
                      <a:pt x="4852" y="1151"/>
                    </a:lnTo>
                    <a:lnTo>
                      <a:pt x="4852" y="1153"/>
                    </a:lnTo>
                    <a:lnTo>
                      <a:pt x="4848" y="1153"/>
                    </a:lnTo>
                    <a:lnTo>
                      <a:pt x="4846" y="1155"/>
                    </a:lnTo>
                    <a:lnTo>
                      <a:pt x="4846" y="1172"/>
                    </a:lnTo>
                    <a:lnTo>
                      <a:pt x="4818" y="1172"/>
                    </a:lnTo>
                    <a:lnTo>
                      <a:pt x="4806" y="1172"/>
                    </a:lnTo>
                    <a:lnTo>
                      <a:pt x="4797" y="1172"/>
                    </a:lnTo>
                    <a:lnTo>
                      <a:pt x="4796" y="1165"/>
                    </a:lnTo>
                    <a:lnTo>
                      <a:pt x="4795" y="1160"/>
                    </a:lnTo>
                    <a:lnTo>
                      <a:pt x="4793" y="1156"/>
                    </a:lnTo>
                    <a:lnTo>
                      <a:pt x="4786" y="1149"/>
                    </a:lnTo>
                    <a:lnTo>
                      <a:pt x="4779" y="1144"/>
                    </a:lnTo>
                    <a:lnTo>
                      <a:pt x="4779" y="1142"/>
                    </a:lnTo>
                    <a:lnTo>
                      <a:pt x="4771" y="1140"/>
                    </a:lnTo>
                    <a:lnTo>
                      <a:pt x="4770" y="1140"/>
                    </a:lnTo>
                    <a:lnTo>
                      <a:pt x="4768" y="1140"/>
                    </a:lnTo>
                    <a:lnTo>
                      <a:pt x="4765" y="1138"/>
                    </a:lnTo>
                    <a:lnTo>
                      <a:pt x="4761" y="1138"/>
                    </a:lnTo>
                    <a:lnTo>
                      <a:pt x="4757" y="1138"/>
                    </a:lnTo>
                    <a:lnTo>
                      <a:pt x="4754" y="1140"/>
                    </a:lnTo>
                    <a:lnTo>
                      <a:pt x="4753" y="1140"/>
                    </a:lnTo>
                    <a:lnTo>
                      <a:pt x="4753" y="1140"/>
                    </a:lnTo>
                    <a:lnTo>
                      <a:pt x="4744" y="1142"/>
                    </a:lnTo>
                    <a:lnTo>
                      <a:pt x="4736" y="1148"/>
                    </a:lnTo>
                    <a:lnTo>
                      <a:pt x="4731" y="1155"/>
                    </a:lnTo>
                    <a:lnTo>
                      <a:pt x="4731" y="1156"/>
                    </a:lnTo>
                    <a:lnTo>
                      <a:pt x="4729" y="1160"/>
                    </a:lnTo>
                    <a:lnTo>
                      <a:pt x="4726" y="1165"/>
                    </a:lnTo>
                    <a:lnTo>
                      <a:pt x="4726" y="1170"/>
                    </a:lnTo>
                    <a:lnTo>
                      <a:pt x="4693" y="1170"/>
                    </a:lnTo>
                    <a:lnTo>
                      <a:pt x="4693" y="1145"/>
                    </a:lnTo>
                    <a:lnTo>
                      <a:pt x="4689" y="1130"/>
                    </a:lnTo>
                    <a:lnTo>
                      <a:pt x="4583" y="1130"/>
                    </a:lnTo>
                    <a:lnTo>
                      <a:pt x="4583" y="1165"/>
                    </a:lnTo>
                    <a:lnTo>
                      <a:pt x="4583" y="1169"/>
                    </a:lnTo>
                    <a:lnTo>
                      <a:pt x="4577" y="1169"/>
                    </a:lnTo>
                    <a:lnTo>
                      <a:pt x="4577" y="1381"/>
                    </a:lnTo>
                    <a:lnTo>
                      <a:pt x="4563" y="1382"/>
                    </a:lnTo>
                    <a:lnTo>
                      <a:pt x="4563" y="1357"/>
                    </a:lnTo>
                    <a:lnTo>
                      <a:pt x="4530" y="1357"/>
                    </a:lnTo>
                    <a:lnTo>
                      <a:pt x="4523" y="1358"/>
                    </a:lnTo>
                    <a:lnTo>
                      <a:pt x="4524" y="1375"/>
                    </a:lnTo>
                    <a:lnTo>
                      <a:pt x="4481" y="1375"/>
                    </a:lnTo>
                    <a:lnTo>
                      <a:pt x="4477" y="1376"/>
                    </a:lnTo>
                    <a:lnTo>
                      <a:pt x="4477" y="1399"/>
                    </a:lnTo>
                    <a:lnTo>
                      <a:pt x="4474" y="1399"/>
                    </a:lnTo>
                    <a:lnTo>
                      <a:pt x="4473" y="1300"/>
                    </a:lnTo>
                    <a:lnTo>
                      <a:pt x="4469" y="1300"/>
                    </a:lnTo>
                    <a:lnTo>
                      <a:pt x="4573" y="1172"/>
                    </a:lnTo>
                    <a:lnTo>
                      <a:pt x="4542" y="1172"/>
                    </a:lnTo>
                    <a:lnTo>
                      <a:pt x="4542" y="1159"/>
                    </a:lnTo>
                    <a:lnTo>
                      <a:pt x="4528" y="1163"/>
                    </a:lnTo>
                    <a:lnTo>
                      <a:pt x="4519" y="1153"/>
                    </a:lnTo>
                    <a:lnTo>
                      <a:pt x="4516" y="1169"/>
                    </a:lnTo>
                    <a:lnTo>
                      <a:pt x="4516" y="1172"/>
                    </a:lnTo>
                    <a:lnTo>
                      <a:pt x="4483" y="1172"/>
                    </a:lnTo>
                    <a:lnTo>
                      <a:pt x="4483" y="1167"/>
                    </a:lnTo>
                    <a:lnTo>
                      <a:pt x="4460" y="1167"/>
                    </a:lnTo>
                    <a:lnTo>
                      <a:pt x="4460" y="1123"/>
                    </a:lnTo>
                    <a:lnTo>
                      <a:pt x="4413" y="1123"/>
                    </a:lnTo>
                    <a:lnTo>
                      <a:pt x="4410" y="1131"/>
                    </a:lnTo>
                    <a:lnTo>
                      <a:pt x="4410" y="1151"/>
                    </a:lnTo>
                    <a:lnTo>
                      <a:pt x="4331" y="1151"/>
                    </a:lnTo>
                    <a:lnTo>
                      <a:pt x="4329" y="1151"/>
                    </a:lnTo>
                    <a:lnTo>
                      <a:pt x="4328" y="1151"/>
                    </a:lnTo>
                    <a:lnTo>
                      <a:pt x="4248" y="1151"/>
                    </a:lnTo>
                    <a:lnTo>
                      <a:pt x="4248" y="1131"/>
                    </a:lnTo>
                    <a:lnTo>
                      <a:pt x="4246" y="1123"/>
                    </a:lnTo>
                    <a:lnTo>
                      <a:pt x="4200" y="1121"/>
                    </a:lnTo>
                    <a:lnTo>
                      <a:pt x="4198" y="1167"/>
                    </a:lnTo>
                    <a:lnTo>
                      <a:pt x="4177" y="1167"/>
                    </a:lnTo>
                    <a:lnTo>
                      <a:pt x="4177" y="1172"/>
                    </a:lnTo>
                    <a:lnTo>
                      <a:pt x="4144" y="1172"/>
                    </a:lnTo>
                    <a:lnTo>
                      <a:pt x="4144" y="1169"/>
                    </a:lnTo>
                    <a:lnTo>
                      <a:pt x="4141" y="1153"/>
                    </a:lnTo>
                    <a:lnTo>
                      <a:pt x="4131" y="1163"/>
                    </a:lnTo>
                    <a:lnTo>
                      <a:pt x="4117" y="1159"/>
                    </a:lnTo>
                    <a:lnTo>
                      <a:pt x="4116" y="1172"/>
                    </a:lnTo>
                    <a:lnTo>
                      <a:pt x="4087" y="1172"/>
                    </a:lnTo>
                    <a:lnTo>
                      <a:pt x="4133" y="1227"/>
                    </a:lnTo>
                    <a:lnTo>
                      <a:pt x="4131" y="1251"/>
                    </a:lnTo>
                    <a:lnTo>
                      <a:pt x="4083" y="1283"/>
                    </a:lnTo>
                    <a:lnTo>
                      <a:pt x="4083" y="1282"/>
                    </a:lnTo>
                    <a:lnTo>
                      <a:pt x="4058" y="1282"/>
                    </a:lnTo>
                    <a:lnTo>
                      <a:pt x="4058" y="1279"/>
                    </a:lnTo>
                    <a:lnTo>
                      <a:pt x="4049" y="1270"/>
                    </a:lnTo>
                    <a:lnTo>
                      <a:pt x="3987" y="1270"/>
                    </a:lnTo>
                    <a:lnTo>
                      <a:pt x="3985" y="1199"/>
                    </a:lnTo>
                    <a:lnTo>
                      <a:pt x="3978" y="784"/>
                    </a:lnTo>
                    <a:lnTo>
                      <a:pt x="3977" y="784"/>
                    </a:lnTo>
                    <a:lnTo>
                      <a:pt x="3974" y="624"/>
                    </a:lnTo>
                    <a:lnTo>
                      <a:pt x="3971" y="624"/>
                    </a:lnTo>
                    <a:lnTo>
                      <a:pt x="3967" y="409"/>
                    </a:lnTo>
                    <a:lnTo>
                      <a:pt x="3906" y="390"/>
                    </a:lnTo>
                    <a:lnTo>
                      <a:pt x="3890" y="394"/>
                    </a:lnTo>
                    <a:lnTo>
                      <a:pt x="3879" y="390"/>
                    </a:lnTo>
                    <a:lnTo>
                      <a:pt x="3801" y="411"/>
                    </a:lnTo>
                    <a:lnTo>
                      <a:pt x="3801" y="416"/>
                    </a:lnTo>
                    <a:lnTo>
                      <a:pt x="3800" y="418"/>
                    </a:lnTo>
                    <a:lnTo>
                      <a:pt x="3801" y="635"/>
                    </a:lnTo>
                    <a:lnTo>
                      <a:pt x="3800" y="639"/>
                    </a:lnTo>
                    <a:lnTo>
                      <a:pt x="3801" y="780"/>
                    </a:lnTo>
                    <a:lnTo>
                      <a:pt x="3700" y="781"/>
                    </a:lnTo>
                    <a:lnTo>
                      <a:pt x="3698" y="625"/>
                    </a:lnTo>
                    <a:lnTo>
                      <a:pt x="3698" y="625"/>
                    </a:lnTo>
                    <a:lnTo>
                      <a:pt x="3695" y="411"/>
                    </a:lnTo>
                    <a:lnTo>
                      <a:pt x="3628" y="391"/>
                    </a:lnTo>
                    <a:lnTo>
                      <a:pt x="3615" y="396"/>
                    </a:lnTo>
                    <a:lnTo>
                      <a:pt x="3602" y="391"/>
                    </a:lnTo>
                    <a:lnTo>
                      <a:pt x="3530" y="411"/>
                    </a:lnTo>
                    <a:lnTo>
                      <a:pt x="3530" y="418"/>
                    </a:lnTo>
                    <a:lnTo>
                      <a:pt x="3530" y="418"/>
                    </a:lnTo>
                    <a:lnTo>
                      <a:pt x="3531" y="637"/>
                    </a:lnTo>
                    <a:lnTo>
                      <a:pt x="3530" y="639"/>
                    </a:lnTo>
                    <a:lnTo>
                      <a:pt x="3531" y="798"/>
                    </a:lnTo>
                    <a:lnTo>
                      <a:pt x="3531" y="801"/>
                    </a:lnTo>
                    <a:lnTo>
                      <a:pt x="3532" y="1206"/>
                    </a:lnTo>
                    <a:lnTo>
                      <a:pt x="3532" y="1282"/>
                    </a:lnTo>
                    <a:lnTo>
                      <a:pt x="3517" y="1282"/>
                    </a:lnTo>
                    <a:lnTo>
                      <a:pt x="3517" y="1286"/>
                    </a:lnTo>
                    <a:lnTo>
                      <a:pt x="3517" y="1290"/>
                    </a:lnTo>
                    <a:lnTo>
                      <a:pt x="3484" y="1290"/>
                    </a:lnTo>
                    <a:lnTo>
                      <a:pt x="3484" y="1298"/>
                    </a:lnTo>
                    <a:lnTo>
                      <a:pt x="3482" y="1300"/>
                    </a:lnTo>
                    <a:lnTo>
                      <a:pt x="3481" y="1314"/>
                    </a:lnTo>
                    <a:lnTo>
                      <a:pt x="3240" y="1314"/>
                    </a:lnTo>
                    <a:lnTo>
                      <a:pt x="3241" y="1286"/>
                    </a:lnTo>
                    <a:lnTo>
                      <a:pt x="3241" y="1096"/>
                    </a:lnTo>
                    <a:lnTo>
                      <a:pt x="3241" y="1096"/>
                    </a:lnTo>
                    <a:lnTo>
                      <a:pt x="3241" y="1000"/>
                    </a:lnTo>
                    <a:lnTo>
                      <a:pt x="3240" y="999"/>
                    </a:lnTo>
                    <a:lnTo>
                      <a:pt x="3241" y="918"/>
                    </a:lnTo>
                    <a:lnTo>
                      <a:pt x="3240" y="918"/>
                    </a:lnTo>
                    <a:lnTo>
                      <a:pt x="3240" y="914"/>
                    </a:lnTo>
                    <a:lnTo>
                      <a:pt x="3151" y="903"/>
                    </a:lnTo>
                    <a:lnTo>
                      <a:pt x="3139" y="904"/>
                    </a:lnTo>
                    <a:lnTo>
                      <a:pt x="3135" y="904"/>
                    </a:lnTo>
                    <a:lnTo>
                      <a:pt x="3135" y="833"/>
                    </a:lnTo>
                    <a:lnTo>
                      <a:pt x="3134" y="833"/>
                    </a:lnTo>
                    <a:lnTo>
                      <a:pt x="3134" y="829"/>
                    </a:lnTo>
                    <a:lnTo>
                      <a:pt x="3042" y="816"/>
                    </a:lnTo>
                    <a:lnTo>
                      <a:pt x="3031" y="818"/>
                    </a:lnTo>
                    <a:lnTo>
                      <a:pt x="3027" y="818"/>
                    </a:lnTo>
                    <a:lnTo>
                      <a:pt x="3028" y="747"/>
                    </a:lnTo>
                    <a:lnTo>
                      <a:pt x="3025" y="745"/>
                    </a:lnTo>
                    <a:lnTo>
                      <a:pt x="3025" y="742"/>
                    </a:lnTo>
                    <a:lnTo>
                      <a:pt x="2933" y="727"/>
                    </a:lnTo>
                    <a:lnTo>
                      <a:pt x="2922" y="729"/>
                    </a:lnTo>
                    <a:lnTo>
                      <a:pt x="2908" y="727"/>
                    </a:lnTo>
                    <a:lnTo>
                      <a:pt x="2840" y="742"/>
                    </a:lnTo>
                    <a:lnTo>
                      <a:pt x="2838" y="827"/>
                    </a:lnTo>
                    <a:lnTo>
                      <a:pt x="2836" y="827"/>
                    </a:lnTo>
                    <a:lnTo>
                      <a:pt x="2834" y="919"/>
                    </a:lnTo>
                    <a:lnTo>
                      <a:pt x="2833" y="919"/>
                    </a:lnTo>
                    <a:lnTo>
                      <a:pt x="2827" y="1282"/>
                    </a:lnTo>
                    <a:lnTo>
                      <a:pt x="2825" y="1403"/>
                    </a:lnTo>
                    <a:lnTo>
                      <a:pt x="2797" y="1403"/>
                    </a:lnTo>
                    <a:lnTo>
                      <a:pt x="2797" y="1401"/>
                    </a:lnTo>
                    <a:lnTo>
                      <a:pt x="2795" y="1362"/>
                    </a:lnTo>
                    <a:lnTo>
                      <a:pt x="2790" y="1353"/>
                    </a:lnTo>
                    <a:lnTo>
                      <a:pt x="2772" y="1353"/>
                    </a:lnTo>
                    <a:lnTo>
                      <a:pt x="2723" y="1252"/>
                    </a:lnTo>
                    <a:lnTo>
                      <a:pt x="2702" y="1194"/>
                    </a:lnTo>
                    <a:lnTo>
                      <a:pt x="2688" y="1141"/>
                    </a:lnTo>
                    <a:lnTo>
                      <a:pt x="2680" y="1096"/>
                    </a:lnTo>
                    <a:lnTo>
                      <a:pt x="2670" y="1017"/>
                    </a:lnTo>
                    <a:lnTo>
                      <a:pt x="2668" y="954"/>
                    </a:lnTo>
                    <a:lnTo>
                      <a:pt x="2668" y="929"/>
                    </a:lnTo>
                    <a:lnTo>
                      <a:pt x="2677" y="929"/>
                    </a:lnTo>
                    <a:lnTo>
                      <a:pt x="2687" y="929"/>
                    </a:lnTo>
                    <a:lnTo>
                      <a:pt x="2689" y="887"/>
                    </a:lnTo>
                    <a:lnTo>
                      <a:pt x="2689" y="878"/>
                    </a:lnTo>
                    <a:lnTo>
                      <a:pt x="2677" y="876"/>
                    </a:lnTo>
                    <a:lnTo>
                      <a:pt x="2662" y="876"/>
                    </a:lnTo>
                    <a:lnTo>
                      <a:pt x="2660" y="766"/>
                    </a:lnTo>
                    <a:lnTo>
                      <a:pt x="2655" y="656"/>
                    </a:lnTo>
                    <a:lnTo>
                      <a:pt x="2652" y="531"/>
                    </a:lnTo>
                    <a:lnTo>
                      <a:pt x="2650" y="525"/>
                    </a:lnTo>
                    <a:lnTo>
                      <a:pt x="2653" y="525"/>
                    </a:lnTo>
                    <a:lnTo>
                      <a:pt x="2659" y="524"/>
                    </a:lnTo>
                    <a:lnTo>
                      <a:pt x="2663" y="522"/>
                    </a:lnTo>
                    <a:lnTo>
                      <a:pt x="2664" y="521"/>
                    </a:lnTo>
                    <a:lnTo>
                      <a:pt x="2664" y="514"/>
                    </a:lnTo>
                    <a:lnTo>
                      <a:pt x="2663" y="513"/>
                    </a:lnTo>
                    <a:lnTo>
                      <a:pt x="2662" y="511"/>
                    </a:lnTo>
                    <a:lnTo>
                      <a:pt x="2657" y="508"/>
                    </a:lnTo>
                    <a:lnTo>
                      <a:pt x="2650" y="507"/>
                    </a:lnTo>
                    <a:lnTo>
                      <a:pt x="2650" y="479"/>
                    </a:lnTo>
                    <a:lnTo>
                      <a:pt x="2650" y="475"/>
                    </a:lnTo>
                    <a:lnTo>
                      <a:pt x="2650" y="475"/>
                    </a:lnTo>
                    <a:lnTo>
                      <a:pt x="2655" y="474"/>
                    </a:lnTo>
                    <a:lnTo>
                      <a:pt x="2657" y="474"/>
                    </a:lnTo>
                    <a:lnTo>
                      <a:pt x="2659" y="471"/>
                    </a:lnTo>
                    <a:lnTo>
                      <a:pt x="2659" y="461"/>
                    </a:lnTo>
                    <a:lnTo>
                      <a:pt x="2660" y="461"/>
                    </a:lnTo>
                    <a:lnTo>
                      <a:pt x="2663" y="458"/>
                    </a:lnTo>
                    <a:lnTo>
                      <a:pt x="2664" y="457"/>
                    </a:lnTo>
                    <a:lnTo>
                      <a:pt x="2666" y="418"/>
                    </a:lnTo>
                    <a:lnTo>
                      <a:pt x="2664" y="416"/>
                    </a:lnTo>
                    <a:lnTo>
                      <a:pt x="2663" y="415"/>
                    </a:lnTo>
                    <a:lnTo>
                      <a:pt x="2659" y="412"/>
                    </a:lnTo>
                    <a:lnTo>
                      <a:pt x="2652" y="411"/>
                    </a:lnTo>
                    <a:lnTo>
                      <a:pt x="2645" y="411"/>
                    </a:lnTo>
                    <a:lnTo>
                      <a:pt x="2643" y="409"/>
                    </a:lnTo>
                    <a:lnTo>
                      <a:pt x="2643" y="279"/>
                    </a:lnTo>
                    <a:lnTo>
                      <a:pt x="2643" y="207"/>
                    </a:lnTo>
                    <a:lnTo>
                      <a:pt x="2643" y="203"/>
                    </a:lnTo>
                    <a:lnTo>
                      <a:pt x="2639" y="200"/>
                    </a:lnTo>
                    <a:lnTo>
                      <a:pt x="2639" y="135"/>
                    </a:lnTo>
                    <a:lnTo>
                      <a:pt x="2639" y="135"/>
                    </a:lnTo>
                    <a:lnTo>
                      <a:pt x="2638" y="135"/>
                    </a:lnTo>
                    <a:lnTo>
                      <a:pt x="2636" y="200"/>
                    </a:lnTo>
                    <a:lnTo>
                      <a:pt x="2632" y="203"/>
                    </a:lnTo>
                    <a:lnTo>
                      <a:pt x="2631" y="274"/>
                    </a:lnTo>
                    <a:lnTo>
                      <a:pt x="2628" y="409"/>
                    </a:lnTo>
                    <a:lnTo>
                      <a:pt x="2628" y="409"/>
                    </a:lnTo>
                    <a:lnTo>
                      <a:pt x="2623" y="411"/>
                    </a:lnTo>
                    <a:lnTo>
                      <a:pt x="2616" y="411"/>
                    </a:lnTo>
                    <a:lnTo>
                      <a:pt x="2611" y="412"/>
                    </a:lnTo>
                    <a:lnTo>
                      <a:pt x="2607" y="415"/>
                    </a:lnTo>
                    <a:lnTo>
                      <a:pt x="2606" y="416"/>
                    </a:lnTo>
                    <a:lnTo>
                      <a:pt x="2606" y="455"/>
                    </a:lnTo>
                    <a:lnTo>
                      <a:pt x="2606" y="457"/>
                    </a:lnTo>
                    <a:lnTo>
                      <a:pt x="2609" y="460"/>
                    </a:lnTo>
                    <a:lnTo>
                      <a:pt x="2611" y="460"/>
                    </a:lnTo>
                    <a:lnTo>
                      <a:pt x="2611" y="471"/>
                    </a:lnTo>
                    <a:lnTo>
                      <a:pt x="2611" y="472"/>
                    </a:lnTo>
                    <a:lnTo>
                      <a:pt x="2614" y="474"/>
                    </a:lnTo>
                    <a:lnTo>
                      <a:pt x="2617" y="475"/>
                    </a:lnTo>
                    <a:lnTo>
                      <a:pt x="2621" y="475"/>
                    </a:lnTo>
                    <a:lnTo>
                      <a:pt x="2620" y="507"/>
                    </a:lnTo>
                    <a:lnTo>
                      <a:pt x="2616" y="508"/>
                    </a:lnTo>
                    <a:lnTo>
                      <a:pt x="2610" y="510"/>
                    </a:lnTo>
                    <a:lnTo>
                      <a:pt x="2607" y="511"/>
                    </a:lnTo>
                    <a:lnTo>
                      <a:pt x="2606" y="513"/>
                    </a:lnTo>
                    <a:lnTo>
                      <a:pt x="2606" y="520"/>
                    </a:lnTo>
                    <a:lnTo>
                      <a:pt x="2606" y="521"/>
                    </a:lnTo>
                    <a:lnTo>
                      <a:pt x="2609" y="522"/>
                    </a:lnTo>
                    <a:lnTo>
                      <a:pt x="2613" y="524"/>
                    </a:lnTo>
                    <a:lnTo>
                      <a:pt x="2620" y="525"/>
                    </a:lnTo>
                    <a:lnTo>
                      <a:pt x="2613" y="649"/>
                    </a:lnTo>
                    <a:lnTo>
                      <a:pt x="2607" y="758"/>
                    </a:lnTo>
                    <a:lnTo>
                      <a:pt x="2602" y="876"/>
                    </a:lnTo>
                    <a:lnTo>
                      <a:pt x="2585" y="876"/>
                    </a:lnTo>
                    <a:lnTo>
                      <a:pt x="2574" y="878"/>
                    </a:lnTo>
                    <a:lnTo>
                      <a:pt x="2575" y="921"/>
                    </a:lnTo>
                    <a:lnTo>
                      <a:pt x="2579" y="929"/>
                    </a:lnTo>
                    <a:lnTo>
                      <a:pt x="2590" y="929"/>
                    </a:lnTo>
                    <a:lnTo>
                      <a:pt x="2595" y="929"/>
                    </a:lnTo>
                    <a:lnTo>
                      <a:pt x="2595" y="949"/>
                    </a:lnTo>
                    <a:lnTo>
                      <a:pt x="2592" y="1013"/>
                    </a:lnTo>
                    <a:lnTo>
                      <a:pt x="2581" y="1095"/>
                    </a:lnTo>
                    <a:lnTo>
                      <a:pt x="2570" y="1141"/>
                    </a:lnTo>
                    <a:lnTo>
                      <a:pt x="2554" y="1194"/>
                    </a:lnTo>
                    <a:lnTo>
                      <a:pt x="2531" y="1252"/>
                    </a:lnTo>
                    <a:lnTo>
                      <a:pt x="2479" y="1354"/>
                    </a:lnTo>
                    <a:lnTo>
                      <a:pt x="2472" y="1354"/>
                    </a:lnTo>
                    <a:lnTo>
                      <a:pt x="2466" y="1357"/>
                    </a:lnTo>
                    <a:lnTo>
                      <a:pt x="2453" y="1357"/>
                    </a:lnTo>
                    <a:lnTo>
                      <a:pt x="2450" y="1357"/>
                    </a:lnTo>
                    <a:lnTo>
                      <a:pt x="2444" y="1357"/>
                    </a:lnTo>
                    <a:lnTo>
                      <a:pt x="2430" y="1357"/>
                    </a:lnTo>
                    <a:lnTo>
                      <a:pt x="2429" y="1357"/>
                    </a:lnTo>
                    <a:lnTo>
                      <a:pt x="2408" y="1357"/>
                    </a:lnTo>
                    <a:lnTo>
                      <a:pt x="2405" y="1357"/>
                    </a:lnTo>
                    <a:lnTo>
                      <a:pt x="2398" y="1357"/>
                    </a:lnTo>
                    <a:lnTo>
                      <a:pt x="2405" y="1357"/>
                    </a:lnTo>
                    <a:lnTo>
                      <a:pt x="2405" y="1358"/>
                    </a:lnTo>
                    <a:lnTo>
                      <a:pt x="2384" y="1358"/>
                    </a:lnTo>
                    <a:lnTo>
                      <a:pt x="2384" y="1349"/>
                    </a:lnTo>
                    <a:lnTo>
                      <a:pt x="2401" y="1349"/>
                    </a:lnTo>
                    <a:lnTo>
                      <a:pt x="2401" y="1349"/>
                    </a:lnTo>
                    <a:lnTo>
                      <a:pt x="2401" y="1349"/>
                    </a:lnTo>
                    <a:lnTo>
                      <a:pt x="2402" y="1349"/>
                    </a:lnTo>
                    <a:lnTo>
                      <a:pt x="2402" y="1347"/>
                    </a:lnTo>
                    <a:lnTo>
                      <a:pt x="2386" y="1347"/>
                    </a:lnTo>
                    <a:lnTo>
                      <a:pt x="2386" y="1325"/>
                    </a:lnTo>
                    <a:lnTo>
                      <a:pt x="2368" y="1325"/>
                    </a:lnTo>
                    <a:lnTo>
                      <a:pt x="2363" y="1240"/>
                    </a:lnTo>
                    <a:lnTo>
                      <a:pt x="2362" y="1240"/>
                    </a:lnTo>
                    <a:lnTo>
                      <a:pt x="2362" y="1208"/>
                    </a:lnTo>
                    <a:lnTo>
                      <a:pt x="2366" y="829"/>
                    </a:lnTo>
                    <a:lnTo>
                      <a:pt x="2363" y="827"/>
                    </a:lnTo>
                    <a:lnTo>
                      <a:pt x="2363" y="815"/>
                    </a:lnTo>
                    <a:lnTo>
                      <a:pt x="2363" y="815"/>
                    </a:lnTo>
                    <a:lnTo>
                      <a:pt x="2354" y="818"/>
                    </a:lnTo>
                    <a:lnTo>
                      <a:pt x="2347" y="819"/>
                    </a:lnTo>
                    <a:lnTo>
                      <a:pt x="2347" y="816"/>
                    </a:lnTo>
                    <a:lnTo>
                      <a:pt x="2322" y="815"/>
                    </a:lnTo>
                    <a:lnTo>
                      <a:pt x="2320" y="815"/>
                    </a:lnTo>
                    <a:lnTo>
                      <a:pt x="2320" y="814"/>
                    </a:lnTo>
                    <a:lnTo>
                      <a:pt x="2290" y="808"/>
                    </a:lnTo>
                    <a:lnTo>
                      <a:pt x="2290" y="812"/>
                    </a:lnTo>
                    <a:lnTo>
                      <a:pt x="2309" y="815"/>
                    </a:lnTo>
                    <a:lnTo>
                      <a:pt x="2288" y="815"/>
                    </a:lnTo>
                    <a:lnTo>
                      <a:pt x="2288" y="815"/>
                    </a:lnTo>
                    <a:lnTo>
                      <a:pt x="2267" y="814"/>
                    </a:lnTo>
                    <a:lnTo>
                      <a:pt x="2260" y="814"/>
                    </a:lnTo>
                    <a:lnTo>
                      <a:pt x="2221" y="812"/>
                    </a:lnTo>
                    <a:lnTo>
                      <a:pt x="2216" y="814"/>
                    </a:lnTo>
                    <a:lnTo>
                      <a:pt x="2202" y="814"/>
                    </a:lnTo>
                    <a:lnTo>
                      <a:pt x="2202" y="814"/>
                    </a:lnTo>
                    <a:lnTo>
                      <a:pt x="2178" y="814"/>
                    </a:lnTo>
                    <a:lnTo>
                      <a:pt x="2205" y="809"/>
                    </a:lnTo>
                    <a:lnTo>
                      <a:pt x="2205" y="805"/>
                    </a:lnTo>
                    <a:lnTo>
                      <a:pt x="2170" y="811"/>
                    </a:lnTo>
                    <a:lnTo>
                      <a:pt x="2170" y="814"/>
                    </a:lnTo>
                    <a:lnTo>
                      <a:pt x="2168" y="814"/>
                    </a:lnTo>
                    <a:lnTo>
                      <a:pt x="2163" y="814"/>
                    </a:lnTo>
                    <a:lnTo>
                      <a:pt x="2163" y="814"/>
                    </a:lnTo>
                    <a:lnTo>
                      <a:pt x="2163" y="814"/>
                    </a:lnTo>
                    <a:lnTo>
                      <a:pt x="2163" y="815"/>
                    </a:lnTo>
                    <a:lnTo>
                      <a:pt x="2157" y="812"/>
                    </a:lnTo>
                    <a:lnTo>
                      <a:pt x="2132" y="814"/>
                    </a:lnTo>
                    <a:lnTo>
                      <a:pt x="2122" y="812"/>
                    </a:lnTo>
                    <a:lnTo>
                      <a:pt x="2122" y="811"/>
                    </a:lnTo>
                    <a:lnTo>
                      <a:pt x="2122" y="823"/>
                    </a:lnTo>
                    <a:lnTo>
                      <a:pt x="2118" y="825"/>
                    </a:lnTo>
                    <a:lnTo>
                      <a:pt x="2120" y="1290"/>
                    </a:lnTo>
                    <a:lnTo>
                      <a:pt x="2118" y="1303"/>
                    </a:lnTo>
                    <a:lnTo>
                      <a:pt x="2092" y="1303"/>
                    </a:lnTo>
                    <a:lnTo>
                      <a:pt x="2092" y="1229"/>
                    </a:lnTo>
                    <a:lnTo>
                      <a:pt x="2035" y="1226"/>
                    </a:lnTo>
                    <a:lnTo>
                      <a:pt x="2035" y="683"/>
                    </a:lnTo>
                    <a:lnTo>
                      <a:pt x="2037" y="683"/>
                    </a:lnTo>
                    <a:lnTo>
                      <a:pt x="2037" y="683"/>
                    </a:lnTo>
                    <a:lnTo>
                      <a:pt x="2039" y="683"/>
                    </a:lnTo>
                    <a:lnTo>
                      <a:pt x="2039" y="683"/>
                    </a:lnTo>
                    <a:lnTo>
                      <a:pt x="2039" y="683"/>
                    </a:lnTo>
                    <a:lnTo>
                      <a:pt x="2039" y="683"/>
                    </a:lnTo>
                    <a:lnTo>
                      <a:pt x="2039" y="683"/>
                    </a:lnTo>
                    <a:lnTo>
                      <a:pt x="2039" y="681"/>
                    </a:lnTo>
                    <a:lnTo>
                      <a:pt x="2039" y="681"/>
                    </a:lnTo>
                    <a:lnTo>
                      <a:pt x="2040" y="681"/>
                    </a:lnTo>
                    <a:lnTo>
                      <a:pt x="2040" y="572"/>
                    </a:lnTo>
                    <a:lnTo>
                      <a:pt x="2012" y="572"/>
                    </a:lnTo>
                    <a:lnTo>
                      <a:pt x="2012" y="436"/>
                    </a:lnTo>
                    <a:lnTo>
                      <a:pt x="2009" y="436"/>
                    </a:lnTo>
                    <a:lnTo>
                      <a:pt x="2009" y="435"/>
                    </a:lnTo>
                    <a:lnTo>
                      <a:pt x="2005" y="428"/>
                    </a:lnTo>
                    <a:lnTo>
                      <a:pt x="2000" y="425"/>
                    </a:lnTo>
                    <a:lnTo>
                      <a:pt x="1994" y="429"/>
                    </a:lnTo>
                    <a:lnTo>
                      <a:pt x="1994" y="436"/>
                    </a:lnTo>
                    <a:lnTo>
                      <a:pt x="1994" y="361"/>
                    </a:lnTo>
                    <a:lnTo>
                      <a:pt x="1994" y="351"/>
                    </a:lnTo>
                    <a:lnTo>
                      <a:pt x="1991" y="351"/>
                    </a:lnTo>
                    <a:lnTo>
                      <a:pt x="1991" y="350"/>
                    </a:lnTo>
                    <a:lnTo>
                      <a:pt x="1989" y="343"/>
                    </a:lnTo>
                    <a:lnTo>
                      <a:pt x="1982" y="340"/>
                    </a:lnTo>
                    <a:lnTo>
                      <a:pt x="1977" y="343"/>
                    </a:lnTo>
                    <a:lnTo>
                      <a:pt x="1976" y="351"/>
                    </a:lnTo>
                    <a:lnTo>
                      <a:pt x="1976" y="351"/>
                    </a:lnTo>
                    <a:lnTo>
                      <a:pt x="1976" y="351"/>
                    </a:lnTo>
                    <a:lnTo>
                      <a:pt x="1976" y="290"/>
                    </a:lnTo>
                    <a:lnTo>
                      <a:pt x="1976" y="281"/>
                    </a:lnTo>
                    <a:lnTo>
                      <a:pt x="1958" y="281"/>
                    </a:lnTo>
                    <a:lnTo>
                      <a:pt x="1958" y="174"/>
                    </a:lnTo>
                    <a:lnTo>
                      <a:pt x="1958" y="170"/>
                    </a:lnTo>
                    <a:lnTo>
                      <a:pt x="1948" y="170"/>
                    </a:lnTo>
                    <a:lnTo>
                      <a:pt x="1948" y="150"/>
                    </a:lnTo>
                    <a:lnTo>
                      <a:pt x="1951" y="150"/>
                    </a:lnTo>
                    <a:lnTo>
                      <a:pt x="1954" y="142"/>
                    </a:lnTo>
                    <a:lnTo>
                      <a:pt x="1952" y="141"/>
                    </a:lnTo>
                    <a:lnTo>
                      <a:pt x="1954" y="139"/>
                    </a:lnTo>
                    <a:lnTo>
                      <a:pt x="1950" y="131"/>
                    </a:lnTo>
                    <a:lnTo>
                      <a:pt x="1948" y="129"/>
                    </a:lnTo>
                    <a:lnTo>
                      <a:pt x="1948" y="128"/>
                    </a:lnTo>
                    <a:lnTo>
                      <a:pt x="1945" y="127"/>
                    </a:lnTo>
                    <a:lnTo>
                      <a:pt x="1944" y="127"/>
                    </a:lnTo>
                    <a:lnTo>
                      <a:pt x="1944" y="110"/>
                    </a:lnTo>
                    <a:lnTo>
                      <a:pt x="1944" y="92"/>
                    </a:lnTo>
                    <a:lnTo>
                      <a:pt x="1944" y="74"/>
                    </a:lnTo>
                    <a:lnTo>
                      <a:pt x="1944" y="56"/>
                    </a:lnTo>
                    <a:lnTo>
                      <a:pt x="1944" y="37"/>
                    </a:lnTo>
                    <a:lnTo>
                      <a:pt x="1944" y="19"/>
                    </a:lnTo>
                    <a:lnTo>
                      <a:pt x="1944" y="1"/>
                    </a:lnTo>
                    <a:lnTo>
                      <a:pt x="1944" y="0"/>
                    </a:lnTo>
                    <a:lnTo>
                      <a:pt x="1940" y="1"/>
                    </a:lnTo>
                    <a:lnTo>
                      <a:pt x="1940" y="19"/>
                    </a:lnTo>
                    <a:lnTo>
                      <a:pt x="1940" y="37"/>
                    </a:lnTo>
                    <a:lnTo>
                      <a:pt x="1938" y="56"/>
                    </a:lnTo>
                    <a:lnTo>
                      <a:pt x="1938" y="74"/>
                    </a:lnTo>
                    <a:lnTo>
                      <a:pt x="1938" y="92"/>
                    </a:lnTo>
                    <a:lnTo>
                      <a:pt x="1938" y="109"/>
                    </a:lnTo>
                    <a:lnTo>
                      <a:pt x="1938" y="127"/>
                    </a:lnTo>
                    <a:lnTo>
                      <a:pt x="1937" y="127"/>
                    </a:lnTo>
                    <a:lnTo>
                      <a:pt x="1937" y="129"/>
                    </a:lnTo>
                    <a:lnTo>
                      <a:pt x="1934" y="131"/>
                    </a:lnTo>
                    <a:lnTo>
                      <a:pt x="1931" y="139"/>
                    </a:lnTo>
                    <a:lnTo>
                      <a:pt x="1931" y="141"/>
                    </a:lnTo>
                    <a:lnTo>
                      <a:pt x="1931" y="142"/>
                    </a:lnTo>
                    <a:lnTo>
                      <a:pt x="1934" y="150"/>
                    </a:lnTo>
                    <a:lnTo>
                      <a:pt x="1937" y="150"/>
                    </a:lnTo>
                    <a:lnTo>
                      <a:pt x="1937" y="170"/>
                    </a:lnTo>
                    <a:lnTo>
                      <a:pt x="1926" y="170"/>
                    </a:lnTo>
                    <a:lnTo>
                      <a:pt x="1926" y="281"/>
                    </a:lnTo>
                    <a:lnTo>
                      <a:pt x="1908" y="281"/>
                    </a:lnTo>
                    <a:lnTo>
                      <a:pt x="1908" y="351"/>
                    </a:lnTo>
                    <a:lnTo>
                      <a:pt x="1901" y="351"/>
                    </a:lnTo>
                    <a:lnTo>
                      <a:pt x="1904" y="350"/>
                    </a:lnTo>
                    <a:lnTo>
                      <a:pt x="1908" y="341"/>
                    </a:lnTo>
                    <a:lnTo>
                      <a:pt x="1906" y="334"/>
                    </a:lnTo>
                    <a:lnTo>
                      <a:pt x="1902" y="331"/>
                    </a:lnTo>
                    <a:lnTo>
                      <a:pt x="1897" y="336"/>
                    </a:lnTo>
                    <a:lnTo>
                      <a:pt x="1892" y="343"/>
                    </a:lnTo>
                    <a:lnTo>
                      <a:pt x="1892" y="350"/>
                    </a:lnTo>
                    <a:lnTo>
                      <a:pt x="1895" y="351"/>
                    </a:lnTo>
                    <a:lnTo>
                      <a:pt x="1890" y="351"/>
                    </a:lnTo>
                    <a:lnTo>
                      <a:pt x="1890" y="436"/>
                    </a:lnTo>
                    <a:lnTo>
                      <a:pt x="1881" y="436"/>
                    </a:lnTo>
                    <a:lnTo>
                      <a:pt x="1885" y="433"/>
                    </a:lnTo>
                    <a:lnTo>
                      <a:pt x="1890" y="426"/>
                    </a:lnTo>
                    <a:lnTo>
                      <a:pt x="1888" y="419"/>
                    </a:lnTo>
                    <a:lnTo>
                      <a:pt x="1883" y="416"/>
                    </a:lnTo>
                    <a:lnTo>
                      <a:pt x="1877" y="419"/>
                    </a:lnTo>
                    <a:lnTo>
                      <a:pt x="1873" y="428"/>
                    </a:lnTo>
                    <a:lnTo>
                      <a:pt x="1874" y="435"/>
                    </a:lnTo>
                    <a:lnTo>
                      <a:pt x="1877" y="436"/>
                    </a:lnTo>
                    <a:lnTo>
                      <a:pt x="1870" y="436"/>
                    </a:lnTo>
                    <a:lnTo>
                      <a:pt x="1870" y="572"/>
                    </a:lnTo>
                    <a:lnTo>
                      <a:pt x="1844" y="572"/>
                    </a:lnTo>
                    <a:lnTo>
                      <a:pt x="1844" y="681"/>
                    </a:lnTo>
                    <a:lnTo>
                      <a:pt x="1844" y="681"/>
                    </a:lnTo>
                    <a:lnTo>
                      <a:pt x="1845" y="681"/>
                    </a:lnTo>
                    <a:lnTo>
                      <a:pt x="1845" y="683"/>
                    </a:lnTo>
                    <a:lnTo>
                      <a:pt x="1845" y="683"/>
                    </a:lnTo>
                    <a:lnTo>
                      <a:pt x="1846" y="683"/>
                    </a:lnTo>
                    <a:lnTo>
                      <a:pt x="1846" y="683"/>
                    </a:lnTo>
                    <a:lnTo>
                      <a:pt x="1846" y="683"/>
                    </a:lnTo>
                    <a:lnTo>
                      <a:pt x="1848" y="683"/>
                    </a:lnTo>
                    <a:lnTo>
                      <a:pt x="1848" y="683"/>
                    </a:lnTo>
                    <a:lnTo>
                      <a:pt x="1848" y="683"/>
                    </a:lnTo>
                    <a:lnTo>
                      <a:pt x="1846" y="1350"/>
                    </a:lnTo>
                    <a:lnTo>
                      <a:pt x="1842" y="1369"/>
                    </a:lnTo>
                    <a:lnTo>
                      <a:pt x="1842" y="1403"/>
                    </a:lnTo>
                    <a:lnTo>
                      <a:pt x="1798" y="1403"/>
                    </a:lnTo>
                    <a:lnTo>
                      <a:pt x="1798" y="703"/>
                    </a:lnTo>
                    <a:lnTo>
                      <a:pt x="1750" y="685"/>
                    </a:lnTo>
                    <a:lnTo>
                      <a:pt x="1529" y="688"/>
                    </a:lnTo>
                    <a:lnTo>
                      <a:pt x="1504" y="706"/>
                    </a:lnTo>
                    <a:lnTo>
                      <a:pt x="1505" y="1403"/>
                    </a:lnTo>
                    <a:lnTo>
                      <a:pt x="1455" y="1403"/>
                    </a:lnTo>
                    <a:lnTo>
                      <a:pt x="1455" y="1400"/>
                    </a:lnTo>
                    <a:lnTo>
                      <a:pt x="1461" y="1399"/>
                    </a:lnTo>
                    <a:lnTo>
                      <a:pt x="1465" y="1397"/>
                    </a:lnTo>
                    <a:lnTo>
                      <a:pt x="1465" y="1393"/>
                    </a:lnTo>
                    <a:lnTo>
                      <a:pt x="1462" y="1392"/>
                    </a:lnTo>
                    <a:lnTo>
                      <a:pt x="1455" y="1390"/>
                    </a:lnTo>
                    <a:lnTo>
                      <a:pt x="1455" y="1390"/>
                    </a:lnTo>
                    <a:lnTo>
                      <a:pt x="1451" y="878"/>
                    </a:lnTo>
                    <a:lnTo>
                      <a:pt x="1449" y="832"/>
                    </a:lnTo>
                    <a:lnTo>
                      <a:pt x="1447" y="787"/>
                    </a:lnTo>
                    <a:lnTo>
                      <a:pt x="1441" y="745"/>
                    </a:lnTo>
                    <a:lnTo>
                      <a:pt x="1435" y="708"/>
                    </a:lnTo>
                    <a:lnTo>
                      <a:pt x="1427" y="708"/>
                    </a:lnTo>
                    <a:lnTo>
                      <a:pt x="1395" y="698"/>
                    </a:lnTo>
                    <a:lnTo>
                      <a:pt x="1394" y="694"/>
                    </a:lnTo>
                    <a:lnTo>
                      <a:pt x="1325" y="694"/>
                    </a:lnTo>
                    <a:lnTo>
                      <a:pt x="1324" y="696"/>
                    </a:lnTo>
                    <a:lnTo>
                      <a:pt x="1289" y="706"/>
                    </a:lnTo>
                    <a:lnTo>
                      <a:pt x="1281" y="706"/>
                    </a:lnTo>
                    <a:lnTo>
                      <a:pt x="1277" y="745"/>
                    </a:lnTo>
                    <a:lnTo>
                      <a:pt x="1272" y="787"/>
                    </a:lnTo>
                    <a:lnTo>
                      <a:pt x="1271" y="832"/>
                    </a:lnTo>
                    <a:lnTo>
                      <a:pt x="1270" y="878"/>
                    </a:lnTo>
                    <a:lnTo>
                      <a:pt x="1270" y="1353"/>
                    </a:lnTo>
                    <a:lnTo>
                      <a:pt x="1249" y="1353"/>
                    </a:lnTo>
                    <a:lnTo>
                      <a:pt x="1249" y="1347"/>
                    </a:lnTo>
                    <a:lnTo>
                      <a:pt x="1249" y="1346"/>
                    </a:lnTo>
                    <a:lnTo>
                      <a:pt x="1236" y="1346"/>
                    </a:lnTo>
                    <a:lnTo>
                      <a:pt x="1236" y="1353"/>
                    </a:lnTo>
                    <a:lnTo>
                      <a:pt x="1221" y="1353"/>
                    </a:lnTo>
                    <a:lnTo>
                      <a:pt x="1217" y="1346"/>
                    </a:lnTo>
                    <a:lnTo>
                      <a:pt x="1217" y="1337"/>
                    </a:lnTo>
                    <a:lnTo>
                      <a:pt x="1213" y="1329"/>
                    </a:lnTo>
                    <a:lnTo>
                      <a:pt x="1204" y="1329"/>
                    </a:lnTo>
                    <a:lnTo>
                      <a:pt x="1204" y="1328"/>
                    </a:lnTo>
                    <a:lnTo>
                      <a:pt x="1204" y="1328"/>
                    </a:lnTo>
                    <a:lnTo>
                      <a:pt x="1178" y="1326"/>
                    </a:lnTo>
                    <a:lnTo>
                      <a:pt x="1174" y="1326"/>
                    </a:lnTo>
                    <a:lnTo>
                      <a:pt x="1169" y="1326"/>
                    </a:lnTo>
                    <a:lnTo>
                      <a:pt x="1169" y="1315"/>
                    </a:lnTo>
                    <a:lnTo>
                      <a:pt x="1169" y="1315"/>
                    </a:lnTo>
                    <a:lnTo>
                      <a:pt x="1165" y="1315"/>
                    </a:lnTo>
                    <a:lnTo>
                      <a:pt x="1162" y="1315"/>
                    </a:lnTo>
                    <a:lnTo>
                      <a:pt x="1162" y="1312"/>
                    </a:lnTo>
                    <a:lnTo>
                      <a:pt x="1157" y="1301"/>
                    </a:lnTo>
                    <a:lnTo>
                      <a:pt x="1052" y="1300"/>
                    </a:lnTo>
                    <a:lnTo>
                      <a:pt x="1052" y="1300"/>
                    </a:lnTo>
                    <a:lnTo>
                      <a:pt x="1015" y="1300"/>
                    </a:lnTo>
                    <a:lnTo>
                      <a:pt x="1015" y="1323"/>
                    </a:lnTo>
                    <a:lnTo>
                      <a:pt x="992" y="1322"/>
                    </a:lnTo>
                    <a:lnTo>
                      <a:pt x="985" y="1325"/>
                    </a:lnTo>
                    <a:lnTo>
                      <a:pt x="985" y="1329"/>
                    </a:lnTo>
                    <a:lnTo>
                      <a:pt x="951" y="772"/>
                    </a:lnTo>
                    <a:lnTo>
                      <a:pt x="955" y="772"/>
                    </a:lnTo>
                    <a:lnTo>
                      <a:pt x="958" y="772"/>
                    </a:lnTo>
                    <a:lnTo>
                      <a:pt x="959" y="770"/>
                    </a:lnTo>
                    <a:lnTo>
                      <a:pt x="960" y="770"/>
                    </a:lnTo>
                    <a:lnTo>
                      <a:pt x="960" y="770"/>
                    </a:lnTo>
                    <a:lnTo>
                      <a:pt x="977" y="709"/>
                    </a:lnTo>
                    <a:lnTo>
                      <a:pt x="977" y="709"/>
                    </a:lnTo>
                    <a:lnTo>
                      <a:pt x="974" y="708"/>
                    </a:lnTo>
                    <a:lnTo>
                      <a:pt x="973" y="708"/>
                    </a:lnTo>
                    <a:lnTo>
                      <a:pt x="973" y="703"/>
                    </a:lnTo>
                    <a:lnTo>
                      <a:pt x="974" y="696"/>
                    </a:lnTo>
                    <a:lnTo>
                      <a:pt x="974" y="690"/>
                    </a:lnTo>
                    <a:lnTo>
                      <a:pt x="974" y="688"/>
                    </a:lnTo>
                    <a:lnTo>
                      <a:pt x="972" y="688"/>
                    </a:lnTo>
                    <a:lnTo>
                      <a:pt x="969" y="687"/>
                    </a:lnTo>
                    <a:lnTo>
                      <a:pt x="963" y="687"/>
                    </a:lnTo>
                    <a:lnTo>
                      <a:pt x="958" y="685"/>
                    </a:lnTo>
                    <a:lnTo>
                      <a:pt x="956" y="685"/>
                    </a:lnTo>
                    <a:lnTo>
                      <a:pt x="956" y="664"/>
                    </a:lnTo>
                    <a:lnTo>
                      <a:pt x="956" y="664"/>
                    </a:lnTo>
                    <a:lnTo>
                      <a:pt x="955" y="663"/>
                    </a:lnTo>
                    <a:lnTo>
                      <a:pt x="952" y="663"/>
                    </a:lnTo>
                    <a:lnTo>
                      <a:pt x="949" y="662"/>
                    </a:lnTo>
                    <a:lnTo>
                      <a:pt x="946" y="662"/>
                    </a:lnTo>
                    <a:lnTo>
                      <a:pt x="942" y="542"/>
                    </a:lnTo>
                    <a:lnTo>
                      <a:pt x="944" y="542"/>
                    </a:lnTo>
                    <a:lnTo>
                      <a:pt x="948" y="540"/>
                    </a:lnTo>
                    <a:lnTo>
                      <a:pt x="951" y="539"/>
                    </a:lnTo>
                    <a:lnTo>
                      <a:pt x="951" y="538"/>
                    </a:lnTo>
                    <a:lnTo>
                      <a:pt x="952" y="531"/>
                    </a:lnTo>
                    <a:lnTo>
                      <a:pt x="956" y="531"/>
                    </a:lnTo>
                    <a:lnTo>
                      <a:pt x="960" y="529"/>
                    </a:lnTo>
                    <a:lnTo>
                      <a:pt x="960" y="528"/>
                    </a:lnTo>
                    <a:lnTo>
                      <a:pt x="962" y="522"/>
                    </a:lnTo>
                    <a:lnTo>
                      <a:pt x="960" y="517"/>
                    </a:lnTo>
                    <a:lnTo>
                      <a:pt x="958" y="515"/>
                    </a:lnTo>
                    <a:lnTo>
                      <a:pt x="955" y="515"/>
                    </a:lnTo>
                    <a:lnTo>
                      <a:pt x="955" y="507"/>
                    </a:lnTo>
                    <a:lnTo>
                      <a:pt x="953" y="506"/>
                    </a:lnTo>
                    <a:lnTo>
                      <a:pt x="949" y="504"/>
                    </a:lnTo>
                    <a:lnTo>
                      <a:pt x="945" y="503"/>
                    </a:lnTo>
                    <a:lnTo>
                      <a:pt x="945" y="497"/>
                    </a:lnTo>
                    <a:lnTo>
                      <a:pt x="944" y="496"/>
                    </a:lnTo>
                    <a:lnTo>
                      <a:pt x="942" y="496"/>
                    </a:lnTo>
                    <a:lnTo>
                      <a:pt x="941" y="428"/>
                    </a:lnTo>
                    <a:lnTo>
                      <a:pt x="941" y="426"/>
                    </a:lnTo>
                    <a:lnTo>
                      <a:pt x="938" y="426"/>
                    </a:lnTo>
                    <a:lnTo>
                      <a:pt x="935" y="425"/>
                    </a:lnTo>
                    <a:lnTo>
                      <a:pt x="931" y="425"/>
                    </a:lnTo>
                    <a:lnTo>
                      <a:pt x="927" y="423"/>
                    </a:lnTo>
                    <a:lnTo>
                      <a:pt x="927" y="423"/>
                    </a:lnTo>
                    <a:lnTo>
                      <a:pt x="927" y="423"/>
                    </a:lnTo>
                    <a:lnTo>
                      <a:pt x="928" y="423"/>
                    </a:lnTo>
                    <a:lnTo>
                      <a:pt x="927" y="297"/>
                    </a:lnTo>
                    <a:lnTo>
                      <a:pt x="927" y="297"/>
                    </a:lnTo>
                    <a:lnTo>
                      <a:pt x="927" y="297"/>
                    </a:lnTo>
                    <a:lnTo>
                      <a:pt x="927" y="297"/>
                    </a:lnTo>
                    <a:lnTo>
                      <a:pt x="927" y="295"/>
                    </a:lnTo>
                    <a:lnTo>
                      <a:pt x="927" y="295"/>
                    </a:lnTo>
                    <a:lnTo>
                      <a:pt x="927" y="295"/>
                    </a:lnTo>
                    <a:lnTo>
                      <a:pt x="927" y="276"/>
                    </a:lnTo>
                    <a:lnTo>
                      <a:pt x="927" y="276"/>
                    </a:lnTo>
                    <a:lnTo>
                      <a:pt x="927" y="276"/>
                    </a:lnTo>
                    <a:lnTo>
                      <a:pt x="926" y="276"/>
                    </a:lnTo>
                    <a:lnTo>
                      <a:pt x="926" y="276"/>
                    </a:lnTo>
                    <a:lnTo>
                      <a:pt x="927" y="274"/>
                    </a:lnTo>
                    <a:lnTo>
                      <a:pt x="927" y="274"/>
                    </a:lnTo>
                    <a:lnTo>
                      <a:pt x="928" y="274"/>
                    </a:lnTo>
                    <a:lnTo>
                      <a:pt x="927" y="255"/>
                    </a:lnTo>
                    <a:lnTo>
                      <a:pt x="927" y="255"/>
                    </a:lnTo>
                    <a:lnTo>
                      <a:pt x="927" y="253"/>
                    </a:lnTo>
                    <a:lnTo>
                      <a:pt x="926" y="253"/>
                    </a:lnTo>
                    <a:lnTo>
                      <a:pt x="926" y="253"/>
                    </a:lnTo>
                    <a:lnTo>
                      <a:pt x="927" y="253"/>
                    </a:lnTo>
                    <a:lnTo>
                      <a:pt x="927" y="252"/>
                    </a:lnTo>
                    <a:lnTo>
                      <a:pt x="927" y="252"/>
                    </a:lnTo>
                    <a:lnTo>
                      <a:pt x="927" y="234"/>
                    </a:lnTo>
                    <a:lnTo>
                      <a:pt x="927" y="233"/>
                    </a:lnTo>
                    <a:lnTo>
                      <a:pt x="927" y="233"/>
                    </a:lnTo>
                    <a:lnTo>
                      <a:pt x="926" y="233"/>
                    </a:lnTo>
                    <a:lnTo>
                      <a:pt x="926" y="233"/>
                    </a:lnTo>
                    <a:lnTo>
                      <a:pt x="927" y="231"/>
                    </a:lnTo>
                    <a:lnTo>
                      <a:pt x="927" y="231"/>
                    </a:lnTo>
                    <a:lnTo>
                      <a:pt x="927" y="231"/>
                    </a:lnTo>
                    <a:lnTo>
                      <a:pt x="927" y="212"/>
                    </a:lnTo>
                    <a:lnTo>
                      <a:pt x="927" y="212"/>
                    </a:lnTo>
                    <a:lnTo>
                      <a:pt x="927" y="210"/>
                    </a:lnTo>
                    <a:lnTo>
                      <a:pt x="926" y="210"/>
                    </a:lnTo>
                    <a:lnTo>
                      <a:pt x="927" y="210"/>
                    </a:lnTo>
                    <a:lnTo>
                      <a:pt x="927" y="210"/>
                    </a:lnTo>
                    <a:lnTo>
                      <a:pt x="927" y="209"/>
                    </a:lnTo>
                    <a:lnTo>
                      <a:pt x="927" y="191"/>
                    </a:lnTo>
                    <a:lnTo>
                      <a:pt x="927" y="189"/>
                    </a:lnTo>
                    <a:lnTo>
                      <a:pt x="927" y="189"/>
                    </a:lnTo>
                    <a:lnTo>
                      <a:pt x="926" y="189"/>
                    </a:lnTo>
                    <a:lnTo>
                      <a:pt x="927" y="189"/>
                    </a:lnTo>
                    <a:lnTo>
                      <a:pt x="927" y="188"/>
                    </a:lnTo>
                    <a:lnTo>
                      <a:pt x="927" y="188"/>
                    </a:lnTo>
                    <a:lnTo>
                      <a:pt x="927" y="168"/>
                    </a:lnTo>
                    <a:lnTo>
                      <a:pt x="927" y="168"/>
                    </a:lnTo>
                    <a:lnTo>
                      <a:pt x="927" y="168"/>
                    </a:lnTo>
                    <a:lnTo>
                      <a:pt x="927" y="167"/>
                    </a:lnTo>
                    <a:lnTo>
                      <a:pt x="928" y="167"/>
                    </a:lnTo>
                    <a:lnTo>
                      <a:pt x="928" y="166"/>
                    </a:lnTo>
                    <a:lnTo>
                      <a:pt x="928" y="148"/>
                    </a:lnTo>
                    <a:lnTo>
                      <a:pt x="928" y="148"/>
                    </a:lnTo>
                    <a:lnTo>
                      <a:pt x="927" y="146"/>
                    </a:lnTo>
                    <a:lnTo>
                      <a:pt x="926" y="146"/>
                    </a:lnTo>
                    <a:lnTo>
                      <a:pt x="924" y="145"/>
                    </a:lnTo>
                    <a:lnTo>
                      <a:pt x="923" y="145"/>
                    </a:lnTo>
                    <a:lnTo>
                      <a:pt x="921" y="145"/>
                    </a:lnTo>
                    <a:lnTo>
                      <a:pt x="919" y="145"/>
                    </a:lnTo>
                    <a:lnTo>
                      <a:pt x="917" y="145"/>
                    </a:lnTo>
                    <a:lnTo>
                      <a:pt x="916" y="146"/>
                    </a:lnTo>
                    <a:lnTo>
                      <a:pt x="914" y="146"/>
                    </a:lnTo>
                    <a:lnTo>
                      <a:pt x="913" y="148"/>
                    </a:lnTo>
                    <a:lnTo>
                      <a:pt x="913" y="148"/>
                    </a:lnTo>
                    <a:lnTo>
                      <a:pt x="913" y="167"/>
                    </a:lnTo>
                    <a:lnTo>
                      <a:pt x="914" y="167"/>
                    </a:lnTo>
                    <a:lnTo>
                      <a:pt x="914" y="168"/>
                    </a:lnTo>
                    <a:lnTo>
                      <a:pt x="916" y="168"/>
                    </a:lnTo>
                    <a:lnTo>
                      <a:pt x="914" y="168"/>
                    </a:lnTo>
                    <a:lnTo>
                      <a:pt x="914" y="170"/>
                    </a:lnTo>
                    <a:lnTo>
                      <a:pt x="914" y="188"/>
                    </a:lnTo>
                    <a:lnTo>
                      <a:pt x="916" y="188"/>
                    </a:lnTo>
                    <a:lnTo>
                      <a:pt x="916" y="189"/>
                    </a:lnTo>
                    <a:lnTo>
                      <a:pt x="916" y="189"/>
                    </a:lnTo>
                    <a:lnTo>
                      <a:pt x="916" y="189"/>
                    </a:lnTo>
                    <a:lnTo>
                      <a:pt x="916" y="191"/>
                    </a:lnTo>
                    <a:lnTo>
                      <a:pt x="914" y="191"/>
                    </a:lnTo>
                    <a:lnTo>
                      <a:pt x="914" y="209"/>
                    </a:lnTo>
                    <a:lnTo>
                      <a:pt x="916" y="210"/>
                    </a:lnTo>
                    <a:lnTo>
                      <a:pt x="916" y="210"/>
                    </a:lnTo>
                    <a:lnTo>
                      <a:pt x="917" y="210"/>
                    </a:lnTo>
                    <a:lnTo>
                      <a:pt x="916" y="212"/>
                    </a:lnTo>
                    <a:lnTo>
                      <a:pt x="916" y="212"/>
                    </a:lnTo>
                    <a:lnTo>
                      <a:pt x="914" y="212"/>
                    </a:lnTo>
                    <a:lnTo>
                      <a:pt x="914" y="231"/>
                    </a:lnTo>
                    <a:lnTo>
                      <a:pt x="916" y="231"/>
                    </a:lnTo>
                    <a:lnTo>
                      <a:pt x="916" y="231"/>
                    </a:lnTo>
                    <a:lnTo>
                      <a:pt x="917" y="233"/>
                    </a:lnTo>
                    <a:lnTo>
                      <a:pt x="917" y="233"/>
                    </a:lnTo>
                    <a:lnTo>
                      <a:pt x="916" y="233"/>
                    </a:lnTo>
                    <a:lnTo>
                      <a:pt x="916" y="233"/>
                    </a:lnTo>
                    <a:lnTo>
                      <a:pt x="916" y="234"/>
                    </a:lnTo>
                    <a:lnTo>
                      <a:pt x="916" y="252"/>
                    </a:lnTo>
                    <a:lnTo>
                      <a:pt x="916" y="253"/>
                    </a:lnTo>
                    <a:lnTo>
                      <a:pt x="916" y="253"/>
                    </a:lnTo>
                    <a:lnTo>
                      <a:pt x="917" y="253"/>
                    </a:lnTo>
                    <a:lnTo>
                      <a:pt x="917" y="253"/>
                    </a:lnTo>
                    <a:lnTo>
                      <a:pt x="916" y="255"/>
                    </a:lnTo>
                    <a:lnTo>
                      <a:pt x="916" y="255"/>
                    </a:lnTo>
                    <a:lnTo>
                      <a:pt x="916" y="255"/>
                    </a:lnTo>
                    <a:lnTo>
                      <a:pt x="916" y="274"/>
                    </a:lnTo>
                    <a:lnTo>
                      <a:pt x="916" y="274"/>
                    </a:lnTo>
                    <a:lnTo>
                      <a:pt x="916" y="274"/>
                    </a:lnTo>
                    <a:lnTo>
                      <a:pt x="917" y="276"/>
                    </a:lnTo>
                    <a:lnTo>
                      <a:pt x="917" y="276"/>
                    </a:lnTo>
                    <a:lnTo>
                      <a:pt x="916" y="276"/>
                    </a:lnTo>
                    <a:lnTo>
                      <a:pt x="916" y="276"/>
                    </a:lnTo>
                    <a:lnTo>
                      <a:pt x="916" y="277"/>
                    </a:lnTo>
                    <a:lnTo>
                      <a:pt x="916" y="295"/>
                    </a:lnTo>
                    <a:lnTo>
                      <a:pt x="916" y="297"/>
                    </a:lnTo>
                    <a:lnTo>
                      <a:pt x="916" y="297"/>
                    </a:lnTo>
                    <a:lnTo>
                      <a:pt x="916" y="297"/>
                    </a:lnTo>
                    <a:lnTo>
                      <a:pt x="916" y="297"/>
                    </a:lnTo>
                    <a:lnTo>
                      <a:pt x="916" y="298"/>
                    </a:lnTo>
                    <a:lnTo>
                      <a:pt x="916" y="423"/>
                    </a:lnTo>
                    <a:lnTo>
                      <a:pt x="916" y="423"/>
                    </a:lnTo>
                    <a:lnTo>
                      <a:pt x="917" y="425"/>
                    </a:lnTo>
                    <a:lnTo>
                      <a:pt x="917" y="425"/>
                    </a:lnTo>
                    <a:lnTo>
                      <a:pt x="916" y="425"/>
                    </a:lnTo>
                    <a:lnTo>
                      <a:pt x="912" y="425"/>
                    </a:lnTo>
                    <a:lnTo>
                      <a:pt x="907" y="426"/>
                    </a:lnTo>
                    <a:lnTo>
                      <a:pt x="905" y="426"/>
                    </a:lnTo>
                    <a:lnTo>
                      <a:pt x="903" y="428"/>
                    </a:lnTo>
                    <a:lnTo>
                      <a:pt x="902" y="429"/>
                    </a:lnTo>
                    <a:lnTo>
                      <a:pt x="902" y="496"/>
                    </a:lnTo>
                    <a:lnTo>
                      <a:pt x="900" y="497"/>
                    </a:lnTo>
                    <a:lnTo>
                      <a:pt x="899" y="497"/>
                    </a:lnTo>
                    <a:lnTo>
                      <a:pt x="899" y="499"/>
                    </a:lnTo>
                    <a:lnTo>
                      <a:pt x="899" y="501"/>
                    </a:lnTo>
                    <a:lnTo>
                      <a:pt x="888" y="503"/>
                    </a:lnTo>
                    <a:lnTo>
                      <a:pt x="888" y="507"/>
                    </a:lnTo>
                    <a:lnTo>
                      <a:pt x="887" y="508"/>
                    </a:lnTo>
                    <a:lnTo>
                      <a:pt x="884" y="510"/>
                    </a:lnTo>
                    <a:lnTo>
                      <a:pt x="882" y="515"/>
                    </a:lnTo>
                    <a:lnTo>
                      <a:pt x="882" y="518"/>
                    </a:lnTo>
                    <a:lnTo>
                      <a:pt x="884" y="524"/>
                    </a:lnTo>
                    <a:lnTo>
                      <a:pt x="887" y="525"/>
                    </a:lnTo>
                    <a:lnTo>
                      <a:pt x="889" y="527"/>
                    </a:lnTo>
                    <a:lnTo>
                      <a:pt x="891" y="533"/>
                    </a:lnTo>
                    <a:lnTo>
                      <a:pt x="893" y="535"/>
                    </a:lnTo>
                    <a:lnTo>
                      <a:pt x="893" y="540"/>
                    </a:lnTo>
                    <a:lnTo>
                      <a:pt x="896" y="542"/>
                    </a:lnTo>
                    <a:lnTo>
                      <a:pt x="899" y="542"/>
                    </a:lnTo>
                    <a:lnTo>
                      <a:pt x="902" y="543"/>
                    </a:lnTo>
                    <a:lnTo>
                      <a:pt x="899" y="663"/>
                    </a:lnTo>
                    <a:lnTo>
                      <a:pt x="898" y="663"/>
                    </a:lnTo>
                    <a:lnTo>
                      <a:pt x="893" y="663"/>
                    </a:lnTo>
                    <a:lnTo>
                      <a:pt x="891" y="663"/>
                    </a:lnTo>
                    <a:lnTo>
                      <a:pt x="889" y="664"/>
                    </a:lnTo>
                    <a:lnTo>
                      <a:pt x="889" y="664"/>
                    </a:lnTo>
                    <a:lnTo>
                      <a:pt x="888" y="666"/>
                    </a:lnTo>
                    <a:lnTo>
                      <a:pt x="889" y="687"/>
                    </a:lnTo>
                    <a:lnTo>
                      <a:pt x="884" y="687"/>
                    </a:lnTo>
                    <a:lnTo>
                      <a:pt x="880" y="687"/>
                    </a:lnTo>
                    <a:lnTo>
                      <a:pt x="875" y="688"/>
                    </a:lnTo>
                    <a:lnTo>
                      <a:pt x="873" y="690"/>
                    </a:lnTo>
                    <a:lnTo>
                      <a:pt x="871" y="690"/>
                    </a:lnTo>
                    <a:lnTo>
                      <a:pt x="871" y="691"/>
                    </a:lnTo>
                    <a:lnTo>
                      <a:pt x="871" y="698"/>
                    </a:lnTo>
                    <a:lnTo>
                      <a:pt x="873" y="705"/>
                    </a:lnTo>
                    <a:lnTo>
                      <a:pt x="873" y="708"/>
                    </a:lnTo>
                    <a:lnTo>
                      <a:pt x="870" y="709"/>
                    </a:lnTo>
                    <a:lnTo>
                      <a:pt x="868" y="709"/>
                    </a:lnTo>
                    <a:lnTo>
                      <a:pt x="868" y="710"/>
                    </a:lnTo>
                    <a:lnTo>
                      <a:pt x="885" y="770"/>
                    </a:lnTo>
                    <a:lnTo>
                      <a:pt x="887" y="772"/>
                    </a:lnTo>
                    <a:lnTo>
                      <a:pt x="888" y="772"/>
                    </a:lnTo>
                    <a:lnTo>
                      <a:pt x="891" y="772"/>
                    </a:lnTo>
                    <a:lnTo>
                      <a:pt x="893" y="772"/>
                    </a:lnTo>
                    <a:lnTo>
                      <a:pt x="895" y="772"/>
                    </a:lnTo>
                    <a:lnTo>
                      <a:pt x="895" y="795"/>
                    </a:lnTo>
                    <a:lnTo>
                      <a:pt x="866" y="1340"/>
                    </a:lnTo>
                    <a:lnTo>
                      <a:pt x="861" y="1340"/>
                    </a:lnTo>
                    <a:lnTo>
                      <a:pt x="846" y="1346"/>
                    </a:lnTo>
                    <a:lnTo>
                      <a:pt x="736" y="1344"/>
                    </a:lnTo>
                    <a:lnTo>
                      <a:pt x="736" y="1322"/>
                    </a:lnTo>
                    <a:lnTo>
                      <a:pt x="728" y="1316"/>
                    </a:lnTo>
                    <a:lnTo>
                      <a:pt x="728" y="1310"/>
                    </a:lnTo>
                    <a:lnTo>
                      <a:pt x="730" y="1310"/>
                    </a:lnTo>
                    <a:lnTo>
                      <a:pt x="730" y="1303"/>
                    </a:lnTo>
                    <a:lnTo>
                      <a:pt x="730" y="1216"/>
                    </a:lnTo>
                    <a:lnTo>
                      <a:pt x="739" y="1215"/>
                    </a:lnTo>
                    <a:lnTo>
                      <a:pt x="739" y="1208"/>
                    </a:lnTo>
                    <a:lnTo>
                      <a:pt x="740" y="1206"/>
                    </a:lnTo>
                    <a:lnTo>
                      <a:pt x="740" y="1206"/>
                    </a:lnTo>
                    <a:lnTo>
                      <a:pt x="743" y="1205"/>
                    </a:lnTo>
                    <a:lnTo>
                      <a:pt x="743" y="1204"/>
                    </a:lnTo>
                    <a:lnTo>
                      <a:pt x="742" y="1204"/>
                    </a:lnTo>
                    <a:lnTo>
                      <a:pt x="742" y="1192"/>
                    </a:lnTo>
                    <a:lnTo>
                      <a:pt x="742" y="1192"/>
                    </a:lnTo>
                    <a:lnTo>
                      <a:pt x="742" y="1192"/>
                    </a:lnTo>
                    <a:lnTo>
                      <a:pt x="740" y="1192"/>
                    </a:lnTo>
                    <a:lnTo>
                      <a:pt x="740" y="1192"/>
                    </a:lnTo>
                    <a:lnTo>
                      <a:pt x="740" y="1192"/>
                    </a:lnTo>
                    <a:lnTo>
                      <a:pt x="739" y="1192"/>
                    </a:lnTo>
                    <a:lnTo>
                      <a:pt x="739" y="1194"/>
                    </a:lnTo>
                    <a:lnTo>
                      <a:pt x="739" y="1194"/>
                    </a:lnTo>
                    <a:lnTo>
                      <a:pt x="739" y="1194"/>
                    </a:lnTo>
                    <a:lnTo>
                      <a:pt x="739" y="1194"/>
                    </a:lnTo>
                    <a:lnTo>
                      <a:pt x="737" y="1194"/>
                    </a:lnTo>
                    <a:lnTo>
                      <a:pt x="737" y="1194"/>
                    </a:lnTo>
                    <a:lnTo>
                      <a:pt x="737" y="1195"/>
                    </a:lnTo>
                    <a:lnTo>
                      <a:pt x="737" y="1195"/>
                    </a:lnTo>
                    <a:lnTo>
                      <a:pt x="737" y="1195"/>
                    </a:lnTo>
                    <a:lnTo>
                      <a:pt x="737" y="1195"/>
                    </a:lnTo>
                    <a:lnTo>
                      <a:pt x="737" y="1195"/>
                    </a:lnTo>
                    <a:lnTo>
                      <a:pt x="736" y="1197"/>
                    </a:lnTo>
                    <a:lnTo>
                      <a:pt x="736" y="1197"/>
                    </a:lnTo>
                    <a:lnTo>
                      <a:pt x="736" y="1197"/>
                    </a:lnTo>
                    <a:lnTo>
                      <a:pt x="736" y="1197"/>
                    </a:lnTo>
                    <a:lnTo>
                      <a:pt x="736" y="1197"/>
                    </a:lnTo>
                    <a:lnTo>
                      <a:pt x="736" y="1197"/>
                    </a:lnTo>
                    <a:lnTo>
                      <a:pt x="736" y="1198"/>
                    </a:lnTo>
                    <a:lnTo>
                      <a:pt x="737" y="1198"/>
                    </a:lnTo>
                    <a:lnTo>
                      <a:pt x="737" y="1198"/>
                    </a:lnTo>
                    <a:lnTo>
                      <a:pt x="737" y="1198"/>
                    </a:lnTo>
                    <a:lnTo>
                      <a:pt x="737" y="1198"/>
                    </a:lnTo>
                    <a:lnTo>
                      <a:pt x="736" y="1198"/>
                    </a:lnTo>
                    <a:lnTo>
                      <a:pt x="736" y="1199"/>
                    </a:lnTo>
                    <a:lnTo>
                      <a:pt x="736" y="1199"/>
                    </a:lnTo>
                    <a:lnTo>
                      <a:pt x="736" y="1199"/>
                    </a:lnTo>
                    <a:lnTo>
                      <a:pt x="735" y="1199"/>
                    </a:lnTo>
                    <a:lnTo>
                      <a:pt x="735" y="1199"/>
                    </a:lnTo>
                    <a:lnTo>
                      <a:pt x="735" y="1199"/>
                    </a:lnTo>
                    <a:lnTo>
                      <a:pt x="735" y="1199"/>
                    </a:lnTo>
                    <a:lnTo>
                      <a:pt x="733" y="1201"/>
                    </a:lnTo>
                    <a:lnTo>
                      <a:pt x="733" y="1201"/>
                    </a:lnTo>
                    <a:lnTo>
                      <a:pt x="733" y="1201"/>
                    </a:lnTo>
                    <a:lnTo>
                      <a:pt x="732" y="1201"/>
                    </a:lnTo>
                    <a:lnTo>
                      <a:pt x="732" y="1201"/>
                    </a:lnTo>
                    <a:lnTo>
                      <a:pt x="732" y="1201"/>
                    </a:lnTo>
                    <a:lnTo>
                      <a:pt x="732" y="1201"/>
                    </a:lnTo>
                    <a:lnTo>
                      <a:pt x="732" y="1199"/>
                    </a:lnTo>
                    <a:lnTo>
                      <a:pt x="732" y="1199"/>
                    </a:lnTo>
                    <a:lnTo>
                      <a:pt x="732" y="1199"/>
                    </a:lnTo>
                    <a:lnTo>
                      <a:pt x="732" y="1199"/>
                    </a:lnTo>
                    <a:lnTo>
                      <a:pt x="730" y="1199"/>
                    </a:lnTo>
                    <a:lnTo>
                      <a:pt x="730" y="1199"/>
                    </a:lnTo>
                    <a:lnTo>
                      <a:pt x="730" y="1199"/>
                    </a:lnTo>
                    <a:lnTo>
                      <a:pt x="730" y="1199"/>
                    </a:lnTo>
                    <a:lnTo>
                      <a:pt x="730" y="1199"/>
                    </a:lnTo>
                    <a:lnTo>
                      <a:pt x="730" y="1199"/>
                    </a:lnTo>
                    <a:lnTo>
                      <a:pt x="730" y="1199"/>
                    </a:lnTo>
                    <a:lnTo>
                      <a:pt x="730" y="1199"/>
                    </a:lnTo>
                    <a:lnTo>
                      <a:pt x="730" y="1199"/>
                    </a:lnTo>
                    <a:lnTo>
                      <a:pt x="730" y="1199"/>
                    </a:lnTo>
                    <a:lnTo>
                      <a:pt x="729" y="1199"/>
                    </a:lnTo>
                    <a:lnTo>
                      <a:pt x="729" y="1199"/>
                    </a:lnTo>
                    <a:lnTo>
                      <a:pt x="729" y="1199"/>
                    </a:lnTo>
                    <a:lnTo>
                      <a:pt x="729" y="1199"/>
                    </a:lnTo>
                    <a:lnTo>
                      <a:pt x="729" y="1199"/>
                    </a:lnTo>
                    <a:lnTo>
                      <a:pt x="729" y="1199"/>
                    </a:lnTo>
                    <a:lnTo>
                      <a:pt x="729" y="1199"/>
                    </a:lnTo>
                    <a:lnTo>
                      <a:pt x="729" y="1201"/>
                    </a:lnTo>
                    <a:lnTo>
                      <a:pt x="666" y="1186"/>
                    </a:lnTo>
                    <a:lnTo>
                      <a:pt x="666" y="1186"/>
                    </a:lnTo>
                    <a:lnTo>
                      <a:pt x="666" y="1184"/>
                    </a:lnTo>
                    <a:lnTo>
                      <a:pt x="665" y="1184"/>
                    </a:lnTo>
                    <a:lnTo>
                      <a:pt x="665" y="1184"/>
                    </a:lnTo>
                    <a:lnTo>
                      <a:pt x="665" y="1184"/>
                    </a:lnTo>
                    <a:lnTo>
                      <a:pt x="665" y="1184"/>
                    </a:lnTo>
                    <a:lnTo>
                      <a:pt x="665" y="1184"/>
                    </a:lnTo>
                    <a:lnTo>
                      <a:pt x="666" y="1184"/>
                    </a:lnTo>
                    <a:lnTo>
                      <a:pt x="666" y="1184"/>
                    </a:lnTo>
                    <a:lnTo>
                      <a:pt x="666" y="1184"/>
                    </a:lnTo>
                    <a:lnTo>
                      <a:pt x="666" y="1184"/>
                    </a:lnTo>
                    <a:lnTo>
                      <a:pt x="666" y="1183"/>
                    </a:lnTo>
                    <a:lnTo>
                      <a:pt x="666" y="1183"/>
                    </a:lnTo>
                    <a:lnTo>
                      <a:pt x="666" y="1183"/>
                    </a:lnTo>
                    <a:lnTo>
                      <a:pt x="665" y="1183"/>
                    </a:lnTo>
                    <a:lnTo>
                      <a:pt x="665" y="1183"/>
                    </a:lnTo>
                    <a:lnTo>
                      <a:pt x="665" y="1183"/>
                    </a:lnTo>
                    <a:lnTo>
                      <a:pt x="665" y="1183"/>
                    </a:lnTo>
                    <a:lnTo>
                      <a:pt x="665" y="1183"/>
                    </a:lnTo>
                    <a:lnTo>
                      <a:pt x="665" y="1183"/>
                    </a:lnTo>
                    <a:lnTo>
                      <a:pt x="665" y="1183"/>
                    </a:lnTo>
                    <a:lnTo>
                      <a:pt x="665" y="1183"/>
                    </a:lnTo>
                    <a:lnTo>
                      <a:pt x="665" y="1183"/>
                    </a:lnTo>
                    <a:lnTo>
                      <a:pt x="664" y="1183"/>
                    </a:lnTo>
                    <a:lnTo>
                      <a:pt x="664" y="1183"/>
                    </a:lnTo>
                    <a:lnTo>
                      <a:pt x="664" y="1183"/>
                    </a:lnTo>
                    <a:lnTo>
                      <a:pt x="664" y="1183"/>
                    </a:lnTo>
                    <a:lnTo>
                      <a:pt x="664" y="1184"/>
                    </a:lnTo>
                    <a:lnTo>
                      <a:pt x="664" y="1184"/>
                    </a:lnTo>
                    <a:lnTo>
                      <a:pt x="664" y="1184"/>
                    </a:lnTo>
                    <a:lnTo>
                      <a:pt x="664" y="1184"/>
                    </a:lnTo>
                    <a:lnTo>
                      <a:pt x="664" y="1184"/>
                    </a:lnTo>
                    <a:lnTo>
                      <a:pt x="664" y="1184"/>
                    </a:lnTo>
                    <a:lnTo>
                      <a:pt x="664" y="1184"/>
                    </a:lnTo>
                    <a:lnTo>
                      <a:pt x="664" y="1183"/>
                    </a:lnTo>
                    <a:lnTo>
                      <a:pt x="664" y="1183"/>
                    </a:lnTo>
                    <a:lnTo>
                      <a:pt x="664" y="1183"/>
                    </a:lnTo>
                    <a:lnTo>
                      <a:pt x="661" y="1181"/>
                    </a:lnTo>
                    <a:lnTo>
                      <a:pt x="661" y="1180"/>
                    </a:lnTo>
                    <a:lnTo>
                      <a:pt x="661" y="1180"/>
                    </a:lnTo>
                    <a:lnTo>
                      <a:pt x="661" y="1180"/>
                    </a:lnTo>
                    <a:lnTo>
                      <a:pt x="661" y="1180"/>
                    </a:lnTo>
                    <a:lnTo>
                      <a:pt x="661" y="1179"/>
                    </a:lnTo>
                    <a:lnTo>
                      <a:pt x="661" y="1179"/>
                    </a:lnTo>
                    <a:lnTo>
                      <a:pt x="661" y="1179"/>
                    </a:lnTo>
                    <a:lnTo>
                      <a:pt x="661" y="1177"/>
                    </a:lnTo>
                    <a:lnTo>
                      <a:pt x="659" y="1177"/>
                    </a:lnTo>
                    <a:lnTo>
                      <a:pt x="659" y="1177"/>
                    </a:lnTo>
                    <a:lnTo>
                      <a:pt x="659" y="1176"/>
                    </a:lnTo>
                    <a:lnTo>
                      <a:pt x="659" y="1176"/>
                    </a:lnTo>
                    <a:lnTo>
                      <a:pt x="658" y="1176"/>
                    </a:lnTo>
                    <a:lnTo>
                      <a:pt x="658" y="1176"/>
                    </a:lnTo>
                    <a:lnTo>
                      <a:pt x="658" y="1176"/>
                    </a:lnTo>
                    <a:lnTo>
                      <a:pt x="658" y="1176"/>
                    </a:lnTo>
                    <a:lnTo>
                      <a:pt x="658" y="1176"/>
                    </a:lnTo>
                    <a:lnTo>
                      <a:pt x="658" y="1176"/>
                    </a:lnTo>
                    <a:lnTo>
                      <a:pt x="658" y="1176"/>
                    </a:lnTo>
                    <a:lnTo>
                      <a:pt x="658" y="1176"/>
                    </a:lnTo>
                    <a:lnTo>
                      <a:pt x="658" y="1176"/>
                    </a:lnTo>
                    <a:lnTo>
                      <a:pt x="658" y="1176"/>
                    </a:lnTo>
                    <a:lnTo>
                      <a:pt x="658" y="1174"/>
                    </a:lnTo>
                    <a:lnTo>
                      <a:pt x="658" y="1174"/>
                    </a:lnTo>
                    <a:lnTo>
                      <a:pt x="658" y="1174"/>
                    </a:lnTo>
                    <a:lnTo>
                      <a:pt x="658" y="1174"/>
                    </a:lnTo>
                    <a:lnTo>
                      <a:pt x="658" y="1174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7" y="1176"/>
                    </a:lnTo>
                    <a:lnTo>
                      <a:pt x="655" y="1176"/>
                    </a:lnTo>
                    <a:lnTo>
                      <a:pt x="655" y="1177"/>
                    </a:lnTo>
                    <a:lnTo>
                      <a:pt x="655" y="1177"/>
                    </a:lnTo>
                    <a:lnTo>
                      <a:pt x="655" y="1177"/>
                    </a:lnTo>
                    <a:lnTo>
                      <a:pt x="655" y="1179"/>
                    </a:lnTo>
                    <a:lnTo>
                      <a:pt x="654" y="1179"/>
                    </a:lnTo>
                    <a:lnTo>
                      <a:pt x="654" y="1179"/>
                    </a:lnTo>
                    <a:lnTo>
                      <a:pt x="654" y="1180"/>
                    </a:lnTo>
                    <a:lnTo>
                      <a:pt x="654" y="1180"/>
                    </a:lnTo>
                    <a:lnTo>
                      <a:pt x="654" y="1180"/>
                    </a:lnTo>
                    <a:lnTo>
                      <a:pt x="654" y="1181"/>
                    </a:lnTo>
                    <a:lnTo>
                      <a:pt x="652" y="1183"/>
                    </a:lnTo>
                    <a:lnTo>
                      <a:pt x="652" y="1183"/>
                    </a:lnTo>
                    <a:lnTo>
                      <a:pt x="651" y="1184"/>
                    </a:lnTo>
                    <a:lnTo>
                      <a:pt x="651" y="1184"/>
                    </a:lnTo>
                    <a:lnTo>
                      <a:pt x="651" y="1184"/>
                    </a:lnTo>
                    <a:lnTo>
                      <a:pt x="651" y="1184"/>
                    </a:lnTo>
                    <a:lnTo>
                      <a:pt x="651" y="1184"/>
                    </a:lnTo>
                    <a:lnTo>
                      <a:pt x="651" y="1184"/>
                    </a:lnTo>
                    <a:lnTo>
                      <a:pt x="651" y="1184"/>
                    </a:lnTo>
                    <a:lnTo>
                      <a:pt x="651" y="1184"/>
                    </a:lnTo>
                    <a:lnTo>
                      <a:pt x="651" y="1184"/>
                    </a:lnTo>
                    <a:lnTo>
                      <a:pt x="651" y="1183"/>
                    </a:lnTo>
                    <a:lnTo>
                      <a:pt x="651" y="1183"/>
                    </a:lnTo>
                    <a:lnTo>
                      <a:pt x="651" y="1183"/>
                    </a:lnTo>
                    <a:lnTo>
                      <a:pt x="651" y="1183"/>
                    </a:lnTo>
                    <a:lnTo>
                      <a:pt x="651" y="1183"/>
                    </a:lnTo>
                    <a:lnTo>
                      <a:pt x="651" y="1183"/>
                    </a:lnTo>
                    <a:lnTo>
                      <a:pt x="650" y="1183"/>
                    </a:lnTo>
                    <a:lnTo>
                      <a:pt x="650" y="1183"/>
                    </a:lnTo>
                    <a:lnTo>
                      <a:pt x="650" y="1183"/>
                    </a:lnTo>
                    <a:lnTo>
                      <a:pt x="650" y="1183"/>
                    </a:lnTo>
                    <a:lnTo>
                      <a:pt x="650" y="1183"/>
                    </a:lnTo>
                    <a:lnTo>
                      <a:pt x="650" y="1183"/>
                    </a:lnTo>
                    <a:lnTo>
                      <a:pt x="650" y="1183"/>
                    </a:lnTo>
                    <a:lnTo>
                      <a:pt x="650" y="1183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4"/>
                    </a:lnTo>
                    <a:lnTo>
                      <a:pt x="650" y="1186"/>
                    </a:lnTo>
                    <a:lnTo>
                      <a:pt x="650" y="1186"/>
                    </a:lnTo>
                    <a:lnTo>
                      <a:pt x="587" y="1202"/>
                    </a:lnTo>
                    <a:lnTo>
                      <a:pt x="587" y="1201"/>
                    </a:lnTo>
                    <a:lnTo>
                      <a:pt x="587" y="1199"/>
                    </a:lnTo>
                    <a:lnTo>
                      <a:pt x="587" y="1199"/>
                    </a:lnTo>
                    <a:lnTo>
                      <a:pt x="587" y="1199"/>
                    </a:lnTo>
                    <a:lnTo>
                      <a:pt x="587" y="1199"/>
                    </a:lnTo>
                    <a:lnTo>
                      <a:pt x="587" y="1199"/>
                    </a:lnTo>
                    <a:lnTo>
                      <a:pt x="587" y="1199"/>
                    </a:lnTo>
                    <a:lnTo>
                      <a:pt x="587" y="1199"/>
                    </a:lnTo>
                    <a:lnTo>
                      <a:pt x="587" y="1199"/>
                    </a:lnTo>
                    <a:lnTo>
                      <a:pt x="586" y="1199"/>
                    </a:lnTo>
                    <a:lnTo>
                      <a:pt x="586" y="1199"/>
                    </a:lnTo>
                    <a:lnTo>
                      <a:pt x="586" y="1199"/>
                    </a:lnTo>
                    <a:lnTo>
                      <a:pt x="586" y="1199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6" y="1201"/>
                    </a:lnTo>
                    <a:lnTo>
                      <a:pt x="584" y="1201"/>
                    </a:lnTo>
                    <a:lnTo>
                      <a:pt x="583" y="1201"/>
                    </a:lnTo>
                    <a:lnTo>
                      <a:pt x="583" y="1201"/>
                    </a:lnTo>
                    <a:lnTo>
                      <a:pt x="583" y="1201"/>
                    </a:lnTo>
                    <a:lnTo>
                      <a:pt x="583" y="1201"/>
                    </a:lnTo>
                    <a:lnTo>
                      <a:pt x="581" y="1201"/>
                    </a:lnTo>
                    <a:lnTo>
                      <a:pt x="581" y="1201"/>
                    </a:lnTo>
                    <a:lnTo>
                      <a:pt x="581" y="1199"/>
                    </a:lnTo>
                    <a:lnTo>
                      <a:pt x="581" y="1199"/>
                    </a:lnTo>
                    <a:lnTo>
                      <a:pt x="580" y="1199"/>
                    </a:lnTo>
                    <a:lnTo>
                      <a:pt x="580" y="1199"/>
                    </a:lnTo>
                    <a:lnTo>
                      <a:pt x="580" y="1199"/>
                    </a:lnTo>
                    <a:lnTo>
                      <a:pt x="580" y="1198"/>
                    </a:lnTo>
                    <a:lnTo>
                      <a:pt x="580" y="1198"/>
                    </a:lnTo>
                    <a:lnTo>
                      <a:pt x="580" y="1198"/>
                    </a:lnTo>
                    <a:lnTo>
                      <a:pt x="580" y="1198"/>
                    </a:lnTo>
                    <a:lnTo>
                      <a:pt x="580" y="1198"/>
                    </a:lnTo>
                    <a:lnTo>
                      <a:pt x="580" y="1198"/>
                    </a:lnTo>
                    <a:lnTo>
                      <a:pt x="580" y="1198"/>
                    </a:lnTo>
                    <a:lnTo>
                      <a:pt x="580" y="1197"/>
                    </a:lnTo>
                    <a:lnTo>
                      <a:pt x="580" y="1197"/>
                    </a:lnTo>
                    <a:lnTo>
                      <a:pt x="580" y="1197"/>
                    </a:lnTo>
                    <a:lnTo>
                      <a:pt x="580" y="1197"/>
                    </a:lnTo>
                    <a:lnTo>
                      <a:pt x="580" y="1197"/>
                    </a:lnTo>
                    <a:lnTo>
                      <a:pt x="580" y="1197"/>
                    </a:lnTo>
                    <a:lnTo>
                      <a:pt x="580" y="1195"/>
                    </a:lnTo>
                    <a:lnTo>
                      <a:pt x="579" y="1195"/>
                    </a:lnTo>
                    <a:lnTo>
                      <a:pt x="579" y="1195"/>
                    </a:lnTo>
                    <a:lnTo>
                      <a:pt x="579" y="1195"/>
                    </a:lnTo>
                    <a:lnTo>
                      <a:pt x="579" y="1194"/>
                    </a:lnTo>
                    <a:lnTo>
                      <a:pt x="579" y="1194"/>
                    </a:lnTo>
                    <a:lnTo>
                      <a:pt x="577" y="1194"/>
                    </a:lnTo>
                    <a:lnTo>
                      <a:pt x="577" y="1194"/>
                    </a:lnTo>
                    <a:lnTo>
                      <a:pt x="577" y="1194"/>
                    </a:lnTo>
                    <a:lnTo>
                      <a:pt x="577" y="1194"/>
                    </a:lnTo>
                    <a:lnTo>
                      <a:pt x="577" y="1194"/>
                    </a:lnTo>
                    <a:lnTo>
                      <a:pt x="577" y="1194"/>
                    </a:lnTo>
                    <a:lnTo>
                      <a:pt x="576" y="1194"/>
                    </a:lnTo>
                    <a:lnTo>
                      <a:pt x="576" y="1194"/>
                    </a:lnTo>
                    <a:lnTo>
                      <a:pt x="576" y="1194"/>
                    </a:lnTo>
                    <a:lnTo>
                      <a:pt x="576" y="1194"/>
                    </a:lnTo>
                    <a:lnTo>
                      <a:pt x="574" y="1194"/>
                    </a:lnTo>
                    <a:lnTo>
                      <a:pt x="574" y="1204"/>
                    </a:lnTo>
                    <a:lnTo>
                      <a:pt x="574" y="1204"/>
                    </a:lnTo>
                    <a:lnTo>
                      <a:pt x="574" y="1205"/>
                    </a:lnTo>
                    <a:lnTo>
                      <a:pt x="576" y="1208"/>
                    </a:lnTo>
                    <a:lnTo>
                      <a:pt x="576" y="1208"/>
                    </a:lnTo>
                    <a:lnTo>
                      <a:pt x="579" y="1208"/>
                    </a:lnTo>
                    <a:lnTo>
                      <a:pt x="579" y="1215"/>
                    </a:lnTo>
                    <a:lnTo>
                      <a:pt x="586" y="1216"/>
                    </a:lnTo>
                    <a:lnTo>
                      <a:pt x="586" y="1297"/>
                    </a:lnTo>
                    <a:lnTo>
                      <a:pt x="560" y="1284"/>
                    </a:lnTo>
                    <a:lnTo>
                      <a:pt x="562" y="1107"/>
                    </a:lnTo>
                    <a:lnTo>
                      <a:pt x="562" y="1107"/>
                    </a:lnTo>
                    <a:lnTo>
                      <a:pt x="562" y="1107"/>
                    </a:lnTo>
                    <a:lnTo>
                      <a:pt x="562" y="1107"/>
                    </a:lnTo>
                    <a:lnTo>
                      <a:pt x="562" y="1106"/>
                    </a:lnTo>
                    <a:lnTo>
                      <a:pt x="562" y="1106"/>
                    </a:lnTo>
                    <a:lnTo>
                      <a:pt x="560" y="1106"/>
                    </a:lnTo>
                    <a:lnTo>
                      <a:pt x="560" y="1106"/>
                    </a:lnTo>
                    <a:lnTo>
                      <a:pt x="559" y="1106"/>
                    </a:lnTo>
                    <a:lnTo>
                      <a:pt x="559" y="1106"/>
                    </a:lnTo>
                    <a:lnTo>
                      <a:pt x="558" y="1106"/>
                    </a:lnTo>
                    <a:lnTo>
                      <a:pt x="558" y="1106"/>
                    </a:lnTo>
                    <a:lnTo>
                      <a:pt x="556" y="1106"/>
                    </a:lnTo>
                    <a:lnTo>
                      <a:pt x="556" y="1096"/>
                    </a:lnTo>
                    <a:lnTo>
                      <a:pt x="556" y="1096"/>
                    </a:lnTo>
                    <a:lnTo>
                      <a:pt x="556" y="1096"/>
                    </a:lnTo>
                    <a:lnTo>
                      <a:pt x="556" y="1096"/>
                    </a:lnTo>
                    <a:lnTo>
                      <a:pt x="556" y="1096"/>
                    </a:lnTo>
                    <a:lnTo>
                      <a:pt x="556" y="1096"/>
                    </a:lnTo>
                    <a:lnTo>
                      <a:pt x="555" y="1096"/>
                    </a:lnTo>
                    <a:lnTo>
                      <a:pt x="555" y="1096"/>
                    </a:lnTo>
                    <a:lnTo>
                      <a:pt x="554" y="1096"/>
                    </a:lnTo>
                    <a:lnTo>
                      <a:pt x="554" y="1096"/>
                    </a:lnTo>
                    <a:lnTo>
                      <a:pt x="552" y="1096"/>
                    </a:lnTo>
                    <a:lnTo>
                      <a:pt x="552" y="1096"/>
                    </a:lnTo>
                    <a:lnTo>
                      <a:pt x="512" y="1096"/>
                    </a:lnTo>
                    <a:lnTo>
                      <a:pt x="509" y="1096"/>
                    </a:lnTo>
                    <a:lnTo>
                      <a:pt x="506" y="1096"/>
                    </a:lnTo>
                    <a:lnTo>
                      <a:pt x="502" y="1096"/>
                    </a:lnTo>
                    <a:lnTo>
                      <a:pt x="498" y="1096"/>
                    </a:lnTo>
                    <a:lnTo>
                      <a:pt x="495" y="1096"/>
                    </a:lnTo>
                    <a:lnTo>
                      <a:pt x="491" y="1096"/>
                    </a:lnTo>
                    <a:lnTo>
                      <a:pt x="488" y="1096"/>
                    </a:lnTo>
                    <a:lnTo>
                      <a:pt x="485" y="1096"/>
                    </a:lnTo>
                    <a:lnTo>
                      <a:pt x="484" y="1096"/>
                    </a:lnTo>
                    <a:lnTo>
                      <a:pt x="481" y="1096"/>
                    </a:lnTo>
                    <a:lnTo>
                      <a:pt x="480" y="1096"/>
                    </a:lnTo>
                    <a:lnTo>
                      <a:pt x="477" y="1096"/>
                    </a:lnTo>
                    <a:lnTo>
                      <a:pt x="476" y="1096"/>
                    </a:lnTo>
                    <a:lnTo>
                      <a:pt x="474" y="1098"/>
                    </a:lnTo>
                    <a:lnTo>
                      <a:pt x="473" y="1098"/>
                    </a:lnTo>
                    <a:lnTo>
                      <a:pt x="471" y="1098"/>
                    </a:lnTo>
                    <a:lnTo>
                      <a:pt x="471" y="1098"/>
                    </a:lnTo>
                    <a:lnTo>
                      <a:pt x="470" y="1098"/>
                    </a:lnTo>
                    <a:lnTo>
                      <a:pt x="470" y="1098"/>
                    </a:lnTo>
                    <a:lnTo>
                      <a:pt x="459" y="1102"/>
                    </a:lnTo>
                    <a:lnTo>
                      <a:pt x="457" y="1188"/>
                    </a:lnTo>
                    <a:lnTo>
                      <a:pt x="303" y="1187"/>
                    </a:lnTo>
                    <a:lnTo>
                      <a:pt x="117" y="1186"/>
                    </a:lnTo>
                    <a:lnTo>
                      <a:pt x="116" y="1213"/>
                    </a:lnTo>
                    <a:lnTo>
                      <a:pt x="117" y="1216"/>
                    </a:lnTo>
                    <a:lnTo>
                      <a:pt x="124" y="1216"/>
                    </a:lnTo>
                    <a:lnTo>
                      <a:pt x="126" y="1218"/>
                    </a:lnTo>
                    <a:lnTo>
                      <a:pt x="126" y="1227"/>
                    </a:lnTo>
                    <a:lnTo>
                      <a:pt x="127" y="1229"/>
                    </a:lnTo>
                    <a:lnTo>
                      <a:pt x="136" y="1229"/>
                    </a:lnTo>
                    <a:lnTo>
                      <a:pt x="136" y="1229"/>
                    </a:lnTo>
                    <a:lnTo>
                      <a:pt x="134" y="1230"/>
                    </a:lnTo>
                    <a:lnTo>
                      <a:pt x="133" y="1231"/>
                    </a:lnTo>
                    <a:lnTo>
                      <a:pt x="133" y="1233"/>
                    </a:lnTo>
                    <a:lnTo>
                      <a:pt x="131" y="1233"/>
                    </a:lnTo>
                    <a:lnTo>
                      <a:pt x="131" y="1234"/>
                    </a:lnTo>
                    <a:lnTo>
                      <a:pt x="130" y="1236"/>
                    </a:lnTo>
                    <a:lnTo>
                      <a:pt x="130" y="1238"/>
                    </a:lnTo>
                    <a:lnTo>
                      <a:pt x="130" y="1240"/>
                    </a:lnTo>
                    <a:lnTo>
                      <a:pt x="130" y="1240"/>
                    </a:lnTo>
                    <a:lnTo>
                      <a:pt x="2" y="1300"/>
                    </a:lnTo>
                    <a:lnTo>
                      <a:pt x="0" y="1321"/>
                    </a:lnTo>
                    <a:lnTo>
                      <a:pt x="17" y="1328"/>
                    </a:lnTo>
                    <a:lnTo>
                      <a:pt x="17" y="1339"/>
                    </a:lnTo>
                    <a:lnTo>
                      <a:pt x="32" y="1344"/>
                    </a:lnTo>
                    <a:lnTo>
                      <a:pt x="31" y="1355"/>
                    </a:lnTo>
                    <a:lnTo>
                      <a:pt x="56" y="1362"/>
                    </a:lnTo>
                    <a:lnTo>
                      <a:pt x="74" y="1367"/>
                    </a:lnTo>
                    <a:lnTo>
                      <a:pt x="133" y="1367"/>
                    </a:lnTo>
                    <a:lnTo>
                      <a:pt x="131" y="1403"/>
                    </a:lnTo>
                    <a:lnTo>
                      <a:pt x="0" y="1403"/>
                    </a:lnTo>
                    <a:lnTo>
                      <a:pt x="0" y="1688"/>
                    </a:lnTo>
                    <a:lnTo>
                      <a:pt x="6618" y="1688"/>
                    </a:lnTo>
                    <a:lnTo>
                      <a:pt x="6618" y="1403"/>
                    </a:lnTo>
                    <a:lnTo>
                      <a:pt x="6418" y="1403"/>
                    </a:lnTo>
                    <a:close/>
                    <a:moveTo>
                      <a:pt x="208" y="1403"/>
                    </a:moveTo>
                    <a:lnTo>
                      <a:pt x="208" y="1367"/>
                    </a:lnTo>
                    <a:lnTo>
                      <a:pt x="250" y="1367"/>
                    </a:lnTo>
                    <a:lnTo>
                      <a:pt x="292" y="1367"/>
                    </a:lnTo>
                    <a:lnTo>
                      <a:pt x="332" y="1367"/>
                    </a:lnTo>
                    <a:lnTo>
                      <a:pt x="371" y="1367"/>
                    </a:lnTo>
                    <a:lnTo>
                      <a:pt x="371" y="1403"/>
                    </a:lnTo>
                    <a:lnTo>
                      <a:pt x="208" y="1403"/>
                    </a:lnTo>
                    <a:close/>
                    <a:moveTo>
                      <a:pt x="619" y="1250"/>
                    </a:moveTo>
                    <a:lnTo>
                      <a:pt x="619" y="1250"/>
                    </a:lnTo>
                    <a:lnTo>
                      <a:pt x="619" y="1250"/>
                    </a:lnTo>
                    <a:lnTo>
                      <a:pt x="619" y="1251"/>
                    </a:lnTo>
                    <a:lnTo>
                      <a:pt x="619" y="1251"/>
                    </a:lnTo>
                    <a:lnTo>
                      <a:pt x="619" y="1266"/>
                    </a:lnTo>
                    <a:lnTo>
                      <a:pt x="615" y="1266"/>
                    </a:lnTo>
                    <a:lnTo>
                      <a:pt x="615" y="1254"/>
                    </a:lnTo>
                    <a:lnTo>
                      <a:pt x="615" y="1252"/>
                    </a:lnTo>
                    <a:lnTo>
                      <a:pt x="615" y="1237"/>
                    </a:lnTo>
                    <a:lnTo>
                      <a:pt x="615" y="1237"/>
                    </a:lnTo>
                    <a:lnTo>
                      <a:pt x="616" y="1237"/>
                    </a:lnTo>
                    <a:lnTo>
                      <a:pt x="616" y="1237"/>
                    </a:lnTo>
                    <a:lnTo>
                      <a:pt x="616" y="1237"/>
                    </a:lnTo>
                    <a:lnTo>
                      <a:pt x="618" y="1236"/>
                    </a:lnTo>
                    <a:lnTo>
                      <a:pt x="618" y="1234"/>
                    </a:lnTo>
                    <a:lnTo>
                      <a:pt x="616" y="1234"/>
                    </a:lnTo>
                    <a:lnTo>
                      <a:pt x="616" y="1233"/>
                    </a:lnTo>
                    <a:lnTo>
                      <a:pt x="618" y="1233"/>
                    </a:lnTo>
                    <a:lnTo>
                      <a:pt x="618" y="1231"/>
                    </a:lnTo>
                    <a:lnTo>
                      <a:pt x="616" y="1231"/>
                    </a:lnTo>
                    <a:lnTo>
                      <a:pt x="616" y="1231"/>
                    </a:lnTo>
                    <a:lnTo>
                      <a:pt x="616" y="1229"/>
                    </a:lnTo>
                    <a:lnTo>
                      <a:pt x="618" y="1229"/>
                    </a:lnTo>
                    <a:lnTo>
                      <a:pt x="618" y="1227"/>
                    </a:lnTo>
                    <a:lnTo>
                      <a:pt x="618" y="1227"/>
                    </a:lnTo>
                    <a:lnTo>
                      <a:pt x="618" y="1229"/>
                    </a:lnTo>
                    <a:lnTo>
                      <a:pt x="619" y="1230"/>
                    </a:lnTo>
                    <a:lnTo>
                      <a:pt x="619" y="1234"/>
                    </a:lnTo>
                    <a:lnTo>
                      <a:pt x="619" y="1234"/>
                    </a:lnTo>
                    <a:lnTo>
                      <a:pt x="619" y="1234"/>
                    </a:lnTo>
                    <a:lnTo>
                      <a:pt x="619" y="1236"/>
                    </a:lnTo>
                    <a:lnTo>
                      <a:pt x="619" y="1237"/>
                    </a:lnTo>
                    <a:lnTo>
                      <a:pt x="619" y="1237"/>
                    </a:lnTo>
                    <a:lnTo>
                      <a:pt x="619" y="1250"/>
                    </a:lnTo>
                    <a:close/>
                    <a:moveTo>
                      <a:pt x="694" y="1266"/>
                    </a:moveTo>
                    <a:lnTo>
                      <a:pt x="623" y="1268"/>
                    </a:lnTo>
                    <a:lnTo>
                      <a:pt x="623" y="1251"/>
                    </a:lnTo>
                    <a:lnTo>
                      <a:pt x="623" y="1250"/>
                    </a:lnTo>
                    <a:lnTo>
                      <a:pt x="623" y="1237"/>
                    </a:lnTo>
                    <a:lnTo>
                      <a:pt x="623" y="1237"/>
                    </a:lnTo>
                    <a:lnTo>
                      <a:pt x="625" y="1237"/>
                    </a:lnTo>
                    <a:lnTo>
                      <a:pt x="625" y="1237"/>
                    </a:lnTo>
                    <a:lnTo>
                      <a:pt x="625" y="1236"/>
                    </a:lnTo>
                    <a:lnTo>
                      <a:pt x="625" y="1236"/>
                    </a:lnTo>
                    <a:lnTo>
                      <a:pt x="625" y="1234"/>
                    </a:lnTo>
                    <a:lnTo>
                      <a:pt x="625" y="1234"/>
                    </a:lnTo>
                    <a:lnTo>
                      <a:pt x="625" y="1233"/>
                    </a:lnTo>
                    <a:lnTo>
                      <a:pt x="625" y="1233"/>
                    </a:lnTo>
                    <a:lnTo>
                      <a:pt x="625" y="1233"/>
                    </a:lnTo>
                    <a:lnTo>
                      <a:pt x="625" y="1231"/>
                    </a:lnTo>
                    <a:lnTo>
                      <a:pt x="625" y="1231"/>
                    </a:lnTo>
                    <a:lnTo>
                      <a:pt x="625" y="1231"/>
                    </a:lnTo>
                    <a:lnTo>
                      <a:pt x="625" y="1230"/>
                    </a:lnTo>
                    <a:lnTo>
                      <a:pt x="626" y="1229"/>
                    </a:lnTo>
                    <a:lnTo>
                      <a:pt x="626" y="1229"/>
                    </a:lnTo>
                    <a:lnTo>
                      <a:pt x="626" y="1227"/>
                    </a:lnTo>
                    <a:lnTo>
                      <a:pt x="626" y="1226"/>
                    </a:lnTo>
                    <a:lnTo>
                      <a:pt x="626" y="1226"/>
                    </a:lnTo>
                    <a:lnTo>
                      <a:pt x="626" y="1226"/>
                    </a:lnTo>
                    <a:lnTo>
                      <a:pt x="626" y="1226"/>
                    </a:lnTo>
                    <a:lnTo>
                      <a:pt x="626" y="1226"/>
                    </a:lnTo>
                    <a:lnTo>
                      <a:pt x="627" y="1223"/>
                    </a:lnTo>
                    <a:lnTo>
                      <a:pt x="627" y="1222"/>
                    </a:lnTo>
                    <a:lnTo>
                      <a:pt x="630" y="1220"/>
                    </a:lnTo>
                    <a:lnTo>
                      <a:pt x="632" y="1220"/>
                    </a:lnTo>
                    <a:lnTo>
                      <a:pt x="633" y="1219"/>
                    </a:lnTo>
                    <a:lnTo>
                      <a:pt x="636" y="1219"/>
                    </a:lnTo>
                    <a:lnTo>
                      <a:pt x="637" y="1219"/>
                    </a:lnTo>
                    <a:lnTo>
                      <a:pt x="639" y="1219"/>
                    </a:lnTo>
                    <a:lnTo>
                      <a:pt x="639" y="1220"/>
                    </a:lnTo>
                    <a:lnTo>
                      <a:pt x="640" y="1222"/>
                    </a:lnTo>
                    <a:lnTo>
                      <a:pt x="641" y="1225"/>
                    </a:lnTo>
                    <a:lnTo>
                      <a:pt x="641" y="1225"/>
                    </a:lnTo>
                    <a:lnTo>
                      <a:pt x="641" y="1227"/>
                    </a:lnTo>
                    <a:lnTo>
                      <a:pt x="641" y="1230"/>
                    </a:lnTo>
                    <a:lnTo>
                      <a:pt x="641" y="1230"/>
                    </a:lnTo>
                    <a:lnTo>
                      <a:pt x="643" y="1230"/>
                    </a:lnTo>
                    <a:lnTo>
                      <a:pt x="643" y="1230"/>
                    </a:lnTo>
                    <a:lnTo>
                      <a:pt x="643" y="1230"/>
                    </a:lnTo>
                    <a:lnTo>
                      <a:pt x="644" y="1230"/>
                    </a:lnTo>
                    <a:lnTo>
                      <a:pt x="644" y="1230"/>
                    </a:lnTo>
                    <a:lnTo>
                      <a:pt x="645" y="1230"/>
                    </a:lnTo>
                    <a:lnTo>
                      <a:pt x="645" y="1230"/>
                    </a:lnTo>
                    <a:lnTo>
                      <a:pt x="645" y="1229"/>
                    </a:lnTo>
                    <a:lnTo>
                      <a:pt x="645" y="1230"/>
                    </a:lnTo>
                    <a:lnTo>
                      <a:pt x="645" y="1230"/>
                    </a:lnTo>
                    <a:lnTo>
                      <a:pt x="645" y="1231"/>
                    </a:lnTo>
                    <a:lnTo>
                      <a:pt x="645" y="1231"/>
                    </a:lnTo>
                    <a:lnTo>
                      <a:pt x="645" y="1231"/>
                    </a:lnTo>
                    <a:lnTo>
                      <a:pt x="647" y="1231"/>
                    </a:lnTo>
                    <a:lnTo>
                      <a:pt x="647" y="1231"/>
                    </a:lnTo>
                    <a:lnTo>
                      <a:pt x="648" y="1230"/>
                    </a:lnTo>
                    <a:lnTo>
                      <a:pt x="648" y="1230"/>
                    </a:lnTo>
                    <a:lnTo>
                      <a:pt x="648" y="1229"/>
                    </a:lnTo>
                    <a:lnTo>
                      <a:pt x="648" y="1229"/>
                    </a:lnTo>
                    <a:lnTo>
                      <a:pt x="648" y="1227"/>
                    </a:lnTo>
                    <a:lnTo>
                      <a:pt x="648" y="1226"/>
                    </a:lnTo>
                    <a:lnTo>
                      <a:pt x="650" y="1225"/>
                    </a:lnTo>
                    <a:lnTo>
                      <a:pt x="650" y="1225"/>
                    </a:lnTo>
                    <a:lnTo>
                      <a:pt x="651" y="1223"/>
                    </a:lnTo>
                    <a:lnTo>
                      <a:pt x="651" y="1222"/>
                    </a:lnTo>
                    <a:lnTo>
                      <a:pt x="652" y="1222"/>
                    </a:lnTo>
                    <a:lnTo>
                      <a:pt x="654" y="1222"/>
                    </a:lnTo>
                    <a:lnTo>
                      <a:pt x="654" y="1220"/>
                    </a:lnTo>
                    <a:lnTo>
                      <a:pt x="655" y="1220"/>
                    </a:lnTo>
                    <a:lnTo>
                      <a:pt x="657" y="1220"/>
                    </a:lnTo>
                    <a:lnTo>
                      <a:pt x="658" y="1220"/>
                    </a:lnTo>
                    <a:lnTo>
                      <a:pt x="658" y="1220"/>
                    </a:lnTo>
                    <a:lnTo>
                      <a:pt x="659" y="1220"/>
                    </a:lnTo>
                    <a:lnTo>
                      <a:pt x="661" y="1220"/>
                    </a:lnTo>
                    <a:lnTo>
                      <a:pt x="662" y="1220"/>
                    </a:lnTo>
                    <a:lnTo>
                      <a:pt x="662" y="1220"/>
                    </a:lnTo>
                    <a:lnTo>
                      <a:pt x="664" y="1222"/>
                    </a:lnTo>
                    <a:lnTo>
                      <a:pt x="665" y="1222"/>
                    </a:lnTo>
                    <a:lnTo>
                      <a:pt x="665" y="1222"/>
                    </a:lnTo>
                    <a:lnTo>
                      <a:pt x="666" y="1223"/>
                    </a:lnTo>
                    <a:lnTo>
                      <a:pt x="666" y="1225"/>
                    </a:lnTo>
                    <a:lnTo>
                      <a:pt x="668" y="1225"/>
                    </a:lnTo>
                    <a:lnTo>
                      <a:pt x="668" y="1226"/>
                    </a:lnTo>
                    <a:lnTo>
                      <a:pt x="669" y="1227"/>
                    </a:lnTo>
                    <a:lnTo>
                      <a:pt x="669" y="1229"/>
                    </a:lnTo>
                    <a:lnTo>
                      <a:pt x="669" y="1229"/>
                    </a:lnTo>
                    <a:lnTo>
                      <a:pt x="669" y="1230"/>
                    </a:lnTo>
                    <a:lnTo>
                      <a:pt x="669" y="1230"/>
                    </a:lnTo>
                    <a:lnTo>
                      <a:pt x="669" y="1231"/>
                    </a:lnTo>
                    <a:lnTo>
                      <a:pt x="669" y="1231"/>
                    </a:lnTo>
                    <a:lnTo>
                      <a:pt x="672" y="1231"/>
                    </a:lnTo>
                    <a:lnTo>
                      <a:pt x="672" y="1231"/>
                    </a:lnTo>
                    <a:lnTo>
                      <a:pt x="672" y="1231"/>
                    </a:lnTo>
                    <a:lnTo>
                      <a:pt x="672" y="1230"/>
                    </a:lnTo>
                    <a:lnTo>
                      <a:pt x="675" y="1230"/>
                    </a:lnTo>
                    <a:lnTo>
                      <a:pt x="675" y="1230"/>
                    </a:lnTo>
                    <a:lnTo>
                      <a:pt x="675" y="1230"/>
                    </a:lnTo>
                    <a:lnTo>
                      <a:pt x="675" y="1230"/>
                    </a:lnTo>
                    <a:lnTo>
                      <a:pt x="675" y="1230"/>
                    </a:lnTo>
                    <a:lnTo>
                      <a:pt x="675" y="1227"/>
                    </a:lnTo>
                    <a:lnTo>
                      <a:pt x="675" y="1225"/>
                    </a:lnTo>
                    <a:lnTo>
                      <a:pt x="675" y="1225"/>
                    </a:lnTo>
                    <a:lnTo>
                      <a:pt x="676" y="1222"/>
                    </a:lnTo>
                    <a:lnTo>
                      <a:pt x="678" y="1220"/>
                    </a:lnTo>
                    <a:lnTo>
                      <a:pt x="679" y="1219"/>
                    </a:lnTo>
                    <a:lnTo>
                      <a:pt x="682" y="1219"/>
                    </a:lnTo>
                    <a:lnTo>
                      <a:pt x="683" y="1219"/>
                    </a:lnTo>
                    <a:lnTo>
                      <a:pt x="686" y="1219"/>
                    </a:lnTo>
                    <a:lnTo>
                      <a:pt x="687" y="1220"/>
                    </a:lnTo>
                    <a:lnTo>
                      <a:pt x="689" y="1222"/>
                    </a:lnTo>
                    <a:lnTo>
                      <a:pt x="690" y="1223"/>
                    </a:lnTo>
                    <a:lnTo>
                      <a:pt x="691" y="1226"/>
                    </a:lnTo>
                    <a:lnTo>
                      <a:pt x="691" y="1226"/>
                    </a:lnTo>
                    <a:lnTo>
                      <a:pt x="691" y="1226"/>
                    </a:lnTo>
                    <a:lnTo>
                      <a:pt x="691" y="1226"/>
                    </a:lnTo>
                    <a:lnTo>
                      <a:pt x="691" y="1226"/>
                    </a:lnTo>
                    <a:lnTo>
                      <a:pt x="691" y="1227"/>
                    </a:lnTo>
                    <a:lnTo>
                      <a:pt x="691" y="1229"/>
                    </a:lnTo>
                    <a:lnTo>
                      <a:pt x="691" y="1229"/>
                    </a:lnTo>
                    <a:lnTo>
                      <a:pt x="693" y="1230"/>
                    </a:lnTo>
                    <a:lnTo>
                      <a:pt x="693" y="1231"/>
                    </a:lnTo>
                    <a:lnTo>
                      <a:pt x="693" y="1231"/>
                    </a:lnTo>
                    <a:lnTo>
                      <a:pt x="693" y="1231"/>
                    </a:lnTo>
                    <a:lnTo>
                      <a:pt x="693" y="1233"/>
                    </a:lnTo>
                    <a:lnTo>
                      <a:pt x="693" y="1233"/>
                    </a:lnTo>
                    <a:lnTo>
                      <a:pt x="693" y="1233"/>
                    </a:lnTo>
                    <a:lnTo>
                      <a:pt x="693" y="1234"/>
                    </a:lnTo>
                    <a:lnTo>
                      <a:pt x="693" y="1234"/>
                    </a:lnTo>
                    <a:lnTo>
                      <a:pt x="693" y="1236"/>
                    </a:lnTo>
                    <a:lnTo>
                      <a:pt x="693" y="1236"/>
                    </a:lnTo>
                    <a:lnTo>
                      <a:pt x="693" y="1237"/>
                    </a:lnTo>
                    <a:lnTo>
                      <a:pt x="693" y="1237"/>
                    </a:lnTo>
                    <a:lnTo>
                      <a:pt x="694" y="1237"/>
                    </a:lnTo>
                    <a:lnTo>
                      <a:pt x="694" y="1237"/>
                    </a:lnTo>
                    <a:lnTo>
                      <a:pt x="694" y="1250"/>
                    </a:lnTo>
                    <a:lnTo>
                      <a:pt x="694" y="1251"/>
                    </a:lnTo>
                    <a:lnTo>
                      <a:pt x="694" y="1266"/>
                    </a:lnTo>
                    <a:close/>
                    <a:moveTo>
                      <a:pt x="697" y="1266"/>
                    </a:moveTo>
                    <a:lnTo>
                      <a:pt x="697" y="1251"/>
                    </a:lnTo>
                    <a:lnTo>
                      <a:pt x="698" y="1251"/>
                    </a:lnTo>
                    <a:lnTo>
                      <a:pt x="698" y="1250"/>
                    </a:lnTo>
                    <a:lnTo>
                      <a:pt x="698" y="1250"/>
                    </a:lnTo>
                    <a:lnTo>
                      <a:pt x="697" y="1250"/>
                    </a:lnTo>
                    <a:lnTo>
                      <a:pt x="697" y="1237"/>
                    </a:lnTo>
                    <a:lnTo>
                      <a:pt x="698" y="1237"/>
                    </a:lnTo>
                    <a:lnTo>
                      <a:pt x="698" y="1236"/>
                    </a:lnTo>
                    <a:lnTo>
                      <a:pt x="698" y="1234"/>
                    </a:lnTo>
                    <a:lnTo>
                      <a:pt x="698" y="1234"/>
                    </a:lnTo>
                    <a:lnTo>
                      <a:pt x="698" y="1234"/>
                    </a:lnTo>
                    <a:lnTo>
                      <a:pt x="698" y="1230"/>
                    </a:lnTo>
                    <a:lnTo>
                      <a:pt x="698" y="1229"/>
                    </a:lnTo>
                    <a:lnTo>
                      <a:pt x="698" y="1229"/>
                    </a:lnTo>
                    <a:lnTo>
                      <a:pt x="700" y="1229"/>
                    </a:lnTo>
                    <a:lnTo>
                      <a:pt x="700" y="1231"/>
                    </a:lnTo>
                    <a:lnTo>
                      <a:pt x="700" y="1231"/>
                    </a:lnTo>
                    <a:lnTo>
                      <a:pt x="700" y="1231"/>
                    </a:lnTo>
                    <a:lnTo>
                      <a:pt x="700" y="1233"/>
                    </a:lnTo>
                    <a:lnTo>
                      <a:pt x="700" y="1233"/>
                    </a:lnTo>
                    <a:lnTo>
                      <a:pt x="700" y="1234"/>
                    </a:lnTo>
                    <a:lnTo>
                      <a:pt x="700" y="1234"/>
                    </a:lnTo>
                    <a:lnTo>
                      <a:pt x="700" y="1236"/>
                    </a:lnTo>
                    <a:lnTo>
                      <a:pt x="700" y="1237"/>
                    </a:lnTo>
                    <a:lnTo>
                      <a:pt x="700" y="1237"/>
                    </a:lnTo>
                    <a:lnTo>
                      <a:pt x="701" y="1237"/>
                    </a:lnTo>
                    <a:lnTo>
                      <a:pt x="701" y="1237"/>
                    </a:lnTo>
                    <a:lnTo>
                      <a:pt x="701" y="1237"/>
                    </a:lnTo>
                    <a:lnTo>
                      <a:pt x="701" y="1254"/>
                    </a:lnTo>
                    <a:lnTo>
                      <a:pt x="701" y="1255"/>
                    </a:lnTo>
                    <a:lnTo>
                      <a:pt x="701" y="1266"/>
                    </a:lnTo>
                    <a:lnTo>
                      <a:pt x="697" y="1266"/>
                    </a:lnTo>
                    <a:close/>
                    <a:moveTo>
                      <a:pt x="1872" y="644"/>
                    </a:moveTo>
                    <a:lnTo>
                      <a:pt x="1870" y="644"/>
                    </a:lnTo>
                    <a:lnTo>
                      <a:pt x="1870" y="645"/>
                    </a:lnTo>
                    <a:lnTo>
                      <a:pt x="1859" y="645"/>
                    </a:lnTo>
                    <a:lnTo>
                      <a:pt x="1859" y="606"/>
                    </a:lnTo>
                    <a:lnTo>
                      <a:pt x="1872" y="606"/>
                    </a:lnTo>
                    <a:lnTo>
                      <a:pt x="1872" y="644"/>
                    </a:lnTo>
                    <a:close/>
                    <a:moveTo>
                      <a:pt x="1872" y="596"/>
                    </a:moveTo>
                    <a:lnTo>
                      <a:pt x="1859" y="596"/>
                    </a:lnTo>
                    <a:lnTo>
                      <a:pt x="1859" y="586"/>
                    </a:lnTo>
                    <a:lnTo>
                      <a:pt x="1872" y="586"/>
                    </a:lnTo>
                    <a:lnTo>
                      <a:pt x="1872" y="596"/>
                    </a:lnTo>
                    <a:close/>
                    <a:moveTo>
                      <a:pt x="2029" y="596"/>
                    </a:moveTo>
                    <a:lnTo>
                      <a:pt x="2012" y="596"/>
                    </a:lnTo>
                    <a:lnTo>
                      <a:pt x="2012" y="586"/>
                    </a:lnTo>
                    <a:lnTo>
                      <a:pt x="2029" y="586"/>
                    </a:lnTo>
                    <a:lnTo>
                      <a:pt x="2029" y="596"/>
                    </a:lnTo>
                    <a:close/>
                    <a:moveTo>
                      <a:pt x="2029" y="645"/>
                    </a:moveTo>
                    <a:lnTo>
                      <a:pt x="2028" y="645"/>
                    </a:lnTo>
                    <a:lnTo>
                      <a:pt x="2012" y="645"/>
                    </a:lnTo>
                    <a:lnTo>
                      <a:pt x="2012" y="644"/>
                    </a:lnTo>
                    <a:lnTo>
                      <a:pt x="2012" y="644"/>
                    </a:lnTo>
                    <a:lnTo>
                      <a:pt x="2012" y="606"/>
                    </a:lnTo>
                    <a:lnTo>
                      <a:pt x="2029" y="606"/>
                    </a:lnTo>
                    <a:lnTo>
                      <a:pt x="2029" y="645"/>
                    </a:lnTo>
                    <a:close/>
                    <a:moveTo>
                      <a:pt x="2673" y="1382"/>
                    </a:moveTo>
                    <a:lnTo>
                      <a:pt x="2581" y="1375"/>
                    </a:lnTo>
                    <a:lnTo>
                      <a:pt x="2565" y="1374"/>
                    </a:lnTo>
                    <a:lnTo>
                      <a:pt x="2557" y="1374"/>
                    </a:lnTo>
                    <a:lnTo>
                      <a:pt x="2557" y="1343"/>
                    </a:lnTo>
                    <a:lnTo>
                      <a:pt x="2557" y="1343"/>
                    </a:lnTo>
                    <a:lnTo>
                      <a:pt x="2568" y="1343"/>
                    </a:lnTo>
                    <a:lnTo>
                      <a:pt x="2568" y="1340"/>
                    </a:lnTo>
                    <a:lnTo>
                      <a:pt x="2556" y="1340"/>
                    </a:lnTo>
                    <a:lnTo>
                      <a:pt x="2539" y="1340"/>
                    </a:lnTo>
                    <a:cubicBezTo>
                      <a:pt x="2561" y="1314"/>
                      <a:pt x="2592" y="1294"/>
                      <a:pt x="2625" y="1294"/>
                    </a:cubicBezTo>
                    <a:cubicBezTo>
                      <a:pt x="2684" y="1294"/>
                      <a:pt x="2734" y="1355"/>
                      <a:pt x="2749" y="1403"/>
                    </a:cubicBezTo>
                    <a:lnTo>
                      <a:pt x="2673" y="1403"/>
                    </a:lnTo>
                    <a:lnTo>
                      <a:pt x="2673" y="1382"/>
                    </a:lnTo>
                    <a:close/>
                    <a:moveTo>
                      <a:pt x="3241" y="1364"/>
                    </a:moveTo>
                    <a:lnTo>
                      <a:pt x="3478" y="1364"/>
                    </a:lnTo>
                    <a:lnTo>
                      <a:pt x="3478" y="1403"/>
                    </a:lnTo>
                    <a:lnTo>
                      <a:pt x="3240" y="1403"/>
                    </a:lnTo>
                    <a:lnTo>
                      <a:pt x="3241" y="1364"/>
                    </a:lnTo>
                    <a:close/>
                    <a:moveTo>
                      <a:pt x="3559" y="521"/>
                    </a:moveTo>
                    <a:lnTo>
                      <a:pt x="3559" y="444"/>
                    </a:lnTo>
                    <a:lnTo>
                      <a:pt x="3559" y="433"/>
                    </a:lnTo>
                    <a:lnTo>
                      <a:pt x="3576" y="423"/>
                    </a:lnTo>
                    <a:lnTo>
                      <a:pt x="3576" y="521"/>
                    </a:lnTo>
                    <a:lnTo>
                      <a:pt x="3559" y="521"/>
                    </a:lnTo>
                    <a:close/>
                    <a:moveTo>
                      <a:pt x="3654" y="521"/>
                    </a:moveTo>
                    <a:lnTo>
                      <a:pt x="3654" y="422"/>
                    </a:lnTo>
                    <a:lnTo>
                      <a:pt x="3667" y="433"/>
                    </a:lnTo>
                    <a:lnTo>
                      <a:pt x="3667" y="443"/>
                    </a:lnTo>
                    <a:lnTo>
                      <a:pt x="3669" y="521"/>
                    </a:lnTo>
                    <a:lnTo>
                      <a:pt x="3654" y="521"/>
                    </a:lnTo>
                    <a:close/>
                    <a:moveTo>
                      <a:pt x="3830" y="520"/>
                    </a:moveTo>
                    <a:lnTo>
                      <a:pt x="3829" y="444"/>
                    </a:lnTo>
                    <a:lnTo>
                      <a:pt x="3829" y="432"/>
                    </a:lnTo>
                    <a:lnTo>
                      <a:pt x="3849" y="422"/>
                    </a:lnTo>
                    <a:lnTo>
                      <a:pt x="3850" y="520"/>
                    </a:lnTo>
                    <a:lnTo>
                      <a:pt x="3830" y="520"/>
                    </a:lnTo>
                    <a:close/>
                    <a:moveTo>
                      <a:pt x="3929" y="520"/>
                    </a:moveTo>
                    <a:lnTo>
                      <a:pt x="3928" y="421"/>
                    </a:lnTo>
                    <a:lnTo>
                      <a:pt x="3939" y="432"/>
                    </a:lnTo>
                    <a:lnTo>
                      <a:pt x="3939" y="442"/>
                    </a:lnTo>
                    <a:lnTo>
                      <a:pt x="3941" y="520"/>
                    </a:lnTo>
                    <a:lnTo>
                      <a:pt x="3929" y="520"/>
                    </a:lnTo>
                    <a:close/>
                    <a:moveTo>
                      <a:pt x="4187" y="1298"/>
                    </a:moveTo>
                    <a:lnTo>
                      <a:pt x="4186" y="1399"/>
                    </a:lnTo>
                    <a:lnTo>
                      <a:pt x="4151" y="1399"/>
                    </a:lnTo>
                    <a:lnTo>
                      <a:pt x="4148" y="1289"/>
                    </a:lnTo>
                    <a:lnTo>
                      <a:pt x="4131" y="1289"/>
                    </a:lnTo>
                    <a:lnTo>
                      <a:pt x="4137" y="1286"/>
                    </a:lnTo>
                    <a:lnTo>
                      <a:pt x="4138" y="1286"/>
                    </a:lnTo>
                    <a:lnTo>
                      <a:pt x="4182" y="1286"/>
                    </a:lnTo>
                    <a:lnTo>
                      <a:pt x="4191" y="1298"/>
                    </a:lnTo>
                    <a:lnTo>
                      <a:pt x="4187" y="1298"/>
                    </a:lnTo>
                    <a:close/>
                    <a:moveTo>
                      <a:pt x="4395" y="1390"/>
                    </a:moveTo>
                    <a:lnTo>
                      <a:pt x="4395" y="1392"/>
                    </a:lnTo>
                    <a:lnTo>
                      <a:pt x="4350" y="1390"/>
                    </a:lnTo>
                    <a:lnTo>
                      <a:pt x="4349" y="1392"/>
                    </a:lnTo>
                    <a:lnTo>
                      <a:pt x="4349" y="1392"/>
                    </a:lnTo>
                    <a:lnTo>
                      <a:pt x="4347" y="1392"/>
                    </a:lnTo>
                    <a:lnTo>
                      <a:pt x="4346" y="1392"/>
                    </a:lnTo>
                    <a:lnTo>
                      <a:pt x="4353" y="1399"/>
                    </a:lnTo>
                    <a:lnTo>
                      <a:pt x="4311" y="1399"/>
                    </a:lnTo>
                    <a:lnTo>
                      <a:pt x="4320" y="1392"/>
                    </a:lnTo>
                    <a:lnTo>
                      <a:pt x="4320" y="1390"/>
                    </a:lnTo>
                    <a:lnTo>
                      <a:pt x="4262" y="1392"/>
                    </a:lnTo>
                    <a:lnTo>
                      <a:pt x="4262" y="1390"/>
                    </a:lnTo>
                    <a:lnTo>
                      <a:pt x="4262" y="1316"/>
                    </a:lnTo>
                    <a:lnTo>
                      <a:pt x="4261" y="1314"/>
                    </a:lnTo>
                    <a:lnTo>
                      <a:pt x="4278" y="1294"/>
                    </a:lnTo>
                    <a:lnTo>
                      <a:pt x="4329" y="1294"/>
                    </a:lnTo>
                    <a:lnTo>
                      <a:pt x="4379" y="1294"/>
                    </a:lnTo>
                    <a:lnTo>
                      <a:pt x="4398" y="1314"/>
                    </a:lnTo>
                    <a:lnTo>
                      <a:pt x="4395" y="1316"/>
                    </a:lnTo>
                    <a:lnTo>
                      <a:pt x="4395" y="1390"/>
                    </a:lnTo>
                    <a:close/>
                    <a:moveTo>
                      <a:pt x="4744" y="1339"/>
                    </a:moveTo>
                    <a:lnTo>
                      <a:pt x="4743" y="1339"/>
                    </a:lnTo>
                    <a:lnTo>
                      <a:pt x="4742" y="1339"/>
                    </a:lnTo>
                    <a:lnTo>
                      <a:pt x="4740" y="1339"/>
                    </a:lnTo>
                    <a:lnTo>
                      <a:pt x="4740" y="1339"/>
                    </a:lnTo>
                    <a:lnTo>
                      <a:pt x="4739" y="1339"/>
                    </a:lnTo>
                    <a:lnTo>
                      <a:pt x="4739" y="1339"/>
                    </a:lnTo>
                    <a:lnTo>
                      <a:pt x="4739" y="1339"/>
                    </a:lnTo>
                    <a:lnTo>
                      <a:pt x="4739" y="1339"/>
                    </a:lnTo>
                    <a:lnTo>
                      <a:pt x="4737" y="1339"/>
                    </a:lnTo>
                    <a:lnTo>
                      <a:pt x="4737" y="1339"/>
                    </a:lnTo>
                    <a:lnTo>
                      <a:pt x="4736" y="1339"/>
                    </a:lnTo>
                    <a:lnTo>
                      <a:pt x="4736" y="1339"/>
                    </a:lnTo>
                    <a:lnTo>
                      <a:pt x="4733" y="1339"/>
                    </a:lnTo>
                    <a:lnTo>
                      <a:pt x="4732" y="1339"/>
                    </a:lnTo>
                    <a:lnTo>
                      <a:pt x="4732" y="1339"/>
                    </a:lnTo>
                    <a:lnTo>
                      <a:pt x="4731" y="1339"/>
                    </a:lnTo>
                    <a:lnTo>
                      <a:pt x="4731" y="1339"/>
                    </a:lnTo>
                    <a:lnTo>
                      <a:pt x="4731" y="1339"/>
                    </a:lnTo>
                    <a:lnTo>
                      <a:pt x="4729" y="1339"/>
                    </a:lnTo>
                    <a:lnTo>
                      <a:pt x="4729" y="1339"/>
                    </a:lnTo>
                    <a:lnTo>
                      <a:pt x="4728" y="1339"/>
                    </a:lnTo>
                    <a:lnTo>
                      <a:pt x="4728" y="1339"/>
                    </a:lnTo>
                    <a:lnTo>
                      <a:pt x="4728" y="1339"/>
                    </a:lnTo>
                    <a:lnTo>
                      <a:pt x="4726" y="1339"/>
                    </a:lnTo>
                    <a:lnTo>
                      <a:pt x="4722" y="1339"/>
                    </a:lnTo>
                    <a:lnTo>
                      <a:pt x="4722" y="1339"/>
                    </a:lnTo>
                    <a:lnTo>
                      <a:pt x="4721" y="1339"/>
                    </a:lnTo>
                    <a:lnTo>
                      <a:pt x="4721" y="1339"/>
                    </a:lnTo>
                    <a:lnTo>
                      <a:pt x="4721" y="1339"/>
                    </a:lnTo>
                    <a:lnTo>
                      <a:pt x="4719" y="1339"/>
                    </a:lnTo>
                    <a:lnTo>
                      <a:pt x="4719" y="1337"/>
                    </a:lnTo>
                    <a:lnTo>
                      <a:pt x="4718" y="1337"/>
                    </a:lnTo>
                    <a:lnTo>
                      <a:pt x="4714" y="1339"/>
                    </a:lnTo>
                    <a:lnTo>
                      <a:pt x="4714" y="1329"/>
                    </a:lnTo>
                    <a:lnTo>
                      <a:pt x="4714" y="1329"/>
                    </a:lnTo>
                    <a:lnTo>
                      <a:pt x="4714" y="1329"/>
                    </a:lnTo>
                    <a:lnTo>
                      <a:pt x="4712" y="1329"/>
                    </a:lnTo>
                    <a:lnTo>
                      <a:pt x="4710" y="1329"/>
                    </a:lnTo>
                    <a:lnTo>
                      <a:pt x="4707" y="1329"/>
                    </a:lnTo>
                    <a:lnTo>
                      <a:pt x="4704" y="1329"/>
                    </a:lnTo>
                    <a:lnTo>
                      <a:pt x="4692" y="1329"/>
                    </a:lnTo>
                    <a:lnTo>
                      <a:pt x="4692" y="1301"/>
                    </a:lnTo>
                    <a:lnTo>
                      <a:pt x="4731" y="1301"/>
                    </a:lnTo>
                    <a:lnTo>
                      <a:pt x="4731" y="1301"/>
                    </a:lnTo>
                    <a:lnTo>
                      <a:pt x="4743" y="1301"/>
                    </a:lnTo>
                    <a:lnTo>
                      <a:pt x="4743" y="1339"/>
                    </a:lnTo>
                    <a:lnTo>
                      <a:pt x="4744" y="1339"/>
                    </a:lnTo>
                    <a:close/>
                    <a:moveTo>
                      <a:pt x="4744" y="1287"/>
                    </a:moveTo>
                    <a:lnTo>
                      <a:pt x="4732" y="1287"/>
                    </a:lnTo>
                    <a:lnTo>
                      <a:pt x="4693" y="1287"/>
                    </a:lnTo>
                    <a:lnTo>
                      <a:pt x="4693" y="1245"/>
                    </a:lnTo>
                    <a:lnTo>
                      <a:pt x="4732" y="1245"/>
                    </a:lnTo>
                    <a:lnTo>
                      <a:pt x="4732" y="1245"/>
                    </a:lnTo>
                    <a:lnTo>
                      <a:pt x="4744" y="1245"/>
                    </a:lnTo>
                    <a:lnTo>
                      <a:pt x="4744" y="1245"/>
                    </a:lnTo>
                    <a:lnTo>
                      <a:pt x="4744" y="1287"/>
                    </a:lnTo>
                    <a:close/>
                    <a:moveTo>
                      <a:pt x="4744" y="1229"/>
                    </a:moveTo>
                    <a:lnTo>
                      <a:pt x="4732" y="1229"/>
                    </a:lnTo>
                    <a:lnTo>
                      <a:pt x="4693" y="1229"/>
                    </a:lnTo>
                    <a:lnTo>
                      <a:pt x="4693" y="1190"/>
                    </a:lnTo>
                    <a:lnTo>
                      <a:pt x="4731" y="1190"/>
                    </a:lnTo>
                    <a:lnTo>
                      <a:pt x="4731" y="1192"/>
                    </a:lnTo>
                    <a:lnTo>
                      <a:pt x="4732" y="1192"/>
                    </a:lnTo>
                    <a:lnTo>
                      <a:pt x="4737" y="1199"/>
                    </a:lnTo>
                    <a:lnTo>
                      <a:pt x="4744" y="1205"/>
                    </a:lnTo>
                    <a:lnTo>
                      <a:pt x="4744" y="1229"/>
                    </a:lnTo>
                    <a:close/>
                    <a:moveTo>
                      <a:pt x="4804" y="1337"/>
                    </a:moveTo>
                    <a:lnTo>
                      <a:pt x="4803" y="1337"/>
                    </a:lnTo>
                    <a:lnTo>
                      <a:pt x="4803" y="1339"/>
                    </a:lnTo>
                    <a:lnTo>
                      <a:pt x="4803" y="1339"/>
                    </a:lnTo>
                    <a:lnTo>
                      <a:pt x="4804" y="1339"/>
                    </a:lnTo>
                    <a:lnTo>
                      <a:pt x="4804" y="1343"/>
                    </a:lnTo>
                    <a:lnTo>
                      <a:pt x="4800" y="1343"/>
                    </a:lnTo>
                    <a:lnTo>
                      <a:pt x="4800" y="1339"/>
                    </a:lnTo>
                    <a:lnTo>
                      <a:pt x="4800" y="1339"/>
                    </a:lnTo>
                    <a:lnTo>
                      <a:pt x="4802" y="1339"/>
                    </a:lnTo>
                    <a:lnTo>
                      <a:pt x="4800" y="1339"/>
                    </a:lnTo>
                    <a:lnTo>
                      <a:pt x="4800" y="1337"/>
                    </a:lnTo>
                    <a:lnTo>
                      <a:pt x="4799" y="1337"/>
                    </a:lnTo>
                    <a:lnTo>
                      <a:pt x="4799" y="1337"/>
                    </a:lnTo>
                    <a:lnTo>
                      <a:pt x="4797" y="1337"/>
                    </a:lnTo>
                    <a:lnTo>
                      <a:pt x="4797" y="1337"/>
                    </a:lnTo>
                    <a:lnTo>
                      <a:pt x="4796" y="1337"/>
                    </a:lnTo>
                    <a:lnTo>
                      <a:pt x="4796" y="1337"/>
                    </a:lnTo>
                    <a:lnTo>
                      <a:pt x="4795" y="1337"/>
                    </a:lnTo>
                    <a:lnTo>
                      <a:pt x="4795" y="1337"/>
                    </a:lnTo>
                    <a:lnTo>
                      <a:pt x="4793" y="1337"/>
                    </a:lnTo>
                    <a:lnTo>
                      <a:pt x="4793" y="1337"/>
                    </a:lnTo>
                    <a:lnTo>
                      <a:pt x="4793" y="1339"/>
                    </a:lnTo>
                    <a:lnTo>
                      <a:pt x="4789" y="1339"/>
                    </a:lnTo>
                    <a:lnTo>
                      <a:pt x="4788" y="1339"/>
                    </a:lnTo>
                    <a:lnTo>
                      <a:pt x="4788" y="1339"/>
                    </a:lnTo>
                    <a:lnTo>
                      <a:pt x="4786" y="1339"/>
                    </a:lnTo>
                    <a:lnTo>
                      <a:pt x="4786" y="1339"/>
                    </a:lnTo>
                    <a:lnTo>
                      <a:pt x="4786" y="1339"/>
                    </a:lnTo>
                    <a:lnTo>
                      <a:pt x="4786" y="1339"/>
                    </a:lnTo>
                    <a:lnTo>
                      <a:pt x="4785" y="1339"/>
                    </a:lnTo>
                    <a:lnTo>
                      <a:pt x="4781" y="1339"/>
                    </a:lnTo>
                    <a:lnTo>
                      <a:pt x="4779" y="1339"/>
                    </a:lnTo>
                    <a:lnTo>
                      <a:pt x="4779" y="1339"/>
                    </a:lnTo>
                    <a:lnTo>
                      <a:pt x="4778" y="1339"/>
                    </a:lnTo>
                    <a:lnTo>
                      <a:pt x="4778" y="1339"/>
                    </a:lnTo>
                    <a:lnTo>
                      <a:pt x="4778" y="1339"/>
                    </a:lnTo>
                    <a:lnTo>
                      <a:pt x="4778" y="1339"/>
                    </a:lnTo>
                    <a:lnTo>
                      <a:pt x="4776" y="1339"/>
                    </a:lnTo>
                    <a:lnTo>
                      <a:pt x="4775" y="1339"/>
                    </a:lnTo>
                    <a:lnTo>
                      <a:pt x="4775" y="1339"/>
                    </a:lnTo>
                    <a:lnTo>
                      <a:pt x="4774" y="1339"/>
                    </a:lnTo>
                    <a:lnTo>
                      <a:pt x="4772" y="1339"/>
                    </a:lnTo>
                    <a:lnTo>
                      <a:pt x="4771" y="1339"/>
                    </a:lnTo>
                    <a:lnTo>
                      <a:pt x="4771" y="1339"/>
                    </a:lnTo>
                    <a:lnTo>
                      <a:pt x="4770" y="1339"/>
                    </a:lnTo>
                    <a:lnTo>
                      <a:pt x="4770" y="1339"/>
                    </a:lnTo>
                    <a:lnTo>
                      <a:pt x="4768" y="1339"/>
                    </a:lnTo>
                    <a:lnTo>
                      <a:pt x="4768" y="1339"/>
                    </a:lnTo>
                    <a:lnTo>
                      <a:pt x="4767" y="1339"/>
                    </a:lnTo>
                    <a:lnTo>
                      <a:pt x="4767" y="1339"/>
                    </a:lnTo>
                    <a:lnTo>
                      <a:pt x="4767" y="1301"/>
                    </a:lnTo>
                    <a:lnTo>
                      <a:pt x="4803" y="1301"/>
                    </a:lnTo>
                    <a:lnTo>
                      <a:pt x="4804" y="1337"/>
                    </a:lnTo>
                    <a:close/>
                    <a:moveTo>
                      <a:pt x="4804" y="1287"/>
                    </a:moveTo>
                    <a:lnTo>
                      <a:pt x="4767" y="1287"/>
                    </a:lnTo>
                    <a:lnTo>
                      <a:pt x="4767" y="1245"/>
                    </a:lnTo>
                    <a:lnTo>
                      <a:pt x="4804" y="1245"/>
                    </a:lnTo>
                    <a:lnTo>
                      <a:pt x="4804" y="1287"/>
                    </a:lnTo>
                    <a:close/>
                    <a:moveTo>
                      <a:pt x="4767" y="1229"/>
                    </a:moveTo>
                    <a:lnTo>
                      <a:pt x="4767" y="1209"/>
                    </a:lnTo>
                    <a:lnTo>
                      <a:pt x="4771" y="1209"/>
                    </a:lnTo>
                    <a:lnTo>
                      <a:pt x="4771" y="1209"/>
                    </a:lnTo>
                    <a:lnTo>
                      <a:pt x="4779" y="1205"/>
                    </a:lnTo>
                    <a:lnTo>
                      <a:pt x="4779" y="1205"/>
                    </a:lnTo>
                    <a:lnTo>
                      <a:pt x="4788" y="1199"/>
                    </a:lnTo>
                    <a:lnTo>
                      <a:pt x="4793" y="1192"/>
                    </a:lnTo>
                    <a:lnTo>
                      <a:pt x="4793" y="1191"/>
                    </a:lnTo>
                    <a:lnTo>
                      <a:pt x="4804" y="1191"/>
                    </a:lnTo>
                    <a:lnTo>
                      <a:pt x="4804" y="1229"/>
                    </a:lnTo>
                    <a:lnTo>
                      <a:pt x="4767" y="1229"/>
                    </a:lnTo>
                    <a:close/>
                    <a:moveTo>
                      <a:pt x="4818" y="1191"/>
                    </a:moveTo>
                    <a:lnTo>
                      <a:pt x="4848" y="1191"/>
                    </a:lnTo>
                    <a:lnTo>
                      <a:pt x="4848" y="1230"/>
                    </a:lnTo>
                    <a:lnTo>
                      <a:pt x="4818" y="1229"/>
                    </a:lnTo>
                    <a:lnTo>
                      <a:pt x="4818" y="1191"/>
                    </a:lnTo>
                    <a:close/>
                    <a:moveTo>
                      <a:pt x="4818" y="1245"/>
                    </a:moveTo>
                    <a:lnTo>
                      <a:pt x="4848" y="1247"/>
                    </a:lnTo>
                    <a:lnTo>
                      <a:pt x="4848" y="1287"/>
                    </a:lnTo>
                    <a:lnTo>
                      <a:pt x="4818" y="1287"/>
                    </a:lnTo>
                    <a:lnTo>
                      <a:pt x="4818" y="1245"/>
                    </a:lnTo>
                    <a:close/>
                    <a:moveTo>
                      <a:pt x="4848" y="1339"/>
                    </a:moveTo>
                    <a:lnTo>
                      <a:pt x="4848" y="1344"/>
                    </a:lnTo>
                    <a:lnTo>
                      <a:pt x="4845" y="1344"/>
                    </a:lnTo>
                    <a:lnTo>
                      <a:pt x="4845" y="1339"/>
                    </a:lnTo>
                    <a:lnTo>
                      <a:pt x="4845" y="1339"/>
                    </a:lnTo>
                    <a:lnTo>
                      <a:pt x="4845" y="1339"/>
                    </a:lnTo>
                    <a:lnTo>
                      <a:pt x="4846" y="1339"/>
                    </a:lnTo>
                    <a:lnTo>
                      <a:pt x="4845" y="1337"/>
                    </a:lnTo>
                    <a:lnTo>
                      <a:pt x="4845" y="1337"/>
                    </a:lnTo>
                    <a:lnTo>
                      <a:pt x="4843" y="1337"/>
                    </a:lnTo>
                    <a:lnTo>
                      <a:pt x="4843" y="1337"/>
                    </a:lnTo>
                    <a:lnTo>
                      <a:pt x="4842" y="1337"/>
                    </a:lnTo>
                    <a:lnTo>
                      <a:pt x="4842" y="1337"/>
                    </a:lnTo>
                    <a:lnTo>
                      <a:pt x="4841" y="1337"/>
                    </a:lnTo>
                    <a:lnTo>
                      <a:pt x="4841" y="1337"/>
                    </a:lnTo>
                    <a:lnTo>
                      <a:pt x="4839" y="1337"/>
                    </a:lnTo>
                    <a:lnTo>
                      <a:pt x="4839" y="1337"/>
                    </a:lnTo>
                    <a:lnTo>
                      <a:pt x="4838" y="1337"/>
                    </a:lnTo>
                    <a:lnTo>
                      <a:pt x="4838" y="1337"/>
                    </a:lnTo>
                    <a:lnTo>
                      <a:pt x="4836" y="1339"/>
                    </a:lnTo>
                    <a:lnTo>
                      <a:pt x="4838" y="1339"/>
                    </a:lnTo>
                    <a:lnTo>
                      <a:pt x="4838" y="1339"/>
                    </a:lnTo>
                    <a:lnTo>
                      <a:pt x="4838" y="1339"/>
                    </a:lnTo>
                    <a:lnTo>
                      <a:pt x="4838" y="1344"/>
                    </a:lnTo>
                    <a:lnTo>
                      <a:pt x="4836" y="1344"/>
                    </a:lnTo>
                    <a:lnTo>
                      <a:pt x="4836" y="1343"/>
                    </a:lnTo>
                    <a:lnTo>
                      <a:pt x="4835" y="1343"/>
                    </a:lnTo>
                    <a:lnTo>
                      <a:pt x="4822" y="1343"/>
                    </a:lnTo>
                    <a:lnTo>
                      <a:pt x="4822" y="1340"/>
                    </a:lnTo>
                    <a:lnTo>
                      <a:pt x="4822" y="1340"/>
                    </a:lnTo>
                    <a:lnTo>
                      <a:pt x="4824" y="1339"/>
                    </a:lnTo>
                    <a:lnTo>
                      <a:pt x="4824" y="1339"/>
                    </a:lnTo>
                    <a:lnTo>
                      <a:pt x="4824" y="1339"/>
                    </a:lnTo>
                    <a:lnTo>
                      <a:pt x="4822" y="1339"/>
                    </a:lnTo>
                    <a:lnTo>
                      <a:pt x="4822" y="1339"/>
                    </a:lnTo>
                    <a:lnTo>
                      <a:pt x="4821" y="1339"/>
                    </a:lnTo>
                    <a:lnTo>
                      <a:pt x="4821" y="1339"/>
                    </a:lnTo>
                    <a:lnTo>
                      <a:pt x="4820" y="1339"/>
                    </a:lnTo>
                    <a:lnTo>
                      <a:pt x="4820" y="1339"/>
                    </a:lnTo>
                    <a:lnTo>
                      <a:pt x="4818" y="1339"/>
                    </a:lnTo>
                    <a:lnTo>
                      <a:pt x="4818" y="1301"/>
                    </a:lnTo>
                    <a:lnTo>
                      <a:pt x="4848" y="1301"/>
                    </a:lnTo>
                    <a:lnTo>
                      <a:pt x="4848" y="1339"/>
                    </a:lnTo>
                    <a:lnTo>
                      <a:pt x="4846" y="1339"/>
                    </a:lnTo>
                    <a:lnTo>
                      <a:pt x="4848" y="1339"/>
                    </a:lnTo>
                    <a:close/>
                    <a:moveTo>
                      <a:pt x="4885" y="1191"/>
                    </a:moveTo>
                    <a:lnTo>
                      <a:pt x="4920" y="1191"/>
                    </a:lnTo>
                    <a:lnTo>
                      <a:pt x="4920" y="1230"/>
                    </a:lnTo>
                    <a:lnTo>
                      <a:pt x="4885" y="1230"/>
                    </a:lnTo>
                    <a:lnTo>
                      <a:pt x="4885" y="1191"/>
                    </a:lnTo>
                    <a:close/>
                    <a:moveTo>
                      <a:pt x="4885" y="1247"/>
                    </a:moveTo>
                    <a:lnTo>
                      <a:pt x="4920" y="1247"/>
                    </a:lnTo>
                    <a:lnTo>
                      <a:pt x="4920" y="1287"/>
                    </a:lnTo>
                    <a:lnTo>
                      <a:pt x="4885" y="1287"/>
                    </a:lnTo>
                    <a:lnTo>
                      <a:pt x="4885" y="1247"/>
                    </a:lnTo>
                    <a:close/>
                    <a:moveTo>
                      <a:pt x="4885" y="1344"/>
                    </a:moveTo>
                    <a:lnTo>
                      <a:pt x="4885" y="1301"/>
                    </a:lnTo>
                    <a:lnTo>
                      <a:pt x="4920" y="1301"/>
                    </a:lnTo>
                    <a:lnTo>
                      <a:pt x="4920" y="1344"/>
                    </a:lnTo>
                    <a:lnTo>
                      <a:pt x="4885" y="1344"/>
                    </a:lnTo>
                    <a:close/>
                    <a:moveTo>
                      <a:pt x="5112" y="1401"/>
                    </a:moveTo>
                    <a:lnTo>
                      <a:pt x="5090" y="1401"/>
                    </a:lnTo>
                    <a:lnTo>
                      <a:pt x="5090" y="1386"/>
                    </a:lnTo>
                    <a:lnTo>
                      <a:pt x="5112" y="1386"/>
                    </a:lnTo>
                    <a:lnTo>
                      <a:pt x="5112" y="1401"/>
                    </a:lnTo>
                    <a:close/>
                    <a:moveTo>
                      <a:pt x="5887" y="1403"/>
                    </a:moveTo>
                    <a:lnTo>
                      <a:pt x="5922" y="1388"/>
                    </a:lnTo>
                    <a:lnTo>
                      <a:pt x="5945" y="1388"/>
                    </a:lnTo>
                    <a:lnTo>
                      <a:pt x="5945" y="1403"/>
                    </a:lnTo>
                    <a:lnTo>
                      <a:pt x="5887" y="140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7" name="ï$ľîḓé"/>
              <p:cNvSpPr/>
              <p:nvPr/>
            </p:nvSpPr>
            <p:spPr bwMode="auto">
              <a:xfrm>
                <a:off x="7812088" y="4125913"/>
                <a:ext cx="2227262" cy="687387"/>
              </a:xfrm>
              <a:custGeom>
                <a:avLst/>
                <a:gdLst>
                  <a:gd name="T0" fmla="*/ 5996 w 6189"/>
                  <a:gd name="T1" fmla="*/ 939 h 1908"/>
                  <a:gd name="T2" fmla="*/ 5848 w 6189"/>
                  <a:gd name="T3" fmla="*/ 580 h 1908"/>
                  <a:gd name="T4" fmla="*/ 5507 w 6189"/>
                  <a:gd name="T5" fmla="*/ 585 h 1908"/>
                  <a:gd name="T6" fmla="*/ 5346 w 6189"/>
                  <a:gd name="T7" fmla="*/ 1444 h 1908"/>
                  <a:gd name="T8" fmla="*/ 5284 w 6189"/>
                  <a:gd name="T9" fmla="*/ 609 h 1908"/>
                  <a:gd name="T10" fmla="*/ 5026 w 6189"/>
                  <a:gd name="T11" fmla="*/ 995 h 1908"/>
                  <a:gd name="T12" fmla="*/ 4636 w 6189"/>
                  <a:gd name="T13" fmla="*/ 165 h 1908"/>
                  <a:gd name="T14" fmla="*/ 4360 w 6189"/>
                  <a:gd name="T15" fmla="*/ 162 h 1908"/>
                  <a:gd name="T16" fmla="*/ 4286 w 6189"/>
                  <a:gd name="T17" fmla="*/ 595 h 1908"/>
                  <a:gd name="T18" fmla="*/ 4246 w 6189"/>
                  <a:gd name="T19" fmla="*/ 549 h 1908"/>
                  <a:gd name="T20" fmla="*/ 4156 w 6189"/>
                  <a:gd name="T21" fmla="*/ 563 h 1908"/>
                  <a:gd name="T22" fmla="*/ 4112 w 6189"/>
                  <a:gd name="T23" fmla="*/ 975 h 1908"/>
                  <a:gd name="T24" fmla="*/ 4044 w 6189"/>
                  <a:gd name="T25" fmla="*/ 1307 h 1908"/>
                  <a:gd name="T26" fmla="*/ 3856 w 6189"/>
                  <a:gd name="T27" fmla="*/ 939 h 1908"/>
                  <a:gd name="T28" fmla="*/ 3865 w 6189"/>
                  <a:gd name="T29" fmla="*/ 665 h 1908"/>
                  <a:gd name="T30" fmla="*/ 3755 w 6189"/>
                  <a:gd name="T31" fmla="*/ 450 h 1908"/>
                  <a:gd name="T32" fmla="*/ 3550 w 6189"/>
                  <a:gd name="T33" fmla="*/ 666 h 1908"/>
                  <a:gd name="T34" fmla="*/ 3560 w 6189"/>
                  <a:gd name="T35" fmla="*/ 941 h 1908"/>
                  <a:gd name="T36" fmla="*/ 3511 w 6189"/>
                  <a:gd name="T37" fmla="*/ 1640 h 1908"/>
                  <a:gd name="T38" fmla="*/ 3481 w 6189"/>
                  <a:gd name="T39" fmla="*/ 642 h 1908"/>
                  <a:gd name="T40" fmla="*/ 3447 w 6189"/>
                  <a:gd name="T41" fmla="*/ 635 h 1908"/>
                  <a:gd name="T42" fmla="*/ 3382 w 6189"/>
                  <a:gd name="T43" fmla="*/ 640 h 1908"/>
                  <a:gd name="T44" fmla="*/ 3337 w 6189"/>
                  <a:gd name="T45" fmla="*/ 1265 h 1908"/>
                  <a:gd name="T46" fmla="*/ 3184 w 6189"/>
                  <a:gd name="T47" fmla="*/ 1347 h 1908"/>
                  <a:gd name="T48" fmla="*/ 3134 w 6189"/>
                  <a:gd name="T49" fmla="*/ 1187 h 1908"/>
                  <a:gd name="T50" fmla="*/ 3095 w 6189"/>
                  <a:gd name="T51" fmla="*/ 1187 h 1908"/>
                  <a:gd name="T52" fmla="*/ 3011 w 6189"/>
                  <a:gd name="T53" fmla="*/ 1300 h 1908"/>
                  <a:gd name="T54" fmla="*/ 2978 w 6189"/>
                  <a:gd name="T55" fmla="*/ 1274 h 1908"/>
                  <a:gd name="T56" fmla="*/ 2818 w 6189"/>
                  <a:gd name="T57" fmla="*/ 1529 h 1908"/>
                  <a:gd name="T58" fmla="*/ 2766 w 6189"/>
                  <a:gd name="T59" fmla="*/ 362 h 1908"/>
                  <a:gd name="T60" fmla="*/ 2643 w 6189"/>
                  <a:gd name="T61" fmla="*/ 314 h 1908"/>
                  <a:gd name="T62" fmla="*/ 2618 w 6189"/>
                  <a:gd name="T63" fmla="*/ 382 h 1908"/>
                  <a:gd name="T64" fmla="*/ 2567 w 6189"/>
                  <a:gd name="T65" fmla="*/ 1130 h 1908"/>
                  <a:gd name="T66" fmla="*/ 2554 w 6189"/>
                  <a:gd name="T67" fmla="*/ 1150 h 1908"/>
                  <a:gd name="T68" fmla="*/ 2542 w 6189"/>
                  <a:gd name="T69" fmla="*/ 808 h 1908"/>
                  <a:gd name="T70" fmla="*/ 2374 w 6189"/>
                  <a:gd name="T71" fmla="*/ 644 h 1908"/>
                  <a:gd name="T72" fmla="*/ 2277 w 6189"/>
                  <a:gd name="T73" fmla="*/ 840 h 1908"/>
                  <a:gd name="T74" fmla="*/ 2051 w 6189"/>
                  <a:gd name="T75" fmla="*/ 1326 h 1908"/>
                  <a:gd name="T76" fmla="*/ 1760 w 6189"/>
                  <a:gd name="T77" fmla="*/ 1418 h 1908"/>
                  <a:gd name="T78" fmla="*/ 1548 w 6189"/>
                  <a:gd name="T79" fmla="*/ 184 h 1908"/>
                  <a:gd name="T80" fmla="*/ 1353 w 6189"/>
                  <a:gd name="T81" fmla="*/ 45 h 1908"/>
                  <a:gd name="T82" fmla="*/ 1310 w 6189"/>
                  <a:gd name="T83" fmla="*/ 1202 h 1908"/>
                  <a:gd name="T84" fmla="*/ 1221 w 6189"/>
                  <a:gd name="T85" fmla="*/ 846 h 1908"/>
                  <a:gd name="T86" fmla="*/ 1196 w 6189"/>
                  <a:gd name="T87" fmla="*/ 616 h 1908"/>
                  <a:gd name="T88" fmla="*/ 1171 w 6189"/>
                  <a:gd name="T89" fmla="*/ 482 h 1908"/>
                  <a:gd name="T90" fmla="*/ 1157 w 6189"/>
                  <a:gd name="T91" fmla="*/ 414 h 1908"/>
                  <a:gd name="T92" fmla="*/ 959 w 6189"/>
                  <a:gd name="T93" fmla="*/ 413 h 1908"/>
                  <a:gd name="T94" fmla="*/ 946 w 6189"/>
                  <a:gd name="T95" fmla="*/ 481 h 1908"/>
                  <a:gd name="T96" fmla="*/ 917 w 6189"/>
                  <a:gd name="T97" fmla="*/ 631 h 1908"/>
                  <a:gd name="T98" fmla="*/ 895 w 6189"/>
                  <a:gd name="T99" fmla="*/ 850 h 1908"/>
                  <a:gd name="T100" fmla="*/ 463 w 6189"/>
                  <a:gd name="T101" fmla="*/ 1248 h 1908"/>
                  <a:gd name="T102" fmla="*/ 427 w 6189"/>
                  <a:gd name="T103" fmla="*/ 1143 h 1908"/>
                  <a:gd name="T104" fmla="*/ 399 w 6189"/>
                  <a:gd name="T105" fmla="*/ 1097 h 1908"/>
                  <a:gd name="T106" fmla="*/ 318 w 6189"/>
                  <a:gd name="T107" fmla="*/ 1073 h 1908"/>
                  <a:gd name="T108" fmla="*/ 314 w 6189"/>
                  <a:gd name="T109" fmla="*/ 1037 h 1908"/>
                  <a:gd name="T110" fmla="*/ 155 w 6189"/>
                  <a:gd name="T111" fmla="*/ 1141 h 1908"/>
                  <a:gd name="T112" fmla="*/ 115 w 6189"/>
                  <a:gd name="T113" fmla="*/ 1248 h 1908"/>
                  <a:gd name="T114" fmla="*/ 87 w 6189"/>
                  <a:gd name="T115" fmla="*/ 1311 h 1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189" h="1908">
                    <a:moveTo>
                      <a:pt x="6188" y="1885"/>
                    </a:moveTo>
                    <a:lnTo>
                      <a:pt x="6188" y="922"/>
                    </a:lnTo>
                    <a:lnTo>
                      <a:pt x="6156" y="915"/>
                    </a:lnTo>
                    <a:lnTo>
                      <a:pt x="6021" y="915"/>
                    </a:lnTo>
                    <a:lnTo>
                      <a:pt x="6000" y="920"/>
                    </a:lnTo>
                    <a:lnTo>
                      <a:pt x="5998" y="922"/>
                    </a:lnTo>
                    <a:lnTo>
                      <a:pt x="5998" y="936"/>
                    </a:lnTo>
                    <a:lnTo>
                      <a:pt x="5996" y="936"/>
                    </a:lnTo>
                    <a:lnTo>
                      <a:pt x="5996" y="939"/>
                    </a:lnTo>
                    <a:lnTo>
                      <a:pt x="5997" y="1489"/>
                    </a:lnTo>
                    <a:lnTo>
                      <a:pt x="5933" y="1489"/>
                    </a:lnTo>
                    <a:lnTo>
                      <a:pt x="5901" y="1489"/>
                    </a:lnTo>
                    <a:lnTo>
                      <a:pt x="5902" y="1708"/>
                    </a:lnTo>
                    <a:lnTo>
                      <a:pt x="5860" y="1708"/>
                    </a:lnTo>
                    <a:lnTo>
                      <a:pt x="5863" y="589"/>
                    </a:lnTo>
                    <a:lnTo>
                      <a:pt x="5862" y="585"/>
                    </a:lnTo>
                    <a:lnTo>
                      <a:pt x="5856" y="583"/>
                    </a:lnTo>
                    <a:lnTo>
                      <a:pt x="5848" y="580"/>
                    </a:lnTo>
                    <a:lnTo>
                      <a:pt x="5838" y="577"/>
                    </a:lnTo>
                    <a:lnTo>
                      <a:pt x="5827" y="577"/>
                    </a:lnTo>
                    <a:lnTo>
                      <a:pt x="5814" y="576"/>
                    </a:lnTo>
                    <a:lnTo>
                      <a:pt x="5548" y="576"/>
                    </a:lnTo>
                    <a:lnTo>
                      <a:pt x="5536" y="577"/>
                    </a:lnTo>
                    <a:lnTo>
                      <a:pt x="5525" y="578"/>
                    </a:lnTo>
                    <a:lnTo>
                      <a:pt x="5516" y="580"/>
                    </a:lnTo>
                    <a:lnTo>
                      <a:pt x="5511" y="583"/>
                    </a:lnTo>
                    <a:lnTo>
                      <a:pt x="5507" y="585"/>
                    </a:lnTo>
                    <a:lnTo>
                      <a:pt x="5498" y="1462"/>
                    </a:lnTo>
                    <a:lnTo>
                      <a:pt x="5412" y="1452"/>
                    </a:lnTo>
                    <a:lnTo>
                      <a:pt x="5412" y="1444"/>
                    </a:lnTo>
                    <a:lnTo>
                      <a:pt x="5381" y="1444"/>
                    </a:lnTo>
                    <a:lnTo>
                      <a:pt x="5381" y="1444"/>
                    </a:lnTo>
                    <a:lnTo>
                      <a:pt x="5376" y="1444"/>
                    </a:lnTo>
                    <a:lnTo>
                      <a:pt x="5369" y="1444"/>
                    </a:lnTo>
                    <a:lnTo>
                      <a:pt x="5359" y="1444"/>
                    </a:lnTo>
                    <a:lnTo>
                      <a:pt x="5346" y="1444"/>
                    </a:lnTo>
                    <a:lnTo>
                      <a:pt x="5344" y="1444"/>
                    </a:lnTo>
                    <a:lnTo>
                      <a:pt x="5332" y="1442"/>
                    </a:lnTo>
                    <a:lnTo>
                      <a:pt x="5330" y="1049"/>
                    </a:lnTo>
                    <a:lnTo>
                      <a:pt x="5327" y="1049"/>
                    </a:lnTo>
                    <a:lnTo>
                      <a:pt x="5325" y="1002"/>
                    </a:lnTo>
                    <a:lnTo>
                      <a:pt x="5318" y="1000"/>
                    </a:lnTo>
                    <a:lnTo>
                      <a:pt x="5285" y="1000"/>
                    </a:lnTo>
                    <a:lnTo>
                      <a:pt x="5284" y="662"/>
                    </a:lnTo>
                    <a:lnTo>
                      <a:pt x="5284" y="609"/>
                    </a:lnTo>
                    <a:lnTo>
                      <a:pt x="5284" y="598"/>
                    </a:lnTo>
                    <a:lnTo>
                      <a:pt x="5275" y="596"/>
                    </a:lnTo>
                    <a:lnTo>
                      <a:pt x="5076" y="598"/>
                    </a:lnTo>
                    <a:lnTo>
                      <a:pt x="5068" y="599"/>
                    </a:lnTo>
                    <a:lnTo>
                      <a:pt x="5068" y="610"/>
                    </a:lnTo>
                    <a:lnTo>
                      <a:pt x="5068" y="663"/>
                    </a:lnTo>
                    <a:lnTo>
                      <a:pt x="5068" y="996"/>
                    </a:lnTo>
                    <a:lnTo>
                      <a:pt x="5063" y="996"/>
                    </a:lnTo>
                    <a:lnTo>
                      <a:pt x="5026" y="995"/>
                    </a:lnTo>
                    <a:lnTo>
                      <a:pt x="4981" y="995"/>
                    </a:lnTo>
                    <a:lnTo>
                      <a:pt x="4966" y="995"/>
                    </a:lnTo>
                    <a:lnTo>
                      <a:pt x="4969" y="768"/>
                    </a:lnTo>
                    <a:lnTo>
                      <a:pt x="4937" y="764"/>
                    </a:lnTo>
                    <a:lnTo>
                      <a:pt x="4637" y="765"/>
                    </a:lnTo>
                    <a:lnTo>
                      <a:pt x="4639" y="204"/>
                    </a:lnTo>
                    <a:lnTo>
                      <a:pt x="4636" y="197"/>
                    </a:lnTo>
                    <a:lnTo>
                      <a:pt x="4636" y="184"/>
                    </a:lnTo>
                    <a:lnTo>
                      <a:pt x="4636" y="165"/>
                    </a:lnTo>
                    <a:lnTo>
                      <a:pt x="4636" y="144"/>
                    </a:lnTo>
                    <a:lnTo>
                      <a:pt x="4606" y="81"/>
                    </a:lnTo>
                    <a:lnTo>
                      <a:pt x="4598" y="80"/>
                    </a:lnTo>
                    <a:lnTo>
                      <a:pt x="4385" y="84"/>
                    </a:lnTo>
                    <a:lnTo>
                      <a:pt x="4368" y="93"/>
                    </a:lnTo>
                    <a:lnTo>
                      <a:pt x="4361" y="105"/>
                    </a:lnTo>
                    <a:lnTo>
                      <a:pt x="4360" y="126"/>
                    </a:lnTo>
                    <a:lnTo>
                      <a:pt x="4360" y="146"/>
                    </a:lnTo>
                    <a:lnTo>
                      <a:pt x="4360" y="162"/>
                    </a:lnTo>
                    <a:lnTo>
                      <a:pt x="4357" y="166"/>
                    </a:lnTo>
                    <a:lnTo>
                      <a:pt x="4357" y="183"/>
                    </a:lnTo>
                    <a:lnTo>
                      <a:pt x="4347" y="1261"/>
                    </a:lnTo>
                    <a:lnTo>
                      <a:pt x="4307" y="1172"/>
                    </a:lnTo>
                    <a:lnTo>
                      <a:pt x="4306" y="974"/>
                    </a:lnTo>
                    <a:lnTo>
                      <a:pt x="4299" y="860"/>
                    </a:lnTo>
                    <a:lnTo>
                      <a:pt x="4297" y="598"/>
                    </a:lnTo>
                    <a:lnTo>
                      <a:pt x="4286" y="595"/>
                    </a:lnTo>
                    <a:lnTo>
                      <a:pt x="4286" y="595"/>
                    </a:lnTo>
                    <a:lnTo>
                      <a:pt x="4286" y="583"/>
                    </a:lnTo>
                    <a:lnTo>
                      <a:pt x="4274" y="580"/>
                    </a:lnTo>
                    <a:lnTo>
                      <a:pt x="4272" y="580"/>
                    </a:lnTo>
                    <a:lnTo>
                      <a:pt x="4272" y="566"/>
                    </a:lnTo>
                    <a:lnTo>
                      <a:pt x="4260" y="563"/>
                    </a:lnTo>
                    <a:lnTo>
                      <a:pt x="4258" y="563"/>
                    </a:lnTo>
                    <a:lnTo>
                      <a:pt x="4258" y="552"/>
                    </a:lnTo>
                    <a:lnTo>
                      <a:pt x="4246" y="549"/>
                    </a:lnTo>
                    <a:lnTo>
                      <a:pt x="4246" y="549"/>
                    </a:lnTo>
                    <a:lnTo>
                      <a:pt x="4246" y="535"/>
                    </a:lnTo>
                    <a:lnTo>
                      <a:pt x="4233" y="531"/>
                    </a:lnTo>
                    <a:lnTo>
                      <a:pt x="4183" y="531"/>
                    </a:lnTo>
                    <a:lnTo>
                      <a:pt x="4170" y="534"/>
                    </a:lnTo>
                    <a:lnTo>
                      <a:pt x="4170" y="549"/>
                    </a:lnTo>
                    <a:lnTo>
                      <a:pt x="4170" y="549"/>
                    </a:lnTo>
                    <a:lnTo>
                      <a:pt x="4158" y="552"/>
                    </a:lnTo>
                    <a:lnTo>
                      <a:pt x="4158" y="563"/>
                    </a:lnTo>
                    <a:lnTo>
                      <a:pt x="4156" y="563"/>
                    </a:lnTo>
                    <a:lnTo>
                      <a:pt x="4144" y="566"/>
                    </a:lnTo>
                    <a:lnTo>
                      <a:pt x="4144" y="580"/>
                    </a:lnTo>
                    <a:lnTo>
                      <a:pt x="4144" y="580"/>
                    </a:lnTo>
                    <a:lnTo>
                      <a:pt x="4131" y="583"/>
                    </a:lnTo>
                    <a:lnTo>
                      <a:pt x="4131" y="595"/>
                    </a:lnTo>
                    <a:lnTo>
                      <a:pt x="4129" y="595"/>
                    </a:lnTo>
                    <a:lnTo>
                      <a:pt x="4117" y="598"/>
                    </a:lnTo>
                    <a:lnTo>
                      <a:pt x="4117" y="860"/>
                    </a:lnTo>
                    <a:lnTo>
                      <a:pt x="4112" y="975"/>
                    </a:lnTo>
                    <a:lnTo>
                      <a:pt x="4112" y="1247"/>
                    </a:lnTo>
                    <a:lnTo>
                      <a:pt x="4098" y="1300"/>
                    </a:lnTo>
                    <a:lnTo>
                      <a:pt x="4090" y="1300"/>
                    </a:lnTo>
                    <a:lnTo>
                      <a:pt x="4090" y="1301"/>
                    </a:lnTo>
                    <a:lnTo>
                      <a:pt x="4073" y="1301"/>
                    </a:lnTo>
                    <a:lnTo>
                      <a:pt x="4073" y="1304"/>
                    </a:lnTo>
                    <a:lnTo>
                      <a:pt x="4055" y="1304"/>
                    </a:lnTo>
                    <a:lnTo>
                      <a:pt x="4055" y="1306"/>
                    </a:lnTo>
                    <a:lnTo>
                      <a:pt x="4044" y="1307"/>
                    </a:lnTo>
                    <a:lnTo>
                      <a:pt x="4042" y="609"/>
                    </a:lnTo>
                    <a:lnTo>
                      <a:pt x="4041" y="367"/>
                    </a:lnTo>
                    <a:lnTo>
                      <a:pt x="3921" y="339"/>
                    </a:lnTo>
                    <a:lnTo>
                      <a:pt x="3918" y="386"/>
                    </a:lnTo>
                    <a:lnTo>
                      <a:pt x="3920" y="1000"/>
                    </a:lnTo>
                    <a:lnTo>
                      <a:pt x="3857" y="1002"/>
                    </a:lnTo>
                    <a:lnTo>
                      <a:pt x="3856" y="982"/>
                    </a:lnTo>
                    <a:lnTo>
                      <a:pt x="3857" y="982"/>
                    </a:lnTo>
                    <a:lnTo>
                      <a:pt x="3856" y="939"/>
                    </a:lnTo>
                    <a:lnTo>
                      <a:pt x="3858" y="939"/>
                    </a:lnTo>
                    <a:lnTo>
                      <a:pt x="3861" y="939"/>
                    </a:lnTo>
                    <a:lnTo>
                      <a:pt x="3864" y="938"/>
                    </a:lnTo>
                    <a:lnTo>
                      <a:pt x="3867" y="938"/>
                    </a:lnTo>
                    <a:lnTo>
                      <a:pt x="3868" y="938"/>
                    </a:lnTo>
                    <a:lnTo>
                      <a:pt x="3869" y="936"/>
                    </a:lnTo>
                    <a:lnTo>
                      <a:pt x="3867" y="666"/>
                    </a:lnTo>
                    <a:lnTo>
                      <a:pt x="3867" y="666"/>
                    </a:lnTo>
                    <a:lnTo>
                      <a:pt x="3865" y="665"/>
                    </a:lnTo>
                    <a:lnTo>
                      <a:pt x="3865" y="663"/>
                    </a:lnTo>
                    <a:lnTo>
                      <a:pt x="3862" y="663"/>
                    </a:lnTo>
                    <a:lnTo>
                      <a:pt x="3861" y="663"/>
                    </a:lnTo>
                    <a:lnTo>
                      <a:pt x="3857" y="662"/>
                    </a:lnTo>
                    <a:lnTo>
                      <a:pt x="3854" y="662"/>
                    </a:lnTo>
                    <a:lnTo>
                      <a:pt x="3853" y="662"/>
                    </a:lnTo>
                    <a:lnTo>
                      <a:pt x="3853" y="662"/>
                    </a:lnTo>
                    <a:lnTo>
                      <a:pt x="3851" y="662"/>
                    </a:lnTo>
                    <a:lnTo>
                      <a:pt x="3755" y="450"/>
                    </a:lnTo>
                    <a:lnTo>
                      <a:pt x="3656" y="452"/>
                    </a:lnTo>
                    <a:lnTo>
                      <a:pt x="3563" y="665"/>
                    </a:lnTo>
                    <a:lnTo>
                      <a:pt x="3562" y="665"/>
                    </a:lnTo>
                    <a:lnTo>
                      <a:pt x="3562" y="665"/>
                    </a:lnTo>
                    <a:lnTo>
                      <a:pt x="3562" y="665"/>
                    </a:lnTo>
                    <a:lnTo>
                      <a:pt x="3557" y="665"/>
                    </a:lnTo>
                    <a:lnTo>
                      <a:pt x="3555" y="665"/>
                    </a:lnTo>
                    <a:lnTo>
                      <a:pt x="3552" y="665"/>
                    </a:lnTo>
                    <a:lnTo>
                      <a:pt x="3550" y="666"/>
                    </a:lnTo>
                    <a:lnTo>
                      <a:pt x="3549" y="666"/>
                    </a:lnTo>
                    <a:lnTo>
                      <a:pt x="3549" y="667"/>
                    </a:lnTo>
                    <a:lnTo>
                      <a:pt x="3548" y="938"/>
                    </a:lnTo>
                    <a:lnTo>
                      <a:pt x="3549" y="939"/>
                    </a:lnTo>
                    <a:lnTo>
                      <a:pt x="3550" y="939"/>
                    </a:lnTo>
                    <a:lnTo>
                      <a:pt x="3552" y="939"/>
                    </a:lnTo>
                    <a:lnTo>
                      <a:pt x="3555" y="941"/>
                    </a:lnTo>
                    <a:lnTo>
                      <a:pt x="3557" y="941"/>
                    </a:lnTo>
                    <a:lnTo>
                      <a:pt x="3560" y="941"/>
                    </a:lnTo>
                    <a:lnTo>
                      <a:pt x="3560" y="984"/>
                    </a:lnTo>
                    <a:lnTo>
                      <a:pt x="3560" y="984"/>
                    </a:lnTo>
                    <a:lnTo>
                      <a:pt x="3562" y="985"/>
                    </a:lnTo>
                    <a:lnTo>
                      <a:pt x="3560" y="1480"/>
                    </a:lnTo>
                    <a:lnTo>
                      <a:pt x="3538" y="1481"/>
                    </a:lnTo>
                    <a:lnTo>
                      <a:pt x="3538" y="1708"/>
                    </a:lnTo>
                    <a:lnTo>
                      <a:pt x="3520" y="1708"/>
                    </a:lnTo>
                    <a:lnTo>
                      <a:pt x="3520" y="1640"/>
                    </a:lnTo>
                    <a:lnTo>
                      <a:pt x="3511" y="1640"/>
                    </a:lnTo>
                    <a:lnTo>
                      <a:pt x="3511" y="1265"/>
                    </a:lnTo>
                    <a:lnTo>
                      <a:pt x="3520" y="1265"/>
                    </a:lnTo>
                    <a:lnTo>
                      <a:pt x="3520" y="807"/>
                    </a:lnTo>
                    <a:lnTo>
                      <a:pt x="3503" y="804"/>
                    </a:lnTo>
                    <a:lnTo>
                      <a:pt x="3503" y="649"/>
                    </a:lnTo>
                    <a:lnTo>
                      <a:pt x="3485" y="645"/>
                    </a:lnTo>
                    <a:lnTo>
                      <a:pt x="3484" y="644"/>
                    </a:lnTo>
                    <a:lnTo>
                      <a:pt x="3482" y="642"/>
                    </a:lnTo>
                    <a:lnTo>
                      <a:pt x="3481" y="642"/>
                    </a:lnTo>
                    <a:lnTo>
                      <a:pt x="3478" y="641"/>
                    </a:lnTo>
                    <a:lnTo>
                      <a:pt x="3475" y="640"/>
                    </a:lnTo>
                    <a:lnTo>
                      <a:pt x="3472" y="640"/>
                    </a:lnTo>
                    <a:lnTo>
                      <a:pt x="3468" y="638"/>
                    </a:lnTo>
                    <a:lnTo>
                      <a:pt x="3464" y="637"/>
                    </a:lnTo>
                    <a:lnTo>
                      <a:pt x="3460" y="637"/>
                    </a:lnTo>
                    <a:lnTo>
                      <a:pt x="3456" y="637"/>
                    </a:lnTo>
                    <a:lnTo>
                      <a:pt x="3451" y="635"/>
                    </a:lnTo>
                    <a:lnTo>
                      <a:pt x="3447" y="635"/>
                    </a:lnTo>
                    <a:lnTo>
                      <a:pt x="3428" y="631"/>
                    </a:lnTo>
                    <a:lnTo>
                      <a:pt x="3408" y="635"/>
                    </a:lnTo>
                    <a:lnTo>
                      <a:pt x="3404" y="635"/>
                    </a:lnTo>
                    <a:lnTo>
                      <a:pt x="3400" y="637"/>
                    </a:lnTo>
                    <a:lnTo>
                      <a:pt x="3396" y="637"/>
                    </a:lnTo>
                    <a:lnTo>
                      <a:pt x="3392" y="637"/>
                    </a:lnTo>
                    <a:lnTo>
                      <a:pt x="3387" y="638"/>
                    </a:lnTo>
                    <a:lnTo>
                      <a:pt x="3385" y="638"/>
                    </a:lnTo>
                    <a:lnTo>
                      <a:pt x="3382" y="640"/>
                    </a:lnTo>
                    <a:lnTo>
                      <a:pt x="3379" y="641"/>
                    </a:lnTo>
                    <a:lnTo>
                      <a:pt x="3376" y="641"/>
                    </a:lnTo>
                    <a:lnTo>
                      <a:pt x="3375" y="642"/>
                    </a:lnTo>
                    <a:lnTo>
                      <a:pt x="3373" y="644"/>
                    </a:lnTo>
                    <a:lnTo>
                      <a:pt x="3372" y="645"/>
                    </a:lnTo>
                    <a:lnTo>
                      <a:pt x="3354" y="649"/>
                    </a:lnTo>
                    <a:lnTo>
                      <a:pt x="3354" y="804"/>
                    </a:lnTo>
                    <a:lnTo>
                      <a:pt x="3337" y="807"/>
                    </a:lnTo>
                    <a:lnTo>
                      <a:pt x="3337" y="1265"/>
                    </a:lnTo>
                    <a:lnTo>
                      <a:pt x="3344" y="1265"/>
                    </a:lnTo>
                    <a:lnTo>
                      <a:pt x="3344" y="1640"/>
                    </a:lnTo>
                    <a:lnTo>
                      <a:pt x="3308" y="1640"/>
                    </a:lnTo>
                    <a:lnTo>
                      <a:pt x="3308" y="1332"/>
                    </a:lnTo>
                    <a:lnTo>
                      <a:pt x="3220" y="1329"/>
                    </a:lnTo>
                    <a:lnTo>
                      <a:pt x="3208" y="1331"/>
                    </a:lnTo>
                    <a:lnTo>
                      <a:pt x="3208" y="1349"/>
                    </a:lnTo>
                    <a:lnTo>
                      <a:pt x="3208" y="1349"/>
                    </a:lnTo>
                    <a:lnTo>
                      <a:pt x="3184" y="1347"/>
                    </a:lnTo>
                    <a:lnTo>
                      <a:pt x="3167" y="1349"/>
                    </a:lnTo>
                    <a:lnTo>
                      <a:pt x="3167" y="1276"/>
                    </a:lnTo>
                    <a:lnTo>
                      <a:pt x="3156" y="1276"/>
                    </a:lnTo>
                    <a:lnTo>
                      <a:pt x="3156" y="1189"/>
                    </a:lnTo>
                    <a:lnTo>
                      <a:pt x="3141" y="1189"/>
                    </a:lnTo>
                    <a:lnTo>
                      <a:pt x="3139" y="1187"/>
                    </a:lnTo>
                    <a:lnTo>
                      <a:pt x="3138" y="1187"/>
                    </a:lnTo>
                    <a:lnTo>
                      <a:pt x="3137" y="1187"/>
                    </a:lnTo>
                    <a:lnTo>
                      <a:pt x="3134" y="1187"/>
                    </a:lnTo>
                    <a:lnTo>
                      <a:pt x="3132" y="1187"/>
                    </a:lnTo>
                    <a:lnTo>
                      <a:pt x="3130" y="1187"/>
                    </a:lnTo>
                    <a:lnTo>
                      <a:pt x="3127" y="1187"/>
                    </a:lnTo>
                    <a:lnTo>
                      <a:pt x="3124" y="1187"/>
                    </a:lnTo>
                    <a:lnTo>
                      <a:pt x="3121" y="1187"/>
                    </a:lnTo>
                    <a:lnTo>
                      <a:pt x="3117" y="1187"/>
                    </a:lnTo>
                    <a:lnTo>
                      <a:pt x="3114" y="1187"/>
                    </a:lnTo>
                    <a:lnTo>
                      <a:pt x="3110" y="1187"/>
                    </a:lnTo>
                    <a:lnTo>
                      <a:pt x="3095" y="1187"/>
                    </a:lnTo>
                    <a:lnTo>
                      <a:pt x="3084" y="1187"/>
                    </a:lnTo>
                    <a:lnTo>
                      <a:pt x="3084" y="1141"/>
                    </a:lnTo>
                    <a:lnTo>
                      <a:pt x="3061" y="1138"/>
                    </a:lnTo>
                    <a:lnTo>
                      <a:pt x="3034" y="1140"/>
                    </a:lnTo>
                    <a:lnTo>
                      <a:pt x="3034" y="1219"/>
                    </a:lnTo>
                    <a:lnTo>
                      <a:pt x="3034" y="1219"/>
                    </a:lnTo>
                    <a:lnTo>
                      <a:pt x="3022" y="1219"/>
                    </a:lnTo>
                    <a:lnTo>
                      <a:pt x="3022" y="1300"/>
                    </a:lnTo>
                    <a:lnTo>
                      <a:pt x="3011" y="1300"/>
                    </a:lnTo>
                    <a:lnTo>
                      <a:pt x="3011" y="1336"/>
                    </a:lnTo>
                    <a:lnTo>
                      <a:pt x="3008" y="1336"/>
                    </a:lnTo>
                    <a:lnTo>
                      <a:pt x="3004" y="1336"/>
                    </a:lnTo>
                    <a:lnTo>
                      <a:pt x="3000" y="1336"/>
                    </a:lnTo>
                    <a:lnTo>
                      <a:pt x="2999" y="1336"/>
                    </a:lnTo>
                    <a:lnTo>
                      <a:pt x="2999" y="1304"/>
                    </a:lnTo>
                    <a:lnTo>
                      <a:pt x="2982" y="1303"/>
                    </a:lnTo>
                    <a:lnTo>
                      <a:pt x="2982" y="1274"/>
                    </a:lnTo>
                    <a:lnTo>
                      <a:pt x="2978" y="1274"/>
                    </a:lnTo>
                    <a:lnTo>
                      <a:pt x="2958" y="1275"/>
                    </a:lnTo>
                    <a:lnTo>
                      <a:pt x="2958" y="1129"/>
                    </a:lnTo>
                    <a:lnTo>
                      <a:pt x="2869" y="1134"/>
                    </a:lnTo>
                    <a:lnTo>
                      <a:pt x="2869" y="1304"/>
                    </a:lnTo>
                    <a:lnTo>
                      <a:pt x="2859" y="1304"/>
                    </a:lnTo>
                    <a:lnTo>
                      <a:pt x="2859" y="1708"/>
                    </a:lnTo>
                    <a:lnTo>
                      <a:pt x="2859" y="1708"/>
                    </a:lnTo>
                    <a:lnTo>
                      <a:pt x="2859" y="1529"/>
                    </a:lnTo>
                    <a:lnTo>
                      <a:pt x="2818" y="1529"/>
                    </a:lnTo>
                    <a:lnTo>
                      <a:pt x="2816" y="1311"/>
                    </a:lnTo>
                    <a:lnTo>
                      <a:pt x="2797" y="1191"/>
                    </a:lnTo>
                    <a:lnTo>
                      <a:pt x="2795" y="800"/>
                    </a:lnTo>
                    <a:lnTo>
                      <a:pt x="2784" y="766"/>
                    </a:lnTo>
                    <a:lnTo>
                      <a:pt x="2784" y="404"/>
                    </a:lnTo>
                    <a:lnTo>
                      <a:pt x="2774" y="382"/>
                    </a:lnTo>
                    <a:lnTo>
                      <a:pt x="2766" y="379"/>
                    </a:lnTo>
                    <a:lnTo>
                      <a:pt x="2766" y="365"/>
                    </a:lnTo>
                    <a:lnTo>
                      <a:pt x="2766" y="362"/>
                    </a:lnTo>
                    <a:lnTo>
                      <a:pt x="2759" y="361"/>
                    </a:lnTo>
                    <a:lnTo>
                      <a:pt x="2759" y="347"/>
                    </a:lnTo>
                    <a:lnTo>
                      <a:pt x="2759" y="343"/>
                    </a:lnTo>
                    <a:lnTo>
                      <a:pt x="2749" y="341"/>
                    </a:lnTo>
                    <a:lnTo>
                      <a:pt x="2749" y="316"/>
                    </a:lnTo>
                    <a:lnTo>
                      <a:pt x="2749" y="314"/>
                    </a:lnTo>
                    <a:lnTo>
                      <a:pt x="2741" y="312"/>
                    </a:lnTo>
                    <a:lnTo>
                      <a:pt x="2652" y="312"/>
                    </a:lnTo>
                    <a:lnTo>
                      <a:pt x="2643" y="314"/>
                    </a:lnTo>
                    <a:lnTo>
                      <a:pt x="2643" y="318"/>
                    </a:lnTo>
                    <a:lnTo>
                      <a:pt x="2643" y="341"/>
                    </a:lnTo>
                    <a:lnTo>
                      <a:pt x="2634" y="343"/>
                    </a:lnTo>
                    <a:lnTo>
                      <a:pt x="2634" y="347"/>
                    </a:lnTo>
                    <a:lnTo>
                      <a:pt x="2634" y="361"/>
                    </a:lnTo>
                    <a:lnTo>
                      <a:pt x="2628" y="362"/>
                    </a:lnTo>
                    <a:lnTo>
                      <a:pt x="2628" y="365"/>
                    </a:lnTo>
                    <a:lnTo>
                      <a:pt x="2628" y="379"/>
                    </a:lnTo>
                    <a:lnTo>
                      <a:pt x="2618" y="382"/>
                    </a:lnTo>
                    <a:lnTo>
                      <a:pt x="2609" y="404"/>
                    </a:lnTo>
                    <a:lnTo>
                      <a:pt x="2609" y="766"/>
                    </a:lnTo>
                    <a:lnTo>
                      <a:pt x="2597" y="800"/>
                    </a:lnTo>
                    <a:lnTo>
                      <a:pt x="2597" y="1137"/>
                    </a:lnTo>
                    <a:lnTo>
                      <a:pt x="2595" y="1137"/>
                    </a:lnTo>
                    <a:lnTo>
                      <a:pt x="2595" y="1137"/>
                    </a:lnTo>
                    <a:lnTo>
                      <a:pt x="2595" y="1130"/>
                    </a:lnTo>
                    <a:lnTo>
                      <a:pt x="2593" y="1130"/>
                    </a:lnTo>
                    <a:lnTo>
                      <a:pt x="2567" y="1130"/>
                    </a:lnTo>
                    <a:lnTo>
                      <a:pt x="2564" y="1130"/>
                    </a:lnTo>
                    <a:lnTo>
                      <a:pt x="2564" y="1131"/>
                    </a:lnTo>
                    <a:lnTo>
                      <a:pt x="2564" y="1137"/>
                    </a:lnTo>
                    <a:lnTo>
                      <a:pt x="2560" y="1137"/>
                    </a:lnTo>
                    <a:lnTo>
                      <a:pt x="2558" y="1140"/>
                    </a:lnTo>
                    <a:lnTo>
                      <a:pt x="2558" y="1143"/>
                    </a:lnTo>
                    <a:lnTo>
                      <a:pt x="2556" y="1143"/>
                    </a:lnTo>
                    <a:lnTo>
                      <a:pt x="2554" y="1145"/>
                    </a:lnTo>
                    <a:lnTo>
                      <a:pt x="2554" y="1150"/>
                    </a:lnTo>
                    <a:lnTo>
                      <a:pt x="2551" y="1150"/>
                    </a:lnTo>
                    <a:lnTo>
                      <a:pt x="2550" y="1152"/>
                    </a:lnTo>
                    <a:lnTo>
                      <a:pt x="2550" y="1159"/>
                    </a:lnTo>
                    <a:lnTo>
                      <a:pt x="2546" y="1159"/>
                    </a:lnTo>
                    <a:lnTo>
                      <a:pt x="2546" y="1162"/>
                    </a:lnTo>
                    <a:lnTo>
                      <a:pt x="2546" y="1347"/>
                    </a:lnTo>
                    <a:lnTo>
                      <a:pt x="2543" y="1368"/>
                    </a:lnTo>
                    <a:lnTo>
                      <a:pt x="2542" y="840"/>
                    </a:lnTo>
                    <a:lnTo>
                      <a:pt x="2542" y="808"/>
                    </a:lnTo>
                    <a:lnTo>
                      <a:pt x="2542" y="732"/>
                    </a:lnTo>
                    <a:lnTo>
                      <a:pt x="2540" y="732"/>
                    </a:lnTo>
                    <a:lnTo>
                      <a:pt x="2540" y="702"/>
                    </a:lnTo>
                    <a:lnTo>
                      <a:pt x="2540" y="645"/>
                    </a:lnTo>
                    <a:lnTo>
                      <a:pt x="2458" y="644"/>
                    </a:lnTo>
                    <a:lnTo>
                      <a:pt x="2457" y="638"/>
                    </a:lnTo>
                    <a:lnTo>
                      <a:pt x="2446" y="638"/>
                    </a:lnTo>
                    <a:lnTo>
                      <a:pt x="2446" y="644"/>
                    </a:lnTo>
                    <a:lnTo>
                      <a:pt x="2374" y="644"/>
                    </a:lnTo>
                    <a:lnTo>
                      <a:pt x="2370" y="638"/>
                    </a:lnTo>
                    <a:lnTo>
                      <a:pt x="2361" y="638"/>
                    </a:lnTo>
                    <a:lnTo>
                      <a:pt x="2361" y="644"/>
                    </a:lnTo>
                    <a:lnTo>
                      <a:pt x="2283" y="644"/>
                    </a:lnTo>
                    <a:lnTo>
                      <a:pt x="2283" y="701"/>
                    </a:lnTo>
                    <a:lnTo>
                      <a:pt x="2283" y="730"/>
                    </a:lnTo>
                    <a:lnTo>
                      <a:pt x="2277" y="730"/>
                    </a:lnTo>
                    <a:lnTo>
                      <a:pt x="2277" y="808"/>
                    </a:lnTo>
                    <a:lnTo>
                      <a:pt x="2277" y="840"/>
                    </a:lnTo>
                    <a:lnTo>
                      <a:pt x="2281" y="1219"/>
                    </a:lnTo>
                    <a:lnTo>
                      <a:pt x="2185" y="1216"/>
                    </a:lnTo>
                    <a:lnTo>
                      <a:pt x="2179" y="1218"/>
                    </a:lnTo>
                    <a:lnTo>
                      <a:pt x="2179" y="1246"/>
                    </a:lnTo>
                    <a:lnTo>
                      <a:pt x="2177" y="1246"/>
                    </a:lnTo>
                    <a:lnTo>
                      <a:pt x="2121" y="1255"/>
                    </a:lnTo>
                    <a:lnTo>
                      <a:pt x="2121" y="1332"/>
                    </a:lnTo>
                    <a:lnTo>
                      <a:pt x="2082" y="1325"/>
                    </a:lnTo>
                    <a:lnTo>
                      <a:pt x="2051" y="1326"/>
                    </a:lnTo>
                    <a:lnTo>
                      <a:pt x="2051" y="1154"/>
                    </a:lnTo>
                    <a:lnTo>
                      <a:pt x="2050" y="1154"/>
                    </a:lnTo>
                    <a:lnTo>
                      <a:pt x="2050" y="783"/>
                    </a:lnTo>
                    <a:lnTo>
                      <a:pt x="2028" y="746"/>
                    </a:lnTo>
                    <a:lnTo>
                      <a:pt x="2028" y="746"/>
                    </a:lnTo>
                    <a:lnTo>
                      <a:pt x="2028" y="715"/>
                    </a:lnTo>
                    <a:lnTo>
                      <a:pt x="2023" y="711"/>
                    </a:lnTo>
                    <a:lnTo>
                      <a:pt x="1760" y="719"/>
                    </a:lnTo>
                    <a:lnTo>
                      <a:pt x="1760" y="1418"/>
                    </a:lnTo>
                    <a:lnTo>
                      <a:pt x="1731" y="1418"/>
                    </a:lnTo>
                    <a:lnTo>
                      <a:pt x="1732" y="1430"/>
                    </a:lnTo>
                    <a:lnTo>
                      <a:pt x="1692" y="1405"/>
                    </a:lnTo>
                    <a:lnTo>
                      <a:pt x="1689" y="215"/>
                    </a:lnTo>
                    <a:lnTo>
                      <a:pt x="1681" y="206"/>
                    </a:lnTo>
                    <a:lnTo>
                      <a:pt x="1661" y="198"/>
                    </a:lnTo>
                    <a:lnTo>
                      <a:pt x="1630" y="191"/>
                    </a:lnTo>
                    <a:lnTo>
                      <a:pt x="1591" y="187"/>
                    </a:lnTo>
                    <a:lnTo>
                      <a:pt x="1548" y="184"/>
                    </a:lnTo>
                    <a:lnTo>
                      <a:pt x="1526" y="184"/>
                    </a:lnTo>
                    <a:lnTo>
                      <a:pt x="1526" y="84"/>
                    </a:lnTo>
                    <a:lnTo>
                      <a:pt x="1518" y="0"/>
                    </a:lnTo>
                    <a:lnTo>
                      <a:pt x="1472" y="3"/>
                    </a:lnTo>
                    <a:lnTo>
                      <a:pt x="1430" y="7"/>
                    </a:lnTo>
                    <a:lnTo>
                      <a:pt x="1395" y="14"/>
                    </a:lnTo>
                    <a:lnTo>
                      <a:pt x="1370" y="24"/>
                    </a:lnTo>
                    <a:lnTo>
                      <a:pt x="1356" y="35"/>
                    </a:lnTo>
                    <a:lnTo>
                      <a:pt x="1353" y="45"/>
                    </a:lnTo>
                    <a:lnTo>
                      <a:pt x="1353" y="220"/>
                    </a:lnTo>
                    <a:lnTo>
                      <a:pt x="1352" y="1581"/>
                    </a:lnTo>
                    <a:lnTo>
                      <a:pt x="1343" y="1581"/>
                    </a:lnTo>
                    <a:lnTo>
                      <a:pt x="1332" y="1584"/>
                    </a:lnTo>
                    <a:lnTo>
                      <a:pt x="1331" y="1339"/>
                    </a:lnTo>
                    <a:lnTo>
                      <a:pt x="1327" y="1293"/>
                    </a:lnTo>
                    <a:lnTo>
                      <a:pt x="1321" y="1253"/>
                    </a:lnTo>
                    <a:lnTo>
                      <a:pt x="1316" y="1222"/>
                    </a:lnTo>
                    <a:lnTo>
                      <a:pt x="1310" y="1202"/>
                    </a:lnTo>
                    <a:lnTo>
                      <a:pt x="1303" y="1189"/>
                    </a:lnTo>
                    <a:lnTo>
                      <a:pt x="1263" y="1184"/>
                    </a:lnTo>
                    <a:lnTo>
                      <a:pt x="1246" y="1184"/>
                    </a:lnTo>
                    <a:lnTo>
                      <a:pt x="1239" y="1198"/>
                    </a:lnTo>
                    <a:lnTo>
                      <a:pt x="1232" y="1219"/>
                    </a:lnTo>
                    <a:lnTo>
                      <a:pt x="1228" y="1250"/>
                    </a:lnTo>
                    <a:lnTo>
                      <a:pt x="1224" y="1286"/>
                    </a:lnTo>
                    <a:lnTo>
                      <a:pt x="1222" y="875"/>
                    </a:lnTo>
                    <a:lnTo>
                      <a:pt x="1221" y="846"/>
                    </a:lnTo>
                    <a:lnTo>
                      <a:pt x="1221" y="842"/>
                    </a:lnTo>
                    <a:lnTo>
                      <a:pt x="1221" y="837"/>
                    </a:lnTo>
                    <a:lnTo>
                      <a:pt x="1219" y="810"/>
                    </a:lnTo>
                    <a:lnTo>
                      <a:pt x="1218" y="776"/>
                    </a:lnTo>
                    <a:lnTo>
                      <a:pt x="1214" y="744"/>
                    </a:lnTo>
                    <a:lnTo>
                      <a:pt x="1211" y="712"/>
                    </a:lnTo>
                    <a:lnTo>
                      <a:pt x="1207" y="680"/>
                    </a:lnTo>
                    <a:lnTo>
                      <a:pt x="1201" y="648"/>
                    </a:lnTo>
                    <a:lnTo>
                      <a:pt x="1196" y="616"/>
                    </a:lnTo>
                    <a:lnTo>
                      <a:pt x="1189" y="584"/>
                    </a:lnTo>
                    <a:lnTo>
                      <a:pt x="1182" y="552"/>
                    </a:lnTo>
                    <a:lnTo>
                      <a:pt x="1174" y="521"/>
                    </a:lnTo>
                    <a:lnTo>
                      <a:pt x="1167" y="498"/>
                    </a:lnTo>
                    <a:lnTo>
                      <a:pt x="1167" y="495"/>
                    </a:lnTo>
                    <a:lnTo>
                      <a:pt x="1169" y="488"/>
                    </a:lnTo>
                    <a:lnTo>
                      <a:pt x="1169" y="484"/>
                    </a:lnTo>
                    <a:lnTo>
                      <a:pt x="1171" y="482"/>
                    </a:lnTo>
                    <a:lnTo>
                      <a:pt x="1171" y="482"/>
                    </a:lnTo>
                    <a:lnTo>
                      <a:pt x="1164" y="482"/>
                    </a:lnTo>
                    <a:lnTo>
                      <a:pt x="1164" y="474"/>
                    </a:lnTo>
                    <a:lnTo>
                      <a:pt x="1164" y="465"/>
                    </a:lnTo>
                    <a:lnTo>
                      <a:pt x="1162" y="457"/>
                    </a:lnTo>
                    <a:lnTo>
                      <a:pt x="1162" y="449"/>
                    </a:lnTo>
                    <a:lnTo>
                      <a:pt x="1161" y="440"/>
                    </a:lnTo>
                    <a:lnTo>
                      <a:pt x="1160" y="431"/>
                    </a:lnTo>
                    <a:lnTo>
                      <a:pt x="1158" y="422"/>
                    </a:lnTo>
                    <a:lnTo>
                      <a:pt x="1157" y="414"/>
                    </a:lnTo>
                    <a:lnTo>
                      <a:pt x="1155" y="406"/>
                    </a:lnTo>
                    <a:lnTo>
                      <a:pt x="1154" y="397"/>
                    </a:lnTo>
                    <a:lnTo>
                      <a:pt x="1153" y="389"/>
                    </a:lnTo>
                    <a:lnTo>
                      <a:pt x="1151" y="380"/>
                    </a:lnTo>
                    <a:lnTo>
                      <a:pt x="965" y="379"/>
                    </a:lnTo>
                    <a:lnTo>
                      <a:pt x="963" y="387"/>
                    </a:lnTo>
                    <a:lnTo>
                      <a:pt x="962" y="396"/>
                    </a:lnTo>
                    <a:lnTo>
                      <a:pt x="960" y="404"/>
                    </a:lnTo>
                    <a:lnTo>
                      <a:pt x="959" y="413"/>
                    </a:lnTo>
                    <a:lnTo>
                      <a:pt x="958" y="422"/>
                    </a:lnTo>
                    <a:lnTo>
                      <a:pt x="956" y="431"/>
                    </a:lnTo>
                    <a:lnTo>
                      <a:pt x="955" y="439"/>
                    </a:lnTo>
                    <a:lnTo>
                      <a:pt x="955" y="447"/>
                    </a:lnTo>
                    <a:lnTo>
                      <a:pt x="953" y="456"/>
                    </a:lnTo>
                    <a:lnTo>
                      <a:pt x="953" y="464"/>
                    </a:lnTo>
                    <a:lnTo>
                      <a:pt x="952" y="472"/>
                    </a:lnTo>
                    <a:lnTo>
                      <a:pt x="952" y="481"/>
                    </a:lnTo>
                    <a:lnTo>
                      <a:pt x="946" y="481"/>
                    </a:lnTo>
                    <a:lnTo>
                      <a:pt x="946" y="504"/>
                    </a:lnTo>
                    <a:lnTo>
                      <a:pt x="942" y="520"/>
                    </a:lnTo>
                    <a:lnTo>
                      <a:pt x="938" y="537"/>
                    </a:lnTo>
                    <a:lnTo>
                      <a:pt x="935" y="552"/>
                    </a:lnTo>
                    <a:lnTo>
                      <a:pt x="931" y="567"/>
                    </a:lnTo>
                    <a:lnTo>
                      <a:pt x="927" y="583"/>
                    </a:lnTo>
                    <a:lnTo>
                      <a:pt x="924" y="599"/>
                    </a:lnTo>
                    <a:lnTo>
                      <a:pt x="921" y="615"/>
                    </a:lnTo>
                    <a:lnTo>
                      <a:pt x="917" y="631"/>
                    </a:lnTo>
                    <a:lnTo>
                      <a:pt x="914" y="647"/>
                    </a:lnTo>
                    <a:lnTo>
                      <a:pt x="912" y="663"/>
                    </a:lnTo>
                    <a:lnTo>
                      <a:pt x="910" y="679"/>
                    </a:lnTo>
                    <a:lnTo>
                      <a:pt x="905" y="711"/>
                    </a:lnTo>
                    <a:lnTo>
                      <a:pt x="902" y="743"/>
                    </a:lnTo>
                    <a:lnTo>
                      <a:pt x="898" y="776"/>
                    </a:lnTo>
                    <a:lnTo>
                      <a:pt x="896" y="808"/>
                    </a:lnTo>
                    <a:lnTo>
                      <a:pt x="895" y="842"/>
                    </a:lnTo>
                    <a:lnTo>
                      <a:pt x="895" y="850"/>
                    </a:lnTo>
                    <a:lnTo>
                      <a:pt x="893" y="874"/>
                    </a:lnTo>
                    <a:lnTo>
                      <a:pt x="892" y="1255"/>
                    </a:lnTo>
                    <a:lnTo>
                      <a:pt x="838" y="1254"/>
                    </a:lnTo>
                    <a:lnTo>
                      <a:pt x="842" y="231"/>
                    </a:lnTo>
                    <a:lnTo>
                      <a:pt x="842" y="100"/>
                    </a:lnTo>
                    <a:lnTo>
                      <a:pt x="455" y="96"/>
                    </a:lnTo>
                    <a:lnTo>
                      <a:pt x="455" y="113"/>
                    </a:lnTo>
                    <a:lnTo>
                      <a:pt x="456" y="241"/>
                    </a:lnTo>
                    <a:lnTo>
                      <a:pt x="463" y="1248"/>
                    </a:lnTo>
                    <a:lnTo>
                      <a:pt x="449" y="1248"/>
                    </a:lnTo>
                    <a:lnTo>
                      <a:pt x="449" y="1194"/>
                    </a:lnTo>
                    <a:lnTo>
                      <a:pt x="449" y="1194"/>
                    </a:lnTo>
                    <a:lnTo>
                      <a:pt x="449" y="1194"/>
                    </a:lnTo>
                    <a:lnTo>
                      <a:pt x="448" y="1194"/>
                    </a:lnTo>
                    <a:lnTo>
                      <a:pt x="446" y="1194"/>
                    </a:lnTo>
                    <a:lnTo>
                      <a:pt x="427" y="1193"/>
                    </a:lnTo>
                    <a:lnTo>
                      <a:pt x="427" y="1143"/>
                    </a:lnTo>
                    <a:lnTo>
                      <a:pt x="427" y="1143"/>
                    </a:lnTo>
                    <a:lnTo>
                      <a:pt x="427" y="1141"/>
                    </a:lnTo>
                    <a:lnTo>
                      <a:pt x="425" y="1141"/>
                    </a:lnTo>
                    <a:lnTo>
                      <a:pt x="424" y="1141"/>
                    </a:lnTo>
                    <a:lnTo>
                      <a:pt x="421" y="1140"/>
                    </a:lnTo>
                    <a:lnTo>
                      <a:pt x="400" y="1138"/>
                    </a:lnTo>
                    <a:lnTo>
                      <a:pt x="400" y="1099"/>
                    </a:lnTo>
                    <a:lnTo>
                      <a:pt x="400" y="1098"/>
                    </a:lnTo>
                    <a:lnTo>
                      <a:pt x="400" y="1098"/>
                    </a:lnTo>
                    <a:lnTo>
                      <a:pt x="399" y="1097"/>
                    </a:lnTo>
                    <a:lnTo>
                      <a:pt x="397" y="1095"/>
                    </a:lnTo>
                    <a:lnTo>
                      <a:pt x="396" y="1094"/>
                    </a:lnTo>
                    <a:lnTo>
                      <a:pt x="318" y="1088"/>
                    </a:lnTo>
                    <a:lnTo>
                      <a:pt x="318" y="1084"/>
                    </a:lnTo>
                    <a:lnTo>
                      <a:pt x="318" y="1084"/>
                    </a:lnTo>
                    <a:lnTo>
                      <a:pt x="318" y="1083"/>
                    </a:lnTo>
                    <a:lnTo>
                      <a:pt x="318" y="1080"/>
                    </a:lnTo>
                    <a:lnTo>
                      <a:pt x="318" y="1077"/>
                    </a:lnTo>
                    <a:lnTo>
                      <a:pt x="318" y="1073"/>
                    </a:lnTo>
                    <a:lnTo>
                      <a:pt x="318" y="1069"/>
                    </a:lnTo>
                    <a:lnTo>
                      <a:pt x="318" y="1065"/>
                    </a:lnTo>
                    <a:lnTo>
                      <a:pt x="318" y="1060"/>
                    </a:lnTo>
                    <a:lnTo>
                      <a:pt x="318" y="1058"/>
                    </a:lnTo>
                    <a:lnTo>
                      <a:pt x="318" y="1055"/>
                    </a:lnTo>
                    <a:lnTo>
                      <a:pt x="318" y="1052"/>
                    </a:lnTo>
                    <a:lnTo>
                      <a:pt x="318" y="1051"/>
                    </a:lnTo>
                    <a:lnTo>
                      <a:pt x="315" y="1051"/>
                    </a:lnTo>
                    <a:lnTo>
                      <a:pt x="314" y="1037"/>
                    </a:lnTo>
                    <a:lnTo>
                      <a:pt x="257" y="1037"/>
                    </a:lnTo>
                    <a:lnTo>
                      <a:pt x="257" y="1088"/>
                    </a:lnTo>
                    <a:lnTo>
                      <a:pt x="180" y="1094"/>
                    </a:lnTo>
                    <a:lnTo>
                      <a:pt x="180" y="1095"/>
                    </a:lnTo>
                    <a:lnTo>
                      <a:pt x="180" y="1095"/>
                    </a:lnTo>
                    <a:lnTo>
                      <a:pt x="180" y="1138"/>
                    </a:lnTo>
                    <a:lnTo>
                      <a:pt x="156" y="1140"/>
                    </a:lnTo>
                    <a:lnTo>
                      <a:pt x="155" y="1140"/>
                    </a:lnTo>
                    <a:lnTo>
                      <a:pt x="155" y="1141"/>
                    </a:lnTo>
                    <a:lnTo>
                      <a:pt x="155" y="1141"/>
                    </a:lnTo>
                    <a:lnTo>
                      <a:pt x="155" y="1193"/>
                    </a:lnTo>
                    <a:lnTo>
                      <a:pt x="133" y="1194"/>
                    </a:lnTo>
                    <a:lnTo>
                      <a:pt x="131" y="1194"/>
                    </a:lnTo>
                    <a:lnTo>
                      <a:pt x="131" y="1194"/>
                    </a:lnTo>
                    <a:lnTo>
                      <a:pt x="130" y="1194"/>
                    </a:lnTo>
                    <a:lnTo>
                      <a:pt x="130" y="1194"/>
                    </a:lnTo>
                    <a:lnTo>
                      <a:pt x="131" y="1248"/>
                    </a:lnTo>
                    <a:lnTo>
                      <a:pt x="115" y="1248"/>
                    </a:lnTo>
                    <a:lnTo>
                      <a:pt x="112" y="1248"/>
                    </a:lnTo>
                    <a:lnTo>
                      <a:pt x="110" y="1248"/>
                    </a:lnTo>
                    <a:lnTo>
                      <a:pt x="109" y="1248"/>
                    </a:lnTo>
                    <a:lnTo>
                      <a:pt x="108" y="1248"/>
                    </a:lnTo>
                    <a:lnTo>
                      <a:pt x="108" y="1248"/>
                    </a:lnTo>
                    <a:lnTo>
                      <a:pt x="106" y="1248"/>
                    </a:lnTo>
                    <a:lnTo>
                      <a:pt x="106" y="1248"/>
                    </a:lnTo>
                    <a:lnTo>
                      <a:pt x="108" y="1311"/>
                    </a:lnTo>
                    <a:lnTo>
                      <a:pt x="87" y="1311"/>
                    </a:lnTo>
                    <a:lnTo>
                      <a:pt x="92" y="1626"/>
                    </a:lnTo>
                    <a:lnTo>
                      <a:pt x="64" y="1632"/>
                    </a:lnTo>
                    <a:lnTo>
                      <a:pt x="66" y="1708"/>
                    </a:lnTo>
                    <a:lnTo>
                      <a:pt x="0" y="1708"/>
                    </a:lnTo>
                    <a:lnTo>
                      <a:pt x="0" y="1907"/>
                    </a:lnTo>
                    <a:lnTo>
                      <a:pt x="6188" y="1907"/>
                    </a:lnTo>
                    <a:lnTo>
                      <a:pt x="6188" y="18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5" name="išļíďe"/>
            <p:cNvSpPr/>
            <p:nvPr/>
          </p:nvSpPr>
          <p:spPr>
            <a:xfrm>
              <a:off x="660400" y="1130300"/>
              <a:ext cx="10858500" cy="5003800"/>
            </a:xfrm>
            <a:prstGeom prst="rect">
              <a:avLst/>
            </a:prstGeom>
            <a:no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grpSp>
          <p:nvGrpSpPr>
            <p:cNvPr id="6" name="išḷîdè"/>
            <p:cNvGrpSpPr/>
            <p:nvPr/>
          </p:nvGrpSpPr>
          <p:grpSpPr>
            <a:xfrm flipH="1">
              <a:off x="9791699" y="1130300"/>
              <a:ext cx="1728787" cy="1728787"/>
              <a:chOff x="660400" y="1130300"/>
              <a:chExt cx="2298700" cy="2298700"/>
            </a:xfrm>
          </p:grpSpPr>
          <p:sp>
            <p:nvSpPr>
              <p:cNvPr id="42" name="îṣļídè"/>
              <p:cNvSpPr/>
              <p:nvPr/>
            </p:nvSpPr>
            <p:spPr>
              <a:xfrm rot="16200000">
                <a:off x="660400" y="1130300"/>
                <a:ext cx="2298700" cy="2298700"/>
              </a:xfrm>
              <a:custGeom>
                <a:avLst/>
                <a:gdLst>
                  <a:gd name="connsiteX0" fmla="*/ 2139696 w 2139696"/>
                  <a:gd name="connsiteY0" fmla="*/ 1069848 h 2139696"/>
                  <a:gd name="connsiteX1" fmla="*/ 2139696 w 2139696"/>
                  <a:gd name="connsiteY1" fmla="*/ 2139696 h 2139696"/>
                  <a:gd name="connsiteX2" fmla="*/ 0 w 2139696"/>
                  <a:gd name="connsiteY2" fmla="*/ 0 h 2139696"/>
                  <a:gd name="connsiteX3" fmla="*/ 1069848 w 2139696"/>
                  <a:gd name="connsiteY3" fmla="*/ 0 h 213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9696" h="2139696">
                    <a:moveTo>
                      <a:pt x="2139696" y="1069848"/>
                    </a:moveTo>
                    <a:lnTo>
                      <a:pt x="2139696" y="2139696"/>
                    </a:lnTo>
                    <a:lnTo>
                      <a:pt x="0" y="0"/>
                    </a:lnTo>
                    <a:lnTo>
                      <a:pt x="1069848" y="0"/>
                    </a:lnTo>
                    <a:close/>
                  </a:path>
                </a:pathLst>
              </a:custGeom>
              <a:solidFill>
                <a:srgbClr val="C00000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3" name="ïśľïḍé"/>
              <p:cNvSpPr txBox="1"/>
              <p:nvPr/>
            </p:nvSpPr>
            <p:spPr>
              <a:xfrm rot="18983540">
                <a:off x="793470" y="1768140"/>
                <a:ext cx="1629888" cy="37592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rPr>
                  <a:t>办公资源网</a:t>
                </a:r>
                <a:endParaRPr lang="vi-VN" sz="16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7" name="íşḷîḍê"/>
            <p:cNvGrpSpPr/>
            <p:nvPr/>
          </p:nvGrpSpPr>
          <p:grpSpPr>
            <a:xfrm>
              <a:off x="899801" y="1428631"/>
              <a:ext cx="4341738" cy="1535523"/>
              <a:chOff x="5483367" y="1456078"/>
              <a:chExt cx="4341738" cy="1535523"/>
            </a:xfrm>
          </p:grpSpPr>
          <p:sp>
            <p:nvSpPr>
              <p:cNvPr id="40" name="ïsḷíḑê"/>
              <p:cNvSpPr/>
              <p:nvPr/>
            </p:nvSpPr>
            <p:spPr>
              <a:xfrm>
                <a:off x="5483368" y="1975508"/>
                <a:ext cx="4341737" cy="101609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>
                  <a:buSzPct val="25000"/>
                </a:pPr>
                <a:r>
                  <a:rPr lang="zh-CN" altLang="en-US" sz="2400" b="1" dirty="0">
                    <a:ea typeface="阿里巴巴普惠体" panose="00020600040101010101" pitchFamily="18" charset="-122"/>
                  </a:rPr>
                  <a:t>请在此输入文本，言简意赅，简单即可，不必繁琐</a:t>
                </a:r>
                <a:endParaRPr lang="en-US" altLang="zh-CN" sz="24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1" name="ï$ḻîḓê"/>
              <p:cNvSpPr/>
              <p:nvPr/>
            </p:nvSpPr>
            <p:spPr bwMode="auto">
              <a:xfrm>
                <a:off x="5483367" y="1456078"/>
                <a:ext cx="2045305" cy="3568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rgbClr val="C00000"/>
                    </a:solidFill>
                    <a:ea typeface="阿里巴巴普惠体" panose="00020600040101010101" pitchFamily="18" charset="-122"/>
                  </a:rPr>
                  <a:t>点击输入标题内容</a:t>
                </a:r>
                <a:endParaRPr lang="en-US" altLang="zh-CN" sz="1600" dirty="0">
                  <a:solidFill>
                    <a:srgbClr val="C00000"/>
                  </a:solidFill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8" name="ïṥļïḍé"/>
            <p:cNvSpPr/>
            <p:nvPr/>
          </p:nvSpPr>
          <p:spPr>
            <a:xfrm>
              <a:off x="660400" y="3371850"/>
              <a:ext cx="10858500" cy="33337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grpSp>
          <p:nvGrpSpPr>
            <p:cNvPr id="9" name="i$ľíďé"/>
            <p:cNvGrpSpPr/>
            <p:nvPr/>
          </p:nvGrpSpPr>
          <p:grpSpPr>
            <a:xfrm>
              <a:off x="679524" y="3480330"/>
              <a:ext cx="1984280" cy="1601677"/>
              <a:chOff x="679524" y="3480330"/>
              <a:chExt cx="1984280" cy="1601677"/>
            </a:xfrm>
          </p:grpSpPr>
          <p:grpSp>
            <p:nvGrpSpPr>
              <p:cNvPr id="34" name="ï$ļïḋe"/>
              <p:cNvGrpSpPr/>
              <p:nvPr/>
            </p:nvGrpSpPr>
            <p:grpSpPr>
              <a:xfrm>
                <a:off x="679524" y="3966392"/>
                <a:ext cx="1984280" cy="1115615"/>
                <a:chOff x="1395528" y="1130300"/>
                <a:chExt cx="2281486" cy="1115615"/>
              </a:xfrm>
            </p:grpSpPr>
            <p:sp>
              <p:nvSpPr>
                <p:cNvPr id="38" name="işľïḋè"/>
                <p:cNvSpPr/>
                <p:nvPr/>
              </p:nvSpPr>
              <p:spPr>
                <a:xfrm>
                  <a:off x="1468454" y="1130300"/>
                  <a:ext cx="2208560" cy="44607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7965" algn="l"/>
                    </a:tabLst>
                    <a:defRPr/>
                  </a:pPr>
                  <a:r>
                    <a:rPr lang="zh-CN" altLang="en-US" sz="16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en-US" altLang="zh-CN" sz="1600" b="1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9" name="îṣļiďe"/>
                <p:cNvSpPr/>
                <p:nvPr/>
              </p:nvSpPr>
              <p:spPr>
                <a:xfrm>
                  <a:off x="1395528" y="1576372"/>
                  <a:ext cx="2281486" cy="66954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 lIns="91440" tIns="45720" rIns="91440" bIns="45720" anchor="t"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  <a:endParaRPr lang="en-US" altLang="zh-CN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35" name="îsḷîďe"/>
              <p:cNvGrpSpPr/>
              <p:nvPr/>
            </p:nvGrpSpPr>
            <p:grpSpPr>
              <a:xfrm>
                <a:off x="1478483" y="3480330"/>
                <a:ext cx="449789" cy="449789"/>
                <a:chOff x="1467911" y="1865878"/>
                <a:chExt cx="717670" cy="717670"/>
              </a:xfrm>
            </p:grpSpPr>
            <p:sp>
              <p:nvSpPr>
                <p:cNvPr id="36" name="î$ḷïďé"/>
                <p:cNvSpPr/>
                <p:nvPr/>
              </p:nvSpPr>
              <p:spPr bwMode="auto">
                <a:xfrm flipH="1">
                  <a:off x="1467911" y="1865878"/>
                  <a:ext cx="717670" cy="717670"/>
                </a:xfrm>
                <a:custGeom>
                  <a:avLst/>
                  <a:gdLst>
                    <a:gd name="T0" fmla="*/ 209 w 418"/>
                    <a:gd name="T1" fmla="*/ 0 h 418"/>
                    <a:gd name="T2" fmla="*/ 247 w 418"/>
                    <a:gd name="T3" fmla="*/ 3 h 418"/>
                    <a:gd name="T4" fmla="*/ 282 w 418"/>
                    <a:gd name="T5" fmla="*/ 13 h 418"/>
                    <a:gd name="T6" fmla="*/ 315 w 418"/>
                    <a:gd name="T7" fmla="*/ 27 h 418"/>
                    <a:gd name="T8" fmla="*/ 344 w 418"/>
                    <a:gd name="T9" fmla="*/ 48 h 418"/>
                    <a:gd name="T10" fmla="*/ 369 w 418"/>
                    <a:gd name="T11" fmla="*/ 73 h 418"/>
                    <a:gd name="T12" fmla="*/ 390 w 418"/>
                    <a:gd name="T13" fmla="*/ 103 h 418"/>
                    <a:gd name="T14" fmla="*/ 405 w 418"/>
                    <a:gd name="T15" fmla="*/ 136 h 418"/>
                    <a:gd name="T16" fmla="*/ 415 w 418"/>
                    <a:gd name="T17" fmla="*/ 171 h 418"/>
                    <a:gd name="T18" fmla="*/ 418 w 418"/>
                    <a:gd name="T19" fmla="*/ 208 h 418"/>
                    <a:gd name="T20" fmla="*/ 415 w 418"/>
                    <a:gd name="T21" fmla="*/ 246 h 418"/>
                    <a:gd name="T22" fmla="*/ 405 w 418"/>
                    <a:gd name="T23" fmla="*/ 281 h 418"/>
                    <a:gd name="T24" fmla="*/ 390 w 418"/>
                    <a:gd name="T25" fmla="*/ 314 h 418"/>
                    <a:gd name="T26" fmla="*/ 369 w 418"/>
                    <a:gd name="T27" fmla="*/ 343 h 418"/>
                    <a:gd name="T28" fmla="*/ 344 w 418"/>
                    <a:gd name="T29" fmla="*/ 369 h 418"/>
                    <a:gd name="T30" fmla="*/ 315 w 418"/>
                    <a:gd name="T31" fmla="*/ 390 h 418"/>
                    <a:gd name="T32" fmla="*/ 282 w 418"/>
                    <a:gd name="T33" fmla="*/ 404 h 418"/>
                    <a:gd name="T34" fmla="*/ 247 w 418"/>
                    <a:gd name="T35" fmla="*/ 415 h 418"/>
                    <a:gd name="T36" fmla="*/ 209 w 418"/>
                    <a:gd name="T37" fmla="*/ 418 h 418"/>
                    <a:gd name="T38" fmla="*/ 171 w 418"/>
                    <a:gd name="T39" fmla="*/ 415 h 418"/>
                    <a:gd name="T40" fmla="*/ 136 w 418"/>
                    <a:gd name="T41" fmla="*/ 404 h 418"/>
                    <a:gd name="T42" fmla="*/ 103 w 418"/>
                    <a:gd name="T43" fmla="*/ 390 h 418"/>
                    <a:gd name="T44" fmla="*/ 74 w 418"/>
                    <a:gd name="T45" fmla="*/ 369 h 418"/>
                    <a:gd name="T46" fmla="*/ 49 w 418"/>
                    <a:gd name="T47" fmla="*/ 343 h 418"/>
                    <a:gd name="T48" fmla="*/ 28 w 418"/>
                    <a:gd name="T49" fmla="*/ 314 h 418"/>
                    <a:gd name="T50" fmla="*/ 13 w 418"/>
                    <a:gd name="T51" fmla="*/ 281 h 418"/>
                    <a:gd name="T52" fmla="*/ 3 w 418"/>
                    <a:gd name="T53" fmla="*/ 246 h 418"/>
                    <a:gd name="T54" fmla="*/ 0 w 418"/>
                    <a:gd name="T55" fmla="*/ 208 h 418"/>
                    <a:gd name="T56" fmla="*/ 3 w 418"/>
                    <a:gd name="T57" fmla="*/ 171 h 418"/>
                    <a:gd name="T58" fmla="*/ 13 w 418"/>
                    <a:gd name="T59" fmla="*/ 136 h 418"/>
                    <a:gd name="T60" fmla="*/ 28 w 418"/>
                    <a:gd name="T61" fmla="*/ 103 h 418"/>
                    <a:gd name="T62" fmla="*/ 49 w 418"/>
                    <a:gd name="T63" fmla="*/ 73 h 418"/>
                    <a:gd name="T64" fmla="*/ 74 w 418"/>
                    <a:gd name="T65" fmla="*/ 48 h 418"/>
                    <a:gd name="T66" fmla="*/ 103 w 418"/>
                    <a:gd name="T67" fmla="*/ 27 h 418"/>
                    <a:gd name="T68" fmla="*/ 136 w 418"/>
                    <a:gd name="T69" fmla="*/ 13 h 418"/>
                    <a:gd name="T70" fmla="*/ 171 w 418"/>
                    <a:gd name="T71" fmla="*/ 3 h 418"/>
                    <a:gd name="T72" fmla="*/ 209 w 418"/>
                    <a:gd name="T73" fmla="*/ 0 h 4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18" h="418">
                      <a:moveTo>
                        <a:pt x="209" y="0"/>
                      </a:moveTo>
                      <a:lnTo>
                        <a:pt x="247" y="3"/>
                      </a:lnTo>
                      <a:lnTo>
                        <a:pt x="282" y="13"/>
                      </a:lnTo>
                      <a:lnTo>
                        <a:pt x="315" y="27"/>
                      </a:lnTo>
                      <a:lnTo>
                        <a:pt x="344" y="48"/>
                      </a:lnTo>
                      <a:lnTo>
                        <a:pt x="369" y="73"/>
                      </a:lnTo>
                      <a:lnTo>
                        <a:pt x="390" y="103"/>
                      </a:lnTo>
                      <a:lnTo>
                        <a:pt x="405" y="136"/>
                      </a:lnTo>
                      <a:lnTo>
                        <a:pt x="415" y="171"/>
                      </a:lnTo>
                      <a:lnTo>
                        <a:pt x="418" y="208"/>
                      </a:lnTo>
                      <a:lnTo>
                        <a:pt x="415" y="246"/>
                      </a:lnTo>
                      <a:lnTo>
                        <a:pt x="405" y="281"/>
                      </a:lnTo>
                      <a:lnTo>
                        <a:pt x="390" y="314"/>
                      </a:lnTo>
                      <a:lnTo>
                        <a:pt x="369" y="343"/>
                      </a:lnTo>
                      <a:lnTo>
                        <a:pt x="344" y="369"/>
                      </a:lnTo>
                      <a:lnTo>
                        <a:pt x="315" y="390"/>
                      </a:lnTo>
                      <a:lnTo>
                        <a:pt x="282" y="404"/>
                      </a:lnTo>
                      <a:lnTo>
                        <a:pt x="247" y="415"/>
                      </a:lnTo>
                      <a:lnTo>
                        <a:pt x="209" y="418"/>
                      </a:lnTo>
                      <a:lnTo>
                        <a:pt x="171" y="415"/>
                      </a:lnTo>
                      <a:lnTo>
                        <a:pt x="136" y="404"/>
                      </a:lnTo>
                      <a:lnTo>
                        <a:pt x="103" y="390"/>
                      </a:lnTo>
                      <a:lnTo>
                        <a:pt x="74" y="369"/>
                      </a:lnTo>
                      <a:lnTo>
                        <a:pt x="49" y="343"/>
                      </a:lnTo>
                      <a:lnTo>
                        <a:pt x="28" y="314"/>
                      </a:lnTo>
                      <a:lnTo>
                        <a:pt x="13" y="281"/>
                      </a:lnTo>
                      <a:lnTo>
                        <a:pt x="3" y="246"/>
                      </a:lnTo>
                      <a:lnTo>
                        <a:pt x="0" y="208"/>
                      </a:lnTo>
                      <a:lnTo>
                        <a:pt x="3" y="171"/>
                      </a:lnTo>
                      <a:lnTo>
                        <a:pt x="13" y="136"/>
                      </a:lnTo>
                      <a:lnTo>
                        <a:pt x="28" y="103"/>
                      </a:lnTo>
                      <a:lnTo>
                        <a:pt x="49" y="73"/>
                      </a:lnTo>
                      <a:lnTo>
                        <a:pt x="74" y="48"/>
                      </a:lnTo>
                      <a:lnTo>
                        <a:pt x="103" y="27"/>
                      </a:lnTo>
                      <a:lnTo>
                        <a:pt x="136" y="13"/>
                      </a:lnTo>
                      <a:lnTo>
                        <a:pt x="171" y="3"/>
                      </a:lnTo>
                      <a:lnTo>
                        <a:pt x="20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7" name="ïṧlïḍé"/>
                <p:cNvSpPr/>
                <p:nvPr/>
              </p:nvSpPr>
              <p:spPr bwMode="auto">
                <a:xfrm>
                  <a:off x="1641895" y="2039286"/>
                  <a:ext cx="369703" cy="370854"/>
                </a:xfrm>
                <a:custGeom>
                  <a:avLst/>
                  <a:gdLst>
                    <a:gd name="connsiteX0" fmla="*/ 222793 w 335506"/>
                    <a:gd name="connsiteY0" fmla="*/ 130175 h 336550"/>
                    <a:gd name="connsiteX1" fmla="*/ 208505 w 335506"/>
                    <a:gd name="connsiteY1" fmla="*/ 152400 h 336550"/>
                    <a:gd name="connsiteX2" fmla="*/ 222793 w 335506"/>
                    <a:gd name="connsiteY2" fmla="*/ 152400 h 336550"/>
                    <a:gd name="connsiteX3" fmla="*/ 222793 w 335506"/>
                    <a:gd name="connsiteY3" fmla="*/ 100012 h 336550"/>
                    <a:gd name="connsiteX4" fmla="*/ 241843 w 335506"/>
                    <a:gd name="connsiteY4" fmla="*/ 100012 h 336550"/>
                    <a:gd name="connsiteX5" fmla="*/ 241843 w 335506"/>
                    <a:gd name="connsiteY5" fmla="*/ 152400 h 336550"/>
                    <a:gd name="connsiteX6" fmla="*/ 251368 w 335506"/>
                    <a:gd name="connsiteY6" fmla="*/ 152400 h 336550"/>
                    <a:gd name="connsiteX7" fmla="*/ 251368 w 335506"/>
                    <a:gd name="connsiteY7" fmla="*/ 168275 h 336550"/>
                    <a:gd name="connsiteX8" fmla="*/ 241843 w 335506"/>
                    <a:gd name="connsiteY8" fmla="*/ 168275 h 336550"/>
                    <a:gd name="connsiteX9" fmla="*/ 241843 w 335506"/>
                    <a:gd name="connsiteY9" fmla="*/ 185737 h 336550"/>
                    <a:gd name="connsiteX10" fmla="*/ 222793 w 335506"/>
                    <a:gd name="connsiteY10" fmla="*/ 185737 h 336550"/>
                    <a:gd name="connsiteX11" fmla="*/ 222793 w 335506"/>
                    <a:gd name="connsiteY11" fmla="*/ 168275 h 336550"/>
                    <a:gd name="connsiteX12" fmla="*/ 187868 w 335506"/>
                    <a:gd name="connsiteY12" fmla="*/ 168275 h 336550"/>
                    <a:gd name="connsiteX13" fmla="*/ 187868 w 335506"/>
                    <a:gd name="connsiteY13" fmla="*/ 155575 h 336550"/>
                    <a:gd name="connsiteX14" fmla="*/ 149903 w 335506"/>
                    <a:gd name="connsiteY14" fmla="*/ 100012 h 336550"/>
                    <a:gd name="connsiteX15" fmla="*/ 170979 w 335506"/>
                    <a:gd name="connsiteY15" fmla="*/ 106506 h 336550"/>
                    <a:gd name="connsiteX16" fmla="*/ 178883 w 335506"/>
                    <a:gd name="connsiteY16" fmla="*/ 124690 h 336550"/>
                    <a:gd name="connsiteX17" fmla="*/ 174931 w 335506"/>
                    <a:gd name="connsiteY17" fmla="*/ 140277 h 336550"/>
                    <a:gd name="connsiteX18" fmla="*/ 160441 w 335506"/>
                    <a:gd name="connsiteY18" fmla="*/ 155863 h 336550"/>
                    <a:gd name="connsiteX19" fmla="*/ 148585 w 335506"/>
                    <a:gd name="connsiteY19" fmla="*/ 168852 h 336550"/>
                    <a:gd name="connsiteX20" fmla="*/ 181518 w 335506"/>
                    <a:gd name="connsiteY20" fmla="*/ 168852 h 336550"/>
                    <a:gd name="connsiteX21" fmla="*/ 181518 w 335506"/>
                    <a:gd name="connsiteY21" fmla="*/ 185737 h 336550"/>
                    <a:gd name="connsiteX22" fmla="*/ 122239 w 335506"/>
                    <a:gd name="connsiteY22" fmla="*/ 185737 h 336550"/>
                    <a:gd name="connsiteX23" fmla="*/ 122239 w 335506"/>
                    <a:gd name="connsiteY23" fmla="*/ 171450 h 336550"/>
                    <a:gd name="connsiteX24" fmla="*/ 148585 w 335506"/>
                    <a:gd name="connsiteY24" fmla="*/ 142875 h 336550"/>
                    <a:gd name="connsiteX25" fmla="*/ 156489 w 335506"/>
                    <a:gd name="connsiteY25" fmla="*/ 132484 h 336550"/>
                    <a:gd name="connsiteX26" fmla="*/ 159124 w 335506"/>
                    <a:gd name="connsiteY26" fmla="*/ 125989 h 336550"/>
                    <a:gd name="connsiteX27" fmla="*/ 156489 w 335506"/>
                    <a:gd name="connsiteY27" fmla="*/ 118196 h 336550"/>
                    <a:gd name="connsiteX28" fmla="*/ 149903 w 335506"/>
                    <a:gd name="connsiteY28" fmla="*/ 115598 h 336550"/>
                    <a:gd name="connsiteX29" fmla="*/ 143316 w 335506"/>
                    <a:gd name="connsiteY29" fmla="*/ 119495 h 336550"/>
                    <a:gd name="connsiteX30" fmla="*/ 140682 w 335506"/>
                    <a:gd name="connsiteY30" fmla="*/ 127288 h 336550"/>
                    <a:gd name="connsiteX31" fmla="*/ 140682 w 335506"/>
                    <a:gd name="connsiteY31" fmla="*/ 129886 h 336550"/>
                    <a:gd name="connsiteX32" fmla="*/ 120922 w 335506"/>
                    <a:gd name="connsiteY32" fmla="*/ 129886 h 336550"/>
                    <a:gd name="connsiteX33" fmla="*/ 120922 w 335506"/>
                    <a:gd name="connsiteY33" fmla="*/ 127288 h 336550"/>
                    <a:gd name="connsiteX34" fmla="*/ 127509 w 335506"/>
                    <a:gd name="connsiteY34" fmla="*/ 107805 h 336550"/>
                    <a:gd name="connsiteX35" fmla="*/ 149903 w 335506"/>
                    <a:gd name="connsiteY35" fmla="*/ 100012 h 336550"/>
                    <a:gd name="connsiteX36" fmla="*/ 186027 w 335506"/>
                    <a:gd name="connsiteY36" fmla="*/ 26987 h 336550"/>
                    <a:gd name="connsiteX37" fmla="*/ 72756 w 335506"/>
                    <a:gd name="connsiteY37" fmla="*/ 104608 h 336550"/>
                    <a:gd name="connsiteX38" fmla="*/ 75390 w 335506"/>
                    <a:gd name="connsiteY38" fmla="*/ 107239 h 336550"/>
                    <a:gd name="connsiteX39" fmla="*/ 75390 w 335506"/>
                    <a:gd name="connsiteY39" fmla="*/ 169073 h 336550"/>
                    <a:gd name="connsiteX40" fmla="*/ 72756 w 335506"/>
                    <a:gd name="connsiteY40" fmla="*/ 171704 h 336550"/>
                    <a:gd name="connsiteX41" fmla="*/ 78024 w 335506"/>
                    <a:gd name="connsiteY41" fmla="*/ 192754 h 336550"/>
                    <a:gd name="connsiteX42" fmla="*/ 108318 w 335506"/>
                    <a:gd name="connsiteY42" fmla="*/ 228275 h 336550"/>
                    <a:gd name="connsiteX43" fmla="*/ 161002 w 335506"/>
                    <a:gd name="connsiteY43" fmla="*/ 265112 h 336550"/>
                    <a:gd name="connsiteX44" fmla="*/ 164953 w 335506"/>
                    <a:gd name="connsiteY44" fmla="*/ 263796 h 336550"/>
                    <a:gd name="connsiteX45" fmla="*/ 167588 w 335506"/>
                    <a:gd name="connsiteY45" fmla="*/ 261165 h 336550"/>
                    <a:gd name="connsiteX46" fmla="*/ 195247 w 335506"/>
                    <a:gd name="connsiteY46" fmla="*/ 245378 h 336550"/>
                    <a:gd name="connsiteX47" fmla="*/ 229492 w 335506"/>
                    <a:gd name="connsiteY47" fmla="*/ 261165 h 336550"/>
                    <a:gd name="connsiteX48" fmla="*/ 230809 w 335506"/>
                    <a:gd name="connsiteY48" fmla="*/ 263796 h 336550"/>
                    <a:gd name="connsiteX49" fmla="*/ 308518 w 335506"/>
                    <a:gd name="connsiteY49" fmla="*/ 149339 h 336550"/>
                    <a:gd name="connsiteX50" fmla="*/ 186027 w 335506"/>
                    <a:gd name="connsiteY50" fmla="*/ 26987 h 336550"/>
                    <a:gd name="connsiteX51" fmla="*/ 185515 w 335506"/>
                    <a:gd name="connsiteY51" fmla="*/ 0 h 336550"/>
                    <a:gd name="connsiteX52" fmla="*/ 335506 w 335506"/>
                    <a:gd name="connsiteY52" fmla="*/ 149870 h 336550"/>
                    <a:gd name="connsiteX53" fmla="*/ 247354 w 335506"/>
                    <a:gd name="connsiteY53" fmla="*/ 286593 h 336550"/>
                    <a:gd name="connsiteX54" fmla="*/ 247354 w 335506"/>
                    <a:gd name="connsiteY54" fmla="*/ 290537 h 336550"/>
                    <a:gd name="connsiteX55" fmla="*/ 226302 w 335506"/>
                    <a:gd name="connsiteY55" fmla="*/ 324718 h 336550"/>
                    <a:gd name="connsiteX56" fmla="*/ 222355 w 335506"/>
                    <a:gd name="connsiteY56" fmla="*/ 328662 h 336550"/>
                    <a:gd name="connsiteX57" fmla="*/ 198672 w 335506"/>
                    <a:gd name="connsiteY57" fmla="*/ 336550 h 336550"/>
                    <a:gd name="connsiteX58" fmla="*/ 71048 w 335506"/>
                    <a:gd name="connsiteY58" fmla="*/ 265559 h 336550"/>
                    <a:gd name="connsiteX59" fmla="*/ 7893 w 335506"/>
                    <a:gd name="connsiteY59" fmla="*/ 174848 h 336550"/>
                    <a:gd name="connsiteX60" fmla="*/ 7893 w 335506"/>
                    <a:gd name="connsiteY60" fmla="*/ 114374 h 336550"/>
                    <a:gd name="connsiteX61" fmla="*/ 13156 w 335506"/>
                    <a:gd name="connsiteY61" fmla="*/ 110430 h 336550"/>
                    <a:gd name="connsiteX62" fmla="*/ 44733 w 335506"/>
                    <a:gd name="connsiteY62" fmla="*/ 89396 h 336550"/>
                    <a:gd name="connsiteX63" fmla="*/ 48681 w 335506"/>
                    <a:gd name="connsiteY63" fmla="*/ 90711 h 336550"/>
                    <a:gd name="connsiteX64" fmla="*/ 185515 w 335506"/>
                    <a:gd name="connsiteY64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</a:cxnLst>
                  <a:rect l="l" t="t" r="r" b="b"/>
                  <a:pathLst>
                    <a:path w="335506" h="336550">
                      <a:moveTo>
                        <a:pt x="222793" y="130175"/>
                      </a:moveTo>
                      <a:lnTo>
                        <a:pt x="208505" y="152400"/>
                      </a:lnTo>
                      <a:lnTo>
                        <a:pt x="222793" y="152400"/>
                      </a:lnTo>
                      <a:close/>
                      <a:moveTo>
                        <a:pt x="222793" y="100012"/>
                      </a:moveTo>
                      <a:lnTo>
                        <a:pt x="241843" y="100012"/>
                      </a:lnTo>
                      <a:lnTo>
                        <a:pt x="241843" y="152400"/>
                      </a:lnTo>
                      <a:lnTo>
                        <a:pt x="251368" y="152400"/>
                      </a:lnTo>
                      <a:lnTo>
                        <a:pt x="251368" y="168275"/>
                      </a:lnTo>
                      <a:lnTo>
                        <a:pt x="241843" y="168275"/>
                      </a:lnTo>
                      <a:lnTo>
                        <a:pt x="241843" y="185737"/>
                      </a:lnTo>
                      <a:lnTo>
                        <a:pt x="222793" y="185737"/>
                      </a:lnTo>
                      <a:lnTo>
                        <a:pt x="222793" y="168275"/>
                      </a:lnTo>
                      <a:lnTo>
                        <a:pt x="187868" y="168275"/>
                      </a:lnTo>
                      <a:lnTo>
                        <a:pt x="187868" y="155575"/>
                      </a:lnTo>
                      <a:close/>
                      <a:moveTo>
                        <a:pt x="149903" y="100012"/>
                      </a:moveTo>
                      <a:cubicBezTo>
                        <a:pt x="159124" y="100012"/>
                        <a:pt x="165710" y="101311"/>
                        <a:pt x="170979" y="106506"/>
                      </a:cubicBezTo>
                      <a:cubicBezTo>
                        <a:pt x="176249" y="111702"/>
                        <a:pt x="178883" y="116897"/>
                        <a:pt x="178883" y="124690"/>
                      </a:cubicBezTo>
                      <a:cubicBezTo>
                        <a:pt x="178883" y="129886"/>
                        <a:pt x="177566" y="135081"/>
                        <a:pt x="174931" y="140277"/>
                      </a:cubicBezTo>
                      <a:cubicBezTo>
                        <a:pt x="172297" y="144173"/>
                        <a:pt x="167027" y="149369"/>
                        <a:pt x="160441" y="155863"/>
                      </a:cubicBezTo>
                      <a:lnTo>
                        <a:pt x="148585" y="168852"/>
                      </a:lnTo>
                      <a:cubicBezTo>
                        <a:pt x="148585" y="168852"/>
                        <a:pt x="148585" y="168852"/>
                        <a:pt x="181518" y="168852"/>
                      </a:cubicBezTo>
                      <a:cubicBezTo>
                        <a:pt x="181518" y="168852"/>
                        <a:pt x="181518" y="168852"/>
                        <a:pt x="181518" y="185737"/>
                      </a:cubicBezTo>
                      <a:cubicBezTo>
                        <a:pt x="181518" y="185737"/>
                        <a:pt x="181518" y="185737"/>
                        <a:pt x="122239" y="185737"/>
                      </a:cubicBezTo>
                      <a:cubicBezTo>
                        <a:pt x="122239" y="185737"/>
                        <a:pt x="122239" y="185737"/>
                        <a:pt x="122239" y="171450"/>
                      </a:cubicBezTo>
                      <a:cubicBezTo>
                        <a:pt x="122239" y="171450"/>
                        <a:pt x="122239" y="171450"/>
                        <a:pt x="148585" y="142875"/>
                      </a:cubicBezTo>
                      <a:cubicBezTo>
                        <a:pt x="152537" y="138978"/>
                        <a:pt x="155172" y="135081"/>
                        <a:pt x="156489" y="132484"/>
                      </a:cubicBezTo>
                      <a:cubicBezTo>
                        <a:pt x="157806" y="129886"/>
                        <a:pt x="159124" y="127288"/>
                        <a:pt x="159124" y="125989"/>
                      </a:cubicBezTo>
                      <a:cubicBezTo>
                        <a:pt x="159124" y="122093"/>
                        <a:pt x="157806" y="120794"/>
                        <a:pt x="156489" y="118196"/>
                      </a:cubicBezTo>
                      <a:cubicBezTo>
                        <a:pt x="155172" y="116897"/>
                        <a:pt x="152537" y="115598"/>
                        <a:pt x="149903" y="115598"/>
                      </a:cubicBezTo>
                      <a:cubicBezTo>
                        <a:pt x="147268" y="115598"/>
                        <a:pt x="144633" y="116897"/>
                        <a:pt x="143316" y="119495"/>
                      </a:cubicBezTo>
                      <a:cubicBezTo>
                        <a:pt x="140682" y="120794"/>
                        <a:pt x="140682" y="124690"/>
                        <a:pt x="140682" y="127288"/>
                      </a:cubicBezTo>
                      <a:cubicBezTo>
                        <a:pt x="140682" y="127288"/>
                        <a:pt x="140682" y="127288"/>
                        <a:pt x="140682" y="129886"/>
                      </a:cubicBezTo>
                      <a:cubicBezTo>
                        <a:pt x="140682" y="129886"/>
                        <a:pt x="140682" y="129886"/>
                        <a:pt x="120922" y="129886"/>
                      </a:cubicBezTo>
                      <a:cubicBezTo>
                        <a:pt x="120922" y="129886"/>
                        <a:pt x="120922" y="129886"/>
                        <a:pt x="120922" y="127288"/>
                      </a:cubicBezTo>
                      <a:cubicBezTo>
                        <a:pt x="119605" y="119495"/>
                        <a:pt x="122239" y="113001"/>
                        <a:pt x="127509" y="107805"/>
                      </a:cubicBezTo>
                      <a:cubicBezTo>
                        <a:pt x="134095" y="102610"/>
                        <a:pt x="140682" y="100012"/>
                        <a:pt x="149903" y="100012"/>
                      </a:cubicBezTo>
                      <a:close/>
                      <a:moveTo>
                        <a:pt x="186027" y="26987"/>
                      </a:moveTo>
                      <a:cubicBezTo>
                        <a:pt x="134660" y="26987"/>
                        <a:pt x="89878" y="59877"/>
                        <a:pt x="72756" y="104608"/>
                      </a:cubicBezTo>
                      <a:cubicBezTo>
                        <a:pt x="72756" y="105923"/>
                        <a:pt x="74073" y="105923"/>
                        <a:pt x="75390" y="107239"/>
                      </a:cubicBezTo>
                      <a:cubicBezTo>
                        <a:pt x="103049" y="142761"/>
                        <a:pt x="91196" y="154601"/>
                        <a:pt x="75390" y="169073"/>
                      </a:cubicBezTo>
                      <a:cubicBezTo>
                        <a:pt x="75390" y="170388"/>
                        <a:pt x="74073" y="171704"/>
                        <a:pt x="72756" y="171704"/>
                      </a:cubicBezTo>
                      <a:cubicBezTo>
                        <a:pt x="68805" y="176966"/>
                        <a:pt x="75390" y="187491"/>
                        <a:pt x="78024" y="192754"/>
                      </a:cubicBezTo>
                      <a:cubicBezTo>
                        <a:pt x="84610" y="201963"/>
                        <a:pt x="95147" y="213803"/>
                        <a:pt x="108318" y="228275"/>
                      </a:cubicBezTo>
                      <a:cubicBezTo>
                        <a:pt x="139928" y="258534"/>
                        <a:pt x="154417" y="265112"/>
                        <a:pt x="161002" y="265112"/>
                      </a:cubicBezTo>
                      <a:cubicBezTo>
                        <a:pt x="162319" y="265112"/>
                        <a:pt x="163636" y="265112"/>
                        <a:pt x="164953" y="263796"/>
                      </a:cubicBezTo>
                      <a:cubicBezTo>
                        <a:pt x="166270" y="262481"/>
                        <a:pt x="166270" y="261165"/>
                        <a:pt x="167588" y="261165"/>
                      </a:cubicBezTo>
                      <a:cubicBezTo>
                        <a:pt x="175490" y="253272"/>
                        <a:pt x="183393" y="245378"/>
                        <a:pt x="195247" y="245378"/>
                      </a:cubicBezTo>
                      <a:cubicBezTo>
                        <a:pt x="204467" y="245378"/>
                        <a:pt x="215004" y="250640"/>
                        <a:pt x="229492" y="261165"/>
                      </a:cubicBezTo>
                      <a:cubicBezTo>
                        <a:pt x="229492" y="262481"/>
                        <a:pt x="230809" y="262481"/>
                        <a:pt x="230809" y="263796"/>
                      </a:cubicBezTo>
                      <a:cubicBezTo>
                        <a:pt x="276908" y="245378"/>
                        <a:pt x="308518" y="200647"/>
                        <a:pt x="308518" y="149339"/>
                      </a:cubicBezTo>
                      <a:cubicBezTo>
                        <a:pt x="308518" y="82242"/>
                        <a:pt x="253200" y="26987"/>
                        <a:pt x="186027" y="26987"/>
                      </a:cubicBezTo>
                      <a:close/>
                      <a:moveTo>
                        <a:pt x="185515" y="0"/>
                      </a:moveTo>
                      <a:cubicBezTo>
                        <a:pt x="268405" y="0"/>
                        <a:pt x="335506" y="67047"/>
                        <a:pt x="335506" y="149870"/>
                      </a:cubicBezTo>
                      <a:cubicBezTo>
                        <a:pt x="335506" y="211658"/>
                        <a:pt x="298666" y="264244"/>
                        <a:pt x="247354" y="286593"/>
                      </a:cubicBezTo>
                      <a:cubicBezTo>
                        <a:pt x="247354" y="287908"/>
                        <a:pt x="247354" y="289223"/>
                        <a:pt x="247354" y="290537"/>
                      </a:cubicBezTo>
                      <a:cubicBezTo>
                        <a:pt x="247354" y="304999"/>
                        <a:pt x="236828" y="315516"/>
                        <a:pt x="226302" y="324718"/>
                      </a:cubicBezTo>
                      <a:cubicBezTo>
                        <a:pt x="224986" y="326033"/>
                        <a:pt x="223671" y="327348"/>
                        <a:pt x="222355" y="328662"/>
                      </a:cubicBezTo>
                      <a:cubicBezTo>
                        <a:pt x="217092" y="333921"/>
                        <a:pt x="209198" y="336550"/>
                        <a:pt x="198672" y="336550"/>
                      </a:cubicBezTo>
                      <a:cubicBezTo>
                        <a:pt x="172357" y="336550"/>
                        <a:pt x="122360" y="318145"/>
                        <a:pt x="71048" y="265559"/>
                      </a:cubicBezTo>
                      <a:cubicBezTo>
                        <a:pt x="42102" y="236637"/>
                        <a:pt x="19735" y="203771"/>
                        <a:pt x="7893" y="174848"/>
                      </a:cubicBezTo>
                      <a:cubicBezTo>
                        <a:pt x="-2632" y="147241"/>
                        <a:pt x="-2632" y="124892"/>
                        <a:pt x="7893" y="114374"/>
                      </a:cubicBezTo>
                      <a:cubicBezTo>
                        <a:pt x="9209" y="113060"/>
                        <a:pt x="10525" y="111745"/>
                        <a:pt x="13156" y="110430"/>
                      </a:cubicBezTo>
                      <a:cubicBezTo>
                        <a:pt x="21051" y="101228"/>
                        <a:pt x="31576" y="89396"/>
                        <a:pt x="44733" y="89396"/>
                      </a:cubicBezTo>
                      <a:cubicBezTo>
                        <a:pt x="46049" y="89396"/>
                        <a:pt x="47365" y="89396"/>
                        <a:pt x="48681" y="90711"/>
                      </a:cubicBezTo>
                      <a:cubicBezTo>
                        <a:pt x="71048" y="36810"/>
                        <a:pt x="123676" y="0"/>
                        <a:pt x="18551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 dirty="0">
                    <a:ea typeface="阿里巴巴普惠体" panose="00020600040101010101" pitchFamily="18" charset="-122"/>
                  </a:endParaRPr>
                </a:p>
              </p:txBody>
            </p:sp>
          </p:grpSp>
        </p:grpSp>
        <p:grpSp>
          <p:nvGrpSpPr>
            <p:cNvPr id="10" name="íşľîḋé"/>
            <p:cNvGrpSpPr/>
            <p:nvPr/>
          </p:nvGrpSpPr>
          <p:grpSpPr>
            <a:xfrm>
              <a:off x="3694648" y="3480330"/>
              <a:ext cx="1984280" cy="1601677"/>
              <a:chOff x="742950" y="3480330"/>
              <a:chExt cx="1984280" cy="1601677"/>
            </a:xfrm>
          </p:grpSpPr>
          <p:grpSp>
            <p:nvGrpSpPr>
              <p:cNvPr id="28" name="íṩḷîḓè"/>
              <p:cNvGrpSpPr/>
              <p:nvPr/>
            </p:nvGrpSpPr>
            <p:grpSpPr>
              <a:xfrm>
                <a:off x="742950" y="3966392"/>
                <a:ext cx="1984280" cy="1115615"/>
                <a:chOff x="1468454" y="1130300"/>
                <a:chExt cx="2281486" cy="1115615"/>
              </a:xfrm>
            </p:grpSpPr>
            <p:sp>
              <p:nvSpPr>
                <p:cNvPr id="32" name="íSḻîḋé"/>
                <p:cNvSpPr/>
                <p:nvPr/>
              </p:nvSpPr>
              <p:spPr>
                <a:xfrm>
                  <a:off x="1468454" y="1130300"/>
                  <a:ext cx="2208560" cy="44607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7965" algn="l"/>
                    </a:tabLst>
                    <a:defRPr/>
                  </a:pPr>
                  <a:r>
                    <a:rPr lang="en-US" altLang="zh-CN" sz="1600" b="1" dirty="0">
                      <a:ea typeface="阿里巴巴普惠体" panose="00020600040101010101" pitchFamily="18" charset="-122"/>
                    </a:rPr>
                    <a:t>TEXT HERE</a:t>
                  </a:r>
                </a:p>
              </p:txBody>
            </p:sp>
            <p:sp>
              <p:nvSpPr>
                <p:cNvPr id="33" name="ïSḷîḓè"/>
                <p:cNvSpPr/>
                <p:nvPr/>
              </p:nvSpPr>
              <p:spPr>
                <a:xfrm>
                  <a:off x="1468454" y="1576372"/>
                  <a:ext cx="2281486" cy="66954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 lIns="91440" tIns="45720" rIns="91440" bIns="45720" anchor="t"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  <a:endParaRPr lang="en-US" altLang="zh-CN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endParaRPr>
                </a:p>
                <a:p>
                  <a:pPr marR="0" lvl="0" algn="ctr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endParaRPr lang="en-US" altLang="zh-CN" sz="1100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29" name="ï$1îḍé"/>
              <p:cNvGrpSpPr/>
              <p:nvPr/>
            </p:nvGrpSpPr>
            <p:grpSpPr>
              <a:xfrm>
                <a:off x="1478483" y="3480330"/>
                <a:ext cx="449789" cy="449789"/>
                <a:chOff x="1467911" y="1865878"/>
                <a:chExt cx="717670" cy="717670"/>
              </a:xfrm>
            </p:grpSpPr>
            <p:sp>
              <p:nvSpPr>
                <p:cNvPr id="30" name="íšḻíḑê"/>
                <p:cNvSpPr/>
                <p:nvPr/>
              </p:nvSpPr>
              <p:spPr bwMode="auto">
                <a:xfrm flipH="1">
                  <a:off x="1467911" y="1865878"/>
                  <a:ext cx="717670" cy="717670"/>
                </a:xfrm>
                <a:custGeom>
                  <a:avLst/>
                  <a:gdLst>
                    <a:gd name="T0" fmla="*/ 209 w 418"/>
                    <a:gd name="T1" fmla="*/ 0 h 418"/>
                    <a:gd name="T2" fmla="*/ 247 w 418"/>
                    <a:gd name="T3" fmla="*/ 3 h 418"/>
                    <a:gd name="T4" fmla="*/ 282 w 418"/>
                    <a:gd name="T5" fmla="*/ 13 h 418"/>
                    <a:gd name="T6" fmla="*/ 315 w 418"/>
                    <a:gd name="T7" fmla="*/ 27 h 418"/>
                    <a:gd name="T8" fmla="*/ 344 w 418"/>
                    <a:gd name="T9" fmla="*/ 48 h 418"/>
                    <a:gd name="T10" fmla="*/ 369 w 418"/>
                    <a:gd name="T11" fmla="*/ 73 h 418"/>
                    <a:gd name="T12" fmla="*/ 390 w 418"/>
                    <a:gd name="T13" fmla="*/ 103 h 418"/>
                    <a:gd name="T14" fmla="*/ 405 w 418"/>
                    <a:gd name="T15" fmla="*/ 136 h 418"/>
                    <a:gd name="T16" fmla="*/ 415 w 418"/>
                    <a:gd name="T17" fmla="*/ 171 h 418"/>
                    <a:gd name="T18" fmla="*/ 418 w 418"/>
                    <a:gd name="T19" fmla="*/ 208 h 418"/>
                    <a:gd name="T20" fmla="*/ 415 w 418"/>
                    <a:gd name="T21" fmla="*/ 246 h 418"/>
                    <a:gd name="T22" fmla="*/ 405 w 418"/>
                    <a:gd name="T23" fmla="*/ 281 h 418"/>
                    <a:gd name="T24" fmla="*/ 390 w 418"/>
                    <a:gd name="T25" fmla="*/ 314 h 418"/>
                    <a:gd name="T26" fmla="*/ 369 w 418"/>
                    <a:gd name="T27" fmla="*/ 343 h 418"/>
                    <a:gd name="T28" fmla="*/ 344 w 418"/>
                    <a:gd name="T29" fmla="*/ 369 h 418"/>
                    <a:gd name="T30" fmla="*/ 315 w 418"/>
                    <a:gd name="T31" fmla="*/ 390 h 418"/>
                    <a:gd name="T32" fmla="*/ 282 w 418"/>
                    <a:gd name="T33" fmla="*/ 404 h 418"/>
                    <a:gd name="T34" fmla="*/ 247 w 418"/>
                    <a:gd name="T35" fmla="*/ 415 h 418"/>
                    <a:gd name="T36" fmla="*/ 209 w 418"/>
                    <a:gd name="T37" fmla="*/ 418 h 418"/>
                    <a:gd name="T38" fmla="*/ 171 w 418"/>
                    <a:gd name="T39" fmla="*/ 415 h 418"/>
                    <a:gd name="T40" fmla="*/ 136 w 418"/>
                    <a:gd name="T41" fmla="*/ 404 h 418"/>
                    <a:gd name="T42" fmla="*/ 103 w 418"/>
                    <a:gd name="T43" fmla="*/ 390 h 418"/>
                    <a:gd name="T44" fmla="*/ 74 w 418"/>
                    <a:gd name="T45" fmla="*/ 369 h 418"/>
                    <a:gd name="T46" fmla="*/ 49 w 418"/>
                    <a:gd name="T47" fmla="*/ 343 h 418"/>
                    <a:gd name="T48" fmla="*/ 28 w 418"/>
                    <a:gd name="T49" fmla="*/ 314 h 418"/>
                    <a:gd name="T50" fmla="*/ 13 w 418"/>
                    <a:gd name="T51" fmla="*/ 281 h 418"/>
                    <a:gd name="T52" fmla="*/ 3 w 418"/>
                    <a:gd name="T53" fmla="*/ 246 h 418"/>
                    <a:gd name="T54" fmla="*/ 0 w 418"/>
                    <a:gd name="T55" fmla="*/ 208 h 418"/>
                    <a:gd name="T56" fmla="*/ 3 w 418"/>
                    <a:gd name="T57" fmla="*/ 171 h 418"/>
                    <a:gd name="T58" fmla="*/ 13 w 418"/>
                    <a:gd name="T59" fmla="*/ 136 h 418"/>
                    <a:gd name="T60" fmla="*/ 28 w 418"/>
                    <a:gd name="T61" fmla="*/ 103 h 418"/>
                    <a:gd name="T62" fmla="*/ 49 w 418"/>
                    <a:gd name="T63" fmla="*/ 73 h 418"/>
                    <a:gd name="T64" fmla="*/ 74 w 418"/>
                    <a:gd name="T65" fmla="*/ 48 h 418"/>
                    <a:gd name="T66" fmla="*/ 103 w 418"/>
                    <a:gd name="T67" fmla="*/ 27 h 418"/>
                    <a:gd name="T68" fmla="*/ 136 w 418"/>
                    <a:gd name="T69" fmla="*/ 13 h 418"/>
                    <a:gd name="T70" fmla="*/ 171 w 418"/>
                    <a:gd name="T71" fmla="*/ 3 h 418"/>
                    <a:gd name="T72" fmla="*/ 209 w 418"/>
                    <a:gd name="T73" fmla="*/ 0 h 4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18" h="418">
                      <a:moveTo>
                        <a:pt x="209" y="0"/>
                      </a:moveTo>
                      <a:lnTo>
                        <a:pt x="247" y="3"/>
                      </a:lnTo>
                      <a:lnTo>
                        <a:pt x="282" y="13"/>
                      </a:lnTo>
                      <a:lnTo>
                        <a:pt x="315" y="27"/>
                      </a:lnTo>
                      <a:lnTo>
                        <a:pt x="344" y="48"/>
                      </a:lnTo>
                      <a:lnTo>
                        <a:pt x="369" y="73"/>
                      </a:lnTo>
                      <a:lnTo>
                        <a:pt x="390" y="103"/>
                      </a:lnTo>
                      <a:lnTo>
                        <a:pt x="405" y="136"/>
                      </a:lnTo>
                      <a:lnTo>
                        <a:pt x="415" y="171"/>
                      </a:lnTo>
                      <a:lnTo>
                        <a:pt x="418" y="208"/>
                      </a:lnTo>
                      <a:lnTo>
                        <a:pt x="415" y="246"/>
                      </a:lnTo>
                      <a:lnTo>
                        <a:pt x="405" y="281"/>
                      </a:lnTo>
                      <a:lnTo>
                        <a:pt x="390" y="314"/>
                      </a:lnTo>
                      <a:lnTo>
                        <a:pt x="369" y="343"/>
                      </a:lnTo>
                      <a:lnTo>
                        <a:pt x="344" y="369"/>
                      </a:lnTo>
                      <a:lnTo>
                        <a:pt x="315" y="390"/>
                      </a:lnTo>
                      <a:lnTo>
                        <a:pt x="282" y="404"/>
                      </a:lnTo>
                      <a:lnTo>
                        <a:pt x="247" y="415"/>
                      </a:lnTo>
                      <a:lnTo>
                        <a:pt x="209" y="418"/>
                      </a:lnTo>
                      <a:lnTo>
                        <a:pt x="171" y="415"/>
                      </a:lnTo>
                      <a:lnTo>
                        <a:pt x="136" y="404"/>
                      </a:lnTo>
                      <a:lnTo>
                        <a:pt x="103" y="390"/>
                      </a:lnTo>
                      <a:lnTo>
                        <a:pt x="74" y="369"/>
                      </a:lnTo>
                      <a:lnTo>
                        <a:pt x="49" y="343"/>
                      </a:lnTo>
                      <a:lnTo>
                        <a:pt x="28" y="314"/>
                      </a:lnTo>
                      <a:lnTo>
                        <a:pt x="13" y="281"/>
                      </a:lnTo>
                      <a:lnTo>
                        <a:pt x="3" y="246"/>
                      </a:lnTo>
                      <a:lnTo>
                        <a:pt x="0" y="208"/>
                      </a:lnTo>
                      <a:lnTo>
                        <a:pt x="3" y="171"/>
                      </a:lnTo>
                      <a:lnTo>
                        <a:pt x="13" y="136"/>
                      </a:lnTo>
                      <a:lnTo>
                        <a:pt x="28" y="103"/>
                      </a:lnTo>
                      <a:lnTo>
                        <a:pt x="49" y="73"/>
                      </a:lnTo>
                      <a:lnTo>
                        <a:pt x="74" y="48"/>
                      </a:lnTo>
                      <a:lnTo>
                        <a:pt x="103" y="27"/>
                      </a:lnTo>
                      <a:lnTo>
                        <a:pt x="136" y="13"/>
                      </a:lnTo>
                      <a:lnTo>
                        <a:pt x="171" y="3"/>
                      </a:lnTo>
                      <a:lnTo>
                        <a:pt x="20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1" name="íŝlîdé"/>
                <p:cNvSpPr/>
                <p:nvPr/>
              </p:nvSpPr>
              <p:spPr bwMode="auto">
                <a:xfrm>
                  <a:off x="1641895" y="2039286"/>
                  <a:ext cx="369703" cy="370854"/>
                </a:xfrm>
                <a:custGeom>
                  <a:avLst/>
                  <a:gdLst>
                    <a:gd name="connsiteX0" fmla="*/ 222793 w 335506"/>
                    <a:gd name="connsiteY0" fmla="*/ 130175 h 336550"/>
                    <a:gd name="connsiteX1" fmla="*/ 208505 w 335506"/>
                    <a:gd name="connsiteY1" fmla="*/ 152400 h 336550"/>
                    <a:gd name="connsiteX2" fmla="*/ 222793 w 335506"/>
                    <a:gd name="connsiteY2" fmla="*/ 152400 h 336550"/>
                    <a:gd name="connsiteX3" fmla="*/ 222793 w 335506"/>
                    <a:gd name="connsiteY3" fmla="*/ 100012 h 336550"/>
                    <a:gd name="connsiteX4" fmla="*/ 241843 w 335506"/>
                    <a:gd name="connsiteY4" fmla="*/ 100012 h 336550"/>
                    <a:gd name="connsiteX5" fmla="*/ 241843 w 335506"/>
                    <a:gd name="connsiteY5" fmla="*/ 152400 h 336550"/>
                    <a:gd name="connsiteX6" fmla="*/ 251368 w 335506"/>
                    <a:gd name="connsiteY6" fmla="*/ 152400 h 336550"/>
                    <a:gd name="connsiteX7" fmla="*/ 251368 w 335506"/>
                    <a:gd name="connsiteY7" fmla="*/ 168275 h 336550"/>
                    <a:gd name="connsiteX8" fmla="*/ 241843 w 335506"/>
                    <a:gd name="connsiteY8" fmla="*/ 168275 h 336550"/>
                    <a:gd name="connsiteX9" fmla="*/ 241843 w 335506"/>
                    <a:gd name="connsiteY9" fmla="*/ 185737 h 336550"/>
                    <a:gd name="connsiteX10" fmla="*/ 222793 w 335506"/>
                    <a:gd name="connsiteY10" fmla="*/ 185737 h 336550"/>
                    <a:gd name="connsiteX11" fmla="*/ 222793 w 335506"/>
                    <a:gd name="connsiteY11" fmla="*/ 168275 h 336550"/>
                    <a:gd name="connsiteX12" fmla="*/ 187868 w 335506"/>
                    <a:gd name="connsiteY12" fmla="*/ 168275 h 336550"/>
                    <a:gd name="connsiteX13" fmla="*/ 187868 w 335506"/>
                    <a:gd name="connsiteY13" fmla="*/ 155575 h 336550"/>
                    <a:gd name="connsiteX14" fmla="*/ 149903 w 335506"/>
                    <a:gd name="connsiteY14" fmla="*/ 100012 h 336550"/>
                    <a:gd name="connsiteX15" fmla="*/ 170979 w 335506"/>
                    <a:gd name="connsiteY15" fmla="*/ 106506 h 336550"/>
                    <a:gd name="connsiteX16" fmla="*/ 178883 w 335506"/>
                    <a:gd name="connsiteY16" fmla="*/ 124690 h 336550"/>
                    <a:gd name="connsiteX17" fmla="*/ 174931 w 335506"/>
                    <a:gd name="connsiteY17" fmla="*/ 140277 h 336550"/>
                    <a:gd name="connsiteX18" fmla="*/ 160441 w 335506"/>
                    <a:gd name="connsiteY18" fmla="*/ 155863 h 336550"/>
                    <a:gd name="connsiteX19" fmla="*/ 148585 w 335506"/>
                    <a:gd name="connsiteY19" fmla="*/ 168852 h 336550"/>
                    <a:gd name="connsiteX20" fmla="*/ 181518 w 335506"/>
                    <a:gd name="connsiteY20" fmla="*/ 168852 h 336550"/>
                    <a:gd name="connsiteX21" fmla="*/ 181518 w 335506"/>
                    <a:gd name="connsiteY21" fmla="*/ 185737 h 336550"/>
                    <a:gd name="connsiteX22" fmla="*/ 122239 w 335506"/>
                    <a:gd name="connsiteY22" fmla="*/ 185737 h 336550"/>
                    <a:gd name="connsiteX23" fmla="*/ 122239 w 335506"/>
                    <a:gd name="connsiteY23" fmla="*/ 171450 h 336550"/>
                    <a:gd name="connsiteX24" fmla="*/ 148585 w 335506"/>
                    <a:gd name="connsiteY24" fmla="*/ 142875 h 336550"/>
                    <a:gd name="connsiteX25" fmla="*/ 156489 w 335506"/>
                    <a:gd name="connsiteY25" fmla="*/ 132484 h 336550"/>
                    <a:gd name="connsiteX26" fmla="*/ 159124 w 335506"/>
                    <a:gd name="connsiteY26" fmla="*/ 125989 h 336550"/>
                    <a:gd name="connsiteX27" fmla="*/ 156489 w 335506"/>
                    <a:gd name="connsiteY27" fmla="*/ 118196 h 336550"/>
                    <a:gd name="connsiteX28" fmla="*/ 149903 w 335506"/>
                    <a:gd name="connsiteY28" fmla="*/ 115598 h 336550"/>
                    <a:gd name="connsiteX29" fmla="*/ 143316 w 335506"/>
                    <a:gd name="connsiteY29" fmla="*/ 119495 h 336550"/>
                    <a:gd name="connsiteX30" fmla="*/ 140682 w 335506"/>
                    <a:gd name="connsiteY30" fmla="*/ 127288 h 336550"/>
                    <a:gd name="connsiteX31" fmla="*/ 140682 w 335506"/>
                    <a:gd name="connsiteY31" fmla="*/ 129886 h 336550"/>
                    <a:gd name="connsiteX32" fmla="*/ 120922 w 335506"/>
                    <a:gd name="connsiteY32" fmla="*/ 129886 h 336550"/>
                    <a:gd name="connsiteX33" fmla="*/ 120922 w 335506"/>
                    <a:gd name="connsiteY33" fmla="*/ 127288 h 336550"/>
                    <a:gd name="connsiteX34" fmla="*/ 127509 w 335506"/>
                    <a:gd name="connsiteY34" fmla="*/ 107805 h 336550"/>
                    <a:gd name="connsiteX35" fmla="*/ 149903 w 335506"/>
                    <a:gd name="connsiteY35" fmla="*/ 100012 h 336550"/>
                    <a:gd name="connsiteX36" fmla="*/ 186027 w 335506"/>
                    <a:gd name="connsiteY36" fmla="*/ 26987 h 336550"/>
                    <a:gd name="connsiteX37" fmla="*/ 72756 w 335506"/>
                    <a:gd name="connsiteY37" fmla="*/ 104608 h 336550"/>
                    <a:gd name="connsiteX38" fmla="*/ 75390 w 335506"/>
                    <a:gd name="connsiteY38" fmla="*/ 107239 h 336550"/>
                    <a:gd name="connsiteX39" fmla="*/ 75390 w 335506"/>
                    <a:gd name="connsiteY39" fmla="*/ 169073 h 336550"/>
                    <a:gd name="connsiteX40" fmla="*/ 72756 w 335506"/>
                    <a:gd name="connsiteY40" fmla="*/ 171704 h 336550"/>
                    <a:gd name="connsiteX41" fmla="*/ 78024 w 335506"/>
                    <a:gd name="connsiteY41" fmla="*/ 192754 h 336550"/>
                    <a:gd name="connsiteX42" fmla="*/ 108318 w 335506"/>
                    <a:gd name="connsiteY42" fmla="*/ 228275 h 336550"/>
                    <a:gd name="connsiteX43" fmla="*/ 161002 w 335506"/>
                    <a:gd name="connsiteY43" fmla="*/ 265112 h 336550"/>
                    <a:gd name="connsiteX44" fmla="*/ 164953 w 335506"/>
                    <a:gd name="connsiteY44" fmla="*/ 263796 h 336550"/>
                    <a:gd name="connsiteX45" fmla="*/ 167588 w 335506"/>
                    <a:gd name="connsiteY45" fmla="*/ 261165 h 336550"/>
                    <a:gd name="connsiteX46" fmla="*/ 195247 w 335506"/>
                    <a:gd name="connsiteY46" fmla="*/ 245378 h 336550"/>
                    <a:gd name="connsiteX47" fmla="*/ 229492 w 335506"/>
                    <a:gd name="connsiteY47" fmla="*/ 261165 h 336550"/>
                    <a:gd name="connsiteX48" fmla="*/ 230809 w 335506"/>
                    <a:gd name="connsiteY48" fmla="*/ 263796 h 336550"/>
                    <a:gd name="connsiteX49" fmla="*/ 308518 w 335506"/>
                    <a:gd name="connsiteY49" fmla="*/ 149339 h 336550"/>
                    <a:gd name="connsiteX50" fmla="*/ 186027 w 335506"/>
                    <a:gd name="connsiteY50" fmla="*/ 26987 h 336550"/>
                    <a:gd name="connsiteX51" fmla="*/ 185515 w 335506"/>
                    <a:gd name="connsiteY51" fmla="*/ 0 h 336550"/>
                    <a:gd name="connsiteX52" fmla="*/ 335506 w 335506"/>
                    <a:gd name="connsiteY52" fmla="*/ 149870 h 336550"/>
                    <a:gd name="connsiteX53" fmla="*/ 247354 w 335506"/>
                    <a:gd name="connsiteY53" fmla="*/ 286593 h 336550"/>
                    <a:gd name="connsiteX54" fmla="*/ 247354 w 335506"/>
                    <a:gd name="connsiteY54" fmla="*/ 290537 h 336550"/>
                    <a:gd name="connsiteX55" fmla="*/ 226302 w 335506"/>
                    <a:gd name="connsiteY55" fmla="*/ 324718 h 336550"/>
                    <a:gd name="connsiteX56" fmla="*/ 222355 w 335506"/>
                    <a:gd name="connsiteY56" fmla="*/ 328662 h 336550"/>
                    <a:gd name="connsiteX57" fmla="*/ 198672 w 335506"/>
                    <a:gd name="connsiteY57" fmla="*/ 336550 h 336550"/>
                    <a:gd name="connsiteX58" fmla="*/ 71048 w 335506"/>
                    <a:gd name="connsiteY58" fmla="*/ 265559 h 336550"/>
                    <a:gd name="connsiteX59" fmla="*/ 7893 w 335506"/>
                    <a:gd name="connsiteY59" fmla="*/ 174848 h 336550"/>
                    <a:gd name="connsiteX60" fmla="*/ 7893 w 335506"/>
                    <a:gd name="connsiteY60" fmla="*/ 114374 h 336550"/>
                    <a:gd name="connsiteX61" fmla="*/ 13156 w 335506"/>
                    <a:gd name="connsiteY61" fmla="*/ 110430 h 336550"/>
                    <a:gd name="connsiteX62" fmla="*/ 44733 w 335506"/>
                    <a:gd name="connsiteY62" fmla="*/ 89396 h 336550"/>
                    <a:gd name="connsiteX63" fmla="*/ 48681 w 335506"/>
                    <a:gd name="connsiteY63" fmla="*/ 90711 h 336550"/>
                    <a:gd name="connsiteX64" fmla="*/ 185515 w 335506"/>
                    <a:gd name="connsiteY64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</a:cxnLst>
                  <a:rect l="l" t="t" r="r" b="b"/>
                  <a:pathLst>
                    <a:path w="335506" h="336550">
                      <a:moveTo>
                        <a:pt x="222793" y="130175"/>
                      </a:moveTo>
                      <a:lnTo>
                        <a:pt x="208505" y="152400"/>
                      </a:lnTo>
                      <a:lnTo>
                        <a:pt x="222793" y="152400"/>
                      </a:lnTo>
                      <a:close/>
                      <a:moveTo>
                        <a:pt x="222793" y="100012"/>
                      </a:moveTo>
                      <a:lnTo>
                        <a:pt x="241843" y="100012"/>
                      </a:lnTo>
                      <a:lnTo>
                        <a:pt x="241843" y="152400"/>
                      </a:lnTo>
                      <a:lnTo>
                        <a:pt x="251368" y="152400"/>
                      </a:lnTo>
                      <a:lnTo>
                        <a:pt x="251368" y="168275"/>
                      </a:lnTo>
                      <a:lnTo>
                        <a:pt x="241843" y="168275"/>
                      </a:lnTo>
                      <a:lnTo>
                        <a:pt x="241843" y="185737"/>
                      </a:lnTo>
                      <a:lnTo>
                        <a:pt x="222793" y="185737"/>
                      </a:lnTo>
                      <a:lnTo>
                        <a:pt x="222793" y="168275"/>
                      </a:lnTo>
                      <a:lnTo>
                        <a:pt x="187868" y="168275"/>
                      </a:lnTo>
                      <a:lnTo>
                        <a:pt x="187868" y="155575"/>
                      </a:lnTo>
                      <a:close/>
                      <a:moveTo>
                        <a:pt x="149903" y="100012"/>
                      </a:moveTo>
                      <a:cubicBezTo>
                        <a:pt x="159124" y="100012"/>
                        <a:pt x="165710" y="101311"/>
                        <a:pt x="170979" y="106506"/>
                      </a:cubicBezTo>
                      <a:cubicBezTo>
                        <a:pt x="176249" y="111702"/>
                        <a:pt x="178883" y="116897"/>
                        <a:pt x="178883" y="124690"/>
                      </a:cubicBezTo>
                      <a:cubicBezTo>
                        <a:pt x="178883" y="129886"/>
                        <a:pt x="177566" y="135081"/>
                        <a:pt x="174931" y="140277"/>
                      </a:cubicBezTo>
                      <a:cubicBezTo>
                        <a:pt x="172297" y="144173"/>
                        <a:pt x="167027" y="149369"/>
                        <a:pt x="160441" y="155863"/>
                      </a:cubicBezTo>
                      <a:lnTo>
                        <a:pt x="148585" y="168852"/>
                      </a:lnTo>
                      <a:cubicBezTo>
                        <a:pt x="148585" y="168852"/>
                        <a:pt x="148585" y="168852"/>
                        <a:pt x="181518" y="168852"/>
                      </a:cubicBezTo>
                      <a:cubicBezTo>
                        <a:pt x="181518" y="168852"/>
                        <a:pt x="181518" y="168852"/>
                        <a:pt x="181518" y="185737"/>
                      </a:cubicBezTo>
                      <a:cubicBezTo>
                        <a:pt x="181518" y="185737"/>
                        <a:pt x="181518" y="185737"/>
                        <a:pt x="122239" y="185737"/>
                      </a:cubicBezTo>
                      <a:cubicBezTo>
                        <a:pt x="122239" y="185737"/>
                        <a:pt x="122239" y="185737"/>
                        <a:pt x="122239" y="171450"/>
                      </a:cubicBezTo>
                      <a:cubicBezTo>
                        <a:pt x="122239" y="171450"/>
                        <a:pt x="122239" y="171450"/>
                        <a:pt x="148585" y="142875"/>
                      </a:cubicBezTo>
                      <a:cubicBezTo>
                        <a:pt x="152537" y="138978"/>
                        <a:pt x="155172" y="135081"/>
                        <a:pt x="156489" y="132484"/>
                      </a:cubicBezTo>
                      <a:cubicBezTo>
                        <a:pt x="157806" y="129886"/>
                        <a:pt x="159124" y="127288"/>
                        <a:pt x="159124" y="125989"/>
                      </a:cubicBezTo>
                      <a:cubicBezTo>
                        <a:pt x="159124" y="122093"/>
                        <a:pt x="157806" y="120794"/>
                        <a:pt x="156489" y="118196"/>
                      </a:cubicBezTo>
                      <a:cubicBezTo>
                        <a:pt x="155172" y="116897"/>
                        <a:pt x="152537" y="115598"/>
                        <a:pt x="149903" y="115598"/>
                      </a:cubicBezTo>
                      <a:cubicBezTo>
                        <a:pt x="147268" y="115598"/>
                        <a:pt x="144633" y="116897"/>
                        <a:pt x="143316" y="119495"/>
                      </a:cubicBezTo>
                      <a:cubicBezTo>
                        <a:pt x="140682" y="120794"/>
                        <a:pt x="140682" y="124690"/>
                        <a:pt x="140682" y="127288"/>
                      </a:cubicBezTo>
                      <a:cubicBezTo>
                        <a:pt x="140682" y="127288"/>
                        <a:pt x="140682" y="127288"/>
                        <a:pt x="140682" y="129886"/>
                      </a:cubicBezTo>
                      <a:cubicBezTo>
                        <a:pt x="140682" y="129886"/>
                        <a:pt x="140682" y="129886"/>
                        <a:pt x="120922" y="129886"/>
                      </a:cubicBezTo>
                      <a:cubicBezTo>
                        <a:pt x="120922" y="129886"/>
                        <a:pt x="120922" y="129886"/>
                        <a:pt x="120922" y="127288"/>
                      </a:cubicBezTo>
                      <a:cubicBezTo>
                        <a:pt x="119605" y="119495"/>
                        <a:pt x="122239" y="113001"/>
                        <a:pt x="127509" y="107805"/>
                      </a:cubicBezTo>
                      <a:cubicBezTo>
                        <a:pt x="134095" y="102610"/>
                        <a:pt x="140682" y="100012"/>
                        <a:pt x="149903" y="100012"/>
                      </a:cubicBezTo>
                      <a:close/>
                      <a:moveTo>
                        <a:pt x="186027" y="26987"/>
                      </a:moveTo>
                      <a:cubicBezTo>
                        <a:pt x="134660" y="26987"/>
                        <a:pt x="89878" y="59877"/>
                        <a:pt x="72756" y="104608"/>
                      </a:cubicBezTo>
                      <a:cubicBezTo>
                        <a:pt x="72756" y="105923"/>
                        <a:pt x="74073" y="105923"/>
                        <a:pt x="75390" y="107239"/>
                      </a:cubicBezTo>
                      <a:cubicBezTo>
                        <a:pt x="103049" y="142761"/>
                        <a:pt x="91196" y="154601"/>
                        <a:pt x="75390" y="169073"/>
                      </a:cubicBezTo>
                      <a:cubicBezTo>
                        <a:pt x="75390" y="170388"/>
                        <a:pt x="74073" y="171704"/>
                        <a:pt x="72756" y="171704"/>
                      </a:cubicBezTo>
                      <a:cubicBezTo>
                        <a:pt x="68805" y="176966"/>
                        <a:pt x="75390" y="187491"/>
                        <a:pt x="78024" y="192754"/>
                      </a:cubicBezTo>
                      <a:cubicBezTo>
                        <a:pt x="84610" y="201963"/>
                        <a:pt x="95147" y="213803"/>
                        <a:pt x="108318" y="228275"/>
                      </a:cubicBezTo>
                      <a:cubicBezTo>
                        <a:pt x="139928" y="258534"/>
                        <a:pt x="154417" y="265112"/>
                        <a:pt x="161002" y="265112"/>
                      </a:cubicBezTo>
                      <a:cubicBezTo>
                        <a:pt x="162319" y="265112"/>
                        <a:pt x="163636" y="265112"/>
                        <a:pt x="164953" y="263796"/>
                      </a:cubicBezTo>
                      <a:cubicBezTo>
                        <a:pt x="166270" y="262481"/>
                        <a:pt x="166270" y="261165"/>
                        <a:pt x="167588" y="261165"/>
                      </a:cubicBezTo>
                      <a:cubicBezTo>
                        <a:pt x="175490" y="253272"/>
                        <a:pt x="183393" y="245378"/>
                        <a:pt x="195247" y="245378"/>
                      </a:cubicBezTo>
                      <a:cubicBezTo>
                        <a:pt x="204467" y="245378"/>
                        <a:pt x="215004" y="250640"/>
                        <a:pt x="229492" y="261165"/>
                      </a:cubicBezTo>
                      <a:cubicBezTo>
                        <a:pt x="229492" y="262481"/>
                        <a:pt x="230809" y="262481"/>
                        <a:pt x="230809" y="263796"/>
                      </a:cubicBezTo>
                      <a:cubicBezTo>
                        <a:pt x="276908" y="245378"/>
                        <a:pt x="308518" y="200647"/>
                        <a:pt x="308518" y="149339"/>
                      </a:cubicBezTo>
                      <a:cubicBezTo>
                        <a:pt x="308518" y="82242"/>
                        <a:pt x="253200" y="26987"/>
                        <a:pt x="186027" y="26987"/>
                      </a:cubicBezTo>
                      <a:close/>
                      <a:moveTo>
                        <a:pt x="185515" y="0"/>
                      </a:moveTo>
                      <a:cubicBezTo>
                        <a:pt x="268405" y="0"/>
                        <a:pt x="335506" y="67047"/>
                        <a:pt x="335506" y="149870"/>
                      </a:cubicBezTo>
                      <a:cubicBezTo>
                        <a:pt x="335506" y="211658"/>
                        <a:pt x="298666" y="264244"/>
                        <a:pt x="247354" y="286593"/>
                      </a:cubicBezTo>
                      <a:cubicBezTo>
                        <a:pt x="247354" y="287908"/>
                        <a:pt x="247354" y="289223"/>
                        <a:pt x="247354" y="290537"/>
                      </a:cubicBezTo>
                      <a:cubicBezTo>
                        <a:pt x="247354" y="304999"/>
                        <a:pt x="236828" y="315516"/>
                        <a:pt x="226302" y="324718"/>
                      </a:cubicBezTo>
                      <a:cubicBezTo>
                        <a:pt x="224986" y="326033"/>
                        <a:pt x="223671" y="327348"/>
                        <a:pt x="222355" y="328662"/>
                      </a:cubicBezTo>
                      <a:cubicBezTo>
                        <a:pt x="217092" y="333921"/>
                        <a:pt x="209198" y="336550"/>
                        <a:pt x="198672" y="336550"/>
                      </a:cubicBezTo>
                      <a:cubicBezTo>
                        <a:pt x="172357" y="336550"/>
                        <a:pt x="122360" y="318145"/>
                        <a:pt x="71048" y="265559"/>
                      </a:cubicBezTo>
                      <a:cubicBezTo>
                        <a:pt x="42102" y="236637"/>
                        <a:pt x="19735" y="203771"/>
                        <a:pt x="7893" y="174848"/>
                      </a:cubicBezTo>
                      <a:cubicBezTo>
                        <a:pt x="-2632" y="147241"/>
                        <a:pt x="-2632" y="124892"/>
                        <a:pt x="7893" y="114374"/>
                      </a:cubicBezTo>
                      <a:cubicBezTo>
                        <a:pt x="9209" y="113060"/>
                        <a:pt x="10525" y="111745"/>
                        <a:pt x="13156" y="110430"/>
                      </a:cubicBezTo>
                      <a:cubicBezTo>
                        <a:pt x="21051" y="101228"/>
                        <a:pt x="31576" y="89396"/>
                        <a:pt x="44733" y="89396"/>
                      </a:cubicBezTo>
                      <a:cubicBezTo>
                        <a:pt x="46049" y="89396"/>
                        <a:pt x="47365" y="89396"/>
                        <a:pt x="48681" y="90711"/>
                      </a:cubicBezTo>
                      <a:cubicBezTo>
                        <a:pt x="71048" y="36810"/>
                        <a:pt x="123676" y="0"/>
                        <a:pt x="18551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 dirty="0">
                    <a:ea typeface="阿里巴巴普惠体" panose="00020600040101010101" pitchFamily="18" charset="-122"/>
                  </a:endParaRPr>
                </a:p>
              </p:txBody>
            </p:sp>
          </p:grpSp>
        </p:grpSp>
        <p:grpSp>
          <p:nvGrpSpPr>
            <p:cNvPr id="11" name="iśľïḑe"/>
            <p:cNvGrpSpPr/>
            <p:nvPr/>
          </p:nvGrpSpPr>
          <p:grpSpPr>
            <a:xfrm>
              <a:off x="6646345" y="3480330"/>
              <a:ext cx="1984281" cy="1601677"/>
              <a:chOff x="742949" y="3480330"/>
              <a:chExt cx="1984281" cy="1601677"/>
            </a:xfrm>
          </p:grpSpPr>
          <p:grpSp>
            <p:nvGrpSpPr>
              <p:cNvPr id="22" name="î$ļîḓê"/>
              <p:cNvGrpSpPr/>
              <p:nvPr/>
            </p:nvGrpSpPr>
            <p:grpSpPr>
              <a:xfrm>
                <a:off x="742949" y="3966392"/>
                <a:ext cx="1984281" cy="1115615"/>
                <a:chOff x="1468453" y="1130300"/>
                <a:chExt cx="2281487" cy="1115615"/>
              </a:xfrm>
            </p:grpSpPr>
            <p:sp>
              <p:nvSpPr>
                <p:cNvPr id="26" name="i$ļïďé"/>
                <p:cNvSpPr/>
                <p:nvPr/>
              </p:nvSpPr>
              <p:spPr>
                <a:xfrm>
                  <a:off x="1468454" y="1130300"/>
                  <a:ext cx="2208560" cy="44607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7965" algn="l"/>
                    </a:tabLst>
                    <a:defRPr/>
                  </a:pPr>
                  <a:r>
                    <a:rPr lang="en-US" altLang="zh-CN" sz="1600" b="1" dirty="0">
                      <a:ea typeface="阿里巴巴普惠体" panose="00020600040101010101" pitchFamily="18" charset="-122"/>
                    </a:rPr>
                    <a:t>TEXT HERE</a:t>
                  </a:r>
                </a:p>
              </p:txBody>
            </p:sp>
            <p:sp>
              <p:nvSpPr>
                <p:cNvPr id="27" name="í$ľïḍe"/>
                <p:cNvSpPr/>
                <p:nvPr/>
              </p:nvSpPr>
              <p:spPr>
                <a:xfrm>
                  <a:off x="1468453" y="1576372"/>
                  <a:ext cx="2281487" cy="66954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 lIns="91440" tIns="45720" rIns="91440" bIns="45720" anchor="t"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  <a:endParaRPr lang="en-US" altLang="zh-CN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endParaRPr>
                </a:p>
                <a:p>
                  <a:pPr marR="0" lvl="0" algn="ctr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endParaRPr lang="en-US" altLang="zh-CN" sz="1100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23" name="ïš1íḋè"/>
              <p:cNvGrpSpPr/>
              <p:nvPr/>
            </p:nvGrpSpPr>
            <p:grpSpPr>
              <a:xfrm>
                <a:off x="1478483" y="3480330"/>
                <a:ext cx="449789" cy="449789"/>
                <a:chOff x="1467911" y="1865878"/>
                <a:chExt cx="717670" cy="717670"/>
              </a:xfrm>
            </p:grpSpPr>
            <p:sp>
              <p:nvSpPr>
                <p:cNvPr id="24" name="îSľïḍê"/>
                <p:cNvSpPr/>
                <p:nvPr/>
              </p:nvSpPr>
              <p:spPr bwMode="auto">
                <a:xfrm flipH="1">
                  <a:off x="1467911" y="1865878"/>
                  <a:ext cx="717670" cy="717670"/>
                </a:xfrm>
                <a:custGeom>
                  <a:avLst/>
                  <a:gdLst>
                    <a:gd name="T0" fmla="*/ 209 w 418"/>
                    <a:gd name="T1" fmla="*/ 0 h 418"/>
                    <a:gd name="T2" fmla="*/ 247 w 418"/>
                    <a:gd name="T3" fmla="*/ 3 h 418"/>
                    <a:gd name="T4" fmla="*/ 282 w 418"/>
                    <a:gd name="T5" fmla="*/ 13 h 418"/>
                    <a:gd name="T6" fmla="*/ 315 w 418"/>
                    <a:gd name="T7" fmla="*/ 27 h 418"/>
                    <a:gd name="T8" fmla="*/ 344 w 418"/>
                    <a:gd name="T9" fmla="*/ 48 h 418"/>
                    <a:gd name="T10" fmla="*/ 369 w 418"/>
                    <a:gd name="T11" fmla="*/ 73 h 418"/>
                    <a:gd name="T12" fmla="*/ 390 w 418"/>
                    <a:gd name="T13" fmla="*/ 103 h 418"/>
                    <a:gd name="T14" fmla="*/ 405 w 418"/>
                    <a:gd name="T15" fmla="*/ 136 h 418"/>
                    <a:gd name="T16" fmla="*/ 415 w 418"/>
                    <a:gd name="T17" fmla="*/ 171 h 418"/>
                    <a:gd name="T18" fmla="*/ 418 w 418"/>
                    <a:gd name="T19" fmla="*/ 208 h 418"/>
                    <a:gd name="T20" fmla="*/ 415 w 418"/>
                    <a:gd name="T21" fmla="*/ 246 h 418"/>
                    <a:gd name="T22" fmla="*/ 405 w 418"/>
                    <a:gd name="T23" fmla="*/ 281 h 418"/>
                    <a:gd name="T24" fmla="*/ 390 w 418"/>
                    <a:gd name="T25" fmla="*/ 314 h 418"/>
                    <a:gd name="T26" fmla="*/ 369 w 418"/>
                    <a:gd name="T27" fmla="*/ 343 h 418"/>
                    <a:gd name="T28" fmla="*/ 344 w 418"/>
                    <a:gd name="T29" fmla="*/ 369 h 418"/>
                    <a:gd name="T30" fmla="*/ 315 w 418"/>
                    <a:gd name="T31" fmla="*/ 390 h 418"/>
                    <a:gd name="T32" fmla="*/ 282 w 418"/>
                    <a:gd name="T33" fmla="*/ 404 h 418"/>
                    <a:gd name="T34" fmla="*/ 247 w 418"/>
                    <a:gd name="T35" fmla="*/ 415 h 418"/>
                    <a:gd name="T36" fmla="*/ 209 w 418"/>
                    <a:gd name="T37" fmla="*/ 418 h 418"/>
                    <a:gd name="T38" fmla="*/ 171 w 418"/>
                    <a:gd name="T39" fmla="*/ 415 h 418"/>
                    <a:gd name="T40" fmla="*/ 136 w 418"/>
                    <a:gd name="T41" fmla="*/ 404 h 418"/>
                    <a:gd name="T42" fmla="*/ 103 w 418"/>
                    <a:gd name="T43" fmla="*/ 390 h 418"/>
                    <a:gd name="T44" fmla="*/ 74 w 418"/>
                    <a:gd name="T45" fmla="*/ 369 h 418"/>
                    <a:gd name="T46" fmla="*/ 49 w 418"/>
                    <a:gd name="T47" fmla="*/ 343 h 418"/>
                    <a:gd name="T48" fmla="*/ 28 w 418"/>
                    <a:gd name="T49" fmla="*/ 314 h 418"/>
                    <a:gd name="T50" fmla="*/ 13 w 418"/>
                    <a:gd name="T51" fmla="*/ 281 h 418"/>
                    <a:gd name="T52" fmla="*/ 3 w 418"/>
                    <a:gd name="T53" fmla="*/ 246 h 418"/>
                    <a:gd name="T54" fmla="*/ 0 w 418"/>
                    <a:gd name="T55" fmla="*/ 208 h 418"/>
                    <a:gd name="T56" fmla="*/ 3 w 418"/>
                    <a:gd name="T57" fmla="*/ 171 h 418"/>
                    <a:gd name="T58" fmla="*/ 13 w 418"/>
                    <a:gd name="T59" fmla="*/ 136 h 418"/>
                    <a:gd name="T60" fmla="*/ 28 w 418"/>
                    <a:gd name="T61" fmla="*/ 103 h 418"/>
                    <a:gd name="T62" fmla="*/ 49 w 418"/>
                    <a:gd name="T63" fmla="*/ 73 h 418"/>
                    <a:gd name="T64" fmla="*/ 74 w 418"/>
                    <a:gd name="T65" fmla="*/ 48 h 418"/>
                    <a:gd name="T66" fmla="*/ 103 w 418"/>
                    <a:gd name="T67" fmla="*/ 27 h 418"/>
                    <a:gd name="T68" fmla="*/ 136 w 418"/>
                    <a:gd name="T69" fmla="*/ 13 h 418"/>
                    <a:gd name="T70" fmla="*/ 171 w 418"/>
                    <a:gd name="T71" fmla="*/ 3 h 418"/>
                    <a:gd name="T72" fmla="*/ 209 w 418"/>
                    <a:gd name="T73" fmla="*/ 0 h 4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18" h="418">
                      <a:moveTo>
                        <a:pt x="209" y="0"/>
                      </a:moveTo>
                      <a:lnTo>
                        <a:pt x="247" y="3"/>
                      </a:lnTo>
                      <a:lnTo>
                        <a:pt x="282" y="13"/>
                      </a:lnTo>
                      <a:lnTo>
                        <a:pt x="315" y="27"/>
                      </a:lnTo>
                      <a:lnTo>
                        <a:pt x="344" y="48"/>
                      </a:lnTo>
                      <a:lnTo>
                        <a:pt x="369" y="73"/>
                      </a:lnTo>
                      <a:lnTo>
                        <a:pt x="390" y="103"/>
                      </a:lnTo>
                      <a:lnTo>
                        <a:pt x="405" y="136"/>
                      </a:lnTo>
                      <a:lnTo>
                        <a:pt x="415" y="171"/>
                      </a:lnTo>
                      <a:lnTo>
                        <a:pt x="418" y="208"/>
                      </a:lnTo>
                      <a:lnTo>
                        <a:pt x="415" y="246"/>
                      </a:lnTo>
                      <a:lnTo>
                        <a:pt x="405" y="281"/>
                      </a:lnTo>
                      <a:lnTo>
                        <a:pt x="390" y="314"/>
                      </a:lnTo>
                      <a:lnTo>
                        <a:pt x="369" y="343"/>
                      </a:lnTo>
                      <a:lnTo>
                        <a:pt x="344" y="369"/>
                      </a:lnTo>
                      <a:lnTo>
                        <a:pt x="315" y="390"/>
                      </a:lnTo>
                      <a:lnTo>
                        <a:pt x="282" y="404"/>
                      </a:lnTo>
                      <a:lnTo>
                        <a:pt x="247" y="415"/>
                      </a:lnTo>
                      <a:lnTo>
                        <a:pt x="209" y="418"/>
                      </a:lnTo>
                      <a:lnTo>
                        <a:pt x="171" y="415"/>
                      </a:lnTo>
                      <a:lnTo>
                        <a:pt x="136" y="404"/>
                      </a:lnTo>
                      <a:lnTo>
                        <a:pt x="103" y="390"/>
                      </a:lnTo>
                      <a:lnTo>
                        <a:pt x="74" y="369"/>
                      </a:lnTo>
                      <a:lnTo>
                        <a:pt x="49" y="343"/>
                      </a:lnTo>
                      <a:lnTo>
                        <a:pt x="28" y="314"/>
                      </a:lnTo>
                      <a:lnTo>
                        <a:pt x="13" y="281"/>
                      </a:lnTo>
                      <a:lnTo>
                        <a:pt x="3" y="246"/>
                      </a:lnTo>
                      <a:lnTo>
                        <a:pt x="0" y="208"/>
                      </a:lnTo>
                      <a:lnTo>
                        <a:pt x="3" y="171"/>
                      </a:lnTo>
                      <a:lnTo>
                        <a:pt x="13" y="136"/>
                      </a:lnTo>
                      <a:lnTo>
                        <a:pt x="28" y="103"/>
                      </a:lnTo>
                      <a:lnTo>
                        <a:pt x="49" y="73"/>
                      </a:lnTo>
                      <a:lnTo>
                        <a:pt x="74" y="48"/>
                      </a:lnTo>
                      <a:lnTo>
                        <a:pt x="103" y="27"/>
                      </a:lnTo>
                      <a:lnTo>
                        <a:pt x="136" y="13"/>
                      </a:lnTo>
                      <a:lnTo>
                        <a:pt x="171" y="3"/>
                      </a:lnTo>
                      <a:lnTo>
                        <a:pt x="20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5" name="íšľíḑe"/>
                <p:cNvSpPr/>
                <p:nvPr/>
              </p:nvSpPr>
              <p:spPr bwMode="auto">
                <a:xfrm>
                  <a:off x="1641895" y="2039286"/>
                  <a:ext cx="369703" cy="370854"/>
                </a:xfrm>
                <a:custGeom>
                  <a:avLst/>
                  <a:gdLst>
                    <a:gd name="connsiteX0" fmla="*/ 222793 w 335506"/>
                    <a:gd name="connsiteY0" fmla="*/ 130175 h 336550"/>
                    <a:gd name="connsiteX1" fmla="*/ 208505 w 335506"/>
                    <a:gd name="connsiteY1" fmla="*/ 152400 h 336550"/>
                    <a:gd name="connsiteX2" fmla="*/ 222793 w 335506"/>
                    <a:gd name="connsiteY2" fmla="*/ 152400 h 336550"/>
                    <a:gd name="connsiteX3" fmla="*/ 222793 w 335506"/>
                    <a:gd name="connsiteY3" fmla="*/ 100012 h 336550"/>
                    <a:gd name="connsiteX4" fmla="*/ 241843 w 335506"/>
                    <a:gd name="connsiteY4" fmla="*/ 100012 h 336550"/>
                    <a:gd name="connsiteX5" fmla="*/ 241843 w 335506"/>
                    <a:gd name="connsiteY5" fmla="*/ 152400 h 336550"/>
                    <a:gd name="connsiteX6" fmla="*/ 251368 w 335506"/>
                    <a:gd name="connsiteY6" fmla="*/ 152400 h 336550"/>
                    <a:gd name="connsiteX7" fmla="*/ 251368 w 335506"/>
                    <a:gd name="connsiteY7" fmla="*/ 168275 h 336550"/>
                    <a:gd name="connsiteX8" fmla="*/ 241843 w 335506"/>
                    <a:gd name="connsiteY8" fmla="*/ 168275 h 336550"/>
                    <a:gd name="connsiteX9" fmla="*/ 241843 w 335506"/>
                    <a:gd name="connsiteY9" fmla="*/ 185737 h 336550"/>
                    <a:gd name="connsiteX10" fmla="*/ 222793 w 335506"/>
                    <a:gd name="connsiteY10" fmla="*/ 185737 h 336550"/>
                    <a:gd name="connsiteX11" fmla="*/ 222793 w 335506"/>
                    <a:gd name="connsiteY11" fmla="*/ 168275 h 336550"/>
                    <a:gd name="connsiteX12" fmla="*/ 187868 w 335506"/>
                    <a:gd name="connsiteY12" fmla="*/ 168275 h 336550"/>
                    <a:gd name="connsiteX13" fmla="*/ 187868 w 335506"/>
                    <a:gd name="connsiteY13" fmla="*/ 155575 h 336550"/>
                    <a:gd name="connsiteX14" fmla="*/ 149903 w 335506"/>
                    <a:gd name="connsiteY14" fmla="*/ 100012 h 336550"/>
                    <a:gd name="connsiteX15" fmla="*/ 170979 w 335506"/>
                    <a:gd name="connsiteY15" fmla="*/ 106506 h 336550"/>
                    <a:gd name="connsiteX16" fmla="*/ 178883 w 335506"/>
                    <a:gd name="connsiteY16" fmla="*/ 124690 h 336550"/>
                    <a:gd name="connsiteX17" fmla="*/ 174931 w 335506"/>
                    <a:gd name="connsiteY17" fmla="*/ 140277 h 336550"/>
                    <a:gd name="connsiteX18" fmla="*/ 160441 w 335506"/>
                    <a:gd name="connsiteY18" fmla="*/ 155863 h 336550"/>
                    <a:gd name="connsiteX19" fmla="*/ 148585 w 335506"/>
                    <a:gd name="connsiteY19" fmla="*/ 168852 h 336550"/>
                    <a:gd name="connsiteX20" fmla="*/ 181518 w 335506"/>
                    <a:gd name="connsiteY20" fmla="*/ 168852 h 336550"/>
                    <a:gd name="connsiteX21" fmla="*/ 181518 w 335506"/>
                    <a:gd name="connsiteY21" fmla="*/ 185737 h 336550"/>
                    <a:gd name="connsiteX22" fmla="*/ 122239 w 335506"/>
                    <a:gd name="connsiteY22" fmla="*/ 185737 h 336550"/>
                    <a:gd name="connsiteX23" fmla="*/ 122239 w 335506"/>
                    <a:gd name="connsiteY23" fmla="*/ 171450 h 336550"/>
                    <a:gd name="connsiteX24" fmla="*/ 148585 w 335506"/>
                    <a:gd name="connsiteY24" fmla="*/ 142875 h 336550"/>
                    <a:gd name="connsiteX25" fmla="*/ 156489 w 335506"/>
                    <a:gd name="connsiteY25" fmla="*/ 132484 h 336550"/>
                    <a:gd name="connsiteX26" fmla="*/ 159124 w 335506"/>
                    <a:gd name="connsiteY26" fmla="*/ 125989 h 336550"/>
                    <a:gd name="connsiteX27" fmla="*/ 156489 w 335506"/>
                    <a:gd name="connsiteY27" fmla="*/ 118196 h 336550"/>
                    <a:gd name="connsiteX28" fmla="*/ 149903 w 335506"/>
                    <a:gd name="connsiteY28" fmla="*/ 115598 h 336550"/>
                    <a:gd name="connsiteX29" fmla="*/ 143316 w 335506"/>
                    <a:gd name="connsiteY29" fmla="*/ 119495 h 336550"/>
                    <a:gd name="connsiteX30" fmla="*/ 140682 w 335506"/>
                    <a:gd name="connsiteY30" fmla="*/ 127288 h 336550"/>
                    <a:gd name="connsiteX31" fmla="*/ 140682 w 335506"/>
                    <a:gd name="connsiteY31" fmla="*/ 129886 h 336550"/>
                    <a:gd name="connsiteX32" fmla="*/ 120922 w 335506"/>
                    <a:gd name="connsiteY32" fmla="*/ 129886 h 336550"/>
                    <a:gd name="connsiteX33" fmla="*/ 120922 w 335506"/>
                    <a:gd name="connsiteY33" fmla="*/ 127288 h 336550"/>
                    <a:gd name="connsiteX34" fmla="*/ 127509 w 335506"/>
                    <a:gd name="connsiteY34" fmla="*/ 107805 h 336550"/>
                    <a:gd name="connsiteX35" fmla="*/ 149903 w 335506"/>
                    <a:gd name="connsiteY35" fmla="*/ 100012 h 336550"/>
                    <a:gd name="connsiteX36" fmla="*/ 186027 w 335506"/>
                    <a:gd name="connsiteY36" fmla="*/ 26987 h 336550"/>
                    <a:gd name="connsiteX37" fmla="*/ 72756 w 335506"/>
                    <a:gd name="connsiteY37" fmla="*/ 104608 h 336550"/>
                    <a:gd name="connsiteX38" fmla="*/ 75390 w 335506"/>
                    <a:gd name="connsiteY38" fmla="*/ 107239 h 336550"/>
                    <a:gd name="connsiteX39" fmla="*/ 75390 w 335506"/>
                    <a:gd name="connsiteY39" fmla="*/ 169073 h 336550"/>
                    <a:gd name="connsiteX40" fmla="*/ 72756 w 335506"/>
                    <a:gd name="connsiteY40" fmla="*/ 171704 h 336550"/>
                    <a:gd name="connsiteX41" fmla="*/ 78024 w 335506"/>
                    <a:gd name="connsiteY41" fmla="*/ 192754 h 336550"/>
                    <a:gd name="connsiteX42" fmla="*/ 108318 w 335506"/>
                    <a:gd name="connsiteY42" fmla="*/ 228275 h 336550"/>
                    <a:gd name="connsiteX43" fmla="*/ 161002 w 335506"/>
                    <a:gd name="connsiteY43" fmla="*/ 265112 h 336550"/>
                    <a:gd name="connsiteX44" fmla="*/ 164953 w 335506"/>
                    <a:gd name="connsiteY44" fmla="*/ 263796 h 336550"/>
                    <a:gd name="connsiteX45" fmla="*/ 167588 w 335506"/>
                    <a:gd name="connsiteY45" fmla="*/ 261165 h 336550"/>
                    <a:gd name="connsiteX46" fmla="*/ 195247 w 335506"/>
                    <a:gd name="connsiteY46" fmla="*/ 245378 h 336550"/>
                    <a:gd name="connsiteX47" fmla="*/ 229492 w 335506"/>
                    <a:gd name="connsiteY47" fmla="*/ 261165 h 336550"/>
                    <a:gd name="connsiteX48" fmla="*/ 230809 w 335506"/>
                    <a:gd name="connsiteY48" fmla="*/ 263796 h 336550"/>
                    <a:gd name="connsiteX49" fmla="*/ 308518 w 335506"/>
                    <a:gd name="connsiteY49" fmla="*/ 149339 h 336550"/>
                    <a:gd name="connsiteX50" fmla="*/ 186027 w 335506"/>
                    <a:gd name="connsiteY50" fmla="*/ 26987 h 336550"/>
                    <a:gd name="connsiteX51" fmla="*/ 185515 w 335506"/>
                    <a:gd name="connsiteY51" fmla="*/ 0 h 336550"/>
                    <a:gd name="connsiteX52" fmla="*/ 335506 w 335506"/>
                    <a:gd name="connsiteY52" fmla="*/ 149870 h 336550"/>
                    <a:gd name="connsiteX53" fmla="*/ 247354 w 335506"/>
                    <a:gd name="connsiteY53" fmla="*/ 286593 h 336550"/>
                    <a:gd name="connsiteX54" fmla="*/ 247354 w 335506"/>
                    <a:gd name="connsiteY54" fmla="*/ 290537 h 336550"/>
                    <a:gd name="connsiteX55" fmla="*/ 226302 w 335506"/>
                    <a:gd name="connsiteY55" fmla="*/ 324718 h 336550"/>
                    <a:gd name="connsiteX56" fmla="*/ 222355 w 335506"/>
                    <a:gd name="connsiteY56" fmla="*/ 328662 h 336550"/>
                    <a:gd name="connsiteX57" fmla="*/ 198672 w 335506"/>
                    <a:gd name="connsiteY57" fmla="*/ 336550 h 336550"/>
                    <a:gd name="connsiteX58" fmla="*/ 71048 w 335506"/>
                    <a:gd name="connsiteY58" fmla="*/ 265559 h 336550"/>
                    <a:gd name="connsiteX59" fmla="*/ 7893 w 335506"/>
                    <a:gd name="connsiteY59" fmla="*/ 174848 h 336550"/>
                    <a:gd name="connsiteX60" fmla="*/ 7893 w 335506"/>
                    <a:gd name="connsiteY60" fmla="*/ 114374 h 336550"/>
                    <a:gd name="connsiteX61" fmla="*/ 13156 w 335506"/>
                    <a:gd name="connsiteY61" fmla="*/ 110430 h 336550"/>
                    <a:gd name="connsiteX62" fmla="*/ 44733 w 335506"/>
                    <a:gd name="connsiteY62" fmla="*/ 89396 h 336550"/>
                    <a:gd name="connsiteX63" fmla="*/ 48681 w 335506"/>
                    <a:gd name="connsiteY63" fmla="*/ 90711 h 336550"/>
                    <a:gd name="connsiteX64" fmla="*/ 185515 w 335506"/>
                    <a:gd name="connsiteY64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</a:cxnLst>
                  <a:rect l="l" t="t" r="r" b="b"/>
                  <a:pathLst>
                    <a:path w="335506" h="336550">
                      <a:moveTo>
                        <a:pt x="222793" y="130175"/>
                      </a:moveTo>
                      <a:lnTo>
                        <a:pt x="208505" y="152400"/>
                      </a:lnTo>
                      <a:lnTo>
                        <a:pt x="222793" y="152400"/>
                      </a:lnTo>
                      <a:close/>
                      <a:moveTo>
                        <a:pt x="222793" y="100012"/>
                      </a:moveTo>
                      <a:lnTo>
                        <a:pt x="241843" y="100012"/>
                      </a:lnTo>
                      <a:lnTo>
                        <a:pt x="241843" y="152400"/>
                      </a:lnTo>
                      <a:lnTo>
                        <a:pt x="251368" y="152400"/>
                      </a:lnTo>
                      <a:lnTo>
                        <a:pt x="251368" y="168275"/>
                      </a:lnTo>
                      <a:lnTo>
                        <a:pt x="241843" y="168275"/>
                      </a:lnTo>
                      <a:lnTo>
                        <a:pt x="241843" y="185737"/>
                      </a:lnTo>
                      <a:lnTo>
                        <a:pt x="222793" y="185737"/>
                      </a:lnTo>
                      <a:lnTo>
                        <a:pt x="222793" y="168275"/>
                      </a:lnTo>
                      <a:lnTo>
                        <a:pt x="187868" y="168275"/>
                      </a:lnTo>
                      <a:lnTo>
                        <a:pt x="187868" y="155575"/>
                      </a:lnTo>
                      <a:close/>
                      <a:moveTo>
                        <a:pt x="149903" y="100012"/>
                      </a:moveTo>
                      <a:cubicBezTo>
                        <a:pt x="159124" y="100012"/>
                        <a:pt x="165710" y="101311"/>
                        <a:pt x="170979" y="106506"/>
                      </a:cubicBezTo>
                      <a:cubicBezTo>
                        <a:pt x="176249" y="111702"/>
                        <a:pt x="178883" y="116897"/>
                        <a:pt x="178883" y="124690"/>
                      </a:cubicBezTo>
                      <a:cubicBezTo>
                        <a:pt x="178883" y="129886"/>
                        <a:pt x="177566" y="135081"/>
                        <a:pt x="174931" y="140277"/>
                      </a:cubicBezTo>
                      <a:cubicBezTo>
                        <a:pt x="172297" y="144173"/>
                        <a:pt x="167027" y="149369"/>
                        <a:pt x="160441" y="155863"/>
                      </a:cubicBezTo>
                      <a:lnTo>
                        <a:pt x="148585" y="168852"/>
                      </a:lnTo>
                      <a:cubicBezTo>
                        <a:pt x="148585" y="168852"/>
                        <a:pt x="148585" y="168852"/>
                        <a:pt x="181518" y="168852"/>
                      </a:cubicBezTo>
                      <a:cubicBezTo>
                        <a:pt x="181518" y="168852"/>
                        <a:pt x="181518" y="168852"/>
                        <a:pt x="181518" y="185737"/>
                      </a:cubicBezTo>
                      <a:cubicBezTo>
                        <a:pt x="181518" y="185737"/>
                        <a:pt x="181518" y="185737"/>
                        <a:pt x="122239" y="185737"/>
                      </a:cubicBezTo>
                      <a:cubicBezTo>
                        <a:pt x="122239" y="185737"/>
                        <a:pt x="122239" y="185737"/>
                        <a:pt x="122239" y="171450"/>
                      </a:cubicBezTo>
                      <a:cubicBezTo>
                        <a:pt x="122239" y="171450"/>
                        <a:pt x="122239" y="171450"/>
                        <a:pt x="148585" y="142875"/>
                      </a:cubicBezTo>
                      <a:cubicBezTo>
                        <a:pt x="152537" y="138978"/>
                        <a:pt x="155172" y="135081"/>
                        <a:pt x="156489" y="132484"/>
                      </a:cubicBezTo>
                      <a:cubicBezTo>
                        <a:pt x="157806" y="129886"/>
                        <a:pt x="159124" y="127288"/>
                        <a:pt x="159124" y="125989"/>
                      </a:cubicBezTo>
                      <a:cubicBezTo>
                        <a:pt x="159124" y="122093"/>
                        <a:pt x="157806" y="120794"/>
                        <a:pt x="156489" y="118196"/>
                      </a:cubicBezTo>
                      <a:cubicBezTo>
                        <a:pt x="155172" y="116897"/>
                        <a:pt x="152537" y="115598"/>
                        <a:pt x="149903" y="115598"/>
                      </a:cubicBezTo>
                      <a:cubicBezTo>
                        <a:pt x="147268" y="115598"/>
                        <a:pt x="144633" y="116897"/>
                        <a:pt x="143316" y="119495"/>
                      </a:cubicBezTo>
                      <a:cubicBezTo>
                        <a:pt x="140682" y="120794"/>
                        <a:pt x="140682" y="124690"/>
                        <a:pt x="140682" y="127288"/>
                      </a:cubicBezTo>
                      <a:cubicBezTo>
                        <a:pt x="140682" y="127288"/>
                        <a:pt x="140682" y="127288"/>
                        <a:pt x="140682" y="129886"/>
                      </a:cubicBezTo>
                      <a:cubicBezTo>
                        <a:pt x="140682" y="129886"/>
                        <a:pt x="140682" y="129886"/>
                        <a:pt x="120922" y="129886"/>
                      </a:cubicBezTo>
                      <a:cubicBezTo>
                        <a:pt x="120922" y="129886"/>
                        <a:pt x="120922" y="129886"/>
                        <a:pt x="120922" y="127288"/>
                      </a:cubicBezTo>
                      <a:cubicBezTo>
                        <a:pt x="119605" y="119495"/>
                        <a:pt x="122239" y="113001"/>
                        <a:pt x="127509" y="107805"/>
                      </a:cubicBezTo>
                      <a:cubicBezTo>
                        <a:pt x="134095" y="102610"/>
                        <a:pt x="140682" y="100012"/>
                        <a:pt x="149903" y="100012"/>
                      </a:cubicBezTo>
                      <a:close/>
                      <a:moveTo>
                        <a:pt x="186027" y="26987"/>
                      </a:moveTo>
                      <a:cubicBezTo>
                        <a:pt x="134660" y="26987"/>
                        <a:pt x="89878" y="59877"/>
                        <a:pt x="72756" y="104608"/>
                      </a:cubicBezTo>
                      <a:cubicBezTo>
                        <a:pt x="72756" y="105923"/>
                        <a:pt x="74073" y="105923"/>
                        <a:pt x="75390" y="107239"/>
                      </a:cubicBezTo>
                      <a:cubicBezTo>
                        <a:pt x="103049" y="142761"/>
                        <a:pt x="91196" y="154601"/>
                        <a:pt x="75390" y="169073"/>
                      </a:cubicBezTo>
                      <a:cubicBezTo>
                        <a:pt x="75390" y="170388"/>
                        <a:pt x="74073" y="171704"/>
                        <a:pt x="72756" y="171704"/>
                      </a:cubicBezTo>
                      <a:cubicBezTo>
                        <a:pt x="68805" y="176966"/>
                        <a:pt x="75390" y="187491"/>
                        <a:pt x="78024" y="192754"/>
                      </a:cubicBezTo>
                      <a:cubicBezTo>
                        <a:pt x="84610" y="201963"/>
                        <a:pt x="95147" y="213803"/>
                        <a:pt x="108318" y="228275"/>
                      </a:cubicBezTo>
                      <a:cubicBezTo>
                        <a:pt x="139928" y="258534"/>
                        <a:pt x="154417" y="265112"/>
                        <a:pt x="161002" y="265112"/>
                      </a:cubicBezTo>
                      <a:cubicBezTo>
                        <a:pt x="162319" y="265112"/>
                        <a:pt x="163636" y="265112"/>
                        <a:pt x="164953" y="263796"/>
                      </a:cubicBezTo>
                      <a:cubicBezTo>
                        <a:pt x="166270" y="262481"/>
                        <a:pt x="166270" y="261165"/>
                        <a:pt x="167588" y="261165"/>
                      </a:cubicBezTo>
                      <a:cubicBezTo>
                        <a:pt x="175490" y="253272"/>
                        <a:pt x="183393" y="245378"/>
                        <a:pt x="195247" y="245378"/>
                      </a:cubicBezTo>
                      <a:cubicBezTo>
                        <a:pt x="204467" y="245378"/>
                        <a:pt x="215004" y="250640"/>
                        <a:pt x="229492" y="261165"/>
                      </a:cubicBezTo>
                      <a:cubicBezTo>
                        <a:pt x="229492" y="262481"/>
                        <a:pt x="230809" y="262481"/>
                        <a:pt x="230809" y="263796"/>
                      </a:cubicBezTo>
                      <a:cubicBezTo>
                        <a:pt x="276908" y="245378"/>
                        <a:pt x="308518" y="200647"/>
                        <a:pt x="308518" y="149339"/>
                      </a:cubicBezTo>
                      <a:cubicBezTo>
                        <a:pt x="308518" y="82242"/>
                        <a:pt x="253200" y="26987"/>
                        <a:pt x="186027" y="26987"/>
                      </a:cubicBezTo>
                      <a:close/>
                      <a:moveTo>
                        <a:pt x="185515" y="0"/>
                      </a:moveTo>
                      <a:cubicBezTo>
                        <a:pt x="268405" y="0"/>
                        <a:pt x="335506" y="67047"/>
                        <a:pt x="335506" y="149870"/>
                      </a:cubicBezTo>
                      <a:cubicBezTo>
                        <a:pt x="335506" y="211658"/>
                        <a:pt x="298666" y="264244"/>
                        <a:pt x="247354" y="286593"/>
                      </a:cubicBezTo>
                      <a:cubicBezTo>
                        <a:pt x="247354" y="287908"/>
                        <a:pt x="247354" y="289223"/>
                        <a:pt x="247354" y="290537"/>
                      </a:cubicBezTo>
                      <a:cubicBezTo>
                        <a:pt x="247354" y="304999"/>
                        <a:pt x="236828" y="315516"/>
                        <a:pt x="226302" y="324718"/>
                      </a:cubicBezTo>
                      <a:cubicBezTo>
                        <a:pt x="224986" y="326033"/>
                        <a:pt x="223671" y="327348"/>
                        <a:pt x="222355" y="328662"/>
                      </a:cubicBezTo>
                      <a:cubicBezTo>
                        <a:pt x="217092" y="333921"/>
                        <a:pt x="209198" y="336550"/>
                        <a:pt x="198672" y="336550"/>
                      </a:cubicBezTo>
                      <a:cubicBezTo>
                        <a:pt x="172357" y="336550"/>
                        <a:pt x="122360" y="318145"/>
                        <a:pt x="71048" y="265559"/>
                      </a:cubicBezTo>
                      <a:cubicBezTo>
                        <a:pt x="42102" y="236637"/>
                        <a:pt x="19735" y="203771"/>
                        <a:pt x="7893" y="174848"/>
                      </a:cubicBezTo>
                      <a:cubicBezTo>
                        <a:pt x="-2632" y="147241"/>
                        <a:pt x="-2632" y="124892"/>
                        <a:pt x="7893" y="114374"/>
                      </a:cubicBezTo>
                      <a:cubicBezTo>
                        <a:pt x="9209" y="113060"/>
                        <a:pt x="10525" y="111745"/>
                        <a:pt x="13156" y="110430"/>
                      </a:cubicBezTo>
                      <a:cubicBezTo>
                        <a:pt x="21051" y="101228"/>
                        <a:pt x="31576" y="89396"/>
                        <a:pt x="44733" y="89396"/>
                      </a:cubicBezTo>
                      <a:cubicBezTo>
                        <a:pt x="46049" y="89396"/>
                        <a:pt x="47365" y="89396"/>
                        <a:pt x="48681" y="90711"/>
                      </a:cubicBezTo>
                      <a:cubicBezTo>
                        <a:pt x="71048" y="36810"/>
                        <a:pt x="123676" y="0"/>
                        <a:pt x="18551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 dirty="0">
                    <a:ea typeface="阿里巴巴普惠体" panose="00020600040101010101" pitchFamily="18" charset="-122"/>
                  </a:endParaRPr>
                </a:p>
              </p:txBody>
            </p:sp>
          </p:grpSp>
        </p:grpSp>
        <p:grpSp>
          <p:nvGrpSpPr>
            <p:cNvPr id="12" name="íṥ1ïďè"/>
            <p:cNvGrpSpPr/>
            <p:nvPr/>
          </p:nvGrpSpPr>
          <p:grpSpPr>
            <a:xfrm>
              <a:off x="9534618" y="3480330"/>
              <a:ext cx="1984282" cy="1601677"/>
              <a:chOff x="679522" y="3480330"/>
              <a:chExt cx="1984282" cy="1601677"/>
            </a:xfrm>
          </p:grpSpPr>
          <p:grpSp>
            <p:nvGrpSpPr>
              <p:cNvPr id="16" name="îśļíde"/>
              <p:cNvGrpSpPr/>
              <p:nvPr/>
            </p:nvGrpSpPr>
            <p:grpSpPr>
              <a:xfrm>
                <a:off x="679522" y="3966392"/>
                <a:ext cx="1984282" cy="1115615"/>
                <a:chOff x="1395526" y="1130300"/>
                <a:chExt cx="2281488" cy="1115615"/>
              </a:xfrm>
            </p:grpSpPr>
            <p:sp>
              <p:nvSpPr>
                <p:cNvPr id="20" name="ïṥlíḑé"/>
                <p:cNvSpPr/>
                <p:nvPr/>
              </p:nvSpPr>
              <p:spPr>
                <a:xfrm>
                  <a:off x="1468454" y="1130300"/>
                  <a:ext cx="2208560" cy="44607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7965" algn="l"/>
                    </a:tabLst>
                    <a:defRPr/>
                  </a:pPr>
                  <a:r>
                    <a:rPr lang="en-US" altLang="zh-CN" sz="1600" b="1" dirty="0">
                      <a:ea typeface="阿里巴巴普惠体" panose="00020600040101010101" pitchFamily="18" charset="-122"/>
                    </a:rPr>
                    <a:t>TEXT HERE</a:t>
                  </a:r>
                </a:p>
              </p:txBody>
            </p:sp>
            <p:sp>
              <p:nvSpPr>
                <p:cNvPr id="21" name="íŝḻíḑe"/>
                <p:cNvSpPr/>
                <p:nvPr/>
              </p:nvSpPr>
              <p:spPr>
                <a:xfrm>
                  <a:off x="1395526" y="1576372"/>
                  <a:ext cx="2281488" cy="66954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 lIns="91440" tIns="45720" rIns="91440" bIns="45720" anchor="t"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  <a:endParaRPr lang="en-US" altLang="zh-CN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endParaRPr>
                </a:p>
                <a:p>
                  <a:pPr marR="0" lvl="0" algn="ctr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endParaRPr lang="en-US" altLang="zh-CN" sz="1100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17" name="ïsļiḍé"/>
              <p:cNvGrpSpPr/>
              <p:nvPr/>
            </p:nvGrpSpPr>
            <p:grpSpPr>
              <a:xfrm>
                <a:off x="1478483" y="3480330"/>
                <a:ext cx="449789" cy="449789"/>
                <a:chOff x="1467911" y="1865878"/>
                <a:chExt cx="717670" cy="717670"/>
              </a:xfrm>
            </p:grpSpPr>
            <p:sp>
              <p:nvSpPr>
                <p:cNvPr id="18" name="ïš1iḋé"/>
                <p:cNvSpPr/>
                <p:nvPr/>
              </p:nvSpPr>
              <p:spPr bwMode="auto">
                <a:xfrm flipH="1">
                  <a:off x="1467911" y="1865878"/>
                  <a:ext cx="717670" cy="717670"/>
                </a:xfrm>
                <a:custGeom>
                  <a:avLst/>
                  <a:gdLst>
                    <a:gd name="T0" fmla="*/ 209 w 418"/>
                    <a:gd name="T1" fmla="*/ 0 h 418"/>
                    <a:gd name="T2" fmla="*/ 247 w 418"/>
                    <a:gd name="T3" fmla="*/ 3 h 418"/>
                    <a:gd name="T4" fmla="*/ 282 w 418"/>
                    <a:gd name="T5" fmla="*/ 13 h 418"/>
                    <a:gd name="T6" fmla="*/ 315 w 418"/>
                    <a:gd name="T7" fmla="*/ 27 h 418"/>
                    <a:gd name="T8" fmla="*/ 344 w 418"/>
                    <a:gd name="T9" fmla="*/ 48 h 418"/>
                    <a:gd name="T10" fmla="*/ 369 w 418"/>
                    <a:gd name="T11" fmla="*/ 73 h 418"/>
                    <a:gd name="T12" fmla="*/ 390 w 418"/>
                    <a:gd name="T13" fmla="*/ 103 h 418"/>
                    <a:gd name="T14" fmla="*/ 405 w 418"/>
                    <a:gd name="T15" fmla="*/ 136 h 418"/>
                    <a:gd name="T16" fmla="*/ 415 w 418"/>
                    <a:gd name="T17" fmla="*/ 171 h 418"/>
                    <a:gd name="T18" fmla="*/ 418 w 418"/>
                    <a:gd name="T19" fmla="*/ 208 h 418"/>
                    <a:gd name="T20" fmla="*/ 415 w 418"/>
                    <a:gd name="T21" fmla="*/ 246 h 418"/>
                    <a:gd name="T22" fmla="*/ 405 w 418"/>
                    <a:gd name="T23" fmla="*/ 281 h 418"/>
                    <a:gd name="T24" fmla="*/ 390 w 418"/>
                    <a:gd name="T25" fmla="*/ 314 h 418"/>
                    <a:gd name="T26" fmla="*/ 369 w 418"/>
                    <a:gd name="T27" fmla="*/ 343 h 418"/>
                    <a:gd name="T28" fmla="*/ 344 w 418"/>
                    <a:gd name="T29" fmla="*/ 369 h 418"/>
                    <a:gd name="T30" fmla="*/ 315 w 418"/>
                    <a:gd name="T31" fmla="*/ 390 h 418"/>
                    <a:gd name="T32" fmla="*/ 282 w 418"/>
                    <a:gd name="T33" fmla="*/ 404 h 418"/>
                    <a:gd name="T34" fmla="*/ 247 w 418"/>
                    <a:gd name="T35" fmla="*/ 415 h 418"/>
                    <a:gd name="T36" fmla="*/ 209 w 418"/>
                    <a:gd name="T37" fmla="*/ 418 h 418"/>
                    <a:gd name="T38" fmla="*/ 171 w 418"/>
                    <a:gd name="T39" fmla="*/ 415 h 418"/>
                    <a:gd name="T40" fmla="*/ 136 w 418"/>
                    <a:gd name="T41" fmla="*/ 404 h 418"/>
                    <a:gd name="T42" fmla="*/ 103 w 418"/>
                    <a:gd name="T43" fmla="*/ 390 h 418"/>
                    <a:gd name="T44" fmla="*/ 74 w 418"/>
                    <a:gd name="T45" fmla="*/ 369 h 418"/>
                    <a:gd name="T46" fmla="*/ 49 w 418"/>
                    <a:gd name="T47" fmla="*/ 343 h 418"/>
                    <a:gd name="T48" fmla="*/ 28 w 418"/>
                    <a:gd name="T49" fmla="*/ 314 h 418"/>
                    <a:gd name="T50" fmla="*/ 13 w 418"/>
                    <a:gd name="T51" fmla="*/ 281 h 418"/>
                    <a:gd name="T52" fmla="*/ 3 w 418"/>
                    <a:gd name="T53" fmla="*/ 246 h 418"/>
                    <a:gd name="T54" fmla="*/ 0 w 418"/>
                    <a:gd name="T55" fmla="*/ 208 h 418"/>
                    <a:gd name="T56" fmla="*/ 3 w 418"/>
                    <a:gd name="T57" fmla="*/ 171 h 418"/>
                    <a:gd name="T58" fmla="*/ 13 w 418"/>
                    <a:gd name="T59" fmla="*/ 136 h 418"/>
                    <a:gd name="T60" fmla="*/ 28 w 418"/>
                    <a:gd name="T61" fmla="*/ 103 h 418"/>
                    <a:gd name="T62" fmla="*/ 49 w 418"/>
                    <a:gd name="T63" fmla="*/ 73 h 418"/>
                    <a:gd name="T64" fmla="*/ 74 w 418"/>
                    <a:gd name="T65" fmla="*/ 48 h 418"/>
                    <a:gd name="T66" fmla="*/ 103 w 418"/>
                    <a:gd name="T67" fmla="*/ 27 h 418"/>
                    <a:gd name="T68" fmla="*/ 136 w 418"/>
                    <a:gd name="T69" fmla="*/ 13 h 418"/>
                    <a:gd name="T70" fmla="*/ 171 w 418"/>
                    <a:gd name="T71" fmla="*/ 3 h 418"/>
                    <a:gd name="T72" fmla="*/ 209 w 418"/>
                    <a:gd name="T73" fmla="*/ 0 h 4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18" h="418">
                      <a:moveTo>
                        <a:pt x="209" y="0"/>
                      </a:moveTo>
                      <a:lnTo>
                        <a:pt x="247" y="3"/>
                      </a:lnTo>
                      <a:lnTo>
                        <a:pt x="282" y="13"/>
                      </a:lnTo>
                      <a:lnTo>
                        <a:pt x="315" y="27"/>
                      </a:lnTo>
                      <a:lnTo>
                        <a:pt x="344" y="48"/>
                      </a:lnTo>
                      <a:lnTo>
                        <a:pt x="369" y="73"/>
                      </a:lnTo>
                      <a:lnTo>
                        <a:pt x="390" y="103"/>
                      </a:lnTo>
                      <a:lnTo>
                        <a:pt x="405" y="136"/>
                      </a:lnTo>
                      <a:lnTo>
                        <a:pt x="415" y="171"/>
                      </a:lnTo>
                      <a:lnTo>
                        <a:pt x="418" y="208"/>
                      </a:lnTo>
                      <a:lnTo>
                        <a:pt x="415" y="246"/>
                      </a:lnTo>
                      <a:lnTo>
                        <a:pt x="405" y="281"/>
                      </a:lnTo>
                      <a:lnTo>
                        <a:pt x="390" y="314"/>
                      </a:lnTo>
                      <a:lnTo>
                        <a:pt x="369" y="343"/>
                      </a:lnTo>
                      <a:lnTo>
                        <a:pt x="344" y="369"/>
                      </a:lnTo>
                      <a:lnTo>
                        <a:pt x="315" y="390"/>
                      </a:lnTo>
                      <a:lnTo>
                        <a:pt x="282" y="404"/>
                      </a:lnTo>
                      <a:lnTo>
                        <a:pt x="247" y="415"/>
                      </a:lnTo>
                      <a:lnTo>
                        <a:pt x="209" y="418"/>
                      </a:lnTo>
                      <a:lnTo>
                        <a:pt x="171" y="415"/>
                      </a:lnTo>
                      <a:lnTo>
                        <a:pt x="136" y="404"/>
                      </a:lnTo>
                      <a:lnTo>
                        <a:pt x="103" y="390"/>
                      </a:lnTo>
                      <a:lnTo>
                        <a:pt x="74" y="369"/>
                      </a:lnTo>
                      <a:lnTo>
                        <a:pt x="49" y="343"/>
                      </a:lnTo>
                      <a:lnTo>
                        <a:pt x="28" y="314"/>
                      </a:lnTo>
                      <a:lnTo>
                        <a:pt x="13" y="281"/>
                      </a:lnTo>
                      <a:lnTo>
                        <a:pt x="3" y="246"/>
                      </a:lnTo>
                      <a:lnTo>
                        <a:pt x="0" y="208"/>
                      </a:lnTo>
                      <a:lnTo>
                        <a:pt x="3" y="171"/>
                      </a:lnTo>
                      <a:lnTo>
                        <a:pt x="13" y="136"/>
                      </a:lnTo>
                      <a:lnTo>
                        <a:pt x="28" y="103"/>
                      </a:lnTo>
                      <a:lnTo>
                        <a:pt x="49" y="73"/>
                      </a:lnTo>
                      <a:lnTo>
                        <a:pt x="74" y="48"/>
                      </a:lnTo>
                      <a:lnTo>
                        <a:pt x="103" y="27"/>
                      </a:lnTo>
                      <a:lnTo>
                        <a:pt x="136" y="13"/>
                      </a:lnTo>
                      <a:lnTo>
                        <a:pt x="171" y="3"/>
                      </a:lnTo>
                      <a:lnTo>
                        <a:pt x="20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28575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19" name="ïṥľîďé"/>
                <p:cNvSpPr/>
                <p:nvPr/>
              </p:nvSpPr>
              <p:spPr bwMode="auto">
                <a:xfrm>
                  <a:off x="1641895" y="2039286"/>
                  <a:ext cx="369703" cy="370854"/>
                </a:xfrm>
                <a:custGeom>
                  <a:avLst/>
                  <a:gdLst>
                    <a:gd name="connsiteX0" fmla="*/ 222793 w 335506"/>
                    <a:gd name="connsiteY0" fmla="*/ 130175 h 336550"/>
                    <a:gd name="connsiteX1" fmla="*/ 208505 w 335506"/>
                    <a:gd name="connsiteY1" fmla="*/ 152400 h 336550"/>
                    <a:gd name="connsiteX2" fmla="*/ 222793 w 335506"/>
                    <a:gd name="connsiteY2" fmla="*/ 152400 h 336550"/>
                    <a:gd name="connsiteX3" fmla="*/ 222793 w 335506"/>
                    <a:gd name="connsiteY3" fmla="*/ 100012 h 336550"/>
                    <a:gd name="connsiteX4" fmla="*/ 241843 w 335506"/>
                    <a:gd name="connsiteY4" fmla="*/ 100012 h 336550"/>
                    <a:gd name="connsiteX5" fmla="*/ 241843 w 335506"/>
                    <a:gd name="connsiteY5" fmla="*/ 152400 h 336550"/>
                    <a:gd name="connsiteX6" fmla="*/ 251368 w 335506"/>
                    <a:gd name="connsiteY6" fmla="*/ 152400 h 336550"/>
                    <a:gd name="connsiteX7" fmla="*/ 251368 w 335506"/>
                    <a:gd name="connsiteY7" fmla="*/ 168275 h 336550"/>
                    <a:gd name="connsiteX8" fmla="*/ 241843 w 335506"/>
                    <a:gd name="connsiteY8" fmla="*/ 168275 h 336550"/>
                    <a:gd name="connsiteX9" fmla="*/ 241843 w 335506"/>
                    <a:gd name="connsiteY9" fmla="*/ 185737 h 336550"/>
                    <a:gd name="connsiteX10" fmla="*/ 222793 w 335506"/>
                    <a:gd name="connsiteY10" fmla="*/ 185737 h 336550"/>
                    <a:gd name="connsiteX11" fmla="*/ 222793 w 335506"/>
                    <a:gd name="connsiteY11" fmla="*/ 168275 h 336550"/>
                    <a:gd name="connsiteX12" fmla="*/ 187868 w 335506"/>
                    <a:gd name="connsiteY12" fmla="*/ 168275 h 336550"/>
                    <a:gd name="connsiteX13" fmla="*/ 187868 w 335506"/>
                    <a:gd name="connsiteY13" fmla="*/ 155575 h 336550"/>
                    <a:gd name="connsiteX14" fmla="*/ 149903 w 335506"/>
                    <a:gd name="connsiteY14" fmla="*/ 100012 h 336550"/>
                    <a:gd name="connsiteX15" fmla="*/ 170979 w 335506"/>
                    <a:gd name="connsiteY15" fmla="*/ 106506 h 336550"/>
                    <a:gd name="connsiteX16" fmla="*/ 178883 w 335506"/>
                    <a:gd name="connsiteY16" fmla="*/ 124690 h 336550"/>
                    <a:gd name="connsiteX17" fmla="*/ 174931 w 335506"/>
                    <a:gd name="connsiteY17" fmla="*/ 140277 h 336550"/>
                    <a:gd name="connsiteX18" fmla="*/ 160441 w 335506"/>
                    <a:gd name="connsiteY18" fmla="*/ 155863 h 336550"/>
                    <a:gd name="connsiteX19" fmla="*/ 148585 w 335506"/>
                    <a:gd name="connsiteY19" fmla="*/ 168852 h 336550"/>
                    <a:gd name="connsiteX20" fmla="*/ 181518 w 335506"/>
                    <a:gd name="connsiteY20" fmla="*/ 168852 h 336550"/>
                    <a:gd name="connsiteX21" fmla="*/ 181518 w 335506"/>
                    <a:gd name="connsiteY21" fmla="*/ 185737 h 336550"/>
                    <a:gd name="connsiteX22" fmla="*/ 122239 w 335506"/>
                    <a:gd name="connsiteY22" fmla="*/ 185737 h 336550"/>
                    <a:gd name="connsiteX23" fmla="*/ 122239 w 335506"/>
                    <a:gd name="connsiteY23" fmla="*/ 171450 h 336550"/>
                    <a:gd name="connsiteX24" fmla="*/ 148585 w 335506"/>
                    <a:gd name="connsiteY24" fmla="*/ 142875 h 336550"/>
                    <a:gd name="connsiteX25" fmla="*/ 156489 w 335506"/>
                    <a:gd name="connsiteY25" fmla="*/ 132484 h 336550"/>
                    <a:gd name="connsiteX26" fmla="*/ 159124 w 335506"/>
                    <a:gd name="connsiteY26" fmla="*/ 125989 h 336550"/>
                    <a:gd name="connsiteX27" fmla="*/ 156489 w 335506"/>
                    <a:gd name="connsiteY27" fmla="*/ 118196 h 336550"/>
                    <a:gd name="connsiteX28" fmla="*/ 149903 w 335506"/>
                    <a:gd name="connsiteY28" fmla="*/ 115598 h 336550"/>
                    <a:gd name="connsiteX29" fmla="*/ 143316 w 335506"/>
                    <a:gd name="connsiteY29" fmla="*/ 119495 h 336550"/>
                    <a:gd name="connsiteX30" fmla="*/ 140682 w 335506"/>
                    <a:gd name="connsiteY30" fmla="*/ 127288 h 336550"/>
                    <a:gd name="connsiteX31" fmla="*/ 140682 w 335506"/>
                    <a:gd name="connsiteY31" fmla="*/ 129886 h 336550"/>
                    <a:gd name="connsiteX32" fmla="*/ 120922 w 335506"/>
                    <a:gd name="connsiteY32" fmla="*/ 129886 h 336550"/>
                    <a:gd name="connsiteX33" fmla="*/ 120922 w 335506"/>
                    <a:gd name="connsiteY33" fmla="*/ 127288 h 336550"/>
                    <a:gd name="connsiteX34" fmla="*/ 127509 w 335506"/>
                    <a:gd name="connsiteY34" fmla="*/ 107805 h 336550"/>
                    <a:gd name="connsiteX35" fmla="*/ 149903 w 335506"/>
                    <a:gd name="connsiteY35" fmla="*/ 100012 h 336550"/>
                    <a:gd name="connsiteX36" fmla="*/ 186027 w 335506"/>
                    <a:gd name="connsiteY36" fmla="*/ 26987 h 336550"/>
                    <a:gd name="connsiteX37" fmla="*/ 72756 w 335506"/>
                    <a:gd name="connsiteY37" fmla="*/ 104608 h 336550"/>
                    <a:gd name="connsiteX38" fmla="*/ 75390 w 335506"/>
                    <a:gd name="connsiteY38" fmla="*/ 107239 h 336550"/>
                    <a:gd name="connsiteX39" fmla="*/ 75390 w 335506"/>
                    <a:gd name="connsiteY39" fmla="*/ 169073 h 336550"/>
                    <a:gd name="connsiteX40" fmla="*/ 72756 w 335506"/>
                    <a:gd name="connsiteY40" fmla="*/ 171704 h 336550"/>
                    <a:gd name="connsiteX41" fmla="*/ 78024 w 335506"/>
                    <a:gd name="connsiteY41" fmla="*/ 192754 h 336550"/>
                    <a:gd name="connsiteX42" fmla="*/ 108318 w 335506"/>
                    <a:gd name="connsiteY42" fmla="*/ 228275 h 336550"/>
                    <a:gd name="connsiteX43" fmla="*/ 161002 w 335506"/>
                    <a:gd name="connsiteY43" fmla="*/ 265112 h 336550"/>
                    <a:gd name="connsiteX44" fmla="*/ 164953 w 335506"/>
                    <a:gd name="connsiteY44" fmla="*/ 263796 h 336550"/>
                    <a:gd name="connsiteX45" fmla="*/ 167588 w 335506"/>
                    <a:gd name="connsiteY45" fmla="*/ 261165 h 336550"/>
                    <a:gd name="connsiteX46" fmla="*/ 195247 w 335506"/>
                    <a:gd name="connsiteY46" fmla="*/ 245378 h 336550"/>
                    <a:gd name="connsiteX47" fmla="*/ 229492 w 335506"/>
                    <a:gd name="connsiteY47" fmla="*/ 261165 h 336550"/>
                    <a:gd name="connsiteX48" fmla="*/ 230809 w 335506"/>
                    <a:gd name="connsiteY48" fmla="*/ 263796 h 336550"/>
                    <a:gd name="connsiteX49" fmla="*/ 308518 w 335506"/>
                    <a:gd name="connsiteY49" fmla="*/ 149339 h 336550"/>
                    <a:gd name="connsiteX50" fmla="*/ 186027 w 335506"/>
                    <a:gd name="connsiteY50" fmla="*/ 26987 h 336550"/>
                    <a:gd name="connsiteX51" fmla="*/ 185515 w 335506"/>
                    <a:gd name="connsiteY51" fmla="*/ 0 h 336550"/>
                    <a:gd name="connsiteX52" fmla="*/ 335506 w 335506"/>
                    <a:gd name="connsiteY52" fmla="*/ 149870 h 336550"/>
                    <a:gd name="connsiteX53" fmla="*/ 247354 w 335506"/>
                    <a:gd name="connsiteY53" fmla="*/ 286593 h 336550"/>
                    <a:gd name="connsiteX54" fmla="*/ 247354 w 335506"/>
                    <a:gd name="connsiteY54" fmla="*/ 290537 h 336550"/>
                    <a:gd name="connsiteX55" fmla="*/ 226302 w 335506"/>
                    <a:gd name="connsiteY55" fmla="*/ 324718 h 336550"/>
                    <a:gd name="connsiteX56" fmla="*/ 222355 w 335506"/>
                    <a:gd name="connsiteY56" fmla="*/ 328662 h 336550"/>
                    <a:gd name="connsiteX57" fmla="*/ 198672 w 335506"/>
                    <a:gd name="connsiteY57" fmla="*/ 336550 h 336550"/>
                    <a:gd name="connsiteX58" fmla="*/ 71048 w 335506"/>
                    <a:gd name="connsiteY58" fmla="*/ 265559 h 336550"/>
                    <a:gd name="connsiteX59" fmla="*/ 7893 w 335506"/>
                    <a:gd name="connsiteY59" fmla="*/ 174848 h 336550"/>
                    <a:gd name="connsiteX60" fmla="*/ 7893 w 335506"/>
                    <a:gd name="connsiteY60" fmla="*/ 114374 h 336550"/>
                    <a:gd name="connsiteX61" fmla="*/ 13156 w 335506"/>
                    <a:gd name="connsiteY61" fmla="*/ 110430 h 336550"/>
                    <a:gd name="connsiteX62" fmla="*/ 44733 w 335506"/>
                    <a:gd name="connsiteY62" fmla="*/ 89396 h 336550"/>
                    <a:gd name="connsiteX63" fmla="*/ 48681 w 335506"/>
                    <a:gd name="connsiteY63" fmla="*/ 90711 h 336550"/>
                    <a:gd name="connsiteX64" fmla="*/ 185515 w 335506"/>
                    <a:gd name="connsiteY64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</a:cxnLst>
                  <a:rect l="l" t="t" r="r" b="b"/>
                  <a:pathLst>
                    <a:path w="335506" h="336550">
                      <a:moveTo>
                        <a:pt x="222793" y="130175"/>
                      </a:moveTo>
                      <a:lnTo>
                        <a:pt x="208505" y="152400"/>
                      </a:lnTo>
                      <a:lnTo>
                        <a:pt x="222793" y="152400"/>
                      </a:lnTo>
                      <a:close/>
                      <a:moveTo>
                        <a:pt x="222793" y="100012"/>
                      </a:moveTo>
                      <a:lnTo>
                        <a:pt x="241843" y="100012"/>
                      </a:lnTo>
                      <a:lnTo>
                        <a:pt x="241843" y="152400"/>
                      </a:lnTo>
                      <a:lnTo>
                        <a:pt x="251368" y="152400"/>
                      </a:lnTo>
                      <a:lnTo>
                        <a:pt x="251368" y="168275"/>
                      </a:lnTo>
                      <a:lnTo>
                        <a:pt x="241843" y="168275"/>
                      </a:lnTo>
                      <a:lnTo>
                        <a:pt x="241843" y="185737"/>
                      </a:lnTo>
                      <a:lnTo>
                        <a:pt x="222793" y="185737"/>
                      </a:lnTo>
                      <a:lnTo>
                        <a:pt x="222793" y="168275"/>
                      </a:lnTo>
                      <a:lnTo>
                        <a:pt x="187868" y="168275"/>
                      </a:lnTo>
                      <a:lnTo>
                        <a:pt x="187868" y="155575"/>
                      </a:lnTo>
                      <a:close/>
                      <a:moveTo>
                        <a:pt x="149903" y="100012"/>
                      </a:moveTo>
                      <a:cubicBezTo>
                        <a:pt x="159124" y="100012"/>
                        <a:pt x="165710" y="101311"/>
                        <a:pt x="170979" y="106506"/>
                      </a:cubicBezTo>
                      <a:cubicBezTo>
                        <a:pt x="176249" y="111702"/>
                        <a:pt x="178883" y="116897"/>
                        <a:pt x="178883" y="124690"/>
                      </a:cubicBezTo>
                      <a:cubicBezTo>
                        <a:pt x="178883" y="129886"/>
                        <a:pt x="177566" y="135081"/>
                        <a:pt x="174931" y="140277"/>
                      </a:cubicBezTo>
                      <a:cubicBezTo>
                        <a:pt x="172297" y="144173"/>
                        <a:pt x="167027" y="149369"/>
                        <a:pt x="160441" y="155863"/>
                      </a:cubicBezTo>
                      <a:lnTo>
                        <a:pt x="148585" y="168852"/>
                      </a:lnTo>
                      <a:cubicBezTo>
                        <a:pt x="148585" y="168852"/>
                        <a:pt x="148585" y="168852"/>
                        <a:pt x="181518" y="168852"/>
                      </a:cubicBezTo>
                      <a:cubicBezTo>
                        <a:pt x="181518" y="168852"/>
                        <a:pt x="181518" y="168852"/>
                        <a:pt x="181518" y="185737"/>
                      </a:cubicBezTo>
                      <a:cubicBezTo>
                        <a:pt x="181518" y="185737"/>
                        <a:pt x="181518" y="185737"/>
                        <a:pt x="122239" y="185737"/>
                      </a:cubicBezTo>
                      <a:cubicBezTo>
                        <a:pt x="122239" y="185737"/>
                        <a:pt x="122239" y="185737"/>
                        <a:pt x="122239" y="171450"/>
                      </a:cubicBezTo>
                      <a:cubicBezTo>
                        <a:pt x="122239" y="171450"/>
                        <a:pt x="122239" y="171450"/>
                        <a:pt x="148585" y="142875"/>
                      </a:cubicBezTo>
                      <a:cubicBezTo>
                        <a:pt x="152537" y="138978"/>
                        <a:pt x="155172" y="135081"/>
                        <a:pt x="156489" y="132484"/>
                      </a:cubicBezTo>
                      <a:cubicBezTo>
                        <a:pt x="157806" y="129886"/>
                        <a:pt x="159124" y="127288"/>
                        <a:pt x="159124" y="125989"/>
                      </a:cubicBezTo>
                      <a:cubicBezTo>
                        <a:pt x="159124" y="122093"/>
                        <a:pt x="157806" y="120794"/>
                        <a:pt x="156489" y="118196"/>
                      </a:cubicBezTo>
                      <a:cubicBezTo>
                        <a:pt x="155172" y="116897"/>
                        <a:pt x="152537" y="115598"/>
                        <a:pt x="149903" y="115598"/>
                      </a:cubicBezTo>
                      <a:cubicBezTo>
                        <a:pt x="147268" y="115598"/>
                        <a:pt x="144633" y="116897"/>
                        <a:pt x="143316" y="119495"/>
                      </a:cubicBezTo>
                      <a:cubicBezTo>
                        <a:pt x="140682" y="120794"/>
                        <a:pt x="140682" y="124690"/>
                        <a:pt x="140682" y="127288"/>
                      </a:cubicBezTo>
                      <a:cubicBezTo>
                        <a:pt x="140682" y="127288"/>
                        <a:pt x="140682" y="127288"/>
                        <a:pt x="140682" y="129886"/>
                      </a:cubicBezTo>
                      <a:cubicBezTo>
                        <a:pt x="140682" y="129886"/>
                        <a:pt x="140682" y="129886"/>
                        <a:pt x="120922" y="129886"/>
                      </a:cubicBezTo>
                      <a:cubicBezTo>
                        <a:pt x="120922" y="129886"/>
                        <a:pt x="120922" y="129886"/>
                        <a:pt x="120922" y="127288"/>
                      </a:cubicBezTo>
                      <a:cubicBezTo>
                        <a:pt x="119605" y="119495"/>
                        <a:pt x="122239" y="113001"/>
                        <a:pt x="127509" y="107805"/>
                      </a:cubicBezTo>
                      <a:cubicBezTo>
                        <a:pt x="134095" y="102610"/>
                        <a:pt x="140682" y="100012"/>
                        <a:pt x="149903" y="100012"/>
                      </a:cubicBezTo>
                      <a:close/>
                      <a:moveTo>
                        <a:pt x="186027" y="26987"/>
                      </a:moveTo>
                      <a:cubicBezTo>
                        <a:pt x="134660" y="26987"/>
                        <a:pt x="89878" y="59877"/>
                        <a:pt x="72756" y="104608"/>
                      </a:cubicBezTo>
                      <a:cubicBezTo>
                        <a:pt x="72756" y="105923"/>
                        <a:pt x="74073" y="105923"/>
                        <a:pt x="75390" y="107239"/>
                      </a:cubicBezTo>
                      <a:cubicBezTo>
                        <a:pt x="103049" y="142761"/>
                        <a:pt x="91196" y="154601"/>
                        <a:pt x="75390" y="169073"/>
                      </a:cubicBezTo>
                      <a:cubicBezTo>
                        <a:pt x="75390" y="170388"/>
                        <a:pt x="74073" y="171704"/>
                        <a:pt x="72756" y="171704"/>
                      </a:cubicBezTo>
                      <a:cubicBezTo>
                        <a:pt x="68805" y="176966"/>
                        <a:pt x="75390" y="187491"/>
                        <a:pt x="78024" y="192754"/>
                      </a:cubicBezTo>
                      <a:cubicBezTo>
                        <a:pt x="84610" y="201963"/>
                        <a:pt x="95147" y="213803"/>
                        <a:pt x="108318" y="228275"/>
                      </a:cubicBezTo>
                      <a:cubicBezTo>
                        <a:pt x="139928" y="258534"/>
                        <a:pt x="154417" y="265112"/>
                        <a:pt x="161002" y="265112"/>
                      </a:cubicBezTo>
                      <a:cubicBezTo>
                        <a:pt x="162319" y="265112"/>
                        <a:pt x="163636" y="265112"/>
                        <a:pt x="164953" y="263796"/>
                      </a:cubicBezTo>
                      <a:cubicBezTo>
                        <a:pt x="166270" y="262481"/>
                        <a:pt x="166270" y="261165"/>
                        <a:pt x="167588" y="261165"/>
                      </a:cubicBezTo>
                      <a:cubicBezTo>
                        <a:pt x="175490" y="253272"/>
                        <a:pt x="183393" y="245378"/>
                        <a:pt x="195247" y="245378"/>
                      </a:cubicBezTo>
                      <a:cubicBezTo>
                        <a:pt x="204467" y="245378"/>
                        <a:pt x="215004" y="250640"/>
                        <a:pt x="229492" y="261165"/>
                      </a:cubicBezTo>
                      <a:cubicBezTo>
                        <a:pt x="229492" y="262481"/>
                        <a:pt x="230809" y="262481"/>
                        <a:pt x="230809" y="263796"/>
                      </a:cubicBezTo>
                      <a:cubicBezTo>
                        <a:pt x="276908" y="245378"/>
                        <a:pt x="308518" y="200647"/>
                        <a:pt x="308518" y="149339"/>
                      </a:cubicBezTo>
                      <a:cubicBezTo>
                        <a:pt x="308518" y="82242"/>
                        <a:pt x="253200" y="26987"/>
                        <a:pt x="186027" y="26987"/>
                      </a:cubicBezTo>
                      <a:close/>
                      <a:moveTo>
                        <a:pt x="185515" y="0"/>
                      </a:moveTo>
                      <a:cubicBezTo>
                        <a:pt x="268405" y="0"/>
                        <a:pt x="335506" y="67047"/>
                        <a:pt x="335506" y="149870"/>
                      </a:cubicBezTo>
                      <a:cubicBezTo>
                        <a:pt x="335506" y="211658"/>
                        <a:pt x="298666" y="264244"/>
                        <a:pt x="247354" y="286593"/>
                      </a:cubicBezTo>
                      <a:cubicBezTo>
                        <a:pt x="247354" y="287908"/>
                        <a:pt x="247354" y="289223"/>
                        <a:pt x="247354" y="290537"/>
                      </a:cubicBezTo>
                      <a:cubicBezTo>
                        <a:pt x="247354" y="304999"/>
                        <a:pt x="236828" y="315516"/>
                        <a:pt x="226302" y="324718"/>
                      </a:cubicBezTo>
                      <a:cubicBezTo>
                        <a:pt x="224986" y="326033"/>
                        <a:pt x="223671" y="327348"/>
                        <a:pt x="222355" y="328662"/>
                      </a:cubicBezTo>
                      <a:cubicBezTo>
                        <a:pt x="217092" y="333921"/>
                        <a:pt x="209198" y="336550"/>
                        <a:pt x="198672" y="336550"/>
                      </a:cubicBezTo>
                      <a:cubicBezTo>
                        <a:pt x="172357" y="336550"/>
                        <a:pt x="122360" y="318145"/>
                        <a:pt x="71048" y="265559"/>
                      </a:cubicBezTo>
                      <a:cubicBezTo>
                        <a:pt x="42102" y="236637"/>
                        <a:pt x="19735" y="203771"/>
                        <a:pt x="7893" y="174848"/>
                      </a:cubicBezTo>
                      <a:cubicBezTo>
                        <a:pt x="-2632" y="147241"/>
                        <a:pt x="-2632" y="124892"/>
                        <a:pt x="7893" y="114374"/>
                      </a:cubicBezTo>
                      <a:cubicBezTo>
                        <a:pt x="9209" y="113060"/>
                        <a:pt x="10525" y="111745"/>
                        <a:pt x="13156" y="110430"/>
                      </a:cubicBezTo>
                      <a:cubicBezTo>
                        <a:pt x="21051" y="101228"/>
                        <a:pt x="31576" y="89396"/>
                        <a:pt x="44733" y="89396"/>
                      </a:cubicBezTo>
                      <a:cubicBezTo>
                        <a:pt x="46049" y="89396"/>
                        <a:pt x="47365" y="89396"/>
                        <a:pt x="48681" y="90711"/>
                      </a:cubicBezTo>
                      <a:cubicBezTo>
                        <a:pt x="71048" y="36810"/>
                        <a:pt x="123676" y="0"/>
                        <a:pt x="18551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 dirty="0">
                    <a:ea typeface="阿里巴巴普惠体" panose="00020600040101010101" pitchFamily="18" charset="-122"/>
                  </a:endParaRPr>
                </a:p>
              </p:txBody>
            </p:sp>
          </p:grpSp>
        </p:grpSp>
        <p:cxnSp>
          <p:nvCxnSpPr>
            <p:cNvPr id="13" name="直接连接符 12"/>
            <p:cNvCxnSpPr/>
            <p:nvPr/>
          </p:nvCxnSpPr>
          <p:spPr>
            <a:xfrm>
              <a:off x="3179226" y="3966392"/>
              <a:ext cx="0" cy="89135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130924" y="3966392"/>
              <a:ext cx="0" cy="89135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9082622" y="3966392"/>
              <a:ext cx="0" cy="89135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标题 1"/>
          <p:cNvSpPr txBox="1"/>
          <p:nvPr/>
        </p:nvSpPr>
        <p:spPr>
          <a:xfrm>
            <a:off x="662199" y="171252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62200" y="819252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6461" y="-47131"/>
            <a:ext cx="12198461" cy="5373278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461781" y="3429000"/>
            <a:ext cx="10852237" cy="624845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添加标题内容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1546617" y="4045568"/>
            <a:ext cx="7427700" cy="1077985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Please add your tittle here</a:t>
            </a:r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点击输入您的内容，或者通过复制您的文本后，在此框中选择复制粘贴，请言简意赅，简单说明即可，不必繁琐。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436419" y="2377940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rgbClr val="C00000"/>
                </a:solidFill>
                <a:latin typeface="Impact" panose="020B0806030902050204" pitchFamily="34" charset="0"/>
                <a:ea typeface="阿里巴巴普惠体" panose="00020600040101010101" pitchFamily="18" charset="-122"/>
                <a:cs typeface="Arial" panose="020B0604020202020204" pitchFamily="34" charset="0"/>
              </a:rPr>
              <a:t>/02</a:t>
            </a:r>
            <a:endParaRPr lang="zh-CN" altLang="en-US" spc="100" dirty="0">
              <a:solidFill>
                <a:srgbClr val="C00000"/>
              </a:solidFill>
              <a:latin typeface="Impact" panose="020B0806030902050204" pitchFamily="34" charset="0"/>
              <a:ea typeface="阿里巴巴普惠体" panose="00020600040101010101" pitchFamily="18" charset="-122"/>
              <a:cs typeface="Arial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133" y="1171564"/>
            <a:ext cx="1821337" cy="364267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945" y="2324725"/>
            <a:ext cx="1433053" cy="1433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4243" y="375439"/>
            <a:ext cx="8396318" cy="648000"/>
          </a:xfrm>
        </p:spPr>
        <p:txBody>
          <a:bodyPr/>
          <a:lstStyle/>
          <a:p>
            <a:r>
              <a:rPr lang="zh-CN" altLang="en-US" dirty="0"/>
              <a:t>添加标题 </a:t>
            </a:r>
            <a:r>
              <a:rPr lang="en-US" altLang="zh-CN" sz="1400" dirty="0"/>
              <a:t>please add your tittle here</a:t>
            </a:r>
            <a:endParaRPr lang="zh-CN" altLang="en-US" sz="1400" dirty="0"/>
          </a:p>
        </p:txBody>
      </p:sp>
      <p:sp>
        <p:nvSpPr>
          <p:cNvPr id="5" name="文本占位符 6"/>
          <p:cNvSpPr txBox="1"/>
          <p:nvPr/>
        </p:nvSpPr>
        <p:spPr>
          <a:xfrm>
            <a:off x="6652261" y="6194018"/>
            <a:ext cx="5039417" cy="296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zh-CN" dirty="0">
                <a:ea typeface="阿里巴巴普惠体" panose="00020600040101010101" pitchFamily="18" charset="-122"/>
              </a:rPr>
              <a:t>www.bangongziyuan.com</a:t>
            </a:r>
            <a:endParaRPr lang="en-US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4244" y="1023439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grpSp>
        <p:nvGrpSpPr>
          <p:cNvPr id="7" name="33139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2102177"/>
            <a:ext cx="10860242" cy="3644546"/>
            <a:chOff x="660400" y="1668544"/>
            <a:chExt cx="10860242" cy="3644546"/>
          </a:xfrm>
        </p:grpSpPr>
        <p:sp>
          <p:nvSpPr>
            <p:cNvPr id="8" name="iş1ïḍé"/>
            <p:cNvSpPr txBox="1"/>
            <p:nvPr/>
          </p:nvSpPr>
          <p:spPr bwMode="auto">
            <a:xfrm>
              <a:off x="3263240" y="3334643"/>
              <a:ext cx="1656950" cy="330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400" b="1" dirty="0">
                  <a:solidFill>
                    <a:srgbClr val="C00000"/>
                  </a:solidFill>
                  <a:ea typeface="阿里巴巴普惠体" panose="00020600040101010101" pitchFamily="18" charset="-122"/>
                </a:rPr>
                <a:t>输入文本</a:t>
              </a:r>
              <a:endParaRPr lang="en-US" altLang="zh-CN" sz="1400" b="1" dirty="0">
                <a:solidFill>
                  <a:srgbClr val="C00000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9" name="ïṡľïḍê"/>
            <p:cNvSpPr/>
            <p:nvPr/>
          </p:nvSpPr>
          <p:spPr bwMode="auto">
            <a:xfrm>
              <a:off x="4583148" y="1954539"/>
              <a:ext cx="2991820" cy="299182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solidFill>
                  <a:schemeClr val="lt1"/>
                </a:solidFill>
                <a:ea typeface="阿里巴巴普惠体" panose="00020600040101010101" pitchFamily="18" charset="-122"/>
              </a:endParaRPr>
            </a:p>
          </p:txBody>
        </p:sp>
        <p:grpSp>
          <p:nvGrpSpPr>
            <p:cNvPr id="10" name="islidé"/>
            <p:cNvGrpSpPr/>
            <p:nvPr/>
          </p:nvGrpSpPr>
          <p:grpSpPr>
            <a:xfrm rot="21127868" flipV="1">
              <a:off x="4297153" y="1668544"/>
              <a:ext cx="3563810" cy="3563810"/>
              <a:chOff x="3806586" y="1622022"/>
              <a:chExt cx="4182594" cy="4182594"/>
            </a:xfrm>
          </p:grpSpPr>
          <p:sp>
            <p:nvSpPr>
              <p:cNvPr id="113" name="íšḻïḍê"/>
              <p:cNvSpPr/>
              <p:nvPr/>
            </p:nvSpPr>
            <p:spPr>
              <a:xfrm rot="13500000">
                <a:off x="3806586" y="1622022"/>
                <a:ext cx="4182594" cy="4182594"/>
              </a:xfrm>
              <a:prstGeom prst="arc">
                <a:avLst>
                  <a:gd name="adj1" fmla="val 18978124"/>
                  <a:gd name="adj2" fmla="val 1115146"/>
                </a:avLst>
              </a:prstGeom>
              <a:ln w="22225">
                <a:solidFill>
                  <a:schemeClr val="bg1">
                    <a:lumMod val="6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zh-CN" altLang="en-US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14" name="íšḻïḓé"/>
              <p:cNvSpPr/>
              <p:nvPr/>
            </p:nvSpPr>
            <p:spPr>
              <a:xfrm>
                <a:off x="3806586" y="1622022"/>
                <a:ext cx="4182594" cy="4182594"/>
              </a:xfrm>
              <a:prstGeom prst="arc">
                <a:avLst>
                  <a:gd name="adj1" fmla="val 17027755"/>
                  <a:gd name="adj2" fmla="val 20549966"/>
                </a:avLst>
              </a:prstGeom>
              <a:ln w="22225">
                <a:solidFill>
                  <a:schemeClr val="bg1">
                    <a:lumMod val="6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zh-CN" altLang="en-US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15" name="îṩḻidè"/>
              <p:cNvSpPr/>
              <p:nvPr/>
            </p:nvSpPr>
            <p:spPr>
              <a:xfrm rot="6300000">
                <a:off x="3806586" y="1622022"/>
                <a:ext cx="4182594" cy="4182594"/>
              </a:xfrm>
              <a:prstGeom prst="arc">
                <a:avLst>
                  <a:gd name="adj1" fmla="val 15286709"/>
                  <a:gd name="adj2" fmla="val 3627926"/>
                </a:avLst>
              </a:prstGeom>
              <a:ln w="22225">
                <a:solidFill>
                  <a:schemeClr val="bg1">
                    <a:lumMod val="6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zh-CN" altLang="en-US" dirty="0"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11" name="iṧḷiďê"/>
            <p:cNvSpPr/>
            <p:nvPr/>
          </p:nvSpPr>
          <p:spPr bwMode="auto">
            <a:xfrm>
              <a:off x="5128533" y="2499924"/>
              <a:ext cx="1901051" cy="1901051"/>
            </a:xfrm>
            <a:prstGeom prst="ellipse">
              <a:avLst/>
            </a:prstGeom>
            <a:solidFill>
              <a:schemeClr val="bg1"/>
            </a:solidFill>
            <a:ln w="762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solidFill>
                  <a:schemeClr val="lt1"/>
                </a:solidFill>
                <a:ea typeface="阿里巴巴普惠体" panose="00020600040101010101" pitchFamily="18" charset="-122"/>
              </a:endParaRPr>
            </a:p>
          </p:txBody>
        </p:sp>
        <p:grpSp>
          <p:nvGrpSpPr>
            <p:cNvPr id="12" name="isḻiḑ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/>
            <p:nvPr/>
          </p:nvGrpSpPr>
          <p:grpSpPr>
            <a:xfrm>
              <a:off x="4998658" y="3552977"/>
              <a:ext cx="2160804" cy="665799"/>
              <a:chOff x="3419476" y="3683001"/>
              <a:chExt cx="5353050" cy="1649413"/>
            </a:xfrm>
          </p:grpSpPr>
          <p:sp>
            <p:nvSpPr>
              <p:cNvPr id="35" name="ïṣlïḓé"/>
              <p:cNvSpPr/>
              <p:nvPr/>
            </p:nvSpPr>
            <p:spPr bwMode="auto">
              <a:xfrm>
                <a:off x="4591051" y="3717926"/>
                <a:ext cx="17463" cy="1746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6" name="i$ḻiḍè"/>
              <p:cNvSpPr/>
              <p:nvPr/>
            </p:nvSpPr>
            <p:spPr bwMode="auto">
              <a:xfrm>
                <a:off x="4591051" y="3683001"/>
                <a:ext cx="17463" cy="52388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2 h 3"/>
                  <a:gd name="T10" fmla="*/ 0 w 1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C442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7" name="íSliḋé"/>
              <p:cNvSpPr/>
              <p:nvPr/>
            </p:nvSpPr>
            <p:spPr bwMode="auto">
              <a:xfrm>
                <a:off x="7581901" y="3717926"/>
                <a:ext cx="0" cy="1746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1 h 1"/>
                  <a:gd name="T5" fmla="*/ 1 h 1"/>
                  <a:gd name="T6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8" name="îṥḷïḓè"/>
              <p:cNvSpPr/>
              <p:nvPr/>
            </p:nvSpPr>
            <p:spPr bwMode="auto">
              <a:xfrm>
                <a:off x="7581901" y="3683001"/>
                <a:ext cx="17463" cy="52388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2 h 3"/>
                  <a:gd name="T4" fmla="*/ 0 w 1"/>
                  <a:gd name="T5" fmla="*/ 3 h 3"/>
                  <a:gd name="T6" fmla="*/ 0 w 1"/>
                  <a:gd name="T7" fmla="*/ 3 h 3"/>
                  <a:gd name="T8" fmla="*/ 0 w 1"/>
                  <a:gd name="T9" fmla="*/ 3 h 3"/>
                  <a:gd name="T10" fmla="*/ 1 w 1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1" y="0"/>
                    </a:cubicBezTo>
                  </a:path>
                </a:pathLst>
              </a:custGeom>
              <a:solidFill>
                <a:srgbClr val="C442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0" name="îSḷîḑe"/>
              <p:cNvSpPr/>
              <p:nvPr/>
            </p:nvSpPr>
            <p:spPr bwMode="auto">
              <a:xfrm>
                <a:off x="6724651" y="5191126"/>
                <a:ext cx="595313" cy="141288"/>
              </a:xfrm>
              <a:custGeom>
                <a:avLst/>
                <a:gdLst>
                  <a:gd name="T0" fmla="*/ 33 w 34"/>
                  <a:gd name="T1" fmla="*/ 3 h 8"/>
                  <a:gd name="T2" fmla="*/ 34 w 34"/>
                  <a:gd name="T3" fmla="*/ 4 h 8"/>
                  <a:gd name="T4" fmla="*/ 33 w 34"/>
                  <a:gd name="T5" fmla="*/ 3 h 8"/>
                  <a:gd name="T6" fmla="*/ 0 w 34"/>
                  <a:gd name="T7" fmla="*/ 1 h 8"/>
                  <a:gd name="T8" fmla="*/ 0 w 34"/>
                  <a:gd name="T9" fmla="*/ 1 h 8"/>
                  <a:gd name="T10" fmla="*/ 24 w 34"/>
                  <a:gd name="T11" fmla="*/ 8 h 8"/>
                  <a:gd name="T12" fmla="*/ 24 w 34"/>
                  <a:gd name="T13" fmla="*/ 8 h 8"/>
                  <a:gd name="T14" fmla="*/ 24 w 34"/>
                  <a:gd name="T15" fmla="*/ 8 h 8"/>
                  <a:gd name="T16" fmla="*/ 24 w 34"/>
                  <a:gd name="T17" fmla="*/ 8 h 8"/>
                  <a:gd name="T18" fmla="*/ 24 w 34"/>
                  <a:gd name="T19" fmla="*/ 8 h 8"/>
                  <a:gd name="T20" fmla="*/ 24 w 34"/>
                  <a:gd name="T21" fmla="*/ 8 h 8"/>
                  <a:gd name="T22" fmla="*/ 20 w 34"/>
                  <a:gd name="T23" fmla="*/ 7 h 8"/>
                  <a:gd name="T24" fmla="*/ 18 w 34"/>
                  <a:gd name="T25" fmla="*/ 6 h 8"/>
                  <a:gd name="T26" fmla="*/ 0 w 34"/>
                  <a:gd name="T27" fmla="*/ 1 h 8"/>
                  <a:gd name="T28" fmla="*/ 20 w 34"/>
                  <a:gd name="T29" fmla="*/ 0 h 8"/>
                  <a:gd name="T30" fmla="*/ 26 w 34"/>
                  <a:gd name="T31" fmla="*/ 2 h 8"/>
                  <a:gd name="T32" fmla="*/ 20 w 34"/>
                  <a:gd name="T3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" h="8">
                    <a:moveTo>
                      <a:pt x="33" y="3"/>
                    </a:moveTo>
                    <a:cubicBezTo>
                      <a:pt x="33" y="3"/>
                      <a:pt x="34" y="3"/>
                      <a:pt x="34" y="4"/>
                    </a:cubicBezTo>
                    <a:cubicBezTo>
                      <a:pt x="34" y="3"/>
                      <a:pt x="33" y="3"/>
                      <a:pt x="33" y="3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8" y="4"/>
                      <a:pt x="16" y="6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3" y="7"/>
                      <a:pt x="21" y="7"/>
                      <a:pt x="20" y="7"/>
                    </a:cubicBezTo>
                    <a:cubicBezTo>
                      <a:pt x="19" y="7"/>
                      <a:pt x="19" y="6"/>
                      <a:pt x="18" y="6"/>
                    </a:cubicBezTo>
                    <a:cubicBezTo>
                      <a:pt x="12" y="5"/>
                      <a:pt x="6" y="3"/>
                      <a:pt x="0" y="1"/>
                    </a:cubicBezTo>
                    <a:moveTo>
                      <a:pt x="20" y="0"/>
                    </a:moveTo>
                    <a:cubicBezTo>
                      <a:pt x="22" y="1"/>
                      <a:pt x="24" y="1"/>
                      <a:pt x="26" y="2"/>
                    </a:cubicBezTo>
                    <a:cubicBezTo>
                      <a:pt x="24" y="1"/>
                      <a:pt x="22" y="1"/>
                      <a:pt x="20" y="0"/>
                    </a:cubicBezTo>
                  </a:path>
                </a:pathLst>
              </a:custGeom>
              <a:solidFill>
                <a:srgbClr val="C9C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2" name="iṩļiḍè"/>
              <p:cNvSpPr/>
              <p:nvPr/>
            </p:nvSpPr>
            <p:spPr bwMode="auto">
              <a:xfrm>
                <a:off x="6742113" y="52085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F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3" name="ïṧľiḓè"/>
              <p:cNvSpPr/>
              <p:nvPr/>
            </p:nvSpPr>
            <p:spPr bwMode="auto">
              <a:xfrm>
                <a:off x="4748213" y="5173663"/>
                <a:ext cx="490538" cy="141288"/>
              </a:xfrm>
              <a:custGeom>
                <a:avLst/>
                <a:gdLst>
                  <a:gd name="T0" fmla="*/ 23 w 28"/>
                  <a:gd name="T1" fmla="*/ 6 h 8"/>
                  <a:gd name="T2" fmla="*/ 21 w 28"/>
                  <a:gd name="T3" fmla="*/ 7 h 8"/>
                  <a:gd name="T4" fmla="*/ 15 w 28"/>
                  <a:gd name="T5" fmla="*/ 8 h 8"/>
                  <a:gd name="T6" fmla="*/ 15 w 28"/>
                  <a:gd name="T7" fmla="*/ 8 h 8"/>
                  <a:gd name="T8" fmla="*/ 15 w 28"/>
                  <a:gd name="T9" fmla="*/ 8 h 8"/>
                  <a:gd name="T10" fmla="*/ 23 w 28"/>
                  <a:gd name="T11" fmla="*/ 6 h 8"/>
                  <a:gd name="T12" fmla="*/ 23 w 28"/>
                  <a:gd name="T13" fmla="*/ 6 h 8"/>
                  <a:gd name="T14" fmla="*/ 23 w 28"/>
                  <a:gd name="T15" fmla="*/ 6 h 8"/>
                  <a:gd name="T16" fmla="*/ 23 w 28"/>
                  <a:gd name="T17" fmla="*/ 6 h 8"/>
                  <a:gd name="T18" fmla="*/ 28 w 28"/>
                  <a:gd name="T19" fmla="*/ 5 h 8"/>
                  <a:gd name="T20" fmla="*/ 26 w 28"/>
                  <a:gd name="T21" fmla="*/ 5 h 8"/>
                  <a:gd name="T22" fmla="*/ 23 w 28"/>
                  <a:gd name="T23" fmla="*/ 6 h 8"/>
                  <a:gd name="T24" fmla="*/ 28 w 28"/>
                  <a:gd name="T25" fmla="*/ 5 h 8"/>
                  <a:gd name="T26" fmla="*/ 3 w 28"/>
                  <a:gd name="T27" fmla="*/ 5 h 8"/>
                  <a:gd name="T28" fmla="*/ 0 w 28"/>
                  <a:gd name="T29" fmla="*/ 5 h 8"/>
                  <a:gd name="T30" fmla="*/ 0 w 28"/>
                  <a:gd name="T31" fmla="*/ 5 h 8"/>
                  <a:gd name="T32" fmla="*/ 0 w 28"/>
                  <a:gd name="T33" fmla="*/ 5 h 8"/>
                  <a:gd name="T34" fmla="*/ 3 w 28"/>
                  <a:gd name="T35" fmla="*/ 5 h 8"/>
                  <a:gd name="T36" fmla="*/ 5 w 28"/>
                  <a:gd name="T37" fmla="*/ 4 h 8"/>
                  <a:gd name="T38" fmla="*/ 4 w 28"/>
                  <a:gd name="T39" fmla="*/ 4 h 8"/>
                  <a:gd name="T40" fmla="*/ 5 w 28"/>
                  <a:gd name="T41" fmla="*/ 4 h 8"/>
                  <a:gd name="T42" fmla="*/ 14 w 28"/>
                  <a:gd name="T43" fmla="*/ 2 h 8"/>
                  <a:gd name="T44" fmla="*/ 11 w 28"/>
                  <a:gd name="T45" fmla="*/ 3 h 8"/>
                  <a:gd name="T46" fmla="*/ 14 w 28"/>
                  <a:gd name="T47" fmla="*/ 2 h 8"/>
                  <a:gd name="T48" fmla="*/ 17 w 28"/>
                  <a:gd name="T49" fmla="*/ 2 h 8"/>
                  <a:gd name="T50" fmla="*/ 15 w 28"/>
                  <a:gd name="T51" fmla="*/ 2 h 8"/>
                  <a:gd name="T52" fmla="*/ 17 w 28"/>
                  <a:gd name="T53" fmla="*/ 2 h 8"/>
                  <a:gd name="T54" fmla="*/ 24 w 28"/>
                  <a:gd name="T55" fmla="*/ 0 h 8"/>
                  <a:gd name="T56" fmla="*/ 21 w 28"/>
                  <a:gd name="T57" fmla="*/ 1 h 8"/>
                  <a:gd name="T58" fmla="*/ 24 w 28"/>
                  <a:gd name="T59" fmla="*/ 0 h 8"/>
                  <a:gd name="T60" fmla="*/ 24 w 28"/>
                  <a:gd name="T6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" h="8">
                    <a:moveTo>
                      <a:pt x="23" y="6"/>
                    </a:moveTo>
                    <a:cubicBezTo>
                      <a:pt x="22" y="6"/>
                      <a:pt x="21" y="7"/>
                      <a:pt x="21" y="7"/>
                    </a:cubicBezTo>
                    <a:cubicBezTo>
                      <a:pt x="19" y="7"/>
                      <a:pt x="17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7" y="8"/>
                      <a:pt x="20" y="7"/>
                      <a:pt x="23" y="6"/>
                    </a:cubicBezTo>
                    <a:moveTo>
                      <a:pt x="23" y="6"/>
                    </a:moveTo>
                    <a:cubicBezTo>
                      <a:pt x="23" y="6"/>
                      <a:pt x="23" y="6"/>
                      <a:pt x="23" y="6"/>
                    </a:cubicBezTo>
                    <a:cubicBezTo>
                      <a:pt x="23" y="6"/>
                      <a:pt x="23" y="6"/>
                      <a:pt x="23" y="6"/>
                    </a:cubicBezTo>
                    <a:moveTo>
                      <a:pt x="28" y="5"/>
                    </a:moveTo>
                    <a:cubicBezTo>
                      <a:pt x="28" y="5"/>
                      <a:pt x="27" y="5"/>
                      <a:pt x="26" y="5"/>
                    </a:cubicBezTo>
                    <a:cubicBezTo>
                      <a:pt x="25" y="6"/>
                      <a:pt x="24" y="6"/>
                      <a:pt x="23" y="6"/>
                    </a:cubicBezTo>
                    <a:cubicBezTo>
                      <a:pt x="25" y="6"/>
                      <a:pt x="27" y="5"/>
                      <a:pt x="28" y="5"/>
                    </a:cubicBezTo>
                    <a:moveTo>
                      <a:pt x="3" y="5"/>
                    </a:moveTo>
                    <a:cubicBezTo>
                      <a:pt x="2" y="5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2" y="5"/>
                      <a:pt x="3" y="5"/>
                    </a:cubicBezTo>
                    <a:moveTo>
                      <a:pt x="5" y="4"/>
                    </a:moveTo>
                    <a:cubicBezTo>
                      <a:pt x="5" y="4"/>
                      <a:pt x="4" y="4"/>
                      <a:pt x="4" y="4"/>
                    </a:cubicBezTo>
                    <a:cubicBezTo>
                      <a:pt x="4" y="4"/>
                      <a:pt x="5" y="4"/>
                      <a:pt x="5" y="4"/>
                    </a:cubicBezTo>
                    <a:moveTo>
                      <a:pt x="14" y="2"/>
                    </a:moveTo>
                    <a:cubicBezTo>
                      <a:pt x="13" y="3"/>
                      <a:pt x="12" y="3"/>
                      <a:pt x="11" y="3"/>
                    </a:cubicBezTo>
                    <a:cubicBezTo>
                      <a:pt x="12" y="3"/>
                      <a:pt x="13" y="3"/>
                      <a:pt x="14" y="2"/>
                    </a:cubicBezTo>
                    <a:moveTo>
                      <a:pt x="17" y="2"/>
                    </a:moveTo>
                    <a:cubicBezTo>
                      <a:pt x="16" y="2"/>
                      <a:pt x="16" y="2"/>
                      <a:pt x="15" y="2"/>
                    </a:cubicBezTo>
                    <a:cubicBezTo>
                      <a:pt x="16" y="2"/>
                      <a:pt x="16" y="2"/>
                      <a:pt x="17" y="2"/>
                    </a:cubicBezTo>
                    <a:moveTo>
                      <a:pt x="24" y="0"/>
                    </a:moveTo>
                    <a:cubicBezTo>
                      <a:pt x="23" y="0"/>
                      <a:pt x="22" y="0"/>
                      <a:pt x="21" y="1"/>
                    </a:cubicBezTo>
                    <a:cubicBezTo>
                      <a:pt x="22" y="0"/>
                      <a:pt x="23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C9C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6" name="iṩḻiďé"/>
              <p:cNvSpPr/>
              <p:nvPr/>
            </p:nvSpPr>
            <p:spPr bwMode="auto">
              <a:xfrm>
                <a:off x="8755063" y="4191001"/>
                <a:ext cx="17463" cy="36513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8" name="iślîḍê"/>
              <p:cNvSpPr/>
              <p:nvPr/>
            </p:nvSpPr>
            <p:spPr bwMode="auto">
              <a:xfrm>
                <a:off x="8667751" y="4349751"/>
                <a:ext cx="1588" cy="1588"/>
              </a:xfrm>
              <a:prstGeom prst="ellipse">
                <a:avLst/>
              </a:pr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9" name="îṣlíḑé"/>
              <p:cNvSpPr/>
              <p:nvPr/>
            </p:nvSpPr>
            <p:spPr bwMode="auto">
              <a:xfrm>
                <a:off x="8509001" y="4349751"/>
                <a:ext cx="158750" cy="174625"/>
              </a:xfrm>
              <a:custGeom>
                <a:avLst/>
                <a:gdLst>
                  <a:gd name="T0" fmla="*/ 1 w 9"/>
                  <a:gd name="T1" fmla="*/ 9 h 10"/>
                  <a:gd name="T2" fmla="*/ 1 w 9"/>
                  <a:gd name="T3" fmla="*/ 10 h 10"/>
                  <a:gd name="T4" fmla="*/ 0 w 9"/>
                  <a:gd name="T5" fmla="*/ 10 h 10"/>
                  <a:gd name="T6" fmla="*/ 1 w 9"/>
                  <a:gd name="T7" fmla="*/ 9 h 10"/>
                  <a:gd name="T8" fmla="*/ 9 w 9"/>
                  <a:gd name="T9" fmla="*/ 0 h 10"/>
                  <a:gd name="T10" fmla="*/ 9 w 9"/>
                  <a:gd name="T11" fmla="*/ 0 h 10"/>
                  <a:gd name="T12" fmla="*/ 3 w 9"/>
                  <a:gd name="T13" fmla="*/ 8 h 10"/>
                  <a:gd name="T14" fmla="*/ 2 w 9"/>
                  <a:gd name="T15" fmla="*/ 8 h 10"/>
                  <a:gd name="T16" fmla="*/ 6 w 9"/>
                  <a:gd name="T17" fmla="*/ 4 h 10"/>
                  <a:gd name="T18" fmla="*/ 9 w 9"/>
                  <a:gd name="T19" fmla="*/ 0 h 10"/>
                  <a:gd name="T20" fmla="*/ 9 w 9"/>
                  <a:gd name="T21" fmla="*/ 0 h 10"/>
                  <a:gd name="T22" fmla="*/ 9 w 9"/>
                  <a:gd name="T2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10">
                    <a:moveTo>
                      <a:pt x="1" y="9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0" y="10"/>
                    </a:cubicBezTo>
                    <a:cubicBezTo>
                      <a:pt x="1" y="10"/>
                      <a:pt x="1" y="10"/>
                      <a:pt x="1" y="9"/>
                    </a:cubicBezTo>
                    <a:moveTo>
                      <a:pt x="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7" y="3"/>
                      <a:pt x="5" y="5"/>
                      <a:pt x="3" y="8"/>
                    </a:cubicBezTo>
                    <a:cubicBezTo>
                      <a:pt x="3" y="8"/>
                      <a:pt x="3" y="8"/>
                      <a:pt x="2" y="8"/>
                    </a:cubicBezTo>
                    <a:cubicBezTo>
                      <a:pt x="4" y="7"/>
                      <a:pt x="5" y="5"/>
                      <a:pt x="6" y="4"/>
                    </a:cubicBezTo>
                    <a:cubicBezTo>
                      <a:pt x="7" y="3"/>
                      <a:pt x="8" y="2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solidFill>
                <a:srgbClr val="BFB4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0" name="ís1ïḓe"/>
              <p:cNvSpPr/>
              <p:nvPr/>
            </p:nvSpPr>
            <p:spPr bwMode="auto">
              <a:xfrm>
                <a:off x="7005638" y="4541838"/>
                <a:ext cx="1485900" cy="631825"/>
              </a:xfrm>
              <a:custGeom>
                <a:avLst/>
                <a:gdLst>
                  <a:gd name="T0" fmla="*/ 21 w 85"/>
                  <a:gd name="T1" fmla="*/ 31 h 36"/>
                  <a:gd name="T2" fmla="*/ 11 w 85"/>
                  <a:gd name="T3" fmla="*/ 33 h 36"/>
                  <a:gd name="T4" fmla="*/ 4 w 85"/>
                  <a:gd name="T5" fmla="*/ 35 h 36"/>
                  <a:gd name="T6" fmla="*/ 0 w 85"/>
                  <a:gd name="T7" fmla="*/ 36 h 36"/>
                  <a:gd name="T8" fmla="*/ 0 w 85"/>
                  <a:gd name="T9" fmla="*/ 36 h 36"/>
                  <a:gd name="T10" fmla="*/ 0 w 85"/>
                  <a:gd name="T11" fmla="*/ 36 h 36"/>
                  <a:gd name="T12" fmla="*/ 0 w 85"/>
                  <a:gd name="T13" fmla="*/ 36 h 36"/>
                  <a:gd name="T14" fmla="*/ 0 w 85"/>
                  <a:gd name="T15" fmla="*/ 36 h 36"/>
                  <a:gd name="T16" fmla="*/ 21 w 85"/>
                  <a:gd name="T17" fmla="*/ 31 h 36"/>
                  <a:gd name="T18" fmla="*/ 26 w 85"/>
                  <a:gd name="T19" fmla="*/ 30 h 36"/>
                  <a:gd name="T20" fmla="*/ 23 w 85"/>
                  <a:gd name="T21" fmla="*/ 31 h 36"/>
                  <a:gd name="T22" fmla="*/ 26 w 85"/>
                  <a:gd name="T23" fmla="*/ 30 h 36"/>
                  <a:gd name="T24" fmla="*/ 61 w 85"/>
                  <a:gd name="T25" fmla="*/ 16 h 36"/>
                  <a:gd name="T26" fmla="*/ 61 w 85"/>
                  <a:gd name="T27" fmla="*/ 17 h 36"/>
                  <a:gd name="T28" fmla="*/ 48 w 85"/>
                  <a:gd name="T29" fmla="*/ 22 h 36"/>
                  <a:gd name="T30" fmla="*/ 42 w 85"/>
                  <a:gd name="T31" fmla="*/ 25 h 36"/>
                  <a:gd name="T32" fmla="*/ 42 w 85"/>
                  <a:gd name="T33" fmla="*/ 25 h 36"/>
                  <a:gd name="T34" fmla="*/ 36 w 85"/>
                  <a:gd name="T35" fmla="*/ 27 h 36"/>
                  <a:gd name="T36" fmla="*/ 32 w 85"/>
                  <a:gd name="T37" fmla="*/ 28 h 36"/>
                  <a:gd name="T38" fmla="*/ 28 w 85"/>
                  <a:gd name="T39" fmla="*/ 29 h 36"/>
                  <a:gd name="T40" fmla="*/ 61 w 85"/>
                  <a:gd name="T41" fmla="*/ 16 h 36"/>
                  <a:gd name="T42" fmla="*/ 68 w 85"/>
                  <a:gd name="T43" fmla="*/ 13 h 36"/>
                  <a:gd name="T44" fmla="*/ 65 w 85"/>
                  <a:gd name="T45" fmla="*/ 14 h 36"/>
                  <a:gd name="T46" fmla="*/ 63 w 85"/>
                  <a:gd name="T47" fmla="*/ 15 h 36"/>
                  <a:gd name="T48" fmla="*/ 62 w 85"/>
                  <a:gd name="T49" fmla="*/ 16 h 36"/>
                  <a:gd name="T50" fmla="*/ 68 w 85"/>
                  <a:gd name="T51" fmla="*/ 13 h 36"/>
                  <a:gd name="T52" fmla="*/ 85 w 85"/>
                  <a:gd name="T53" fmla="*/ 0 h 36"/>
                  <a:gd name="T54" fmla="*/ 78 w 85"/>
                  <a:gd name="T55" fmla="*/ 6 h 36"/>
                  <a:gd name="T56" fmla="*/ 77 w 85"/>
                  <a:gd name="T57" fmla="*/ 7 h 36"/>
                  <a:gd name="T58" fmla="*/ 85 w 85"/>
                  <a:gd name="T59" fmla="*/ 0 h 36"/>
                  <a:gd name="T60" fmla="*/ 85 w 85"/>
                  <a:gd name="T6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5" h="36">
                    <a:moveTo>
                      <a:pt x="21" y="31"/>
                    </a:moveTo>
                    <a:cubicBezTo>
                      <a:pt x="18" y="32"/>
                      <a:pt x="14" y="33"/>
                      <a:pt x="11" y="33"/>
                    </a:cubicBezTo>
                    <a:cubicBezTo>
                      <a:pt x="9" y="34"/>
                      <a:pt x="6" y="35"/>
                      <a:pt x="4" y="35"/>
                    </a:cubicBezTo>
                    <a:cubicBezTo>
                      <a:pt x="3" y="35"/>
                      <a:pt x="1" y="35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7" y="35"/>
                      <a:pt x="14" y="33"/>
                      <a:pt x="21" y="31"/>
                    </a:cubicBezTo>
                    <a:moveTo>
                      <a:pt x="26" y="30"/>
                    </a:moveTo>
                    <a:cubicBezTo>
                      <a:pt x="25" y="30"/>
                      <a:pt x="24" y="30"/>
                      <a:pt x="23" y="31"/>
                    </a:cubicBezTo>
                    <a:cubicBezTo>
                      <a:pt x="24" y="30"/>
                      <a:pt x="25" y="30"/>
                      <a:pt x="26" y="30"/>
                    </a:cubicBezTo>
                    <a:moveTo>
                      <a:pt x="61" y="16"/>
                    </a:moveTo>
                    <a:cubicBezTo>
                      <a:pt x="61" y="16"/>
                      <a:pt x="61" y="16"/>
                      <a:pt x="61" y="17"/>
                    </a:cubicBezTo>
                    <a:cubicBezTo>
                      <a:pt x="57" y="19"/>
                      <a:pt x="52" y="21"/>
                      <a:pt x="48" y="22"/>
                    </a:cubicBezTo>
                    <a:cubicBezTo>
                      <a:pt x="46" y="23"/>
                      <a:pt x="44" y="24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0" y="25"/>
                      <a:pt x="38" y="26"/>
                      <a:pt x="36" y="27"/>
                    </a:cubicBezTo>
                    <a:cubicBezTo>
                      <a:pt x="34" y="27"/>
                      <a:pt x="33" y="28"/>
                      <a:pt x="32" y="28"/>
                    </a:cubicBezTo>
                    <a:cubicBezTo>
                      <a:pt x="31" y="28"/>
                      <a:pt x="29" y="29"/>
                      <a:pt x="28" y="29"/>
                    </a:cubicBezTo>
                    <a:cubicBezTo>
                      <a:pt x="40" y="26"/>
                      <a:pt x="51" y="21"/>
                      <a:pt x="61" y="16"/>
                    </a:cubicBezTo>
                    <a:moveTo>
                      <a:pt x="68" y="13"/>
                    </a:moveTo>
                    <a:cubicBezTo>
                      <a:pt x="67" y="13"/>
                      <a:pt x="66" y="14"/>
                      <a:pt x="65" y="14"/>
                    </a:cubicBezTo>
                    <a:cubicBezTo>
                      <a:pt x="64" y="15"/>
                      <a:pt x="63" y="15"/>
                      <a:pt x="63" y="15"/>
                    </a:cubicBezTo>
                    <a:cubicBezTo>
                      <a:pt x="62" y="16"/>
                      <a:pt x="62" y="16"/>
                      <a:pt x="62" y="16"/>
                    </a:cubicBezTo>
                    <a:cubicBezTo>
                      <a:pt x="64" y="15"/>
                      <a:pt x="66" y="14"/>
                      <a:pt x="68" y="13"/>
                    </a:cubicBezTo>
                    <a:moveTo>
                      <a:pt x="85" y="0"/>
                    </a:moveTo>
                    <a:cubicBezTo>
                      <a:pt x="83" y="2"/>
                      <a:pt x="81" y="4"/>
                      <a:pt x="78" y="6"/>
                    </a:cubicBezTo>
                    <a:cubicBezTo>
                      <a:pt x="78" y="6"/>
                      <a:pt x="77" y="7"/>
                      <a:pt x="77" y="7"/>
                    </a:cubicBezTo>
                    <a:cubicBezTo>
                      <a:pt x="80" y="5"/>
                      <a:pt x="83" y="3"/>
                      <a:pt x="85" y="0"/>
                    </a:cubicBezTo>
                    <a:cubicBezTo>
                      <a:pt x="85" y="0"/>
                      <a:pt x="85" y="0"/>
                      <a:pt x="85" y="0"/>
                    </a:cubicBezTo>
                  </a:path>
                </a:pathLst>
              </a:cu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1" name="íṧliďe"/>
              <p:cNvSpPr/>
              <p:nvPr/>
            </p:nvSpPr>
            <p:spPr bwMode="auto">
              <a:xfrm>
                <a:off x="6759576" y="5173663"/>
                <a:ext cx="246063" cy="34925"/>
              </a:xfrm>
              <a:custGeom>
                <a:avLst/>
                <a:gdLst>
                  <a:gd name="T0" fmla="*/ 0 w 14"/>
                  <a:gd name="T1" fmla="*/ 2 h 2"/>
                  <a:gd name="T2" fmla="*/ 0 w 14"/>
                  <a:gd name="T3" fmla="*/ 2 h 2"/>
                  <a:gd name="T4" fmla="*/ 0 w 14"/>
                  <a:gd name="T5" fmla="*/ 2 h 2"/>
                  <a:gd name="T6" fmla="*/ 0 w 14"/>
                  <a:gd name="T7" fmla="*/ 2 h 2"/>
                  <a:gd name="T8" fmla="*/ 1 w 14"/>
                  <a:gd name="T9" fmla="*/ 2 h 2"/>
                  <a:gd name="T10" fmla="*/ 1 w 14"/>
                  <a:gd name="T11" fmla="*/ 2 h 2"/>
                  <a:gd name="T12" fmla="*/ 1 w 14"/>
                  <a:gd name="T13" fmla="*/ 2 h 2"/>
                  <a:gd name="T14" fmla="*/ 1 w 14"/>
                  <a:gd name="T15" fmla="*/ 2 h 2"/>
                  <a:gd name="T16" fmla="*/ 6 w 14"/>
                  <a:gd name="T17" fmla="*/ 1 h 2"/>
                  <a:gd name="T18" fmla="*/ 6 w 14"/>
                  <a:gd name="T19" fmla="*/ 1 h 2"/>
                  <a:gd name="T20" fmla="*/ 4 w 14"/>
                  <a:gd name="T21" fmla="*/ 1 h 2"/>
                  <a:gd name="T22" fmla="*/ 3 w 14"/>
                  <a:gd name="T23" fmla="*/ 1 h 2"/>
                  <a:gd name="T24" fmla="*/ 6 w 14"/>
                  <a:gd name="T25" fmla="*/ 1 h 2"/>
                  <a:gd name="T26" fmla="*/ 14 w 14"/>
                  <a:gd name="T27" fmla="*/ 0 h 2"/>
                  <a:gd name="T28" fmla="*/ 10 w 14"/>
                  <a:gd name="T29" fmla="*/ 0 h 2"/>
                  <a:gd name="T30" fmla="*/ 14 w 14"/>
                  <a:gd name="T31" fmla="*/ 0 h 2"/>
                  <a:gd name="T32" fmla="*/ 14 w 14"/>
                  <a:gd name="T33" fmla="*/ 0 h 2"/>
                  <a:gd name="T34" fmla="*/ 14 w 14"/>
                  <a:gd name="T35" fmla="*/ 0 h 2"/>
                  <a:gd name="T36" fmla="*/ 14 w 14"/>
                  <a:gd name="T37" fmla="*/ 0 h 2"/>
                  <a:gd name="T38" fmla="*/ 14 w 14"/>
                  <a:gd name="T39" fmla="*/ 0 h 2"/>
                  <a:gd name="T40" fmla="*/ 14 w 14"/>
                  <a:gd name="T4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6" y="1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4" y="1"/>
                      <a:pt x="5" y="1"/>
                      <a:pt x="6" y="1"/>
                    </a:cubicBezTo>
                    <a:moveTo>
                      <a:pt x="14" y="0"/>
                    </a:moveTo>
                    <a:cubicBezTo>
                      <a:pt x="12" y="0"/>
                      <a:pt x="11" y="0"/>
                      <a:pt x="10" y="0"/>
                    </a:cubicBezTo>
                    <a:cubicBezTo>
                      <a:pt x="11" y="0"/>
                      <a:pt x="12" y="0"/>
                      <a:pt x="14" y="0"/>
                    </a:cubicBezTo>
                    <a:moveTo>
                      <a:pt x="14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</a:path>
                </a:pathLst>
              </a:custGeom>
              <a:solidFill>
                <a:srgbClr val="BFB4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2" name="îṧḻïḑè"/>
              <p:cNvSpPr/>
              <p:nvPr/>
            </p:nvSpPr>
            <p:spPr bwMode="auto">
              <a:xfrm>
                <a:off x="6096001" y="5208588"/>
                <a:ext cx="628650" cy="34925"/>
              </a:xfrm>
              <a:custGeom>
                <a:avLst/>
                <a:gdLst>
                  <a:gd name="T0" fmla="*/ 20 w 36"/>
                  <a:gd name="T1" fmla="*/ 1 h 2"/>
                  <a:gd name="T2" fmla="*/ 19 w 36"/>
                  <a:gd name="T3" fmla="*/ 1 h 2"/>
                  <a:gd name="T4" fmla="*/ 12 w 36"/>
                  <a:gd name="T5" fmla="*/ 2 h 2"/>
                  <a:gd name="T6" fmla="*/ 11 w 36"/>
                  <a:gd name="T7" fmla="*/ 2 h 2"/>
                  <a:gd name="T8" fmla="*/ 0 w 36"/>
                  <a:gd name="T9" fmla="*/ 2 h 2"/>
                  <a:gd name="T10" fmla="*/ 20 w 36"/>
                  <a:gd name="T11" fmla="*/ 1 h 2"/>
                  <a:gd name="T12" fmla="*/ 36 w 36"/>
                  <a:gd name="T13" fmla="*/ 0 h 2"/>
                  <a:gd name="T14" fmla="*/ 36 w 36"/>
                  <a:gd name="T15" fmla="*/ 0 h 2"/>
                  <a:gd name="T16" fmla="*/ 35 w 36"/>
                  <a:gd name="T17" fmla="*/ 0 h 2"/>
                  <a:gd name="T18" fmla="*/ 35 w 36"/>
                  <a:gd name="T19" fmla="*/ 0 h 2"/>
                  <a:gd name="T20" fmla="*/ 35 w 36"/>
                  <a:gd name="T21" fmla="*/ 0 h 2"/>
                  <a:gd name="T22" fmla="*/ 35 w 36"/>
                  <a:gd name="T23" fmla="*/ 0 h 2"/>
                  <a:gd name="T24" fmla="*/ 31 w 36"/>
                  <a:gd name="T25" fmla="*/ 1 h 2"/>
                  <a:gd name="T26" fmla="*/ 29 w 36"/>
                  <a:gd name="T27" fmla="*/ 1 h 2"/>
                  <a:gd name="T28" fmla="*/ 27 w 36"/>
                  <a:gd name="T29" fmla="*/ 1 h 2"/>
                  <a:gd name="T30" fmla="*/ 22 w 36"/>
                  <a:gd name="T31" fmla="*/ 1 h 2"/>
                  <a:gd name="T32" fmla="*/ 21 w 36"/>
                  <a:gd name="T33" fmla="*/ 1 h 2"/>
                  <a:gd name="T34" fmla="*/ 36 w 36"/>
                  <a:gd name="T35" fmla="*/ 0 h 2"/>
                  <a:gd name="T36" fmla="*/ 36 w 36"/>
                  <a:gd name="T37" fmla="*/ 0 h 2"/>
                  <a:gd name="T38" fmla="*/ 36 w 36"/>
                  <a:gd name="T3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6" h="2">
                    <a:moveTo>
                      <a:pt x="20" y="1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7" y="2"/>
                      <a:pt x="14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8" y="2"/>
                      <a:pt x="4" y="2"/>
                      <a:pt x="0" y="2"/>
                    </a:cubicBezTo>
                    <a:cubicBezTo>
                      <a:pt x="7" y="2"/>
                      <a:pt x="13" y="2"/>
                      <a:pt x="20" y="1"/>
                    </a:cubicBezTo>
                    <a:moveTo>
                      <a:pt x="36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2" y="0"/>
                      <a:pt x="31" y="1"/>
                    </a:cubicBezTo>
                    <a:cubicBezTo>
                      <a:pt x="31" y="1"/>
                      <a:pt x="30" y="1"/>
                      <a:pt x="29" y="1"/>
                    </a:cubicBezTo>
                    <a:cubicBezTo>
                      <a:pt x="29" y="1"/>
                      <a:pt x="28" y="1"/>
                      <a:pt x="27" y="1"/>
                    </a:cubicBezTo>
                    <a:cubicBezTo>
                      <a:pt x="26" y="1"/>
                      <a:pt x="24" y="1"/>
                      <a:pt x="22" y="1"/>
                    </a:cubicBezTo>
                    <a:cubicBezTo>
                      <a:pt x="22" y="1"/>
                      <a:pt x="21" y="1"/>
                      <a:pt x="21" y="1"/>
                    </a:cubicBezTo>
                    <a:cubicBezTo>
                      <a:pt x="26" y="1"/>
                      <a:pt x="31" y="1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</a:path>
                </a:pathLst>
              </a:cu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4" name="íṥľíḓé"/>
              <p:cNvSpPr/>
              <p:nvPr/>
            </p:nvSpPr>
            <p:spPr bwMode="auto">
              <a:xfrm>
                <a:off x="3419476" y="4210051"/>
                <a:ext cx="69850" cy="104775"/>
              </a:xfrm>
              <a:custGeom>
                <a:avLst/>
                <a:gdLst>
                  <a:gd name="T0" fmla="*/ 4 w 4"/>
                  <a:gd name="T1" fmla="*/ 0 h 6"/>
                  <a:gd name="T2" fmla="*/ 3 w 4"/>
                  <a:gd name="T3" fmla="*/ 4 h 6"/>
                  <a:gd name="T4" fmla="*/ 3 w 4"/>
                  <a:gd name="T5" fmla="*/ 4 h 6"/>
                  <a:gd name="T6" fmla="*/ 3 w 4"/>
                  <a:gd name="T7" fmla="*/ 4 h 6"/>
                  <a:gd name="T8" fmla="*/ 3 w 4"/>
                  <a:gd name="T9" fmla="*/ 4 h 6"/>
                  <a:gd name="T10" fmla="*/ 3 w 4"/>
                  <a:gd name="T11" fmla="*/ 4 h 6"/>
                  <a:gd name="T12" fmla="*/ 3 w 4"/>
                  <a:gd name="T13" fmla="*/ 4 h 6"/>
                  <a:gd name="T14" fmla="*/ 4 w 4"/>
                  <a:gd name="T15" fmla="*/ 6 h 6"/>
                  <a:gd name="T16" fmla="*/ 4 w 4"/>
                  <a:gd name="T17" fmla="*/ 6 h 6"/>
                  <a:gd name="T18" fmla="*/ 4 w 4"/>
                  <a:gd name="T19" fmla="*/ 6 h 6"/>
                  <a:gd name="T20" fmla="*/ 4 w 4"/>
                  <a:gd name="T21" fmla="*/ 6 h 6"/>
                  <a:gd name="T22" fmla="*/ 3 w 4"/>
                  <a:gd name="T23" fmla="*/ 4 h 6"/>
                  <a:gd name="T24" fmla="*/ 4 w 4"/>
                  <a:gd name="T25" fmla="*/ 0 h 6"/>
                  <a:gd name="T26" fmla="*/ 4 w 4"/>
                  <a:gd name="T27" fmla="*/ 0 h 6"/>
                  <a:gd name="T28" fmla="*/ 0 w 4"/>
                  <a:gd name="T29" fmla="*/ 0 h 6"/>
                  <a:gd name="T30" fmla="*/ 1 w 4"/>
                  <a:gd name="T31" fmla="*/ 1 h 6"/>
                  <a:gd name="T32" fmla="*/ 1 w 4"/>
                  <a:gd name="T33" fmla="*/ 1 h 6"/>
                  <a:gd name="T34" fmla="*/ 0 w 4"/>
                  <a:gd name="T3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3" y="5"/>
                      <a:pt x="3" y="4"/>
                    </a:cubicBezTo>
                    <a:cubicBezTo>
                      <a:pt x="3" y="3"/>
                      <a:pt x="3" y="2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</a:path>
                </a:pathLst>
              </a:cu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5" name="işḻíḓé"/>
              <p:cNvSpPr/>
              <p:nvPr/>
            </p:nvSpPr>
            <p:spPr bwMode="auto">
              <a:xfrm>
                <a:off x="3471863" y="4210051"/>
                <a:ext cx="17463" cy="69850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4 h 4"/>
                  <a:gd name="T10" fmla="*/ 0 w 1"/>
                  <a:gd name="T11" fmla="*/ 4 h 4"/>
                  <a:gd name="T12" fmla="*/ 1 w 1"/>
                  <a:gd name="T13" fmla="*/ 0 h 4"/>
                  <a:gd name="T14" fmla="*/ 0 w 1"/>
                  <a:gd name="T15" fmla="*/ 4 h 4"/>
                  <a:gd name="T16" fmla="*/ 1 w 1"/>
                  <a:gd name="T17" fmla="*/ 0 h 4"/>
                  <a:gd name="T18" fmla="*/ 1 w 1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1" y="0"/>
                    </a:moveTo>
                    <a:cubicBezTo>
                      <a:pt x="0" y="2"/>
                      <a:pt x="0" y="3"/>
                      <a:pt x="0" y="4"/>
                    </a:cubicBezTo>
                    <a:cubicBezTo>
                      <a:pt x="0" y="3"/>
                      <a:pt x="0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AFA6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8" name="iṧḻïḑê"/>
              <p:cNvSpPr/>
              <p:nvPr/>
            </p:nvSpPr>
            <p:spPr bwMode="auto">
              <a:xfrm>
                <a:off x="3489326" y="4314826"/>
                <a:ext cx="1924050" cy="893763"/>
              </a:xfrm>
              <a:custGeom>
                <a:avLst/>
                <a:gdLst>
                  <a:gd name="T0" fmla="*/ 100 w 110"/>
                  <a:gd name="T1" fmla="*/ 49 h 51"/>
                  <a:gd name="T2" fmla="*/ 107 w 110"/>
                  <a:gd name="T3" fmla="*/ 50 h 51"/>
                  <a:gd name="T4" fmla="*/ 110 w 110"/>
                  <a:gd name="T5" fmla="*/ 51 h 51"/>
                  <a:gd name="T6" fmla="*/ 110 w 110"/>
                  <a:gd name="T7" fmla="*/ 51 h 51"/>
                  <a:gd name="T8" fmla="*/ 109 w 110"/>
                  <a:gd name="T9" fmla="*/ 50 h 51"/>
                  <a:gd name="T10" fmla="*/ 108 w 110"/>
                  <a:gd name="T11" fmla="*/ 50 h 51"/>
                  <a:gd name="T12" fmla="*/ 104 w 110"/>
                  <a:gd name="T13" fmla="*/ 50 h 51"/>
                  <a:gd name="T14" fmla="*/ 102 w 110"/>
                  <a:gd name="T15" fmla="*/ 49 h 51"/>
                  <a:gd name="T16" fmla="*/ 100 w 110"/>
                  <a:gd name="T17" fmla="*/ 49 h 51"/>
                  <a:gd name="T18" fmla="*/ 0 w 110"/>
                  <a:gd name="T19" fmla="*/ 0 h 51"/>
                  <a:gd name="T20" fmla="*/ 0 w 110"/>
                  <a:gd name="T21" fmla="*/ 0 h 51"/>
                  <a:gd name="T22" fmla="*/ 0 w 110"/>
                  <a:gd name="T23" fmla="*/ 0 h 51"/>
                  <a:gd name="T24" fmla="*/ 0 w 110"/>
                  <a:gd name="T25" fmla="*/ 0 h 51"/>
                  <a:gd name="T26" fmla="*/ 9 w 110"/>
                  <a:gd name="T27" fmla="*/ 11 h 51"/>
                  <a:gd name="T28" fmla="*/ 10 w 110"/>
                  <a:gd name="T29" fmla="*/ 12 h 51"/>
                  <a:gd name="T30" fmla="*/ 10 w 110"/>
                  <a:gd name="T31" fmla="*/ 12 h 51"/>
                  <a:gd name="T32" fmla="*/ 10 w 110"/>
                  <a:gd name="T33" fmla="*/ 12 h 51"/>
                  <a:gd name="T34" fmla="*/ 10 w 110"/>
                  <a:gd name="T35" fmla="*/ 12 h 51"/>
                  <a:gd name="T36" fmla="*/ 10 w 110"/>
                  <a:gd name="T37" fmla="*/ 12 h 51"/>
                  <a:gd name="T38" fmla="*/ 10 w 110"/>
                  <a:gd name="T39" fmla="*/ 12 h 51"/>
                  <a:gd name="T40" fmla="*/ 10 w 110"/>
                  <a:gd name="T41" fmla="*/ 12 h 51"/>
                  <a:gd name="T42" fmla="*/ 8 w 110"/>
                  <a:gd name="T43" fmla="*/ 10 h 51"/>
                  <a:gd name="T44" fmla="*/ 6 w 110"/>
                  <a:gd name="T45" fmla="*/ 7 h 51"/>
                  <a:gd name="T46" fmla="*/ 0 w 110"/>
                  <a:gd name="T47" fmla="*/ 0 h 51"/>
                  <a:gd name="T48" fmla="*/ 0 w 110"/>
                  <a:gd name="T49" fmla="*/ 0 h 51"/>
                  <a:gd name="T50" fmla="*/ 0 w 110"/>
                  <a:gd name="T51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0" h="51">
                    <a:moveTo>
                      <a:pt x="100" y="49"/>
                    </a:moveTo>
                    <a:cubicBezTo>
                      <a:pt x="103" y="50"/>
                      <a:pt x="105" y="50"/>
                      <a:pt x="107" y="50"/>
                    </a:cubicBezTo>
                    <a:cubicBezTo>
                      <a:pt x="108" y="50"/>
                      <a:pt x="109" y="51"/>
                      <a:pt x="110" y="51"/>
                    </a:cubicBezTo>
                    <a:cubicBezTo>
                      <a:pt x="110" y="51"/>
                      <a:pt x="110" y="51"/>
                      <a:pt x="110" y="51"/>
                    </a:cubicBezTo>
                    <a:cubicBezTo>
                      <a:pt x="109" y="51"/>
                      <a:pt x="109" y="51"/>
                      <a:pt x="109" y="50"/>
                    </a:cubicBezTo>
                    <a:cubicBezTo>
                      <a:pt x="108" y="50"/>
                      <a:pt x="108" y="50"/>
                      <a:pt x="108" y="50"/>
                    </a:cubicBezTo>
                    <a:cubicBezTo>
                      <a:pt x="107" y="50"/>
                      <a:pt x="106" y="50"/>
                      <a:pt x="104" y="50"/>
                    </a:cubicBezTo>
                    <a:cubicBezTo>
                      <a:pt x="103" y="50"/>
                      <a:pt x="103" y="50"/>
                      <a:pt x="102" y="49"/>
                    </a:cubicBezTo>
                    <a:cubicBezTo>
                      <a:pt x="101" y="49"/>
                      <a:pt x="101" y="49"/>
                      <a:pt x="100" y="49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4"/>
                      <a:pt x="6" y="8"/>
                      <a:pt x="9" y="11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11"/>
                      <a:pt x="9" y="10"/>
                      <a:pt x="8" y="10"/>
                    </a:cubicBezTo>
                    <a:cubicBezTo>
                      <a:pt x="7" y="9"/>
                      <a:pt x="6" y="8"/>
                      <a:pt x="6" y="7"/>
                    </a:cubicBezTo>
                    <a:cubicBezTo>
                      <a:pt x="4" y="5"/>
                      <a:pt x="2" y="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FB4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9" name="ïṡḻiḑe"/>
              <p:cNvSpPr/>
              <p:nvPr/>
            </p:nvSpPr>
            <p:spPr bwMode="auto">
              <a:xfrm>
                <a:off x="5413376" y="5208588"/>
                <a:ext cx="314325" cy="17463"/>
              </a:xfrm>
              <a:custGeom>
                <a:avLst/>
                <a:gdLst>
                  <a:gd name="T0" fmla="*/ 0 w 18"/>
                  <a:gd name="T1" fmla="*/ 0 h 1"/>
                  <a:gd name="T2" fmla="*/ 0 w 18"/>
                  <a:gd name="T3" fmla="*/ 0 h 1"/>
                  <a:gd name="T4" fmla="*/ 0 w 18"/>
                  <a:gd name="T5" fmla="*/ 0 h 1"/>
                  <a:gd name="T6" fmla="*/ 0 w 18"/>
                  <a:gd name="T7" fmla="*/ 0 h 1"/>
                  <a:gd name="T8" fmla="*/ 18 w 18"/>
                  <a:gd name="T9" fmla="*/ 1 h 1"/>
                  <a:gd name="T10" fmla="*/ 17 w 18"/>
                  <a:gd name="T11" fmla="*/ 1 h 1"/>
                  <a:gd name="T12" fmla="*/ 3 w 18"/>
                  <a:gd name="T13" fmla="*/ 0 h 1"/>
                  <a:gd name="T14" fmla="*/ 3 w 18"/>
                  <a:gd name="T15" fmla="*/ 0 h 1"/>
                  <a:gd name="T16" fmla="*/ 3 w 18"/>
                  <a:gd name="T17" fmla="*/ 0 h 1"/>
                  <a:gd name="T18" fmla="*/ 0 w 18"/>
                  <a:gd name="T1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" y="0"/>
                      <a:pt x="12" y="1"/>
                      <a:pt x="18" y="1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3" y="1"/>
                      <a:pt x="8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</a:path>
                </a:pathLst>
              </a:cu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0" name="ïS1îde"/>
              <p:cNvSpPr/>
              <p:nvPr/>
            </p:nvSpPr>
            <p:spPr bwMode="auto">
              <a:xfrm>
                <a:off x="5413376" y="52085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FB4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1" name="i$1iḍê"/>
              <p:cNvSpPr/>
              <p:nvPr/>
            </p:nvSpPr>
            <p:spPr bwMode="auto">
              <a:xfrm>
                <a:off x="5745163" y="5226051"/>
                <a:ext cx="263525" cy="17463"/>
              </a:xfrm>
              <a:custGeom>
                <a:avLst/>
                <a:gdLst>
                  <a:gd name="T0" fmla="*/ 0 w 15"/>
                  <a:gd name="T1" fmla="*/ 0 h 1"/>
                  <a:gd name="T2" fmla="*/ 15 w 15"/>
                  <a:gd name="T3" fmla="*/ 1 h 1"/>
                  <a:gd name="T4" fmla="*/ 0 w 15"/>
                  <a:gd name="T5" fmla="*/ 0 h 1"/>
                  <a:gd name="T6" fmla="*/ 0 w 1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">
                    <a:moveTo>
                      <a:pt x="0" y="0"/>
                    </a:moveTo>
                    <a:cubicBezTo>
                      <a:pt x="5" y="1"/>
                      <a:pt x="10" y="1"/>
                      <a:pt x="15" y="1"/>
                    </a:cubicBezTo>
                    <a:cubicBezTo>
                      <a:pt x="10" y="1"/>
                      <a:pt x="5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3" name="îsľïḋê"/>
              <p:cNvSpPr/>
              <p:nvPr/>
            </p:nvSpPr>
            <p:spPr bwMode="auto">
              <a:xfrm>
                <a:off x="6008688" y="5243513"/>
                <a:ext cx="87313" cy="0"/>
              </a:xfrm>
              <a:custGeom>
                <a:avLst/>
                <a:gdLst>
                  <a:gd name="T0" fmla="*/ 5 w 5"/>
                  <a:gd name="T1" fmla="*/ 5 w 5"/>
                  <a:gd name="T2" fmla="*/ 5 w 5"/>
                  <a:gd name="T3" fmla="*/ 5 w 5"/>
                  <a:gd name="T4" fmla="*/ 5 w 5"/>
                  <a:gd name="T5" fmla="*/ 5 w 5"/>
                  <a:gd name="T6" fmla="*/ 5 w 5"/>
                  <a:gd name="T7" fmla="*/ 4 w 5"/>
                  <a:gd name="T8" fmla="*/ 4 w 5"/>
                  <a:gd name="T9" fmla="*/ 4 w 5"/>
                  <a:gd name="T10" fmla="*/ 0 w 5"/>
                  <a:gd name="T11" fmla="*/ 0 w 5"/>
                  <a:gd name="T12" fmla="*/ 0 w 5"/>
                  <a:gd name="T13" fmla="*/ 0 w 5"/>
                  <a:gd name="T14" fmla="*/ 0 w 5"/>
                  <a:gd name="T1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BC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4" name="î$ľiḍè"/>
              <p:cNvSpPr/>
              <p:nvPr/>
            </p:nvSpPr>
            <p:spPr bwMode="auto">
              <a:xfrm>
                <a:off x="6742113" y="5173663"/>
                <a:ext cx="263525" cy="34925"/>
              </a:xfrm>
              <a:custGeom>
                <a:avLst/>
                <a:gdLst>
                  <a:gd name="T0" fmla="*/ 15 w 15"/>
                  <a:gd name="T1" fmla="*/ 0 h 2"/>
                  <a:gd name="T2" fmla="*/ 15 w 15"/>
                  <a:gd name="T3" fmla="*/ 0 h 2"/>
                  <a:gd name="T4" fmla="*/ 11 w 15"/>
                  <a:gd name="T5" fmla="*/ 0 h 2"/>
                  <a:gd name="T6" fmla="*/ 7 w 15"/>
                  <a:gd name="T7" fmla="*/ 1 h 2"/>
                  <a:gd name="T8" fmla="*/ 7 w 15"/>
                  <a:gd name="T9" fmla="*/ 1 h 2"/>
                  <a:gd name="T10" fmla="*/ 4 w 15"/>
                  <a:gd name="T11" fmla="*/ 1 h 2"/>
                  <a:gd name="T12" fmla="*/ 2 w 15"/>
                  <a:gd name="T13" fmla="*/ 2 h 2"/>
                  <a:gd name="T14" fmla="*/ 2 w 15"/>
                  <a:gd name="T15" fmla="*/ 2 h 2"/>
                  <a:gd name="T16" fmla="*/ 1 w 15"/>
                  <a:gd name="T17" fmla="*/ 2 h 2"/>
                  <a:gd name="T18" fmla="*/ 1 w 15"/>
                  <a:gd name="T19" fmla="*/ 2 h 2"/>
                  <a:gd name="T20" fmla="*/ 0 w 15"/>
                  <a:gd name="T21" fmla="*/ 2 h 2"/>
                  <a:gd name="T22" fmla="*/ 15 w 15"/>
                  <a:gd name="T23" fmla="*/ 0 h 2"/>
                  <a:gd name="T24" fmla="*/ 15 w 15"/>
                  <a:gd name="T25" fmla="*/ 0 h 2"/>
                  <a:gd name="T26" fmla="*/ 15 w 15"/>
                  <a:gd name="T27" fmla="*/ 0 h 2"/>
                  <a:gd name="T28" fmla="*/ 15 w 15"/>
                  <a:gd name="T2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2" y="0"/>
                      <a:pt x="11" y="0"/>
                    </a:cubicBezTo>
                    <a:cubicBezTo>
                      <a:pt x="10" y="1"/>
                      <a:pt x="9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1"/>
                      <a:pt x="5" y="1"/>
                      <a:pt x="4" y="1"/>
                    </a:cubicBezTo>
                    <a:cubicBezTo>
                      <a:pt x="4" y="1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5" y="1"/>
                      <a:pt x="10" y="1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solidFill>
                <a:srgbClr val="968E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5" name="ïś1íḓe"/>
              <p:cNvSpPr/>
              <p:nvPr/>
            </p:nvSpPr>
            <p:spPr bwMode="auto">
              <a:xfrm>
                <a:off x="6724651" y="52085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DA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6" name="íṩḷídê"/>
              <p:cNvSpPr/>
              <p:nvPr/>
            </p:nvSpPr>
            <p:spPr bwMode="auto">
              <a:xfrm>
                <a:off x="6724651" y="5208588"/>
                <a:ext cx="17463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0 w 1"/>
                  <a:gd name="T4" fmla="*/ 0 w 1"/>
                  <a:gd name="T5" fmla="*/ 0 w 1"/>
                  <a:gd name="T6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solidFill>
                <a:srgbClr val="968E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7" name="íṧľiďè"/>
              <p:cNvSpPr/>
              <p:nvPr/>
            </p:nvSpPr>
            <p:spPr bwMode="auto">
              <a:xfrm>
                <a:off x="6724651" y="5173663"/>
                <a:ext cx="280988" cy="34925"/>
              </a:xfrm>
              <a:custGeom>
                <a:avLst/>
                <a:gdLst>
                  <a:gd name="T0" fmla="*/ 2 w 16"/>
                  <a:gd name="T1" fmla="*/ 2 h 2"/>
                  <a:gd name="T2" fmla="*/ 0 w 16"/>
                  <a:gd name="T3" fmla="*/ 2 h 2"/>
                  <a:gd name="T4" fmla="*/ 0 w 16"/>
                  <a:gd name="T5" fmla="*/ 2 h 2"/>
                  <a:gd name="T6" fmla="*/ 1 w 16"/>
                  <a:gd name="T7" fmla="*/ 2 h 2"/>
                  <a:gd name="T8" fmla="*/ 1 w 16"/>
                  <a:gd name="T9" fmla="*/ 2 h 2"/>
                  <a:gd name="T10" fmla="*/ 2 w 16"/>
                  <a:gd name="T11" fmla="*/ 2 h 2"/>
                  <a:gd name="T12" fmla="*/ 3 w 16"/>
                  <a:gd name="T13" fmla="*/ 2 h 2"/>
                  <a:gd name="T14" fmla="*/ 2 w 16"/>
                  <a:gd name="T15" fmla="*/ 2 h 2"/>
                  <a:gd name="T16" fmla="*/ 3 w 16"/>
                  <a:gd name="T17" fmla="*/ 2 h 2"/>
                  <a:gd name="T18" fmla="*/ 5 w 16"/>
                  <a:gd name="T19" fmla="*/ 1 h 2"/>
                  <a:gd name="T20" fmla="*/ 3 w 16"/>
                  <a:gd name="T21" fmla="*/ 2 h 2"/>
                  <a:gd name="T22" fmla="*/ 5 w 16"/>
                  <a:gd name="T23" fmla="*/ 1 h 2"/>
                  <a:gd name="T24" fmla="*/ 12 w 16"/>
                  <a:gd name="T25" fmla="*/ 0 h 2"/>
                  <a:gd name="T26" fmla="*/ 8 w 16"/>
                  <a:gd name="T27" fmla="*/ 1 h 2"/>
                  <a:gd name="T28" fmla="*/ 8 w 16"/>
                  <a:gd name="T29" fmla="*/ 1 h 2"/>
                  <a:gd name="T30" fmla="*/ 12 w 16"/>
                  <a:gd name="T31" fmla="*/ 0 h 2"/>
                  <a:gd name="T32" fmla="*/ 16 w 16"/>
                  <a:gd name="T33" fmla="*/ 0 h 2"/>
                  <a:gd name="T34" fmla="*/ 16 w 16"/>
                  <a:gd name="T35" fmla="*/ 0 h 2"/>
                  <a:gd name="T36" fmla="*/ 16 w 16"/>
                  <a:gd name="T37" fmla="*/ 0 h 2"/>
                  <a:gd name="T38" fmla="*/ 16 w 16"/>
                  <a:gd name="T39" fmla="*/ 0 h 2"/>
                  <a:gd name="T40" fmla="*/ 16 w 16"/>
                  <a:gd name="T4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" h="2">
                    <a:moveTo>
                      <a:pt x="2" y="2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moveTo>
                      <a:pt x="3" y="2"/>
                    </a:move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moveTo>
                      <a:pt x="5" y="1"/>
                    </a:moveTo>
                    <a:cubicBezTo>
                      <a:pt x="5" y="1"/>
                      <a:pt x="4" y="2"/>
                      <a:pt x="3" y="2"/>
                    </a:cubicBezTo>
                    <a:cubicBezTo>
                      <a:pt x="4" y="2"/>
                      <a:pt x="5" y="1"/>
                      <a:pt x="5" y="1"/>
                    </a:cubicBezTo>
                    <a:moveTo>
                      <a:pt x="12" y="0"/>
                    </a:moveTo>
                    <a:cubicBezTo>
                      <a:pt x="11" y="1"/>
                      <a:pt x="10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10" y="1"/>
                      <a:pt x="11" y="1"/>
                      <a:pt x="12" y="0"/>
                    </a:cubicBezTo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A49B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8" name="íṥľíḍè"/>
              <p:cNvSpPr/>
              <p:nvPr/>
            </p:nvSpPr>
            <p:spPr bwMode="auto">
              <a:xfrm>
                <a:off x="5168901" y="51736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DA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89" name="îšḷidê"/>
              <p:cNvSpPr/>
              <p:nvPr/>
            </p:nvSpPr>
            <p:spPr bwMode="auto">
              <a:xfrm>
                <a:off x="5168901" y="5173663"/>
                <a:ext cx="192088" cy="17463"/>
              </a:xfrm>
              <a:custGeom>
                <a:avLst/>
                <a:gdLst>
                  <a:gd name="T0" fmla="*/ 0 w 11"/>
                  <a:gd name="T1" fmla="*/ 0 h 1"/>
                  <a:gd name="T2" fmla="*/ 0 w 11"/>
                  <a:gd name="T3" fmla="*/ 0 h 1"/>
                  <a:gd name="T4" fmla="*/ 0 w 11"/>
                  <a:gd name="T5" fmla="*/ 0 h 1"/>
                  <a:gd name="T6" fmla="*/ 0 w 11"/>
                  <a:gd name="T7" fmla="*/ 0 h 1"/>
                  <a:gd name="T8" fmla="*/ 11 w 11"/>
                  <a:gd name="T9" fmla="*/ 1 h 1"/>
                  <a:gd name="T10" fmla="*/ 4 w 11"/>
                  <a:gd name="T11" fmla="*/ 0 h 1"/>
                  <a:gd name="T12" fmla="*/ 0 w 1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7" y="1"/>
                      <a:pt x="11" y="1"/>
                    </a:cubicBezTo>
                    <a:cubicBezTo>
                      <a:pt x="9" y="1"/>
                      <a:pt x="7" y="1"/>
                      <a:pt x="4" y="0"/>
                    </a:cubicBezTo>
                    <a:cubicBezTo>
                      <a:pt x="3" y="0"/>
                      <a:pt x="2" y="0"/>
                      <a:pt x="0" y="0"/>
                    </a:cubicBezTo>
                  </a:path>
                </a:pathLst>
              </a:custGeom>
              <a:solidFill>
                <a:srgbClr val="968E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90" name="îsḷîḋe"/>
              <p:cNvSpPr/>
              <p:nvPr/>
            </p:nvSpPr>
            <p:spPr bwMode="auto">
              <a:xfrm>
                <a:off x="5168901" y="5173663"/>
                <a:ext cx="69850" cy="0"/>
              </a:xfrm>
              <a:custGeom>
                <a:avLst/>
                <a:gdLst>
                  <a:gd name="T0" fmla="*/ 0 w 4"/>
                  <a:gd name="T1" fmla="*/ 0 w 4"/>
                  <a:gd name="T2" fmla="*/ 0 w 4"/>
                  <a:gd name="T3" fmla="*/ 0 w 4"/>
                  <a:gd name="T4" fmla="*/ 4 w 4"/>
                  <a:gd name="T5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3" y="0"/>
                      <a:pt x="2" y="0"/>
                      <a:pt x="0" y="0"/>
                    </a:cubicBezTo>
                  </a:path>
                </a:pathLst>
              </a:custGeom>
              <a:solidFill>
                <a:srgbClr val="A49B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03" name="íşļîḑé"/>
              <p:cNvSpPr/>
              <p:nvPr/>
            </p:nvSpPr>
            <p:spPr bwMode="auto">
              <a:xfrm>
                <a:off x="8404226" y="4541838"/>
                <a:ext cx="87313" cy="298450"/>
              </a:xfrm>
              <a:custGeom>
                <a:avLst/>
                <a:gdLst>
                  <a:gd name="T0" fmla="*/ 5 w 5"/>
                  <a:gd name="T1" fmla="*/ 0 h 17"/>
                  <a:gd name="T2" fmla="*/ 5 w 5"/>
                  <a:gd name="T3" fmla="*/ 0 h 17"/>
                  <a:gd name="T4" fmla="*/ 5 w 5"/>
                  <a:gd name="T5" fmla="*/ 1 h 17"/>
                  <a:gd name="T6" fmla="*/ 0 w 5"/>
                  <a:gd name="T7" fmla="*/ 17 h 17"/>
                  <a:gd name="T8" fmla="*/ 0 w 5"/>
                  <a:gd name="T9" fmla="*/ 17 h 17"/>
                  <a:gd name="T10" fmla="*/ 5 w 5"/>
                  <a:gd name="T11" fmla="*/ 1 h 17"/>
                  <a:gd name="T12" fmla="*/ 5 w 5"/>
                  <a:gd name="T1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7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7"/>
                      <a:pt x="3" y="13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3"/>
                      <a:pt x="4" y="7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C9C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05" name="î$1îďe"/>
              <p:cNvSpPr/>
              <p:nvPr/>
            </p:nvSpPr>
            <p:spPr bwMode="auto">
              <a:xfrm>
                <a:off x="8491538" y="4541838"/>
                <a:ext cx="1746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solidFill>
                <a:srgbClr val="BF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06" name="îṡľïďe"/>
              <p:cNvSpPr/>
              <p:nvPr/>
            </p:nvSpPr>
            <p:spPr bwMode="auto">
              <a:xfrm>
                <a:off x="8509001" y="4419601"/>
                <a:ext cx="104775" cy="122238"/>
              </a:xfrm>
              <a:custGeom>
                <a:avLst/>
                <a:gdLst>
                  <a:gd name="T0" fmla="*/ 6 w 6"/>
                  <a:gd name="T1" fmla="*/ 0 h 7"/>
                  <a:gd name="T2" fmla="*/ 2 w 6"/>
                  <a:gd name="T3" fmla="*/ 4 h 7"/>
                  <a:gd name="T4" fmla="*/ 1 w 6"/>
                  <a:gd name="T5" fmla="*/ 5 h 7"/>
                  <a:gd name="T6" fmla="*/ 0 w 6"/>
                  <a:gd name="T7" fmla="*/ 6 h 7"/>
                  <a:gd name="T8" fmla="*/ 0 w 6"/>
                  <a:gd name="T9" fmla="*/ 7 h 7"/>
                  <a:gd name="T10" fmla="*/ 6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cubicBezTo>
                      <a:pt x="5" y="1"/>
                      <a:pt x="4" y="3"/>
                      <a:pt x="2" y="4"/>
                    </a:cubicBezTo>
                    <a:cubicBezTo>
                      <a:pt x="2" y="5"/>
                      <a:pt x="2" y="5"/>
                      <a:pt x="1" y="5"/>
                    </a:cubicBezTo>
                    <a:cubicBezTo>
                      <a:pt x="1" y="6"/>
                      <a:pt x="1" y="6"/>
                      <a:pt x="0" y="6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2" y="5"/>
                      <a:pt x="4" y="2"/>
                      <a:pt x="6" y="0"/>
                    </a:cubicBezTo>
                  </a:path>
                </a:pathLst>
              </a:custGeom>
              <a:solidFill>
                <a:srgbClr val="978E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07" name="íSľïḍè"/>
              <p:cNvSpPr/>
              <p:nvPr/>
            </p:nvSpPr>
            <p:spPr bwMode="auto">
              <a:xfrm>
                <a:off x="8491538" y="45418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DA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08" name="iṧḷíḍê"/>
              <p:cNvSpPr/>
              <p:nvPr/>
            </p:nvSpPr>
            <p:spPr bwMode="auto">
              <a:xfrm>
                <a:off x="8491538" y="4541838"/>
                <a:ext cx="1588" cy="1588"/>
              </a:xfrm>
              <a:prstGeom prst="ellipse">
                <a:avLst/>
              </a:prstGeom>
              <a:solidFill>
                <a:srgbClr val="978E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09" name="íṣļiḋè"/>
              <p:cNvSpPr/>
              <p:nvPr/>
            </p:nvSpPr>
            <p:spPr bwMode="auto">
              <a:xfrm>
                <a:off x="8491538" y="4489451"/>
                <a:ext cx="52388" cy="52388"/>
              </a:xfrm>
              <a:custGeom>
                <a:avLst/>
                <a:gdLst>
                  <a:gd name="T0" fmla="*/ 1 w 3"/>
                  <a:gd name="T1" fmla="*/ 2 h 3"/>
                  <a:gd name="T2" fmla="*/ 0 w 3"/>
                  <a:gd name="T3" fmla="*/ 3 h 3"/>
                  <a:gd name="T4" fmla="*/ 0 w 3"/>
                  <a:gd name="T5" fmla="*/ 3 h 3"/>
                  <a:gd name="T6" fmla="*/ 0 w 3"/>
                  <a:gd name="T7" fmla="*/ 3 h 3"/>
                  <a:gd name="T8" fmla="*/ 0 w 3"/>
                  <a:gd name="T9" fmla="*/ 3 h 3"/>
                  <a:gd name="T10" fmla="*/ 0 w 3"/>
                  <a:gd name="T11" fmla="*/ 3 h 3"/>
                  <a:gd name="T12" fmla="*/ 1 w 3"/>
                  <a:gd name="T13" fmla="*/ 3 h 3"/>
                  <a:gd name="T14" fmla="*/ 1 w 3"/>
                  <a:gd name="T15" fmla="*/ 2 h 3"/>
                  <a:gd name="T16" fmla="*/ 3 w 3"/>
                  <a:gd name="T17" fmla="*/ 0 h 3"/>
                  <a:gd name="T18" fmla="*/ 2 w 3"/>
                  <a:gd name="T19" fmla="*/ 1 h 3"/>
                  <a:gd name="T20" fmla="*/ 3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2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3" y="0"/>
                    </a:moveTo>
                    <a:cubicBezTo>
                      <a:pt x="3" y="1"/>
                      <a:pt x="3" y="1"/>
                      <a:pt x="2" y="1"/>
                    </a:cubicBezTo>
                    <a:cubicBezTo>
                      <a:pt x="3" y="1"/>
                      <a:pt x="3" y="1"/>
                      <a:pt x="3" y="0"/>
                    </a:cubicBezTo>
                  </a:path>
                </a:pathLst>
              </a:custGeom>
              <a:solidFill>
                <a:srgbClr val="A49A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10" name="iṡļîḑè"/>
              <p:cNvSpPr/>
              <p:nvPr/>
            </p:nvSpPr>
            <p:spPr bwMode="auto">
              <a:xfrm>
                <a:off x="3489326" y="4314826"/>
                <a:ext cx="296863" cy="525463"/>
              </a:xfrm>
              <a:custGeom>
                <a:avLst/>
                <a:gdLst>
                  <a:gd name="T0" fmla="*/ 16 w 17"/>
                  <a:gd name="T1" fmla="*/ 28 h 30"/>
                  <a:gd name="T2" fmla="*/ 17 w 17"/>
                  <a:gd name="T3" fmla="*/ 30 h 30"/>
                  <a:gd name="T4" fmla="*/ 17 w 17"/>
                  <a:gd name="T5" fmla="*/ 30 h 30"/>
                  <a:gd name="T6" fmla="*/ 16 w 17"/>
                  <a:gd name="T7" fmla="*/ 28 h 30"/>
                  <a:gd name="T8" fmla="*/ 2 w 17"/>
                  <a:gd name="T9" fmla="*/ 19 h 30"/>
                  <a:gd name="T10" fmla="*/ 2 w 17"/>
                  <a:gd name="T11" fmla="*/ 19 h 30"/>
                  <a:gd name="T12" fmla="*/ 2 w 17"/>
                  <a:gd name="T13" fmla="*/ 19 h 30"/>
                  <a:gd name="T14" fmla="*/ 2 w 17"/>
                  <a:gd name="T15" fmla="*/ 19 h 30"/>
                  <a:gd name="T16" fmla="*/ 0 w 17"/>
                  <a:gd name="T17" fmla="*/ 0 h 30"/>
                  <a:gd name="T18" fmla="*/ 2 w 17"/>
                  <a:gd name="T19" fmla="*/ 18 h 30"/>
                  <a:gd name="T20" fmla="*/ 0 w 17"/>
                  <a:gd name="T21" fmla="*/ 0 h 30"/>
                  <a:gd name="T22" fmla="*/ 0 w 17"/>
                  <a:gd name="T2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30">
                    <a:moveTo>
                      <a:pt x="16" y="28"/>
                    </a:moveTo>
                    <a:cubicBezTo>
                      <a:pt x="16" y="29"/>
                      <a:pt x="16" y="29"/>
                      <a:pt x="17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16" y="29"/>
                      <a:pt x="16" y="29"/>
                      <a:pt x="16" y="28"/>
                    </a:cubicBezTo>
                    <a:moveTo>
                      <a:pt x="2" y="1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moveTo>
                      <a:pt x="0" y="0"/>
                    </a:moveTo>
                    <a:cubicBezTo>
                      <a:pt x="0" y="7"/>
                      <a:pt x="1" y="12"/>
                      <a:pt x="2" y="18"/>
                    </a:cubicBezTo>
                    <a:cubicBezTo>
                      <a:pt x="1" y="12"/>
                      <a:pt x="0" y="7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C9C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12" name="îṥ1íḋè"/>
              <p:cNvSpPr/>
              <p:nvPr/>
            </p:nvSpPr>
            <p:spPr bwMode="auto">
              <a:xfrm>
                <a:off x="3646488" y="4506913"/>
                <a:ext cx="17463" cy="1746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</a:path>
                </a:pathLst>
              </a:custGeom>
              <a:solidFill>
                <a:srgbClr val="978E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13" name="íṣļiḍè"/>
            <p:cNvSpPr txBox="1"/>
            <p:nvPr/>
          </p:nvSpPr>
          <p:spPr bwMode="auto">
            <a:xfrm>
              <a:off x="7018498" y="3334643"/>
              <a:ext cx="1656950" cy="330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400" b="1" dirty="0">
                  <a:solidFill>
                    <a:srgbClr val="C00000"/>
                  </a:solidFill>
                  <a:ea typeface="阿里巴巴普惠体" panose="00020600040101010101" pitchFamily="18" charset="-122"/>
                </a:rPr>
                <a:t>输入文本</a:t>
              </a:r>
              <a:endParaRPr lang="en-US" altLang="zh-CN" sz="1400" b="1" dirty="0">
                <a:solidFill>
                  <a:srgbClr val="C00000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14" name="ísḷidè"/>
            <p:cNvSpPr txBox="1"/>
            <p:nvPr/>
          </p:nvSpPr>
          <p:spPr bwMode="auto">
            <a:xfrm>
              <a:off x="5252146" y="4982835"/>
              <a:ext cx="1656950" cy="330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400" b="1" dirty="0">
                  <a:solidFill>
                    <a:srgbClr val="C00000"/>
                  </a:solidFill>
                  <a:ea typeface="阿里巴巴普惠体" panose="00020600040101010101" pitchFamily="18" charset="-122"/>
                </a:rPr>
                <a:t>输入文本</a:t>
              </a:r>
              <a:endParaRPr lang="en-US" altLang="zh-CN" sz="1400" b="1" dirty="0">
                <a:solidFill>
                  <a:srgbClr val="C00000"/>
                </a:solidFill>
                <a:ea typeface="阿里巴巴普惠体" panose="00020600040101010101" pitchFamily="18" charset="-122"/>
              </a:endParaRPr>
            </a:p>
          </p:txBody>
        </p:sp>
        <p:grpSp>
          <p:nvGrpSpPr>
            <p:cNvPr id="15" name="iSḻiḋé"/>
            <p:cNvGrpSpPr/>
            <p:nvPr/>
          </p:nvGrpSpPr>
          <p:grpSpPr>
            <a:xfrm>
              <a:off x="660400" y="1896899"/>
              <a:ext cx="3178103" cy="1167783"/>
              <a:chOff x="8632903" y="2548310"/>
              <a:chExt cx="3323903" cy="1167783"/>
            </a:xfrm>
          </p:grpSpPr>
          <p:sp>
            <p:nvSpPr>
              <p:cNvPr id="28" name="íṥ1ïḑè"/>
              <p:cNvSpPr/>
              <p:nvPr/>
            </p:nvSpPr>
            <p:spPr bwMode="auto">
              <a:xfrm>
                <a:off x="8632903" y="2935907"/>
                <a:ext cx="3323903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29" name="îṧľidê"/>
              <p:cNvSpPr txBox="1"/>
              <p:nvPr/>
            </p:nvSpPr>
            <p:spPr bwMode="auto">
              <a:xfrm>
                <a:off x="9118599" y="2548310"/>
                <a:ext cx="2766307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sz="24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0" name="išļiḓê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rgbClr val="C000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6" name="išļíďé"/>
            <p:cNvGrpSpPr/>
            <p:nvPr/>
          </p:nvGrpSpPr>
          <p:grpSpPr>
            <a:xfrm>
              <a:off x="660400" y="3959891"/>
              <a:ext cx="3178103" cy="1167783"/>
              <a:chOff x="8632903" y="2548310"/>
              <a:chExt cx="3323903" cy="1167783"/>
            </a:xfrm>
          </p:grpSpPr>
          <p:sp>
            <p:nvSpPr>
              <p:cNvPr id="25" name="îSľiďé"/>
              <p:cNvSpPr/>
              <p:nvPr/>
            </p:nvSpPr>
            <p:spPr bwMode="auto">
              <a:xfrm>
                <a:off x="8632903" y="2935907"/>
                <a:ext cx="3323903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26" name="ïSḻíḋé"/>
              <p:cNvSpPr txBox="1"/>
              <p:nvPr/>
            </p:nvSpPr>
            <p:spPr bwMode="auto">
              <a:xfrm>
                <a:off x="9118599" y="2548310"/>
                <a:ext cx="2766307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sz="24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7" name="îṡliďê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rgbClr val="C000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7" name="ï$ḻîde"/>
            <p:cNvGrpSpPr/>
            <p:nvPr/>
          </p:nvGrpSpPr>
          <p:grpSpPr>
            <a:xfrm>
              <a:off x="8342539" y="1896899"/>
              <a:ext cx="3178103" cy="1167783"/>
              <a:chOff x="8632903" y="2548310"/>
              <a:chExt cx="3323903" cy="1167783"/>
            </a:xfrm>
          </p:grpSpPr>
          <p:sp>
            <p:nvSpPr>
              <p:cNvPr id="22" name="íŝḻîḓè"/>
              <p:cNvSpPr/>
              <p:nvPr/>
            </p:nvSpPr>
            <p:spPr bwMode="auto">
              <a:xfrm>
                <a:off x="8632903" y="2935907"/>
                <a:ext cx="3323903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23" name="i$ľîdé"/>
              <p:cNvSpPr txBox="1"/>
              <p:nvPr/>
            </p:nvSpPr>
            <p:spPr bwMode="auto">
              <a:xfrm>
                <a:off x="9118599" y="2548310"/>
                <a:ext cx="2766307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sz="24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4" name="ïśľîḑe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rgbClr val="C000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8" name="ïşḷíḓè"/>
            <p:cNvGrpSpPr/>
            <p:nvPr/>
          </p:nvGrpSpPr>
          <p:grpSpPr>
            <a:xfrm>
              <a:off x="8342539" y="3959891"/>
              <a:ext cx="3178103" cy="1167783"/>
              <a:chOff x="8632903" y="2548310"/>
              <a:chExt cx="3323903" cy="1167783"/>
            </a:xfrm>
          </p:grpSpPr>
          <p:sp>
            <p:nvSpPr>
              <p:cNvPr id="19" name="ïśļîdé"/>
              <p:cNvSpPr/>
              <p:nvPr/>
            </p:nvSpPr>
            <p:spPr bwMode="auto">
              <a:xfrm>
                <a:off x="8632903" y="2935907"/>
                <a:ext cx="3323903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20" name="îśļïḋê"/>
              <p:cNvSpPr txBox="1"/>
              <p:nvPr/>
            </p:nvSpPr>
            <p:spPr bwMode="auto">
              <a:xfrm>
                <a:off x="9118599" y="2548310"/>
                <a:ext cx="2766307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sz="24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1" name="îşḻïḑe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rgbClr val="C000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>
                  <a:ea typeface="阿里巴巴普惠体" panose="00020600040101010101" pitchFamily="18" charset="-122"/>
                </a:endParaRPr>
              </a:p>
            </p:txBody>
          </p:sp>
        </p:grpSp>
      </p:grpSp>
      <p:pic>
        <p:nvPicPr>
          <p:cNvPr id="117" name="图片 1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190" y="1631982"/>
            <a:ext cx="2637955" cy="3212967"/>
          </a:xfrm>
          <a:prstGeom prst="rect">
            <a:avLst/>
          </a:prstGeom>
        </p:spPr>
      </p:pic>
      <p:sp>
        <p:nvSpPr>
          <p:cNvPr id="118" name="空心弧 117"/>
          <p:cNvSpPr/>
          <p:nvPr/>
        </p:nvSpPr>
        <p:spPr>
          <a:xfrm rot="10493318">
            <a:off x="5089999" y="4480762"/>
            <a:ext cx="2173787" cy="629887"/>
          </a:xfrm>
          <a:custGeom>
            <a:avLst/>
            <a:gdLst>
              <a:gd name="connsiteX0" fmla="*/ 4712 w 2003310"/>
              <a:gd name="connsiteY0" fmla="*/ 563237 h 1247312"/>
              <a:gd name="connsiteX1" fmla="*/ 1020533 w 2003310"/>
              <a:gd name="connsiteY1" fmla="*/ 110 h 1247312"/>
              <a:gd name="connsiteX2" fmla="*/ 2003311 w 2003310"/>
              <a:gd name="connsiteY2" fmla="*/ 623655 h 1247312"/>
              <a:gd name="connsiteX3" fmla="*/ 1691482 w 2003310"/>
              <a:gd name="connsiteY3" fmla="*/ 623656 h 1247312"/>
              <a:gd name="connsiteX4" fmla="*/ 1011094 w 2003310"/>
              <a:gd name="connsiteY4" fmla="*/ 311857 h 1247312"/>
              <a:gd name="connsiteX5" fmla="*/ 317945 w 2003310"/>
              <a:gd name="connsiteY5" fmla="*/ 582220 h 1247312"/>
              <a:gd name="connsiteX6" fmla="*/ 4712 w 2003310"/>
              <a:gd name="connsiteY6" fmla="*/ 563237 h 1247312"/>
              <a:gd name="connsiteX0-1" fmla="*/ 0 w 2173787"/>
              <a:gd name="connsiteY0-2" fmla="*/ 411832 h 629888"/>
              <a:gd name="connsiteX1-3" fmla="*/ 1191009 w 2173787"/>
              <a:gd name="connsiteY1-4" fmla="*/ 6342 h 629888"/>
              <a:gd name="connsiteX2-5" fmla="*/ 2173787 w 2173787"/>
              <a:gd name="connsiteY2-6" fmla="*/ 629887 h 629888"/>
              <a:gd name="connsiteX3-7" fmla="*/ 1861958 w 2173787"/>
              <a:gd name="connsiteY3-8" fmla="*/ 629888 h 629888"/>
              <a:gd name="connsiteX4-9" fmla="*/ 1181570 w 2173787"/>
              <a:gd name="connsiteY4-10" fmla="*/ 318089 h 629888"/>
              <a:gd name="connsiteX5-11" fmla="*/ 488421 w 2173787"/>
              <a:gd name="connsiteY5-12" fmla="*/ 588452 h 629888"/>
              <a:gd name="connsiteX6-13" fmla="*/ 0 w 2173787"/>
              <a:gd name="connsiteY6-14" fmla="*/ 411832 h 629888"/>
              <a:gd name="connsiteX0-15" fmla="*/ 0 w 2173787"/>
              <a:gd name="connsiteY0-16" fmla="*/ 411832 h 629888"/>
              <a:gd name="connsiteX1-17" fmla="*/ 1191009 w 2173787"/>
              <a:gd name="connsiteY1-18" fmla="*/ 6342 h 629888"/>
              <a:gd name="connsiteX2-19" fmla="*/ 2173787 w 2173787"/>
              <a:gd name="connsiteY2-20" fmla="*/ 629887 h 629888"/>
              <a:gd name="connsiteX3-21" fmla="*/ 1861958 w 2173787"/>
              <a:gd name="connsiteY3-22" fmla="*/ 629888 h 629888"/>
              <a:gd name="connsiteX4-23" fmla="*/ 1181570 w 2173787"/>
              <a:gd name="connsiteY4-24" fmla="*/ 318089 h 629888"/>
              <a:gd name="connsiteX5-25" fmla="*/ 310864 w 2173787"/>
              <a:gd name="connsiteY5-26" fmla="*/ 563105 h 629888"/>
              <a:gd name="connsiteX6-27" fmla="*/ 0 w 2173787"/>
              <a:gd name="connsiteY6-28" fmla="*/ 411832 h 629888"/>
              <a:gd name="connsiteX0-29" fmla="*/ 0 w 2173787"/>
              <a:gd name="connsiteY0-30" fmla="*/ 411832 h 629887"/>
              <a:gd name="connsiteX1-31" fmla="*/ 1191009 w 2173787"/>
              <a:gd name="connsiteY1-32" fmla="*/ 6342 h 629887"/>
              <a:gd name="connsiteX2-33" fmla="*/ 2173787 w 2173787"/>
              <a:gd name="connsiteY2-34" fmla="*/ 629887 h 629887"/>
              <a:gd name="connsiteX3-35" fmla="*/ 1940432 w 2173787"/>
              <a:gd name="connsiteY3-36" fmla="*/ 599049 h 629887"/>
              <a:gd name="connsiteX4-37" fmla="*/ 1181570 w 2173787"/>
              <a:gd name="connsiteY4-38" fmla="*/ 318089 h 629887"/>
              <a:gd name="connsiteX5-39" fmla="*/ 310864 w 2173787"/>
              <a:gd name="connsiteY5-40" fmla="*/ 563105 h 629887"/>
              <a:gd name="connsiteX6-41" fmla="*/ 0 w 2173787"/>
              <a:gd name="connsiteY6-42" fmla="*/ 411832 h 629887"/>
              <a:gd name="connsiteX0-43" fmla="*/ 0 w 2173787"/>
              <a:gd name="connsiteY0-44" fmla="*/ 411832 h 629887"/>
              <a:gd name="connsiteX1-45" fmla="*/ 1191009 w 2173787"/>
              <a:gd name="connsiteY1-46" fmla="*/ 6342 h 629887"/>
              <a:gd name="connsiteX2-47" fmla="*/ 2173787 w 2173787"/>
              <a:gd name="connsiteY2-48" fmla="*/ 629887 h 629887"/>
              <a:gd name="connsiteX3-49" fmla="*/ 1883257 w 2173787"/>
              <a:gd name="connsiteY3-50" fmla="*/ 603399 h 629887"/>
              <a:gd name="connsiteX4-51" fmla="*/ 1181570 w 2173787"/>
              <a:gd name="connsiteY4-52" fmla="*/ 318089 h 629887"/>
              <a:gd name="connsiteX5-53" fmla="*/ 310864 w 2173787"/>
              <a:gd name="connsiteY5-54" fmla="*/ 563105 h 629887"/>
              <a:gd name="connsiteX6-55" fmla="*/ 0 w 2173787"/>
              <a:gd name="connsiteY6-56" fmla="*/ 411832 h 6298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173787" h="629887">
                <a:moveTo>
                  <a:pt x="0" y="411832"/>
                </a:moveTo>
                <a:cubicBezTo>
                  <a:pt x="50653" y="87819"/>
                  <a:pt x="828711" y="-30001"/>
                  <a:pt x="1191009" y="6342"/>
                </a:cubicBezTo>
                <a:cubicBezTo>
                  <a:pt x="1553307" y="42685"/>
                  <a:pt x="2173787" y="290033"/>
                  <a:pt x="2173787" y="629887"/>
                </a:cubicBezTo>
                <a:lnTo>
                  <a:pt x="1883257" y="603399"/>
                </a:lnTo>
                <a:cubicBezTo>
                  <a:pt x="1883257" y="432845"/>
                  <a:pt x="1558835" y="320423"/>
                  <a:pt x="1181570" y="318089"/>
                </a:cubicBezTo>
                <a:cubicBezTo>
                  <a:pt x="832454" y="315929"/>
                  <a:pt x="357258" y="406676"/>
                  <a:pt x="310864" y="563105"/>
                </a:cubicBezTo>
                <a:cubicBezTo>
                  <a:pt x="206453" y="556777"/>
                  <a:pt x="104411" y="418160"/>
                  <a:pt x="0" y="411832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阿里巴巴普惠体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1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3137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276587"/>
            <a:ext cx="10972914" cy="5454510"/>
            <a:chOff x="660400" y="1276587"/>
            <a:chExt cx="10972914" cy="5454510"/>
          </a:xfrm>
        </p:grpSpPr>
        <p:sp>
          <p:nvSpPr>
            <p:cNvPr id="4" name="îślïḍê"/>
            <p:cNvSpPr/>
            <p:nvPr/>
          </p:nvSpPr>
          <p:spPr bwMode="auto">
            <a:xfrm>
              <a:off x="2486483" y="4701899"/>
              <a:ext cx="885825" cy="802400"/>
            </a:xfrm>
            <a:custGeom>
              <a:avLst/>
              <a:gdLst>
                <a:gd name="T0" fmla="*/ 24 w 223"/>
                <a:gd name="T1" fmla="*/ 24 h 288"/>
                <a:gd name="T2" fmla="*/ 38 w 223"/>
                <a:gd name="T3" fmla="*/ 0 h 288"/>
                <a:gd name="T4" fmla="*/ 44 w 223"/>
                <a:gd name="T5" fmla="*/ 21 h 288"/>
                <a:gd name="T6" fmla="*/ 116 w 223"/>
                <a:gd name="T7" fmla="*/ 157 h 288"/>
                <a:gd name="T8" fmla="*/ 168 w 223"/>
                <a:gd name="T9" fmla="*/ 214 h 288"/>
                <a:gd name="T10" fmla="*/ 183 w 223"/>
                <a:gd name="T11" fmla="*/ 226 h 288"/>
                <a:gd name="T12" fmla="*/ 198 w 223"/>
                <a:gd name="T13" fmla="*/ 238 h 288"/>
                <a:gd name="T14" fmla="*/ 202 w 223"/>
                <a:gd name="T15" fmla="*/ 241 h 288"/>
                <a:gd name="T16" fmla="*/ 203 w 223"/>
                <a:gd name="T17" fmla="*/ 242 h 288"/>
                <a:gd name="T18" fmla="*/ 204 w 223"/>
                <a:gd name="T19" fmla="*/ 243 h 288"/>
                <a:gd name="T20" fmla="*/ 207 w 223"/>
                <a:gd name="T21" fmla="*/ 245 h 288"/>
                <a:gd name="T22" fmla="*/ 215 w 223"/>
                <a:gd name="T23" fmla="*/ 234 h 288"/>
                <a:gd name="T24" fmla="*/ 223 w 223"/>
                <a:gd name="T25" fmla="*/ 279 h 288"/>
                <a:gd name="T26" fmla="*/ 176 w 223"/>
                <a:gd name="T27" fmla="*/ 288 h 288"/>
                <a:gd name="T28" fmla="*/ 184 w 223"/>
                <a:gd name="T29" fmla="*/ 277 h 288"/>
                <a:gd name="T30" fmla="*/ 181 w 223"/>
                <a:gd name="T31" fmla="*/ 275 h 288"/>
                <a:gd name="T32" fmla="*/ 180 w 223"/>
                <a:gd name="T33" fmla="*/ 274 h 288"/>
                <a:gd name="T34" fmla="*/ 178 w 223"/>
                <a:gd name="T35" fmla="*/ 273 h 288"/>
                <a:gd name="T36" fmla="*/ 174 w 223"/>
                <a:gd name="T37" fmla="*/ 270 h 288"/>
                <a:gd name="T38" fmla="*/ 158 w 223"/>
                <a:gd name="T39" fmla="*/ 257 h 288"/>
                <a:gd name="T40" fmla="*/ 142 w 223"/>
                <a:gd name="T41" fmla="*/ 243 h 288"/>
                <a:gd name="T42" fmla="*/ 85 w 223"/>
                <a:gd name="T43" fmla="*/ 181 h 288"/>
                <a:gd name="T44" fmla="*/ 7 w 223"/>
                <a:gd name="T45" fmla="*/ 33 h 288"/>
                <a:gd name="T46" fmla="*/ 0 w 223"/>
                <a:gd name="T47" fmla="*/ 10 h 288"/>
                <a:gd name="T48" fmla="*/ 24 w 223"/>
                <a:gd name="T49" fmla="*/ 2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3" h="288">
                  <a:moveTo>
                    <a:pt x="24" y="24"/>
                  </a:moveTo>
                  <a:cubicBezTo>
                    <a:pt x="29" y="16"/>
                    <a:pt x="33" y="8"/>
                    <a:pt x="38" y="0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60" y="70"/>
                    <a:pt x="84" y="116"/>
                    <a:pt x="116" y="157"/>
                  </a:cubicBezTo>
                  <a:cubicBezTo>
                    <a:pt x="131" y="177"/>
                    <a:pt x="149" y="196"/>
                    <a:pt x="168" y="214"/>
                  </a:cubicBezTo>
                  <a:cubicBezTo>
                    <a:pt x="183" y="226"/>
                    <a:pt x="183" y="226"/>
                    <a:pt x="183" y="226"/>
                  </a:cubicBezTo>
                  <a:cubicBezTo>
                    <a:pt x="198" y="238"/>
                    <a:pt x="198" y="238"/>
                    <a:pt x="198" y="238"/>
                  </a:cubicBezTo>
                  <a:cubicBezTo>
                    <a:pt x="199" y="239"/>
                    <a:pt x="200" y="240"/>
                    <a:pt x="202" y="241"/>
                  </a:cubicBezTo>
                  <a:cubicBezTo>
                    <a:pt x="203" y="242"/>
                    <a:pt x="203" y="242"/>
                    <a:pt x="203" y="242"/>
                  </a:cubicBezTo>
                  <a:cubicBezTo>
                    <a:pt x="204" y="243"/>
                    <a:pt x="204" y="243"/>
                    <a:pt x="204" y="243"/>
                  </a:cubicBezTo>
                  <a:cubicBezTo>
                    <a:pt x="207" y="245"/>
                    <a:pt x="207" y="245"/>
                    <a:pt x="207" y="245"/>
                  </a:cubicBezTo>
                  <a:cubicBezTo>
                    <a:pt x="215" y="234"/>
                    <a:pt x="215" y="234"/>
                    <a:pt x="215" y="234"/>
                  </a:cubicBezTo>
                  <a:cubicBezTo>
                    <a:pt x="217" y="249"/>
                    <a:pt x="220" y="264"/>
                    <a:pt x="223" y="279"/>
                  </a:cubicBezTo>
                  <a:cubicBezTo>
                    <a:pt x="208" y="283"/>
                    <a:pt x="192" y="286"/>
                    <a:pt x="176" y="288"/>
                  </a:cubicBezTo>
                  <a:cubicBezTo>
                    <a:pt x="184" y="277"/>
                    <a:pt x="184" y="277"/>
                    <a:pt x="184" y="277"/>
                  </a:cubicBezTo>
                  <a:cubicBezTo>
                    <a:pt x="181" y="275"/>
                    <a:pt x="181" y="275"/>
                    <a:pt x="181" y="275"/>
                  </a:cubicBezTo>
                  <a:cubicBezTo>
                    <a:pt x="180" y="274"/>
                    <a:pt x="180" y="274"/>
                    <a:pt x="180" y="274"/>
                  </a:cubicBezTo>
                  <a:cubicBezTo>
                    <a:pt x="178" y="273"/>
                    <a:pt x="178" y="273"/>
                    <a:pt x="178" y="273"/>
                  </a:cubicBezTo>
                  <a:cubicBezTo>
                    <a:pt x="177" y="272"/>
                    <a:pt x="176" y="271"/>
                    <a:pt x="174" y="270"/>
                  </a:cubicBezTo>
                  <a:cubicBezTo>
                    <a:pt x="158" y="257"/>
                    <a:pt x="158" y="257"/>
                    <a:pt x="158" y="257"/>
                  </a:cubicBezTo>
                  <a:cubicBezTo>
                    <a:pt x="142" y="243"/>
                    <a:pt x="142" y="243"/>
                    <a:pt x="142" y="243"/>
                  </a:cubicBezTo>
                  <a:cubicBezTo>
                    <a:pt x="121" y="224"/>
                    <a:pt x="102" y="203"/>
                    <a:pt x="85" y="181"/>
                  </a:cubicBezTo>
                  <a:cubicBezTo>
                    <a:pt x="50" y="137"/>
                    <a:pt x="24" y="86"/>
                    <a:pt x="7" y="3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8" y="15"/>
                    <a:pt x="16" y="20"/>
                    <a:pt x="24" y="2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5" name="íṩlïḍe"/>
            <p:cNvSpPr/>
            <p:nvPr/>
          </p:nvSpPr>
          <p:spPr bwMode="auto">
            <a:xfrm>
              <a:off x="2486483" y="1778001"/>
              <a:ext cx="885825" cy="802400"/>
            </a:xfrm>
            <a:custGeom>
              <a:avLst/>
              <a:gdLst>
                <a:gd name="T0" fmla="*/ 25 w 236"/>
                <a:gd name="T1" fmla="*/ 256 h 281"/>
                <a:gd name="T2" fmla="*/ 0 w 236"/>
                <a:gd name="T3" fmla="*/ 269 h 281"/>
                <a:gd name="T4" fmla="*/ 7 w 236"/>
                <a:gd name="T5" fmla="*/ 247 h 281"/>
                <a:gd name="T6" fmla="*/ 93 w 236"/>
                <a:gd name="T7" fmla="*/ 102 h 281"/>
                <a:gd name="T8" fmla="*/ 153 w 236"/>
                <a:gd name="T9" fmla="*/ 43 h 281"/>
                <a:gd name="T10" fmla="*/ 169 w 236"/>
                <a:gd name="T11" fmla="*/ 30 h 281"/>
                <a:gd name="T12" fmla="*/ 186 w 236"/>
                <a:gd name="T13" fmla="*/ 18 h 281"/>
                <a:gd name="T14" fmla="*/ 197 w 236"/>
                <a:gd name="T15" fmla="*/ 11 h 281"/>
                <a:gd name="T16" fmla="*/ 189 w 236"/>
                <a:gd name="T17" fmla="*/ 0 h 281"/>
                <a:gd name="T18" fmla="*/ 236 w 236"/>
                <a:gd name="T19" fmla="*/ 11 h 281"/>
                <a:gd name="T20" fmla="*/ 225 w 236"/>
                <a:gd name="T21" fmla="*/ 55 h 281"/>
                <a:gd name="T22" fmla="*/ 218 w 236"/>
                <a:gd name="T23" fmla="*/ 44 h 281"/>
                <a:gd name="T24" fmla="*/ 208 w 236"/>
                <a:gd name="T25" fmla="*/ 50 h 281"/>
                <a:gd name="T26" fmla="*/ 193 w 236"/>
                <a:gd name="T27" fmla="*/ 62 h 281"/>
                <a:gd name="T28" fmla="*/ 177 w 236"/>
                <a:gd name="T29" fmla="*/ 74 h 281"/>
                <a:gd name="T30" fmla="*/ 122 w 236"/>
                <a:gd name="T31" fmla="*/ 128 h 281"/>
                <a:gd name="T32" fmla="*/ 44 w 236"/>
                <a:gd name="T33" fmla="*/ 261 h 281"/>
                <a:gd name="T34" fmla="*/ 37 w 236"/>
                <a:gd name="T35" fmla="*/ 281 h 281"/>
                <a:gd name="T36" fmla="*/ 25 w 236"/>
                <a:gd name="T37" fmla="*/ 25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6" h="281">
                  <a:moveTo>
                    <a:pt x="25" y="256"/>
                  </a:moveTo>
                  <a:cubicBezTo>
                    <a:pt x="17" y="260"/>
                    <a:pt x="8" y="264"/>
                    <a:pt x="0" y="269"/>
                  </a:cubicBezTo>
                  <a:cubicBezTo>
                    <a:pt x="7" y="247"/>
                    <a:pt x="7" y="247"/>
                    <a:pt x="7" y="247"/>
                  </a:cubicBezTo>
                  <a:cubicBezTo>
                    <a:pt x="27" y="194"/>
                    <a:pt x="56" y="145"/>
                    <a:pt x="93" y="102"/>
                  </a:cubicBezTo>
                  <a:cubicBezTo>
                    <a:pt x="111" y="81"/>
                    <a:pt x="131" y="61"/>
                    <a:pt x="153" y="43"/>
                  </a:cubicBezTo>
                  <a:cubicBezTo>
                    <a:pt x="158" y="39"/>
                    <a:pt x="164" y="35"/>
                    <a:pt x="169" y="30"/>
                  </a:cubicBezTo>
                  <a:cubicBezTo>
                    <a:pt x="186" y="18"/>
                    <a:pt x="186" y="18"/>
                    <a:pt x="186" y="18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205" y="3"/>
                    <a:pt x="221" y="7"/>
                    <a:pt x="236" y="11"/>
                  </a:cubicBezTo>
                  <a:cubicBezTo>
                    <a:pt x="231" y="26"/>
                    <a:pt x="228" y="40"/>
                    <a:pt x="225" y="55"/>
                  </a:cubicBezTo>
                  <a:cubicBezTo>
                    <a:pt x="218" y="44"/>
                    <a:pt x="218" y="44"/>
                    <a:pt x="218" y="44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87" y="66"/>
                    <a:pt x="182" y="70"/>
                    <a:pt x="177" y="74"/>
                  </a:cubicBezTo>
                  <a:cubicBezTo>
                    <a:pt x="158" y="90"/>
                    <a:pt x="139" y="108"/>
                    <a:pt x="122" y="128"/>
                  </a:cubicBezTo>
                  <a:cubicBezTo>
                    <a:pt x="89" y="167"/>
                    <a:pt x="62" y="212"/>
                    <a:pt x="44" y="261"/>
                  </a:cubicBezTo>
                  <a:cubicBezTo>
                    <a:pt x="37" y="281"/>
                    <a:pt x="37" y="281"/>
                    <a:pt x="37" y="281"/>
                  </a:cubicBezTo>
                  <a:cubicBezTo>
                    <a:pt x="33" y="273"/>
                    <a:pt x="29" y="265"/>
                    <a:pt x="25" y="25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grpSp>
          <p:nvGrpSpPr>
            <p:cNvPr id="6" name="íṥḷiḍe"/>
            <p:cNvGrpSpPr/>
            <p:nvPr/>
          </p:nvGrpSpPr>
          <p:grpSpPr>
            <a:xfrm>
              <a:off x="660400" y="2478602"/>
              <a:ext cx="3970179" cy="2284832"/>
              <a:chOff x="3049101" y="1447800"/>
              <a:chExt cx="6093799" cy="3506972"/>
            </a:xfrm>
          </p:grpSpPr>
          <p:sp>
            <p:nvSpPr>
              <p:cNvPr id="65" name="ïSḷïḋè"/>
              <p:cNvSpPr/>
              <p:nvPr/>
            </p:nvSpPr>
            <p:spPr bwMode="auto">
              <a:xfrm>
                <a:off x="3049101" y="4819353"/>
                <a:ext cx="3069469" cy="135419"/>
              </a:xfrm>
              <a:custGeom>
                <a:avLst/>
                <a:gdLst>
                  <a:gd name="T0" fmla="*/ 0 w 885"/>
                  <a:gd name="T1" fmla="*/ 16 h 39"/>
                  <a:gd name="T2" fmla="*/ 78 w 885"/>
                  <a:gd name="T3" fmla="*/ 39 h 39"/>
                  <a:gd name="T4" fmla="*/ 885 w 885"/>
                  <a:gd name="T5" fmla="*/ 39 h 39"/>
                  <a:gd name="T6" fmla="*/ 885 w 885"/>
                  <a:gd name="T7" fmla="*/ 0 h 39"/>
                  <a:gd name="T8" fmla="*/ 0 w 885"/>
                  <a:gd name="T9" fmla="*/ 0 h 39"/>
                  <a:gd name="T10" fmla="*/ 0 w 885"/>
                  <a:gd name="T11" fmla="*/ 1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5" h="39">
                    <a:moveTo>
                      <a:pt x="0" y="16"/>
                    </a:moveTo>
                    <a:cubicBezTo>
                      <a:pt x="0" y="23"/>
                      <a:pt x="30" y="39"/>
                      <a:pt x="78" y="39"/>
                    </a:cubicBezTo>
                    <a:cubicBezTo>
                      <a:pt x="126" y="39"/>
                      <a:pt x="885" y="39"/>
                      <a:pt x="885" y="39"/>
                    </a:cubicBezTo>
                    <a:cubicBezTo>
                      <a:pt x="885" y="0"/>
                      <a:pt x="885" y="0"/>
                      <a:pt x="88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6" name="îṧ1iḋé"/>
              <p:cNvSpPr/>
              <p:nvPr/>
            </p:nvSpPr>
            <p:spPr bwMode="auto">
              <a:xfrm>
                <a:off x="6073429" y="4819353"/>
                <a:ext cx="3069469" cy="135419"/>
              </a:xfrm>
              <a:custGeom>
                <a:avLst/>
                <a:gdLst>
                  <a:gd name="T0" fmla="*/ 884 w 884"/>
                  <a:gd name="T1" fmla="*/ 16 h 39"/>
                  <a:gd name="T2" fmla="*/ 806 w 884"/>
                  <a:gd name="T3" fmla="*/ 39 h 39"/>
                  <a:gd name="T4" fmla="*/ 0 w 884"/>
                  <a:gd name="T5" fmla="*/ 39 h 39"/>
                  <a:gd name="T6" fmla="*/ 0 w 884"/>
                  <a:gd name="T7" fmla="*/ 0 h 39"/>
                  <a:gd name="T8" fmla="*/ 884 w 884"/>
                  <a:gd name="T9" fmla="*/ 0 h 39"/>
                  <a:gd name="T10" fmla="*/ 884 w 884"/>
                  <a:gd name="T11" fmla="*/ 1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4" h="39">
                    <a:moveTo>
                      <a:pt x="884" y="16"/>
                    </a:moveTo>
                    <a:cubicBezTo>
                      <a:pt x="884" y="23"/>
                      <a:pt x="854" y="39"/>
                      <a:pt x="806" y="39"/>
                    </a:cubicBezTo>
                    <a:cubicBezTo>
                      <a:pt x="758" y="39"/>
                      <a:pt x="0" y="39"/>
                      <a:pt x="0" y="3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84" y="0"/>
                      <a:pt x="884" y="0"/>
                      <a:pt x="884" y="0"/>
                    </a:cubicBezTo>
                    <a:lnTo>
                      <a:pt x="884" y="16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7" name="ïṧ1îḋe"/>
              <p:cNvSpPr/>
              <p:nvPr/>
            </p:nvSpPr>
            <p:spPr bwMode="auto">
              <a:xfrm>
                <a:off x="3649798" y="1447800"/>
                <a:ext cx="4937539" cy="3381971"/>
              </a:xfrm>
              <a:custGeom>
                <a:avLst/>
                <a:gdLst>
                  <a:gd name="T0" fmla="*/ 1378 w 1423"/>
                  <a:gd name="T1" fmla="*/ 0 h 974"/>
                  <a:gd name="T2" fmla="*/ 45 w 1423"/>
                  <a:gd name="T3" fmla="*/ 0 h 974"/>
                  <a:gd name="T4" fmla="*/ 0 w 1423"/>
                  <a:gd name="T5" fmla="*/ 45 h 974"/>
                  <a:gd name="T6" fmla="*/ 0 w 1423"/>
                  <a:gd name="T7" fmla="*/ 218 h 974"/>
                  <a:gd name="T8" fmla="*/ 0 w 1423"/>
                  <a:gd name="T9" fmla="*/ 929 h 974"/>
                  <a:gd name="T10" fmla="*/ 45 w 1423"/>
                  <a:gd name="T11" fmla="*/ 974 h 974"/>
                  <a:gd name="T12" fmla="*/ 1378 w 1423"/>
                  <a:gd name="T13" fmla="*/ 974 h 974"/>
                  <a:gd name="T14" fmla="*/ 1423 w 1423"/>
                  <a:gd name="T15" fmla="*/ 929 h 974"/>
                  <a:gd name="T16" fmla="*/ 1423 w 1423"/>
                  <a:gd name="T17" fmla="*/ 45 h 974"/>
                  <a:gd name="T18" fmla="*/ 1378 w 1423"/>
                  <a:gd name="T19" fmla="*/ 0 h 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3" h="974">
                    <a:moveTo>
                      <a:pt x="1378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218"/>
                      <a:pt x="0" y="218"/>
                      <a:pt x="0" y="218"/>
                    </a:cubicBezTo>
                    <a:cubicBezTo>
                      <a:pt x="0" y="929"/>
                      <a:pt x="0" y="929"/>
                      <a:pt x="0" y="929"/>
                    </a:cubicBezTo>
                    <a:cubicBezTo>
                      <a:pt x="0" y="954"/>
                      <a:pt x="20" y="974"/>
                      <a:pt x="45" y="974"/>
                    </a:cubicBezTo>
                    <a:cubicBezTo>
                      <a:pt x="1378" y="974"/>
                      <a:pt x="1378" y="974"/>
                      <a:pt x="1378" y="974"/>
                    </a:cubicBezTo>
                    <a:cubicBezTo>
                      <a:pt x="1403" y="974"/>
                      <a:pt x="1423" y="954"/>
                      <a:pt x="1423" y="929"/>
                    </a:cubicBezTo>
                    <a:cubicBezTo>
                      <a:pt x="1423" y="45"/>
                      <a:pt x="1423" y="45"/>
                      <a:pt x="1423" y="45"/>
                    </a:cubicBezTo>
                    <a:cubicBezTo>
                      <a:pt x="1423" y="20"/>
                      <a:pt x="1403" y="0"/>
                      <a:pt x="1378" y="0"/>
                    </a:cubicBez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8" name="i$ľîḑe"/>
              <p:cNvSpPr/>
              <p:nvPr/>
            </p:nvSpPr>
            <p:spPr bwMode="auto">
              <a:xfrm>
                <a:off x="3667161" y="1465160"/>
                <a:ext cx="4906289" cy="3347249"/>
              </a:xfrm>
              <a:custGeom>
                <a:avLst/>
                <a:gdLst>
                  <a:gd name="T0" fmla="*/ 40 w 1414"/>
                  <a:gd name="T1" fmla="*/ 964 h 964"/>
                  <a:gd name="T2" fmla="*/ 0 w 1414"/>
                  <a:gd name="T3" fmla="*/ 924 h 964"/>
                  <a:gd name="T4" fmla="*/ 0 w 1414"/>
                  <a:gd name="T5" fmla="*/ 40 h 964"/>
                  <a:gd name="T6" fmla="*/ 40 w 1414"/>
                  <a:gd name="T7" fmla="*/ 0 h 964"/>
                  <a:gd name="T8" fmla="*/ 1373 w 1414"/>
                  <a:gd name="T9" fmla="*/ 0 h 964"/>
                  <a:gd name="T10" fmla="*/ 1414 w 1414"/>
                  <a:gd name="T11" fmla="*/ 40 h 964"/>
                  <a:gd name="T12" fmla="*/ 1414 w 1414"/>
                  <a:gd name="T13" fmla="*/ 924 h 964"/>
                  <a:gd name="T14" fmla="*/ 1373 w 1414"/>
                  <a:gd name="T15" fmla="*/ 964 h 964"/>
                  <a:gd name="T16" fmla="*/ 40 w 1414"/>
                  <a:gd name="T17" fmla="*/ 964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14" h="964">
                    <a:moveTo>
                      <a:pt x="40" y="964"/>
                    </a:moveTo>
                    <a:cubicBezTo>
                      <a:pt x="18" y="964"/>
                      <a:pt x="0" y="946"/>
                      <a:pt x="0" y="92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18"/>
                      <a:pt x="18" y="0"/>
                      <a:pt x="40" y="0"/>
                    </a:cubicBezTo>
                    <a:cubicBezTo>
                      <a:pt x="1373" y="0"/>
                      <a:pt x="1373" y="0"/>
                      <a:pt x="1373" y="0"/>
                    </a:cubicBezTo>
                    <a:cubicBezTo>
                      <a:pt x="1396" y="0"/>
                      <a:pt x="1414" y="18"/>
                      <a:pt x="1414" y="40"/>
                    </a:cubicBezTo>
                    <a:cubicBezTo>
                      <a:pt x="1414" y="924"/>
                      <a:pt x="1414" y="924"/>
                      <a:pt x="1414" y="924"/>
                    </a:cubicBezTo>
                    <a:cubicBezTo>
                      <a:pt x="1414" y="946"/>
                      <a:pt x="1396" y="964"/>
                      <a:pt x="1373" y="964"/>
                    </a:cubicBezTo>
                    <a:lnTo>
                      <a:pt x="40" y="964"/>
                    </a:lnTo>
                    <a:close/>
                  </a:path>
                </a:pathLst>
              </a:custGeom>
              <a:solidFill>
                <a:srgbClr val="181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69" name="islïḑé"/>
              <p:cNvSpPr/>
              <p:nvPr/>
            </p:nvSpPr>
            <p:spPr bwMode="auto">
              <a:xfrm>
                <a:off x="3667161" y="4670049"/>
                <a:ext cx="4906289" cy="142363"/>
              </a:xfrm>
              <a:custGeom>
                <a:avLst/>
                <a:gdLst>
                  <a:gd name="T0" fmla="*/ 1414 w 1414"/>
                  <a:gd name="T1" fmla="*/ 0 h 41"/>
                  <a:gd name="T2" fmla="*/ 1396 w 1414"/>
                  <a:gd name="T3" fmla="*/ 9 h 41"/>
                  <a:gd name="T4" fmla="*/ 18 w 1414"/>
                  <a:gd name="T5" fmla="*/ 9 h 41"/>
                  <a:gd name="T6" fmla="*/ 0 w 1414"/>
                  <a:gd name="T7" fmla="*/ 0 h 41"/>
                  <a:gd name="T8" fmla="*/ 0 w 1414"/>
                  <a:gd name="T9" fmla="*/ 1 h 41"/>
                  <a:gd name="T10" fmla="*/ 40 w 1414"/>
                  <a:gd name="T11" fmla="*/ 41 h 41"/>
                  <a:gd name="T12" fmla="*/ 1373 w 1414"/>
                  <a:gd name="T13" fmla="*/ 41 h 41"/>
                  <a:gd name="T14" fmla="*/ 1414 w 1414"/>
                  <a:gd name="T15" fmla="*/ 1 h 41"/>
                  <a:gd name="T16" fmla="*/ 1414 w 1414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14" h="41">
                    <a:moveTo>
                      <a:pt x="1414" y="0"/>
                    </a:moveTo>
                    <a:cubicBezTo>
                      <a:pt x="1409" y="6"/>
                      <a:pt x="1403" y="9"/>
                      <a:pt x="1396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0" y="9"/>
                      <a:pt x="4" y="6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3"/>
                      <a:pt x="18" y="41"/>
                      <a:pt x="40" y="41"/>
                    </a:cubicBezTo>
                    <a:cubicBezTo>
                      <a:pt x="1373" y="41"/>
                      <a:pt x="1373" y="41"/>
                      <a:pt x="1373" y="41"/>
                    </a:cubicBezTo>
                    <a:cubicBezTo>
                      <a:pt x="1396" y="41"/>
                      <a:pt x="1414" y="23"/>
                      <a:pt x="1414" y="1"/>
                    </a:cubicBezTo>
                    <a:lnTo>
                      <a:pt x="1414" y="0"/>
                    </a:lnTo>
                    <a:close/>
                  </a:path>
                </a:pathLst>
              </a:cu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0" name="ï$ľíḍé"/>
              <p:cNvSpPr/>
              <p:nvPr/>
            </p:nvSpPr>
            <p:spPr bwMode="auto">
              <a:xfrm>
                <a:off x="3049101" y="4763796"/>
                <a:ext cx="6093799" cy="111112"/>
              </a:xfrm>
              <a:prstGeom prst="rect">
                <a:avLst/>
              </a:prstGeom>
              <a:solidFill>
                <a:srgbClr val="D2D6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1" name="îṥḻîḋé"/>
              <p:cNvSpPr/>
              <p:nvPr/>
            </p:nvSpPr>
            <p:spPr bwMode="auto">
              <a:xfrm>
                <a:off x="5656759" y="4763796"/>
                <a:ext cx="875007" cy="62500"/>
              </a:xfrm>
              <a:custGeom>
                <a:avLst/>
                <a:gdLst>
                  <a:gd name="T0" fmla="*/ 0 w 252"/>
                  <a:gd name="T1" fmla="*/ 0 h 18"/>
                  <a:gd name="T2" fmla="*/ 22 w 252"/>
                  <a:gd name="T3" fmla="*/ 18 h 18"/>
                  <a:gd name="T4" fmla="*/ 230 w 252"/>
                  <a:gd name="T5" fmla="*/ 18 h 18"/>
                  <a:gd name="T6" fmla="*/ 252 w 252"/>
                  <a:gd name="T7" fmla="*/ 0 h 18"/>
                  <a:gd name="T8" fmla="*/ 0 w 252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8">
                    <a:moveTo>
                      <a:pt x="0" y="0"/>
                    </a:moveTo>
                    <a:cubicBezTo>
                      <a:pt x="2" y="10"/>
                      <a:pt x="11" y="18"/>
                      <a:pt x="22" y="18"/>
                    </a:cubicBezTo>
                    <a:cubicBezTo>
                      <a:pt x="230" y="18"/>
                      <a:pt x="230" y="18"/>
                      <a:pt x="230" y="18"/>
                    </a:cubicBezTo>
                    <a:cubicBezTo>
                      <a:pt x="241" y="18"/>
                      <a:pt x="250" y="10"/>
                      <a:pt x="25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2" name="íŝ1îďé"/>
              <p:cNvSpPr/>
              <p:nvPr/>
            </p:nvSpPr>
            <p:spPr bwMode="auto">
              <a:xfrm>
                <a:off x="3830356" y="1676968"/>
                <a:ext cx="4579898" cy="2892385"/>
              </a:xfrm>
              <a:prstGeom prst="rect">
                <a:avLst/>
              </a:pr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3" name="ïṧlíḑe"/>
              <p:cNvSpPr/>
              <p:nvPr/>
            </p:nvSpPr>
            <p:spPr bwMode="auto">
              <a:xfrm>
                <a:off x="3844245" y="1694329"/>
                <a:ext cx="4548647" cy="286113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4" name="ïṡļîḓe"/>
              <p:cNvSpPr/>
              <p:nvPr/>
            </p:nvSpPr>
            <p:spPr bwMode="auto">
              <a:xfrm>
                <a:off x="6090792" y="1555439"/>
                <a:ext cx="52085" cy="52085"/>
              </a:xfrm>
              <a:prstGeom prst="ellipse">
                <a:avLst/>
              </a:prstGeom>
              <a:solidFill>
                <a:srgbClr val="2C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5" name="ïšlîḋe"/>
              <p:cNvSpPr/>
              <p:nvPr/>
            </p:nvSpPr>
            <p:spPr bwMode="auto">
              <a:xfrm>
                <a:off x="6090792" y="1551967"/>
                <a:ext cx="52085" cy="48611"/>
              </a:xfrm>
              <a:prstGeom prst="ellipse">
                <a:avLst/>
              </a:prstGeom>
              <a:solidFill>
                <a:srgbClr val="0A0A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6" name="iṩľídé"/>
              <p:cNvSpPr/>
              <p:nvPr/>
            </p:nvSpPr>
            <p:spPr bwMode="auto">
              <a:xfrm>
                <a:off x="6101207" y="1558912"/>
                <a:ext cx="31250" cy="3472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7" name="iṥḻîdê"/>
              <p:cNvSpPr/>
              <p:nvPr/>
            </p:nvSpPr>
            <p:spPr bwMode="auto">
              <a:xfrm>
                <a:off x="6108152" y="1569328"/>
                <a:ext cx="17362" cy="17362"/>
              </a:xfrm>
              <a:prstGeom prst="ellipse">
                <a:avLst/>
              </a:prstGeom>
              <a:solidFill>
                <a:srgbClr val="2C99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8" name="iṡlïďê"/>
              <p:cNvSpPr/>
              <p:nvPr/>
            </p:nvSpPr>
            <p:spPr bwMode="auto">
              <a:xfrm>
                <a:off x="6115096" y="1572801"/>
                <a:ext cx="3473" cy="694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79" name="íṥļíḓe"/>
              <p:cNvSpPr/>
              <p:nvPr/>
            </p:nvSpPr>
            <p:spPr>
              <a:xfrm>
                <a:off x="3844245" y="1690856"/>
                <a:ext cx="4597206" cy="2878498"/>
              </a:xfrm>
              <a:prstGeom prst="rect">
                <a:avLst/>
              </a:prstGeom>
              <a:pattFill prst="pct5">
                <a:fgClr>
                  <a:srgbClr val="E4E6EA"/>
                </a:fgClr>
                <a:bgClr>
                  <a:srgbClr val="ADB5B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7" name="ïsľîḋe"/>
            <p:cNvGrpSpPr/>
            <p:nvPr/>
          </p:nvGrpSpPr>
          <p:grpSpPr>
            <a:xfrm>
              <a:off x="3619460" y="1276587"/>
              <a:ext cx="8013854" cy="2152413"/>
              <a:chOff x="3619460" y="1276587"/>
              <a:chExt cx="8013854" cy="2152413"/>
            </a:xfrm>
          </p:grpSpPr>
          <p:sp>
            <p:nvSpPr>
              <p:cNvPr id="37" name="iSḷîḑè"/>
              <p:cNvSpPr/>
              <p:nvPr/>
            </p:nvSpPr>
            <p:spPr>
              <a:xfrm>
                <a:off x="3619460" y="1292465"/>
                <a:ext cx="8013854" cy="36909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lnSpcReduction="10000"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  <p:grpSp>
            <p:nvGrpSpPr>
              <p:cNvPr id="59" name="ïšḷiḍe"/>
              <p:cNvGrpSpPr/>
              <p:nvPr/>
            </p:nvGrpSpPr>
            <p:grpSpPr>
              <a:xfrm>
                <a:off x="3964637" y="1276587"/>
                <a:ext cx="2006871" cy="1225078"/>
                <a:chOff x="2490911" y="3124813"/>
                <a:chExt cx="2006871" cy="1225078"/>
              </a:xfrm>
            </p:grpSpPr>
            <p:sp>
              <p:nvSpPr>
                <p:cNvPr id="63" name="îṧľiḑè"/>
                <p:cNvSpPr/>
                <p:nvPr/>
              </p:nvSpPr>
              <p:spPr>
                <a:xfrm>
                  <a:off x="2490911" y="3124813"/>
                  <a:ext cx="1523582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添加标题内容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64" name="iṣḷîde"/>
                <p:cNvSpPr/>
                <p:nvPr/>
              </p:nvSpPr>
              <p:spPr bwMode="auto">
                <a:xfrm>
                  <a:off x="2679525" y="3532849"/>
                  <a:ext cx="1818257" cy="817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2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点击输入您的内容，请言简意赅，简单说明即可，不必繁琐。</a:t>
                  </a:r>
                  <a:endParaRPr lang="en-US" altLang="zh-CN" sz="12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39" name="îṧļïḑe"/>
              <p:cNvGrpSpPr/>
              <p:nvPr/>
            </p:nvGrpSpPr>
            <p:grpSpPr>
              <a:xfrm>
                <a:off x="5731484" y="1398657"/>
                <a:ext cx="145418" cy="145418"/>
                <a:chOff x="7326629" y="3114675"/>
                <a:chExt cx="314325" cy="314325"/>
              </a:xfrm>
            </p:grpSpPr>
            <p:sp>
              <p:nvSpPr>
                <p:cNvPr id="57" name="îṧḷíde"/>
                <p:cNvSpPr/>
                <p:nvPr/>
              </p:nvSpPr>
              <p:spPr>
                <a:xfrm>
                  <a:off x="7326629" y="3114675"/>
                  <a:ext cx="314325" cy="31432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fontScale="25000" lnSpcReduction="20000"/>
                </a:bodyPr>
                <a:lstStyle/>
                <a:p>
                  <a:pPr algn="ctr" defTabSz="914400"/>
                  <a:endPara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58" name="ïṩḻîdè"/>
                <p:cNvSpPr/>
                <p:nvPr/>
              </p:nvSpPr>
              <p:spPr>
                <a:xfrm rot="5400000">
                  <a:off x="7426324" y="3200400"/>
                  <a:ext cx="165735" cy="142875"/>
                </a:xfrm>
                <a:prstGeom prst="triangle">
                  <a:avLst/>
                </a:prstGeom>
                <a:solidFill>
                  <a:schemeClr val="bg1"/>
                </a:solidFill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fontScale="25000" lnSpcReduction="20000"/>
                </a:bodyPr>
                <a:lstStyle/>
                <a:p>
                  <a:pPr algn="ctr" defTabSz="914400"/>
                  <a:endPara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51" name="íṥḻïḍè"/>
              <p:cNvGrpSpPr/>
              <p:nvPr/>
            </p:nvGrpSpPr>
            <p:grpSpPr>
              <a:xfrm>
                <a:off x="6979978" y="1276587"/>
                <a:ext cx="1523582" cy="2152413"/>
                <a:chOff x="2490911" y="3124813"/>
                <a:chExt cx="1523582" cy="2152413"/>
              </a:xfrm>
            </p:grpSpPr>
            <p:sp>
              <p:nvSpPr>
                <p:cNvPr id="55" name="ísḷïḓè"/>
                <p:cNvSpPr/>
                <p:nvPr/>
              </p:nvSpPr>
              <p:spPr>
                <a:xfrm>
                  <a:off x="2490911" y="3124813"/>
                  <a:ext cx="1523582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en-US" altLang="zh-CN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Text here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56" name="iṧľídé"/>
                <p:cNvSpPr/>
                <p:nvPr/>
              </p:nvSpPr>
              <p:spPr bwMode="auto">
                <a:xfrm>
                  <a:off x="2490911" y="3513809"/>
                  <a:ext cx="1523582" cy="1763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2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点击输入您的内容，请言简意赅，简单说明即可，不必繁琐。</a:t>
                  </a:r>
                  <a:endParaRPr lang="en-US" altLang="zh-CN" sz="12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45" name="íṥľidé"/>
              <p:cNvGrpSpPr/>
              <p:nvPr/>
            </p:nvGrpSpPr>
            <p:grpSpPr>
              <a:xfrm>
                <a:off x="9995318" y="1276587"/>
                <a:ext cx="1523582" cy="2152413"/>
                <a:chOff x="2490911" y="3124813"/>
                <a:chExt cx="1523582" cy="2152413"/>
              </a:xfrm>
            </p:grpSpPr>
            <p:sp>
              <p:nvSpPr>
                <p:cNvPr id="49" name="îṥľïḑé"/>
                <p:cNvSpPr/>
                <p:nvPr/>
              </p:nvSpPr>
              <p:spPr>
                <a:xfrm>
                  <a:off x="2490911" y="3124813"/>
                  <a:ext cx="1523582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en-US" altLang="zh-CN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Text here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50" name="iṣḻïḋè"/>
                <p:cNvSpPr/>
                <p:nvPr/>
              </p:nvSpPr>
              <p:spPr bwMode="auto">
                <a:xfrm>
                  <a:off x="2490911" y="3513809"/>
                  <a:ext cx="1523582" cy="1763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2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点击输入您的内容，请言简意赅，简单说明即可，不必繁琐。</a:t>
                  </a:r>
                  <a:endParaRPr lang="en-US" altLang="zh-CN" sz="12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42" name="ïşļïḑê"/>
              <p:cNvGrpSpPr/>
              <p:nvPr/>
            </p:nvGrpSpPr>
            <p:grpSpPr>
              <a:xfrm>
                <a:off x="8760852" y="1398657"/>
                <a:ext cx="145418" cy="145418"/>
                <a:chOff x="7326629" y="3114675"/>
                <a:chExt cx="314325" cy="314325"/>
              </a:xfrm>
            </p:grpSpPr>
            <p:sp>
              <p:nvSpPr>
                <p:cNvPr id="43" name="íṣḷîḋe"/>
                <p:cNvSpPr/>
                <p:nvPr/>
              </p:nvSpPr>
              <p:spPr>
                <a:xfrm>
                  <a:off x="7326629" y="3114675"/>
                  <a:ext cx="314325" cy="31432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fontScale="25000" lnSpcReduction="20000"/>
                </a:bodyPr>
                <a:lstStyle/>
                <a:p>
                  <a:pPr algn="ctr" defTabSz="914400"/>
                  <a:endPara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44" name="ïšļïḋe"/>
                <p:cNvSpPr/>
                <p:nvPr/>
              </p:nvSpPr>
              <p:spPr>
                <a:xfrm rot="5400000">
                  <a:off x="7426324" y="3200400"/>
                  <a:ext cx="165735" cy="142875"/>
                </a:xfrm>
                <a:prstGeom prst="triangle">
                  <a:avLst/>
                </a:prstGeom>
                <a:solidFill>
                  <a:schemeClr val="bg1"/>
                </a:solidFill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fontScale="25000" lnSpcReduction="20000"/>
                </a:bodyPr>
                <a:lstStyle/>
                <a:p>
                  <a:pPr algn="ctr" defTabSz="914400"/>
                  <a:endPara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</p:grpSp>
        </p:grpSp>
        <p:grpSp>
          <p:nvGrpSpPr>
            <p:cNvPr id="8" name="iS1iḑé"/>
            <p:cNvGrpSpPr/>
            <p:nvPr/>
          </p:nvGrpSpPr>
          <p:grpSpPr>
            <a:xfrm>
              <a:off x="3423718" y="5183324"/>
              <a:ext cx="8209596" cy="1547773"/>
              <a:chOff x="3423718" y="1213745"/>
              <a:chExt cx="8209596" cy="1547773"/>
            </a:xfrm>
          </p:grpSpPr>
          <p:sp>
            <p:nvSpPr>
              <p:cNvPr id="9" name="ï$lïḋè"/>
              <p:cNvSpPr/>
              <p:nvPr/>
            </p:nvSpPr>
            <p:spPr>
              <a:xfrm>
                <a:off x="3619460" y="1292465"/>
                <a:ext cx="8013854" cy="36909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lnSpcReduction="10000"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  <p:grpSp>
            <p:nvGrpSpPr>
              <p:cNvPr id="10" name="išľíḓè"/>
              <p:cNvGrpSpPr/>
              <p:nvPr/>
            </p:nvGrpSpPr>
            <p:grpSpPr>
              <a:xfrm>
                <a:off x="3423718" y="1213745"/>
                <a:ext cx="2724023" cy="1465029"/>
                <a:chOff x="2152496" y="1601208"/>
                <a:chExt cx="2724023" cy="1465029"/>
              </a:xfrm>
            </p:grpSpPr>
            <p:grpSp>
              <p:nvGrpSpPr>
                <p:cNvPr id="31" name="iṣliḍé"/>
                <p:cNvGrpSpPr/>
                <p:nvPr/>
              </p:nvGrpSpPr>
              <p:grpSpPr>
                <a:xfrm>
                  <a:off x="2693415" y="1664050"/>
                  <a:ext cx="2183104" cy="1402187"/>
                  <a:chOff x="2490911" y="3124813"/>
                  <a:chExt cx="2183104" cy="1402187"/>
                </a:xfrm>
              </p:grpSpPr>
              <p:sp>
                <p:nvSpPr>
                  <p:cNvPr id="35" name="îSliḑé"/>
                  <p:cNvSpPr/>
                  <p:nvPr/>
                </p:nvSpPr>
                <p:spPr>
                  <a:xfrm>
                    <a:off x="2490911" y="3124813"/>
                    <a:ext cx="1523582" cy="388996"/>
                  </a:xfrm>
                  <a:prstGeom prst="rect">
                    <a:avLst/>
                  </a:prstGeom>
                  <a:noFill/>
                  <a:ln w="1270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rm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r>
                      <a:rPr lang="zh-CN" altLang="en-US" sz="1400" b="1" dirty="0">
                        <a:solidFill>
                          <a:schemeClr val="tx1"/>
                        </a:solidFill>
                        <a:ea typeface="阿里巴巴普惠体" panose="00020600040101010101" pitchFamily="18" charset="-122"/>
                      </a:rPr>
                      <a:t>添加标题内容</a:t>
                    </a:r>
                    <a:endParaRPr lang="id-ID" altLang="zh-CN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endParaRPr>
                  </a:p>
                </p:txBody>
              </p:sp>
              <p:sp>
                <p:nvSpPr>
                  <p:cNvPr id="36" name="ïṧḷïḋè"/>
                  <p:cNvSpPr/>
                  <p:nvPr/>
                </p:nvSpPr>
                <p:spPr bwMode="auto">
                  <a:xfrm>
                    <a:off x="2761750" y="3509785"/>
                    <a:ext cx="1912265" cy="10172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1440" tIns="45720" rIns="91440" bIns="45720" anchor="t" anchorCtr="0">
                    <a:norm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>
                      <a:lnSpc>
                        <a:spcPct val="150000"/>
                      </a:lnSpc>
                      <a:spcBef>
                        <a:spcPct val="0"/>
                      </a:spcBef>
                    </a:pPr>
                    <a:r>
                      <a:rPr lang="zh-CN" altLang="en-US" sz="1200" dirty="0">
                        <a:latin typeface="阿里巴巴普惠体" panose="00020600040101010101" pitchFamily="18" charset="-122"/>
                        <a:ea typeface="阿里巴巴普惠体" panose="00020600040101010101" pitchFamily="18" charset="-122"/>
                        <a:cs typeface="阿里巴巴普惠体" panose="00020600040101010101" pitchFamily="18" charset="-122"/>
                      </a:rPr>
                      <a:t>点击输入您的内容，请言简意赅，简单说明即可，不必繁琐。</a:t>
                    </a:r>
                    <a:endParaRPr lang="en-US" altLang="zh-CN" sz="12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endParaRPr>
                  </a:p>
                </p:txBody>
              </p:sp>
            </p:grpSp>
            <p:grpSp>
              <p:nvGrpSpPr>
                <p:cNvPr id="32" name="íśľíḍé"/>
                <p:cNvGrpSpPr/>
                <p:nvPr/>
              </p:nvGrpSpPr>
              <p:grpSpPr>
                <a:xfrm>
                  <a:off x="2152496" y="1601208"/>
                  <a:ext cx="520442" cy="520440"/>
                  <a:chOff x="1711594" y="2273279"/>
                  <a:chExt cx="506338" cy="506336"/>
                </a:xfrm>
              </p:grpSpPr>
              <p:sp>
                <p:nvSpPr>
                  <p:cNvPr id="33" name="iṩḻïḍê"/>
                  <p:cNvSpPr/>
                  <p:nvPr/>
                </p:nvSpPr>
                <p:spPr bwMode="auto">
                  <a:xfrm>
                    <a:off x="1711594" y="2273279"/>
                    <a:ext cx="506338" cy="506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FF0000"/>
                    </a:solidFill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ea typeface="阿里巴巴普惠体" panose="00020600040101010101" pitchFamily="18" charset="-122"/>
                    </a:endParaRPr>
                  </a:p>
                </p:txBody>
              </p:sp>
              <p:sp>
                <p:nvSpPr>
                  <p:cNvPr id="34" name="ïṣľïďè"/>
                  <p:cNvSpPr/>
                  <p:nvPr/>
                </p:nvSpPr>
                <p:spPr bwMode="auto">
                  <a:xfrm>
                    <a:off x="1833727" y="2421456"/>
                    <a:ext cx="262071" cy="237512"/>
                  </a:xfrm>
                  <a:custGeom>
                    <a:avLst/>
                    <a:gdLst>
                      <a:gd name="connsiteX0" fmla="*/ 496512 w 622984"/>
                      <a:gd name="connsiteY0" fmla="*/ 492841 h 564606"/>
                      <a:gd name="connsiteX1" fmla="*/ 473955 w 622984"/>
                      <a:gd name="connsiteY1" fmla="*/ 515853 h 564606"/>
                      <a:gd name="connsiteX2" fmla="*/ 496512 w 622984"/>
                      <a:gd name="connsiteY2" fmla="*/ 535354 h 564606"/>
                      <a:gd name="connsiteX3" fmla="*/ 519457 w 622984"/>
                      <a:gd name="connsiteY3" fmla="*/ 515853 h 564606"/>
                      <a:gd name="connsiteX4" fmla="*/ 496512 w 622984"/>
                      <a:gd name="connsiteY4" fmla="*/ 492841 h 564606"/>
                      <a:gd name="connsiteX5" fmla="*/ 249694 w 622984"/>
                      <a:gd name="connsiteY5" fmla="*/ 352049 h 564606"/>
                      <a:gd name="connsiteX6" fmla="*/ 272741 w 622984"/>
                      <a:gd name="connsiteY6" fmla="*/ 374570 h 564606"/>
                      <a:gd name="connsiteX7" fmla="*/ 171569 w 622984"/>
                      <a:gd name="connsiteY7" fmla="*/ 475137 h 564606"/>
                      <a:gd name="connsiteX8" fmla="*/ 177819 w 622984"/>
                      <a:gd name="connsiteY8" fmla="*/ 481738 h 564606"/>
                      <a:gd name="connsiteX9" fmla="*/ 155163 w 622984"/>
                      <a:gd name="connsiteY9" fmla="*/ 510860 h 564606"/>
                      <a:gd name="connsiteX10" fmla="*/ 73522 w 622984"/>
                      <a:gd name="connsiteY10" fmla="*/ 562891 h 564606"/>
                      <a:gd name="connsiteX11" fmla="*/ 60241 w 622984"/>
                      <a:gd name="connsiteY11" fmla="*/ 550077 h 564606"/>
                      <a:gd name="connsiteX12" fmla="*/ 112585 w 622984"/>
                      <a:gd name="connsiteY12" fmla="*/ 468925 h 564606"/>
                      <a:gd name="connsiteX13" fmla="*/ 141882 w 622984"/>
                      <a:gd name="connsiteY13" fmla="*/ 446015 h 564606"/>
                      <a:gd name="connsiteX14" fmla="*/ 148522 w 622984"/>
                      <a:gd name="connsiteY14" fmla="*/ 452616 h 564606"/>
                      <a:gd name="connsiteX15" fmla="*/ 122234 w 622984"/>
                      <a:gd name="connsiteY15" fmla="*/ 15041 h 564606"/>
                      <a:gd name="connsiteX16" fmla="*/ 210667 w 622984"/>
                      <a:gd name="connsiteY16" fmla="*/ 52502 h 564606"/>
                      <a:gd name="connsiteX17" fmla="*/ 242946 w 622984"/>
                      <a:gd name="connsiteY17" fmla="*/ 173410 h 564606"/>
                      <a:gd name="connsiteX18" fmla="*/ 532291 w 622984"/>
                      <a:gd name="connsiteY18" fmla="*/ 463589 h 564606"/>
                      <a:gd name="connsiteX19" fmla="*/ 532291 w 622984"/>
                      <a:gd name="connsiteY19" fmla="*/ 545105 h 564606"/>
                      <a:gd name="connsiteX20" fmla="*/ 493400 w 622984"/>
                      <a:gd name="connsiteY20" fmla="*/ 564606 h 564606"/>
                      <a:gd name="connsiteX21" fmla="*/ 451010 w 622984"/>
                      <a:gd name="connsiteY21" fmla="*/ 545105 h 564606"/>
                      <a:gd name="connsiteX22" fmla="*/ 161665 w 622984"/>
                      <a:gd name="connsiteY22" fmla="*/ 258046 h 564606"/>
                      <a:gd name="connsiteX23" fmla="*/ 34882 w 622984"/>
                      <a:gd name="connsiteY23" fmla="*/ 225674 h 564606"/>
                      <a:gd name="connsiteX24" fmla="*/ 5715 w 622984"/>
                      <a:gd name="connsiteY24" fmla="*/ 104766 h 564606"/>
                      <a:gd name="connsiteX25" fmla="*/ 74162 w 622984"/>
                      <a:gd name="connsiteY25" fmla="*/ 176530 h 564606"/>
                      <a:gd name="connsiteX26" fmla="*/ 142220 w 622984"/>
                      <a:gd name="connsiteY26" fmla="*/ 157029 h 564606"/>
                      <a:gd name="connsiteX27" fmla="*/ 161665 w 622984"/>
                      <a:gd name="connsiteY27" fmla="*/ 88385 h 564606"/>
                      <a:gd name="connsiteX28" fmla="*/ 90107 w 622984"/>
                      <a:gd name="connsiteY28" fmla="*/ 20130 h 564606"/>
                      <a:gd name="connsiteX29" fmla="*/ 122234 w 622984"/>
                      <a:gd name="connsiteY29" fmla="*/ 15041 h 564606"/>
                      <a:gd name="connsiteX30" fmla="*/ 531841 w 622984"/>
                      <a:gd name="connsiteY30" fmla="*/ 0 h 564606"/>
                      <a:gd name="connsiteX31" fmla="*/ 622984 w 622984"/>
                      <a:gd name="connsiteY31" fmla="*/ 87684 h 564606"/>
                      <a:gd name="connsiteX32" fmla="*/ 463289 w 622984"/>
                      <a:gd name="connsiteY32" fmla="*/ 247465 h 564606"/>
                      <a:gd name="connsiteX33" fmla="*/ 424339 w 622984"/>
                      <a:gd name="connsiteY33" fmla="*/ 257207 h 564606"/>
                      <a:gd name="connsiteX34" fmla="*/ 362409 w 622984"/>
                      <a:gd name="connsiteY34" fmla="*/ 198751 h 564606"/>
                      <a:gd name="connsiteX35" fmla="*/ 375263 w 622984"/>
                      <a:gd name="connsiteY35" fmla="*/ 159391 h 564606"/>
                      <a:gd name="connsiteX36" fmla="*/ 531841 w 622984"/>
                      <a:gd name="connsiteY36" fmla="*/ 0 h 564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622984" h="564606">
                        <a:moveTo>
                          <a:pt x="496512" y="492841"/>
                        </a:moveTo>
                        <a:cubicBezTo>
                          <a:pt x="483678" y="492841"/>
                          <a:pt x="473955" y="502592"/>
                          <a:pt x="473955" y="515853"/>
                        </a:cubicBezTo>
                        <a:cubicBezTo>
                          <a:pt x="473955" y="525604"/>
                          <a:pt x="483678" y="535354"/>
                          <a:pt x="496512" y="535354"/>
                        </a:cubicBezTo>
                        <a:cubicBezTo>
                          <a:pt x="509734" y="535354"/>
                          <a:pt x="519457" y="525604"/>
                          <a:pt x="519457" y="515853"/>
                        </a:cubicBezTo>
                        <a:cubicBezTo>
                          <a:pt x="519457" y="502592"/>
                          <a:pt x="509734" y="492841"/>
                          <a:pt x="496512" y="492841"/>
                        </a:cubicBezTo>
                        <a:close/>
                        <a:moveTo>
                          <a:pt x="249694" y="352049"/>
                        </a:moveTo>
                        <a:lnTo>
                          <a:pt x="272741" y="374570"/>
                        </a:lnTo>
                        <a:lnTo>
                          <a:pt x="171569" y="475137"/>
                        </a:lnTo>
                        <a:lnTo>
                          <a:pt x="177819" y="481738"/>
                        </a:lnTo>
                        <a:lnTo>
                          <a:pt x="155163" y="510860"/>
                        </a:lnTo>
                        <a:lnTo>
                          <a:pt x="73522" y="562891"/>
                        </a:lnTo>
                        <a:lnTo>
                          <a:pt x="60241" y="550077"/>
                        </a:lnTo>
                        <a:lnTo>
                          <a:pt x="112585" y="468925"/>
                        </a:lnTo>
                        <a:lnTo>
                          <a:pt x="141882" y="446015"/>
                        </a:lnTo>
                        <a:lnTo>
                          <a:pt x="148522" y="452616"/>
                        </a:lnTo>
                        <a:close/>
                        <a:moveTo>
                          <a:pt x="122234" y="15041"/>
                        </a:moveTo>
                        <a:cubicBezTo>
                          <a:pt x="154446" y="14694"/>
                          <a:pt x="186166" y="28223"/>
                          <a:pt x="210667" y="52502"/>
                        </a:cubicBezTo>
                        <a:cubicBezTo>
                          <a:pt x="242946" y="85264"/>
                          <a:pt x="256169" y="130897"/>
                          <a:pt x="242946" y="173410"/>
                        </a:cubicBezTo>
                        <a:lnTo>
                          <a:pt x="532291" y="463589"/>
                        </a:lnTo>
                        <a:cubicBezTo>
                          <a:pt x="555236" y="486211"/>
                          <a:pt x="555236" y="522093"/>
                          <a:pt x="532291" y="545105"/>
                        </a:cubicBezTo>
                        <a:cubicBezTo>
                          <a:pt x="522568" y="557976"/>
                          <a:pt x="506234" y="564606"/>
                          <a:pt x="493400" y="564606"/>
                        </a:cubicBezTo>
                        <a:cubicBezTo>
                          <a:pt x="477066" y="564606"/>
                          <a:pt x="460733" y="557976"/>
                          <a:pt x="451010" y="545105"/>
                        </a:cubicBezTo>
                        <a:cubicBezTo>
                          <a:pt x="451010" y="545105"/>
                          <a:pt x="451010" y="545105"/>
                          <a:pt x="161665" y="258046"/>
                        </a:cubicBezTo>
                        <a:cubicBezTo>
                          <a:pt x="119275" y="270917"/>
                          <a:pt x="70662" y="261556"/>
                          <a:pt x="34882" y="225674"/>
                        </a:cubicBezTo>
                        <a:cubicBezTo>
                          <a:pt x="2215" y="192911"/>
                          <a:pt x="-7508" y="147278"/>
                          <a:pt x="5715" y="104766"/>
                        </a:cubicBezTo>
                        <a:cubicBezTo>
                          <a:pt x="5715" y="104766"/>
                          <a:pt x="5715" y="104766"/>
                          <a:pt x="74162" y="176530"/>
                        </a:cubicBezTo>
                        <a:cubicBezTo>
                          <a:pt x="74162" y="176530"/>
                          <a:pt x="74162" y="176530"/>
                          <a:pt x="142220" y="157029"/>
                        </a:cubicBezTo>
                        <a:cubicBezTo>
                          <a:pt x="142220" y="157029"/>
                          <a:pt x="142220" y="157029"/>
                          <a:pt x="161665" y="88385"/>
                        </a:cubicBezTo>
                        <a:cubicBezTo>
                          <a:pt x="161665" y="88385"/>
                          <a:pt x="161665" y="88385"/>
                          <a:pt x="90107" y="20130"/>
                        </a:cubicBezTo>
                        <a:cubicBezTo>
                          <a:pt x="100704" y="16815"/>
                          <a:pt x="111497" y="15157"/>
                          <a:pt x="122234" y="15041"/>
                        </a:cubicBezTo>
                        <a:close/>
                        <a:moveTo>
                          <a:pt x="531841" y="0"/>
                        </a:moveTo>
                        <a:cubicBezTo>
                          <a:pt x="531841" y="0"/>
                          <a:pt x="531841" y="0"/>
                          <a:pt x="622984" y="87684"/>
                        </a:cubicBezTo>
                        <a:cubicBezTo>
                          <a:pt x="622984" y="87684"/>
                          <a:pt x="622984" y="87684"/>
                          <a:pt x="463289" y="247465"/>
                        </a:cubicBezTo>
                        <a:cubicBezTo>
                          <a:pt x="450436" y="247465"/>
                          <a:pt x="434077" y="250582"/>
                          <a:pt x="424339" y="257207"/>
                        </a:cubicBezTo>
                        <a:lnTo>
                          <a:pt x="362409" y="198751"/>
                        </a:lnTo>
                        <a:cubicBezTo>
                          <a:pt x="372147" y="189009"/>
                          <a:pt x="375263" y="172641"/>
                          <a:pt x="375263" y="159391"/>
                        </a:cubicBezTo>
                        <a:cubicBezTo>
                          <a:pt x="375263" y="159391"/>
                          <a:pt x="375263" y="159391"/>
                          <a:pt x="531841" y="0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 dirty="0">
                      <a:ea typeface="阿里巴巴普惠体" panose="00020600040101010101" pitchFamily="18" charset="-122"/>
                    </a:endParaRPr>
                  </a:p>
                </p:txBody>
              </p:sp>
            </p:grpSp>
          </p:grpSp>
          <p:grpSp>
            <p:nvGrpSpPr>
              <p:cNvPr id="11" name="iṧḻiḓè"/>
              <p:cNvGrpSpPr/>
              <p:nvPr/>
            </p:nvGrpSpPr>
            <p:grpSpPr>
              <a:xfrm>
                <a:off x="5731484" y="1398657"/>
                <a:ext cx="145418" cy="145418"/>
                <a:chOff x="7326629" y="3114675"/>
                <a:chExt cx="314325" cy="314325"/>
              </a:xfrm>
            </p:grpSpPr>
            <p:sp>
              <p:nvSpPr>
                <p:cNvPr id="29" name="îṧḷíḓe"/>
                <p:cNvSpPr/>
                <p:nvPr/>
              </p:nvSpPr>
              <p:spPr>
                <a:xfrm>
                  <a:off x="7326629" y="3114675"/>
                  <a:ext cx="314325" cy="31432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fontScale="25000" lnSpcReduction="20000"/>
                </a:bodyPr>
                <a:lstStyle/>
                <a:p>
                  <a:pPr algn="ctr" defTabSz="914400"/>
                  <a:endPara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0" name="íṣḷíḍé"/>
                <p:cNvSpPr/>
                <p:nvPr/>
              </p:nvSpPr>
              <p:spPr>
                <a:xfrm rot="5400000">
                  <a:off x="7426324" y="3200400"/>
                  <a:ext cx="165735" cy="142875"/>
                </a:xfrm>
                <a:prstGeom prst="triangle">
                  <a:avLst/>
                </a:prstGeom>
                <a:solidFill>
                  <a:schemeClr val="bg1"/>
                </a:solidFill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fontScale="25000" lnSpcReduction="20000"/>
                </a:bodyPr>
                <a:lstStyle/>
                <a:p>
                  <a:pPr algn="ctr" defTabSz="914400"/>
                  <a:endPara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23" name="î$ḻîďè"/>
              <p:cNvGrpSpPr/>
              <p:nvPr/>
            </p:nvGrpSpPr>
            <p:grpSpPr>
              <a:xfrm>
                <a:off x="6979978" y="1276587"/>
                <a:ext cx="1591623" cy="1484931"/>
                <a:chOff x="2490911" y="3124813"/>
                <a:chExt cx="1591623" cy="1484931"/>
              </a:xfrm>
            </p:grpSpPr>
            <p:sp>
              <p:nvSpPr>
                <p:cNvPr id="27" name="í$1iḑè"/>
                <p:cNvSpPr/>
                <p:nvPr/>
              </p:nvSpPr>
              <p:spPr>
                <a:xfrm>
                  <a:off x="2490911" y="3124813"/>
                  <a:ext cx="1523582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en-US" altLang="zh-CN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Text here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8" name="isḷiḓê"/>
                <p:cNvSpPr/>
                <p:nvPr/>
              </p:nvSpPr>
              <p:spPr bwMode="auto">
                <a:xfrm>
                  <a:off x="2558952" y="3592529"/>
                  <a:ext cx="1523582" cy="10172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2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点击输入您的内容，请言简意赅，简单说明即可，不必繁琐。</a:t>
                  </a:r>
                  <a:endParaRPr lang="en-US" altLang="zh-CN" sz="12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17" name="íṧļíḋê"/>
              <p:cNvGrpSpPr/>
              <p:nvPr/>
            </p:nvGrpSpPr>
            <p:grpSpPr>
              <a:xfrm>
                <a:off x="9995318" y="1276587"/>
                <a:ext cx="1523582" cy="989534"/>
                <a:chOff x="2490911" y="3124813"/>
                <a:chExt cx="1523582" cy="989534"/>
              </a:xfrm>
            </p:grpSpPr>
            <p:sp>
              <p:nvSpPr>
                <p:cNvPr id="21" name="ïṣḻîḍé"/>
                <p:cNvSpPr/>
                <p:nvPr/>
              </p:nvSpPr>
              <p:spPr>
                <a:xfrm>
                  <a:off x="2490911" y="3124813"/>
                  <a:ext cx="1523582" cy="388996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en-US" altLang="zh-CN" sz="1400" b="1" dirty="0">
                      <a:solidFill>
                        <a:schemeClr val="tx1"/>
                      </a:solidFill>
                      <a:ea typeface="阿里巴巴普惠体" panose="00020600040101010101" pitchFamily="18" charset="-122"/>
                    </a:rPr>
                    <a:t>Text here</a:t>
                  </a:r>
                  <a:endParaRPr lang="id-ID" altLang="zh-CN" sz="1400" b="1" dirty="0">
                    <a:solidFill>
                      <a:schemeClr val="tx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2" name="îṧ1iḑe"/>
                <p:cNvSpPr/>
                <p:nvPr/>
              </p:nvSpPr>
              <p:spPr bwMode="auto">
                <a:xfrm>
                  <a:off x="2490911" y="3513810"/>
                  <a:ext cx="1523582" cy="600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2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点击输入您的内容，请言简意赅，简单说明即可，不必繁琐。</a:t>
                  </a:r>
                  <a:endParaRPr lang="en-US" altLang="zh-CN" sz="12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14" name="íŝľiḑè"/>
              <p:cNvGrpSpPr/>
              <p:nvPr/>
            </p:nvGrpSpPr>
            <p:grpSpPr>
              <a:xfrm>
                <a:off x="8760852" y="1398657"/>
                <a:ext cx="145418" cy="145418"/>
                <a:chOff x="7326629" y="3114675"/>
                <a:chExt cx="314325" cy="314325"/>
              </a:xfrm>
            </p:grpSpPr>
            <p:sp>
              <p:nvSpPr>
                <p:cNvPr id="15" name="í$ḷiḋé"/>
                <p:cNvSpPr/>
                <p:nvPr/>
              </p:nvSpPr>
              <p:spPr>
                <a:xfrm>
                  <a:off x="7326629" y="3114675"/>
                  <a:ext cx="314325" cy="31432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fontScale="25000" lnSpcReduction="20000"/>
                </a:bodyPr>
                <a:lstStyle/>
                <a:p>
                  <a:pPr algn="ctr" defTabSz="914400"/>
                  <a:endPara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16" name="íṡļiḋe"/>
                <p:cNvSpPr/>
                <p:nvPr/>
              </p:nvSpPr>
              <p:spPr>
                <a:xfrm rot="5400000">
                  <a:off x="7426324" y="3200400"/>
                  <a:ext cx="165735" cy="142875"/>
                </a:xfrm>
                <a:prstGeom prst="triangle">
                  <a:avLst/>
                </a:prstGeom>
                <a:solidFill>
                  <a:schemeClr val="bg1"/>
                </a:solidFill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fontScale="25000" lnSpcReduction="20000"/>
                </a:bodyPr>
                <a:lstStyle/>
                <a:p>
                  <a:pPr algn="ctr" defTabSz="914400"/>
                  <a:endPara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</p:grpSp>
        </p:grpSp>
      </p:grpSp>
      <p:sp>
        <p:nvSpPr>
          <p:cNvPr id="80" name="标题 1"/>
          <p:cNvSpPr txBox="1"/>
          <p:nvPr/>
        </p:nvSpPr>
        <p:spPr>
          <a:xfrm>
            <a:off x="804243" y="375439"/>
            <a:ext cx="8396318" cy="648000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none" strike="noStrike" kern="1200" cap="none" spc="200" normalizeH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阿里巴巴普惠体" panose="00020600040101010101" pitchFamily="18" charset="-122"/>
              </a:rPr>
              <a:t>添加标题 </a:t>
            </a:r>
            <a:r>
              <a:rPr lang="en-US" altLang="zh-CN" sz="1400" dirty="0">
                <a:ea typeface="阿里巴巴普惠体" panose="00020600040101010101" pitchFamily="18" charset="-122"/>
              </a:rPr>
              <a:t>please add your tittle here</a:t>
            </a:r>
            <a:endParaRPr lang="zh-CN" altLang="en-US" sz="1400" dirty="0">
              <a:ea typeface="阿里巴巴普惠体" panose="00020600040101010101" pitchFamily="18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804244" y="1023439"/>
            <a:ext cx="12487550" cy="895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86" name="iṩḻïḍê"/>
          <p:cNvSpPr/>
          <p:nvPr/>
        </p:nvSpPr>
        <p:spPr bwMode="auto">
          <a:xfrm>
            <a:off x="6298788" y="5219062"/>
            <a:ext cx="520442" cy="52044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</a:ln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  <p:sp>
        <p:nvSpPr>
          <p:cNvPr id="87" name="ïṣľïďè"/>
          <p:cNvSpPr/>
          <p:nvPr/>
        </p:nvSpPr>
        <p:spPr bwMode="auto">
          <a:xfrm>
            <a:off x="6427300" y="5388633"/>
            <a:ext cx="269371" cy="244128"/>
          </a:xfrm>
          <a:custGeom>
            <a:avLst/>
            <a:gdLst>
              <a:gd name="connsiteX0" fmla="*/ 496512 w 622984"/>
              <a:gd name="connsiteY0" fmla="*/ 492841 h 564606"/>
              <a:gd name="connsiteX1" fmla="*/ 473955 w 622984"/>
              <a:gd name="connsiteY1" fmla="*/ 515853 h 564606"/>
              <a:gd name="connsiteX2" fmla="*/ 496512 w 622984"/>
              <a:gd name="connsiteY2" fmla="*/ 535354 h 564606"/>
              <a:gd name="connsiteX3" fmla="*/ 519457 w 622984"/>
              <a:gd name="connsiteY3" fmla="*/ 515853 h 564606"/>
              <a:gd name="connsiteX4" fmla="*/ 496512 w 622984"/>
              <a:gd name="connsiteY4" fmla="*/ 492841 h 564606"/>
              <a:gd name="connsiteX5" fmla="*/ 249694 w 622984"/>
              <a:gd name="connsiteY5" fmla="*/ 352049 h 564606"/>
              <a:gd name="connsiteX6" fmla="*/ 272741 w 622984"/>
              <a:gd name="connsiteY6" fmla="*/ 374570 h 564606"/>
              <a:gd name="connsiteX7" fmla="*/ 171569 w 622984"/>
              <a:gd name="connsiteY7" fmla="*/ 475137 h 564606"/>
              <a:gd name="connsiteX8" fmla="*/ 177819 w 622984"/>
              <a:gd name="connsiteY8" fmla="*/ 481738 h 564606"/>
              <a:gd name="connsiteX9" fmla="*/ 155163 w 622984"/>
              <a:gd name="connsiteY9" fmla="*/ 510860 h 564606"/>
              <a:gd name="connsiteX10" fmla="*/ 73522 w 622984"/>
              <a:gd name="connsiteY10" fmla="*/ 562891 h 564606"/>
              <a:gd name="connsiteX11" fmla="*/ 60241 w 622984"/>
              <a:gd name="connsiteY11" fmla="*/ 550077 h 564606"/>
              <a:gd name="connsiteX12" fmla="*/ 112585 w 622984"/>
              <a:gd name="connsiteY12" fmla="*/ 468925 h 564606"/>
              <a:gd name="connsiteX13" fmla="*/ 141882 w 622984"/>
              <a:gd name="connsiteY13" fmla="*/ 446015 h 564606"/>
              <a:gd name="connsiteX14" fmla="*/ 148522 w 622984"/>
              <a:gd name="connsiteY14" fmla="*/ 452616 h 564606"/>
              <a:gd name="connsiteX15" fmla="*/ 122234 w 622984"/>
              <a:gd name="connsiteY15" fmla="*/ 15041 h 564606"/>
              <a:gd name="connsiteX16" fmla="*/ 210667 w 622984"/>
              <a:gd name="connsiteY16" fmla="*/ 52502 h 564606"/>
              <a:gd name="connsiteX17" fmla="*/ 242946 w 622984"/>
              <a:gd name="connsiteY17" fmla="*/ 173410 h 564606"/>
              <a:gd name="connsiteX18" fmla="*/ 532291 w 622984"/>
              <a:gd name="connsiteY18" fmla="*/ 463589 h 564606"/>
              <a:gd name="connsiteX19" fmla="*/ 532291 w 622984"/>
              <a:gd name="connsiteY19" fmla="*/ 545105 h 564606"/>
              <a:gd name="connsiteX20" fmla="*/ 493400 w 622984"/>
              <a:gd name="connsiteY20" fmla="*/ 564606 h 564606"/>
              <a:gd name="connsiteX21" fmla="*/ 451010 w 622984"/>
              <a:gd name="connsiteY21" fmla="*/ 545105 h 564606"/>
              <a:gd name="connsiteX22" fmla="*/ 161665 w 622984"/>
              <a:gd name="connsiteY22" fmla="*/ 258046 h 564606"/>
              <a:gd name="connsiteX23" fmla="*/ 34882 w 622984"/>
              <a:gd name="connsiteY23" fmla="*/ 225674 h 564606"/>
              <a:gd name="connsiteX24" fmla="*/ 5715 w 622984"/>
              <a:gd name="connsiteY24" fmla="*/ 104766 h 564606"/>
              <a:gd name="connsiteX25" fmla="*/ 74162 w 622984"/>
              <a:gd name="connsiteY25" fmla="*/ 176530 h 564606"/>
              <a:gd name="connsiteX26" fmla="*/ 142220 w 622984"/>
              <a:gd name="connsiteY26" fmla="*/ 157029 h 564606"/>
              <a:gd name="connsiteX27" fmla="*/ 161665 w 622984"/>
              <a:gd name="connsiteY27" fmla="*/ 88385 h 564606"/>
              <a:gd name="connsiteX28" fmla="*/ 90107 w 622984"/>
              <a:gd name="connsiteY28" fmla="*/ 20130 h 564606"/>
              <a:gd name="connsiteX29" fmla="*/ 122234 w 622984"/>
              <a:gd name="connsiteY29" fmla="*/ 15041 h 564606"/>
              <a:gd name="connsiteX30" fmla="*/ 531841 w 622984"/>
              <a:gd name="connsiteY30" fmla="*/ 0 h 564606"/>
              <a:gd name="connsiteX31" fmla="*/ 622984 w 622984"/>
              <a:gd name="connsiteY31" fmla="*/ 87684 h 564606"/>
              <a:gd name="connsiteX32" fmla="*/ 463289 w 622984"/>
              <a:gd name="connsiteY32" fmla="*/ 247465 h 564606"/>
              <a:gd name="connsiteX33" fmla="*/ 424339 w 622984"/>
              <a:gd name="connsiteY33" fmla="*/ 257207 h 564606"/>
              <a:gd name="connsiteX34" fmla="*/ 362409 w 622984"/>
              <a:gd name="connsiteY34" fmla="*/ 198751 h 564606"/>
              <a:gd name="connsiteX35" fmla="*/ 375263 w 622984"/>
              <a:gd name="connsiteY35" fmla="*/ 159391 h 564606"/>
              <a:gd name="connsiteX36" fmla="*/ 531841 w 622984"/>
              <a:gd name="connsiteY36" fmla="*/ 0 h 56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84" h="564606">
                <a:moveTo>
                  <a:pt x="496512" y="492841"/>
                </a:moveTo>
                <a:cubicBezTo>
                  <a:pt x="483678" y="492841"/>
                  <a:pt x="473955" y="502592"/>
                  <a:pt x="473955" y="515853"/>
                </a:cubicBezTo>
                <a:cubicBezTo>
                  <a:pt x="473955" y="525604"/>
                  <a:pt x="483678" y="535354"/>
                  <a:pt x="496512" y="535354"/>
                </a:cubicBezTo>
                <a:cubicBezTo>
                  <a:pt x="509734" y="535354"/>
                  <a:pt x="519457" y="525604"/>
                  <a:pt x="519457" y="515853"/>
                </a:cubicBezTo>
                <a:cubicBezTo>
                  <a:pt x="519457" y="502592"/>
                  <a:pt x="509734" y="492841"/>
                  <a:pt x="496512" y="492841"/>
                </a:cubicBezTo>
                <a:close/>
                <a:moveTo>
                  <a:pt x="249694" y="352049"/>
                </a:moveTo>
                <a:lnTo>
                  <a:pt x="272741" y="374570"/>
                </a:lnTo>
                <a:lnTo>
                  <a:pt x="171569" y="475137"/>
                </a:lnTo>
                <a:lnTo>
                  <a:pt x="177819" y="481738"/>
                </a:lnTo>
                <a:lnTo>
                  <a:pt x="155163" y="510860"/>
                </a:lnTo>
                <a:lnTo>
                  <a:pt x="73522" y="562891"/>
                </a:lnTo>
                <a:lnTo>
                  <a:pt x="60241" y="550077"/>
                </a:lnTo>
                <a:lnTo>
                  <a:pt x="112585" y="468925"/>
                </a:lnTo>
                <a:lnTo>
                  <a:pt x="141882" y="446015"/>
                </a:lnTo>
                <a:lnTo>
                  <a:pt x="148522" y="452616"/>
                </a:lnTo>
                <a:close/>
                <a:moveTo>
                  <a:pt x="122234" y="15041"/>
                </a:moveTo>
                <a:cubicBezTo>
                  <a:pt x="154446" y="14694"/>
                  <a:pt x="186166" y="28223"/>
                  <a:pt x="210667" y="52502"/>
                </a:cubicBezTo>
                <a:cubicBezTo>
                  <a:pt x="242946" y="85264"/>
                  <a:pt x="256169" y="130897"/>
                  <a:pt x="242946" y="173410"/>
                </a:cubicBezTo>
                <a:lnTo>
                  <a:pt x="532291" y="463589"/>
                </a:lnTo>
                <a:cubicBezTo>
                  <a:pt x="555236" y="486211"/>
                  <a:pt x="555236" y="522093"/>
                  <a:pt x="532291" y="545105"/>
                </a:cubicBezTo>
                <a:cubicBezTo>
                  <a:pt x="522568" y="557976"/>
                  <a:pt x="506234" y="564606"/>
                  <a:pt x="493400" y="564606"/>
                </a:cubicBezTo>
                <a:cubicBezTo>
                  <a:pt x="477066" y="564606"/>
                  <a:pt x="460733" y="557976"/>
                  <a:pt x="451010" y="545105"/>
                </a:cubicBezTo>
                <a:cubicBezTo>
                  <a:pt x="451010" y="545105"/>
                  <a:pt x="451010" y="545105"/>
                  <a:pt x="161665" y="258046"/>
                </a:cubicBezTo>
                <a:cubicBezTo>
                  <a:pt x="119275" y="270917"/>
                  <a:pt x="70662" y="261556"/>
                  <a:pt x="34882" y="225674"/>
                </a:cubicBezTo>
                <a:cubicBezTo>
                  <a:pt x="2215" y="192911"/>
                  <a:pt x="-7508" y="147278"/>
                  <a:pt x="5715" y="104766"/>
                </a:cubicBezTo>
                <a:cubicBezTo>
                  <a:pt x="5715" y="104766"/>
                  <a:pt x="5715" y="104766"/>
                  <a:pt x="74162" y="176530"/>
                </a:cubicBezTo>
                <a:cubicBezTo>
                  <a:pt x="74162" y="176530"/>
                  <a:pt x="74162" y="176530"/>
                  <a:pt x="142220" y="157029"/>
                </a:cubicBezTo>
                <a:cubicBezTo>
                  <a:pt x="142220" y="157029"/>
                  <a:pt x="142220" y="157029"/>
                  <a:pt x="161665" y="88385"/>
                </a:cubicBezTo>
                <a:cubicBezTo>
                  <a:pt x="161665" y="88385"/>
                  <a:pt x="161665" y="88385"/>
                  <a:pt x="90107" y="20130"/>
                </a:cubicBezTo>
                <a:cubicBezTo>
                  <a:pt x="100704" y="16815"/>
                  <a:pt x="111497" y="15157"/>
                  <a:pt x="122234" y="15041"/>
                </a:cubicBezTo>
                <a:close/>
                <a:moveTo>
                  <a:pt x="531841" y="0"/>
                </a:moveTo>
                <a:cubicBezTo>
                  <a:pt x="531841" y="0"/>
                  <a:pt x="531841" y="0"/>
                  <a:pt x="622984" y="87684"/>
                </a:cubicBezTo>
                <a:cubicBezTo>
                  <a:pt x="622984" y="87684"/>
                  <a:pt x="622984" y="87684"/>
                  <a:pt x="463289" y="247465"/>
                </a:cubicBezTo>
                <a:cubicBezTo>
                  <a:pt x="450436" y="247465"/>
                  <a:pt x="434077" y="250582"/>
                  <a:pt x="424339" y="257207"/>
                </a:cubicBezTo>
                <a:lnTo>
                  <a:pt x="362409" y="198751"/>
                </a:lnTo>
                <a:cubicBezTo>
                  <a:pt x="372147" y="189009"/>
                  <a:pt x="375263" y="172641"/>
                  <a:pt x="375263" y="159391"/>
                </a:cubicBezTo>
                <a:cubicBezTo>
                  <a:pt x="375263" y="159391"/>
                  <a:pt x="375263" y="159391"/>
                  <a:pt x="53184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  <p:sp>
        <p:nvSpPr>
          <p:cNvPr id="88" name="iṩḻïḍê"/>
          <p:cNvSpPr/>
          <p:nvPr/>
        </p:nvSpPr>
        <p:spPr bwMode="auto">
          <a:xfrm>
            <a:off x="6293804" y="1191714"/>
            <a:ext cx="520442" cy="52044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</a:ln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  <p:sp>
        <p:nvSpPr>
          <p:cNvPr id="89" name="ïṣľïďè"/>
          <p:cNvSpPr/>
          <p:nvPr/>
        </p:nvSpPr>
        <p:spPr bwMode="auto">
          <a:xfrm>
            <a:off x="6422316" y="1361285"/>
            <a:ext cx="269371" cy="244128"/>
          </a:xfrm>
          <a:custGeom>
            <a:avLst/>
            <a:gdLst>
              <a:gd name="connsiteX0" fmla="*/ 496512 w 622984"/>
              <a:gd name="connsiteY0" fmla="*/ 492841 h 564606"/>
              <a:gd name="connsiteX1" fmla="*/ 473955 w 622984"/>
              <a:gd name="connsiteY1" fmla="*/ 515853 h 564606"/>
              <a:gd name="connsiteX2" fmla="*/ 496512 w 622984"/>
              <a:gd name="connsiteY2" fmla="*/ 535354 h 564606"/>
              <a:gd name="connsiteX3" fmla="*/ 519457 w 622984"/>
              <a:gd name="connsiteY3" fmla="*/ 515853 h 564606"/>
              <a:gd name="connsiteX4" fmla="*/ 496512 w 622984"/>
              <a:gd name="connsiteY4" fmla="*/ 492841 h 564606"/>
              <a:gd name="connsiteX5" fmla="*/ 249694 w 622984"/>
              <a:gd name="connsiteY5" fmla="*/ 352049 h 564606"/>
              <a:gd name="connsiteX6" fmla="*/ 272741 w 622984"/>
              <a:gd name="connsiteY6" fmla="*/ 374570 h 564606"/>
              <a:gd name="connsiteX7" fmla="*/ 171569 w 622984"/>
              <a:gd name="connsiteY7" fmla="*/ 475137 h 564606"/>
              <a:gd name="connsiteX8" fmla="*/ 177819 w 622984"/>
              <a:gd name="connsiteY8" fmla="*/ 481738 h 564606"/>
              <a:gd name="connsiteX9" fmla="*/ 155163 w 622984"/>
              <a:gd name="connsiteY9" fmla="*/ 510860 h 564606"/>
              <a:gd name="connsiteX10" fmla="*/ 73522 w 622984"/>
              <a:gd name="connsiteY10" fmla="*/ 562891 h 564606"/>
              <a:gd name="connsiteX11" fmla="*/ 60241 w 622984"/>
              <a:gd name="connsiteY11" fmla="*/ 550077 h 564606"/>
              <a:gd name="connsiteX12" fmla="*/ 112585 w 622984"/>
              <a:gd name="connsiteY12" fmla="*/ 468925 h 564606"/>
              <a:gd name="connsiteX13" fmla="*/ 141882 w 622984"/>
              <a:gd name="connsiteY13" fmla="*/ 446015 h 564606"/>
              <a:gd name="connsiteX14" fmla="*/ 148522 w 622984"/>
              <a:gd name="connsiteY14" fmla="*/ 452616 h 564606"/>
              <a:gd name="connsiteX15" fmla="*/ 122234 w 622984"/>
              <a:gd name="connsiteY15" fmla="*/ 15041 h 564606"/>
              <a:gd name="connsiteX16" fmla="*/ 210667 w 622984"/>
              <a:gd name="connsiteY16" fmla="*/ 52502 h 564606"/>
              <a:gd name="connsiteX17" fmla="*/ 242946 w 622984"/>
              <a:gd name="connsiteY17" fmla="*/ 173410 h 564606"/>
              <a:gd name="connsiteX18" fmla="*/ 532291 w 622984"/>
              <a:gd name="connsiteY18" fmla="*/ 463589 h 564606"/>
              <a:gd name="connsiteX19" fmla="*/ 532291 w 622984"/>
              <a:gd name="connsiteY19" fmla="*/ 545105 h 564606"/>
              <a:gd name="connsiteX20" fmla="*/ 493400 w 622984"/>
              <a:gd name="connsiteY20" fmla="*/ 564606 h 564606"/>
              <a:gd name="connsiteX21" fmla="*/ 451010 w 622984"/>
              <a:gd name="connsiteY21" fmla="*/ 545105 h 564606"/>
              <a:gd name="connsiteX22" fmla="*/ 161665 w 622984"/>
              <a:gd name="connsiteY22" fmla="*/ 258046 h 564606"/>
              <a:gd name="connsiteX23" fmla="*/ 34882 w 622984"/>
              <a:gd name="connsiteY23" fmla="*/ 225674 h 564606"/>
              <a:gd name="connsiteX24" fmla="*/ 5715 w 622984"/>
              <a:gd name="connsiteY24" fmla="*/ 104766 h 564606"/>
              <a:gd name="connsiteX25" fmla="*/ 74162 w 622984"/>
              <a:gd name="connsiteY25" fmla="*/ 176530 h 564606"/>
              <a:gd name="connsiteX26" fmla="*/ 142220 w 622984"/>
              <a:gd name="connsiteY26" fmla="*/ 157029 h 564606"/>
              <a:gd name="connsiteX27" fmla="*/ 161665 w 622984"/>
              <a:gd name="connsiteY27" fmla="*/ 88385 h 564606"/>
              <a:gd name="connsiteX28" fmla="*/ 90107 w 622984"/>
              <a:gd name="connsiteY28" fmla="*/ 20130 h 564606"/>
              <a:gd name="connsiteX29" fmla="*/ 122234 w 622984"/>
              <a:gd name="connsiteY29" fmla="*/ 15041 h 564606"/>
              <a:gd name="connsiteX30" fmla="*/ 531841 w 622984"/>
              <a:gd name="connsiteY30" fmla="*/ 0 h 564606"/>
              <a:gd name="connsiteX31" fmla="*/ 622984 w 622984"/>
              <a:gd name="connsiteY31" fmla="*/ 87684 h 564606"/>
              <a:gd name="connsiteX32" fmla="*/ 463289 w 622984"/>
              <a:gd name="connsiteY32" fmla="*/ 247465 h 564606"/>
              <a:gd name="connsiteX33" fmla="*/ 424339 w 622984"/>
              <a:gd name="connsiteY33" fmla="*/ 257207 h 564606"/>
              <a:gd name="connsiteX34" fmla="*/ 362409 w 622984"/>
              <a:gd name="connsiteY34" fmla="*/ 198751 h 564606"/>
              <a:gd name="connsiteX35" fmla="*/ 375263 w 622984"/>
              <a:gd name="connsiteY35" fmla="*/ 159391 h 564606"/>
              <a:gd name="connsiteX36" fmla="*/ 531841 w 622984"/>
              <a:gd name="connsiteY36" fmla="*/ 0 h 56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84" h="564606">
                <a:moveTo>
                  <a:pt x="496512" y="492841"/>
                </a:moveTo>
                <a:cubicBezTo>
                  <a:pt x="483678" y="492841"/>
                  <a:pt x="473955" y="502592"/>
                  <a:pt x="473955" y="515853"/>
                </a:cubicBezTo>
                <a:cubicBezTo>
                  <a:pt x="473955" y="525604"/>
                  <a:pt x="483678" y="535354"/>
                  <a:pt x="496512" y="535354"/>
                </a:cubicBezTo>
                <a:cubicBezTo>
                  <a:pt x="509734" y="535354"/>
                  <a:pt x="519457" y="525604"/>
                  <a:pt x="519457" y="515853"/>
                </a:cubicBezTo>
                <a:cubicBezTo>
                  <a:pt x="519457" y="502592"/>
                  <a:pt x="509734" y="492841"/>
                  <a:pt x="496512" y="492841"/>
                </a:cubicBezTo>
                <a:close/>
                <a:moveTo>
                  <a:pt x="249694" y="352049"/>
                </a:moveTo>
                <a:lnTo>
                  <a:pt x="272741" y="374570"/>
                </a:lnTo>
                <a:lnTo>
                  <a:pt x="171569" y="475137"/>
                </a:lnTo>
                <a:lnTo>
                  <a:pt x="177819" y="481738"/>
                </a:lnTo>
                <a:lnTo>
                  <a:pt x="155163" y="510860"/>
                </a:lnTo>
                <a:lnTo>
                  <a:pt x="73522" y="562891"/>
                </a:lnTo>
                <a:lnTo>
                  <a:pt x="60241" y="550077"/>
                </a:lnTo>
                <a:lnTo>
                  <a:pt x="112585" y="468925"/>
                </a:lnTo>
                <a:lnTo>
                  <a:pt x="141882" y="446015"/>
                </a:lnTo>
                <a:lnTo>
                  <a:pt x="148522" y="452616"/>
                </a:lnTo>
                <a:close/>
                <a:moveTo>
                  <a:pt x="122234" y="15041"/>
                </a:moveTo>
                <a:cubicBezTo>
                  <a:pt x="154446" y="14694"/>
                  <a:pt x="186166" y="28223"/>
                  <a:pt x="210667" y="52502"/>
                </a:cubicBezTo>
                <a:cubicBezTo>
                  <a:pt x="242946" y="85264"/>
                  <a:pt x="256169" y="130897"/>
                  <a:pt x="242946" y="173410"/>
                </a:cubicBezTo>
                <a:lnTo>
                  <a:pt x="532291" y="463589"/>
                </a:lnTo>
                <a:cubicBezTo>
                  <a:pt x="555236" y="486211"/>
                  <a:pt x="555236" y="522093"/>
                  <a:pt x="532291" y="545105"/>
                </a:cubicBezTo>
                <a:cubicBezTo>
                  <a:pt x="522568" y="557976"/>
                  <a:pt x="506234" y="564606"/>
                  <a:pt x="493400" y="564606"/>
                </a:cubicBezTo>
                <a:cubicBezTo>
                  <a:pt x="477066" y="564606"/>
                  <a:pt x="460733" y="557976"/>
                  <a:pt x="451010" y="545105"/>
                </a:cubicBezTo>
                <a:cubicBezTo>
                  <a:pt x="451010" y="545105"/>
                  <a:pt x="451010" y="545105"/>
                  <a:pt x="161665" y="258046"/>
                </a:cubicBezTo>
                <a:cubicBezTo>
                  <a:pt x="119275" y="270917"/>
                  <a:pt x="70662" y="261556"/>
                  <a:pt x="34882" y="225674"/>
                </a:cubicBezTo>
                <a:cubicBezTo>
                  <a:pt x="2215" y="192911"/>
                  <a:pt x="-7508" y="147278"/>
                  <a:pt x="5715" y="104766"/>
                </a:cubicBezTo>
                <a:cubicBezTo>
                  <a:pt x="5715" y="104766"/>
                  <a:pt x="5715" y="104766"/>
                  <a:pt x="74162" y="176530"/>
                </a:cubicBezTo>
                <a:cubicBezTo>
                  <a:pt x="74162" y="176530"/>
                  <a:pt x="74162" y="176530"/>
                  <a:pt x="142220" y="157029"/>
                </a:cubicBezTo>
                <a:cubicBezTo>
                  <a:pt x="142220" y="157029"/>
                  <a:pt x="142220" y="157029"/>
                  <a:pt x="161665" y="88385"/>
                </a:cubicBezTo>
                <a:cubicBezTo>
                  <a:pt x="161665" y="88385"/>
                  <a:pt x="161665" y="88385"/>
                  <a:pt x="90107" y="20130"/>
                </a:cubicBezTo>
                <a:cubicBezTo>
                  <a:pt x="100704" y="16815"/>
                  <a:pt x="111497" y="15157"/>
                  <a:pt x="122234" y="15041"/>
                </a:cubicBezTo>
                <a:close/>
                <a:moveTo>
                  <a:pt x="531841" y="0"/>
                </a:moveTo>
                <a:cubicBezTo>
                  <a:pt x="531841" y="0"/>
                  <a:pt x="531841" y="0"/>
                  <a:pt x="622984" y="87684"/>
                </a:cubicBezTo>
                <a:cubicBezTo>
                  <a:pt x="622984" y="87684"/>
                  <a:pt x="622984" y="87684"/>
                  <a:pt x="463289" y="247465"/>
                </a:cubicBezTo>
                <a:cubicBezTo>
                  <a:pt x="450436" y="247465"/>
                  <a:pt x="434077" y="250582"/>
                  <a:pt x="424339" y="257207"/>
                </a:cubicBezTo>
                <a:lnTo>
                  <a:pt x="362409" y="198751"/>
                </a:lnTo>
                <a:cubicBezTo>
                  <a:pt x="372147" y="189009"/>
                  <a:pt x="375263" y="172641"/>
                  <a:pt x="375263" y="159391"/>
                </a:cubicBezTo>
                <a:cubicBezTo>
                  <a:pt x="375263" y="159391"/>
                  <a:pt x="375263" y="159391"/>
                  <a:pt x="53184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  <p:sp>
        <p:nvSpPr>
          <p:cNvPr id="90" name="iṩḻïḍê"/>
          <p:cNvSpPr/>
          <p:nvPr/>
        </p:nvSpPr>
        <p:spPr bwMode="auto">
          <a:xfrm>
            <a:off x="9299612" y="1191714"/>
            <a:ext cx="520442" cy="52044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</a:ln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  <p:sp>
        <p:nvSpPr>
          <p:cNvPr id="91" name="ïṣľïďè"/>
          <p:cNvSpPr/>
          <p:nvPr/>
        </p:nvSpPr>
        <p:spPr bwMode="auto">
          <a:xfrm>
            <a:off x="9428124" y="1361285"/>
            <a:ext cx="269371" cy="244128"/>
          </a:xfrm>
          <a:custGeom>
            <a:avLst/>
            <a:gdLst>
              <a:gd name="connsiteX0" fmla="*/ 496512 w 622984"/>
              <a:gd name="connsiteY0" fmla="*/ 492841 h 564606"/>
              <a:gd name="connsiteX1" fmla="*/ 473955 w 622984"/>
              <a:gd name="connsiteY1" fmla="*/ 515853 h 564606"/>
              <a:gd name="connsiteX2" fmla="*/ 496512 w 622984"/>
              <a:gd name="connsiteY2" fmla="*/ 535354 h 564606"/>
              <a:gd name="connsiteX3" fmla="*/ 519457 w 622984"/>
              <a:gd name="connsiteY3" fmla="*/ 515853 h 564606"/>
              <a:gd name="connsiteX4" fmla="*/ 496512 w 622984"/>
              <a:gd name="connsiteY4" fmla="*/ 492841 h 564606"/>
              <a:gd name="connsiteX5" fmla="*/ 249694 w 622984"/>
              <a:gd name="connsiteY5" fmla="*/ 352049 h 564606"/>
              <a:gd name="connsiteX6" fmla="*/ 272741 w 622984"/>
              <a:gd name="connsiteY6" fmla="*/ 374570 h 564606"/>
              <a:gd name="connsiteX7" fmla="*/ 171569 w 622984"/>
              <a:gd name="connsiteY7" fmla="*/ 475137 h 564606"/>
              <a:gd name="connsiteX8" fmla="*/ 177819 w 622984"/>
              <a:gd name="connsiteY8" fmla="*/ 481738 h 564606"/>
              <a:gd name="connsiteX9" fmla="*/ 155163 w 622984"/>
              <a:gd name="connsiteY9" fmla="*/ 510860 h 564606"/>
              <a:gd name="connsiteX10" fmla="*/ 73522 w 622984"/>
              <a:gd name="connsiteY10" fmla="*/ 562891 h 564606"/>
              <a:gd name="connsiteX11" fmla="*/ 60241 w 622984"/>
              <a:gd name="connsiteY11" fmla="*/ 550077 h 564606"/>
              <a:gd name="connsiteX12" fmla="*/ 112585 w 622984"/>
              <a:gd name="connsiteY12" fmla="*/ 468925 h 564606"/>
              <a:gd name="connsiteX13" fmla="*/ 141882 w 622984"/>
              <a:gd name="connsiteY13" fmla="*/ 446015 h 564606"/>
              <a:gd name="connsiteX14" fmla="*/ 148522 w 622984"/>
              <a:gd name="connsiteY14" fmla="*/ 452616 h 564606"/>
              <a:gd name="connsiteX15" fmla="*/ 122234 w 622984"/>
              <a:gd name="connsiteY15" fmla="*/ 15041 h 564606"/>
              <a:gd name="connsiteX16" fmla="*/ 210667 w 622984"/>
              <a:gd name="connsiteY16" fmla="*/ 52502 h 564606"/>
              <a:gd name="connsiteX17" fmla="*/ 242946 w 622984"/>
              <a:gd name="connsiteY17" fmla="*/ 173410 h 564606"/>
              <a:gd name="connsiteX18" fmla="*/ 532291 w 622984"/>
              <a:gd name="connsiteY18" fmla="*/ 463589 h 564606"/>
              <a:gd name="connsiteX19" fmla="*/ 532291 w 622984"/>
              <a:gd name="connsiteY19" fmla="*/ 545105 h 564606"/>
              <a:gd name="connsiteX20" fmla="*/ 493400 w 622984"/>
              <a:gd name="connsiteY20" fmla="*/ 564606 h 564606"/>
              <a:gd name="connsiteX21" fmla="*/ 451010 w 622984"/>
              <a:gd name="connsiteY21" fmla="*/ 545105 h 564606"/>
              <a:gd name="connsiteX22" fmla="*/ 161665 w 622984"/>
              <a:gd name="connsiteY22" fmla="*/ 258046 h 564606"/>
              <a:gd name="connsiteX23" fmla="*/ 34882 w 622984"/>
              <a:gd name="connsiteY23" fmla="*/ 225674 h 564606"/>
              <a:gd name="connsiteX24" fmla="*/ 5715 w 622984"/>
              <a:gd name="connsiteY24" fmla="*/ 104766 h 564606"/>
              <a:gd name="connsiteX25" fmla="*/ 74162 w 622984"/>
              <a:gd name="connsiteY25" fmla="*/ 176530 h 564606"/>
              <a:gd name="connsiteX26" fmla="*/ 142220 w 622984"/>
              <a:gd name="connsiteY26" fmla="*/ 157029 h 564606"/>
              <a:gd name="connsiteX27" fmla="*/ 161665 w 622984"/>
              <a:gd name="connsiteY27" fmla="*/ 88385 h 564606"/>
              <a:gd name="connsiteX28" fmla="*/ 90107 w 622984"/>
              <a:gd name="connsiteY28" fmla="*/ 20130 h 564606"/>
              <a:gd name="connsiteX29" fmla="*/ 122234 w 622984"/>
              <a:gd name="connsiteY29" fmla="*/ 15041 h 564606"/>
              <a:gd name="connsiteX30" fmla="*/ 531841 w 622984"/>
              <a:gd name="connsiteY30" fmla="*/ 0 h 564606"/>
              <a:gd name="connsiteX31" fmla="*/ 622984 w 622984"/>
              <a:gd name="connsiteY31" fmla="*/ 87684 h 564606"/>
              <a:gd name="connsiteX32" fmla="*/ 463289 w 622984"/>
              <a:gd name="connsiteY32" fmla="*/ 247465 h 564606"/>
              <a:gd name="connsiteX33" fmla="*/ 424339 w 622984"/>
              <a:gd name="connsiteY33" fmla="*/ 257207 h 564606"/>
              <a:gd name="connsiteX34" fmla="*/ 362409 w 622984"/>
              <a:gd name="connsiteY34" fmla="*/ 198751 h 564606"/>
              <a:gd name="connsiteX35" fmla="*/ 375263 w 622984"/>
              <a:gd name="connsiteY35" fmla="*/ 159391 h 564606"/>
              <a:gd name="connsiteX36" fmla="*/ 531841 w 622984"/>
              <a:gd name="connsiteY36" fmla="*/ 0 h 56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84" h="564606">
                <a:moveTo>
                  <a:pt x="496512" y="492841"/>
                </a:moveTo>
                <a:cubicBezTo>
                  <a:pt x="483678" y="492841"/>
                  <a:pt x="473955" y="502592"/>
                  <a:pt x="473955" y="515853"/>
                </a:cubicBezTo>
                <a:cubicBezTo>
                  <a:pt x="473955" y="525604"/>
                  <a:pt x="483678" y="535354"/>
                  <a:pt x="496512" y="535354"/>
                </a:cubicBezTo>
                <a:cubicBezTo>
                  <a:pt x="509734" y="535354"/>
                  <a:pt x="519457" y="525604"/>
                  <a:pt x="519457" y="515853"/>
                </a:cubicBezTo>
                <a:cubicBezTo>
                  <a:pt x="519457" y="502592"/>
                  <a:pt x="509734" y="492841"/>
                  <a:pt x="496512" y="492841"/>
                </a:cubicBezTo>
                <a:close/>
                <a:moveTo>
                  <a:pt x="249694" y="352049"/>
                </a:moveTo>
                <a:lnTo>
                  <a:pt x="272741" y="374570"/>
                </a:lnTo>
                <a:lnTo>
                  <a:pt x="171569" y="475137"/>
                </a:lnTo>
                <a:lnTo>
                  <a:pt x="177819" y="481738"/>
                </a:lnTo>
                <a:lnTo>
                  <a:pt x="155163" y="510860"/>
                </a:lnTo>
                <a:lnTo>
                  <a:pt x="73522" y="562891"/>
                </a:lnTo>
                <a:lnTo>
                  <a:pt x="60241" y="550077"/>
                </a:lnTo>
                <a:lnTo>
                  <a:pt x="112585" y="468925"/>
                </a:lnTo>
                <a:lnTo>
                  <a:pt x="141882" y="446015"/>
                </a:lnTo>
                <a:lnTo>
                  <a:pt x="148522" y="452616"/>
                </a:lnTo>
                <a:close/>
                <a:moveTo>
                  <a:pt x="122234" y="15041"/>
                </a:moveTo>
                <a:cubicBezTo>
                  <a:pt x="154446" y="14694"/>
                  <a:pt x="186166" y="28223"/>
                  <a:pt x="210667" y="52502"/>
                </a:cubicBezTo>
                <a:cubicBezTo>
                  <a:pt x="242946" y="85264"/>
                  <a:pt x="256169" y="130897"/>
                  <a:pt x="242946" y="173410"/>
                </a:cubicBezTo>
                <a:lnTo>
                  <a:pt x="532291" y="463589"/>
                </a:lnTo>
                <a:cubicBezTo>
                  <a:pt x="555236" y="486211"/>
                  <a:pt x="555236" y="522093"/>
                  <a:pt x="532291" y="545105"/>
                </a:cubicBezTo>
                <a:cubicBezTo>
                  <a:pt x="522568" y="557976"/>
                  <a:pt x="506234" y="564606"/>
                  <a:pt x="493400" y="564606"/>
                </a:cubicBezTo>
                <a:cubicBezTo>
                  <a:pt x="477066" y="564606"/>
                  <a:pt x="460733" y="557976"/>
                  <a:pt x="451010" y="545105"/>
                </a:cubicBezTo>
                <a:cubicBezTo>
                  <a:pt x="451010" y="545105"/>
                  <a:pt x="451010" y="545105"/>
                  <a:pt x="161665" y="258046"/>
                </a:cubicBezTo>
                <a:cubicBezTo>
                  <a:pt x="119275" y="270917"/>
                  <a:pt x="70662" y="261556"/>
                  <a:pt x="34882" y="225674"/>
                </a:cubicBezTo>
                <a:cubicBezTo>
                  <a:pt x="2215" y="192911"/>
                  <a:pt x="-7508" y="147278"/>
                  <a:pt x="5715" y="104766"/>
                </a:cubicBezTo>
                <a:cubicBezTo>
                  <a:pt x="5715" y="104766"/>
                  <a:pt x="5715" y="104766"/>
                  <a:pt x="74162" y="176530"/>
                </a:cubicBezTo>
                <a:cubicBezTo>
                  <a:pt x="74162" y="176530"/>
                  <a:pt x="74162" y="176530"/>
                  <a:pt x="142220" y="157029"/>
                </a:cubicBezTo>
                <a:cubicBezTo>
                  <a:pt x="142220" y="157029"/>
                  <a:pt x="142220" y="157029"/>
                  <a:pt x="161665" y="88385"/>
                </a:cubicBezTo>
                <a:cubicBezTo>
                  <a:pt x="161665" y="88385"/>
                  <a:pt x="161665" y="88385"/>
                  <a:pt x="90107" y="20130"/>
                </a:cubicBezTo>
                <a:cubicBezTo>
                  <a:pt x="100704" y="16815"/>
                  <a:pt x="111497" y="15157"/>
                  <a:pt x="122234" y="15041"/>
                </a:cubicBezTo>
                <a:close/>
                <a:moveTo>
                  <a:pt x="531841" y="0"/>
                </a:moveTo>
                <a:cubicBezTo>
                  <a:pt x="531841" y="0"/>
                  <a:pt x="531841" y="0"/>
                  <a:pt x="622984" y="87684"/>
                </a:cubicBezTo>
                <a:cubicBezTo>
                  <a:pt x="622984" y="87684"/>
                  <a:pt x="622984" y="87684"/>
                  <a:pt x="463289" y="247465"/>
                </a:cubicBezTo>
                <a:cubicBezTo>
                  <a:pt x="450436" y="247465"/>
                  <a:pt x="434077" y="250582"/>
                  <a:pt x="424339" y="257207"/>
                </a:cubicBezTo>
                <a:lnTo>
                  <a:pt x="362409" y="198751"/>
                </a:lnTo>
                <a:cubicBezTo>
                  <a:pt x="372147" y="189009"/>
                  <a:pt x="375263" y="172641"/>
                  <a:pt x="375263" y="159391"/>
                </a:cubicBezTo>
                <a:cubicBezTo>
                  <a:pt x="375263" y="159391"/>
                  <a:pt x="375263" y="159391"/>
                  <a:pt x="53184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  <p:sp>
        <p:nvSpPr>
          <p:cNvPr id="92" name="iṩḻïḍê"/>
          <p:cNvSpPr/>
          <p:nvPr/>
        </p:nvSpPr>
        <p:spPr bwMode="auto">
          <a:xfrm>
            <a:off x="9323829" y="5262725"/>
            <a:ext cx="520442" cy="52044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</a:ln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  <p:sp>
        <p:nvSpPr>
          <p:cNvPr id="93" name="ïṣľïďè"/>
          <p:cNvSpPr/>
          <p:nvPr/>
        </p:nvSpPr>
        <p:spPr bwMode="auto">
          <a:xfrm>
            <a:off x="9452341" y="5432296"/>
            <a:ext cx="269371" cy="244128"/>
          </a:xfrm>
          <a:custGeom>
            <a:avLst/>
            <a:gdLst>
              <a:gd name="connsiteX0" fmla="*/ 496512 w 622984"/>
              <a:gd name="connsiteY0" fmla="*/ 492841 h 564606"/>
              <a:gd name="connsiteX1" fmla="*/ 473955 w 622984"/>
              <a:gd name="connsiteY1" fmla="*/ 515853 h 564606"/>
              <a:gd name="connsiteX2" fmla="*/ 496512 w 622984"/>
              <a:gd name="connsiteY2" fmla="*/ 535354 h 564606"/>
              <a:gd name="connsiteX3" fmla="*/ 519457 w 622984"/>
              <a:gd name="connsiteY3" fmla="*/ 515853 h 564606"/>
              <a:gd name="connsiteX4" fmla="*/ 496512 w 622984"/>
              <a:gd name="connsiteY4" fmla="*/ 492841 h 564606"/>
              <a:gd name="connsiteX5" fmla="*/ 249694 w 622984"/>
              <a:gd name="connsiteY5" fmla="*/ 352049 h 564606"/>
              <a:gd name="connsiteX6" fmla="*/ 272741 w 622984"/>
              <a:gd name="connsiteY6" fmla="*/ 374570 h 564606"/>
              <a:gd name="connsiteX7" fmla="*/ 171569 w 622984"/>
              <a:gd name="connsiteY7" fmla="*/ 475137 h 564606"/>
              <a:gd name="connsiteX8" fmla="*/ 177819 w 622984"/>
              <a:gd name="connsiteY8" fmla="*/ 481738 h 564606"/>
              <a:gd name="connsiteX9" fmla="*/ 155163 w 622984"/>
              <a:gd name="connsiteY9" fmla="*/ 510860 h 564606"/>
              <a:gd name="connsiteX10" fmla="*/ 73522 w 622984"/>
              <a:gd name="connsiteY10" fmla="*/ 562891 h 564606"/>
              <a:gd name="connsiteX11" fmla="*/ 60241 w 622984"/>
              <a:gd name="connsiteY11" fmla="*/ 550077 h 564606"/>
              <a:gd name="connsiteX12" fmla="*/ 112585 w 622984"/>
              <a:gd name="connsiteY12" fmla="*/ 468925 h 564606"/>
              <a:gd name="connsiteX13" fmla="*/ 141882 w 622984"/>
              <a:gd name="connsiteY13" fmla="*/ 446015 h 564606"/>
              <a:gd name="connsiteX14" fmla="*/ 148522 w 622984"/>
              <a:gd name="connsiteY14" fmla="*/ 452616 h 564606"/>
              <a:gd name="connsiteX15" fmla="*/ 122234 w 622984"/>
              <a:gd name="connsiteY15" fmla="*/ 15041 h 564606"/>
              <a:gd name="connsiteX16" fmla="*/ 210667 w 622984"/>
              <a:gd name="connsiteY16" fmla="*/ 52502 h 564606"/>
              <a:gd name="connsiteX17" fmla="*/ 242946 w 622984"/>
              <a:gd name="connsiteY17" fmla="*/ 173410 h 564606"/>
              <a:gd name="connsiteX18" fmla="*/ 532291 w 622984"/>
              <a:gd name="connsiteY18" fmla="*/ 463589 h 564606"/>
              <a:gd name="connsiteX19" fmla="*/ 532291 w 622984"/>
              <a:gd name="connsiteY19" fmla="*/ 545105 h 564606"/>
              <a:gd name="connsiteX20" fmla="*/ 493400 w 622984"/>
              <a:gd name="connsiteY20" fmla="*/ 564606 h 564606"/>
              <a:gd name="connsiteX21" fmla="*/ 451010 w 622984"/>
              <a:gd name="connsiteY21" fmla="*/ 545105 h 564606"/>
              <a:gd name="connsiteX22" fmla="*/ 161665 w 622984"/>
              <a:gd name="connsiteY22" fmla="*/ 258046 h 564606"/>
              <a:gd name="connsiteX23" fmla="*/ 34882 w 622984"/>
              <a:gd name="connsiteY23" fmla="*/ 225674 h 564606"/>
              <a:gd name="connsiteX24" fmla="*/ 5715 w 622984"/>
              <a:gd name="connsiteY24" fmla="*/ 104766 h 564606"/>
              <a:gd name="connsiteX25" fmla="*/ 74162 w 622984"/>
              <a:gd name="connsiteY25" fmla="*/ 176530 h 564606"/>
              <a:gd name="connsiteX26" fmla="*/ 142220 w 622984"/>
              <a:gd name="connsiteY26" fmla="*/ 157029 h 564606"/>
              <a:gd name="connsiteX27" fmla="*/ 161665 w 622984"/>
              <a:gd name="connsiteY27" fmla="*/ 88385 h 564606"/>
              <a:gd name="connsiteX28" fmla="*/ 90107 w 622984"/>
              <a:gd name="connsiteY28" fmla="*/ 20130 h 564606"/>
              <a:gd name="connsiteX29" fmla="*/ 122234 w 622984"/>
              <a:gd name="connsiteY29" fmla="*/ 15041 h 564606"/>
              <a:gd name="connsiteX30" fmla="*/ 531841 w 622984"/>
              <a:gd name="connsiteY30" fmla="*/ 0 h 564606"/>
              <a:gd name="connsiteX31" fmla="*/ 622984 w 622984"/>
              <a:gd name="connsiteY31" fmla="*/ 87684 h 564606"/>
              <a:gd name="connsiteX32" fmla="*/ 463289 w 622984"/>
              <a:gd name="connsiteY32" fmla="*/ 247465 h 564606"/>
              <a:gd name="connsiteX33" fmla="*/ 424339 w 622984"/>
              <a:gd name="connsiteY33" fmla="*/ 257207 h 564606"/>
              <a:gd name="connsiteX34" fmla="*/ 362409 w 622984"/>
              <a:gd name="connsiteY34" fmla="*/ 198751 h 564606"/>
              <a:gd name="connsiteX35" fmla="*/ 375263 w 622984"/>
              <a:gd name="connsiteY35" fmla="*/ 159391 h 564606"/>
              <a:gd name="connsiteX36" fmla="*/ 531841 w 622984"/>
              <a:gd name="connsiteY36" fmla="*/ 0 h 56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84" h="564606">
                <a:moveTo>
                  <a:pt x="496512" y="492841"/>
                </a:moveTo>
                <a:cubicBezTo>
                  <a:pt x="483678" y="492841"/>
                  <a:pt x="473955" y="502592"/>
                  <a:pt x="473955" y="515853"/>
                </a:cubicBezTo>
                <a:cubicBezTo>
                  <a:pt x="473955" y="525604"/>
                  <a:pt x="483678" y="535354"/>
                  <a:pt x="496512" y="535354"/>
                </a:cubicBezTo>
                <a:cubicBezTo>
                  <a:pt x="509734" y="535354"/>
                  <a:pt x="519457" y="525604"/>
                  <a:pt x="519457" y="515853"/>
                </a:cubicBezTo>
                <a:cubicBezTo>
                  <a:pt x="519457" y="502592"/>
                  <a:pt x="509734" y="492841"/>
                  <a:pt x="496512" y="492841"/>
                </a:cubicBezTo>
                <a:close/>
                <a:moveTo>
                  <a:pt x="249694" y="352049"/>
                </a:moveTo>
                <a:lnTo>
                  <a:pt x="272741" y="374570"/>
                </a:lnTo>
                <a:lnTo>
                  <a:pt x="171569" y="475137"/>
                </a:lnTo>
                <a:lnTo>
                  <a:pt x="177819" y="481738"/>
                </a:lnTo>
                <a:lnTo>
                  <a:pt x="155163" y="510860"/>
                </a:lnTo>
                <a:lnTo>
                  <a:pt x="73522" y="562891"/>
                </a:lnTo>
                <a:lnTo>
                  <a:pt x="60241" y="550077"/>
                </a:lnTo>
                <a:lnTo>
                  <a:pt x="112585" y="468925"/>
                </a:lnTo>
                <a:lnTo>
                  <a:pt x="141882" y="446015"/>
                </a:lnTo>
                <a:lnTo>
                  <a:pt x="148522" y="452616"/>
                </a:lnTo>
                <a:close/>
                <a:moveTo>
                  <a:pt x="122234" y="15041"/>
                </a:moveTo>
                <a:cubicBezTo>
                  <a:pt x="154446" y="14694"/>
                  <a:pt x="186166" y="28223"/>
                  <a:pt x="210667" y="52502"/>
                </a:cubicBezTo>
                <a:cubicBezTo>
                  <a:pt x="242946" y="85264"/>
                  <a:pt x="256169" y="130897"/>
                  <a:pt x="242946" y="173410"/>
                </a:cubicBezTo>
                <a:lnTo>
                  <a:pt x="532291" y="463589"/>
                </a:lnTo>
                <a:cubicBezTo>
                  <a:pt x="555236" y="486211"/>
                  <a:pt x="555236" y="522093"/>
                  <a:pt x="532291" y="545105"/>
                </a:cubicBezTo>
                <a:cubicBezTo>
                  <a:pt x="522568" y="557976"/>
                  <a:pt x="506234" y="564606"/>
                  <a:pt x="493400" y="564606"/>
                </a:cubicBezTo>
                <a:cubicBezTo>
                  <a:pt x="477066" y="564606"/>
                  <a:pt x="460733" y="557976"/>
                  <a:pt x="451010" y="545105"/>
                </a:cubicBezTo>
                <a:cubicBezTo>
                  <a:pt x="451010" y="545105"/>
                  <a:pt x="451010" y="545105"/>
                  <a:pt x="161665" y="258046"/>
                </a:cubicBezTo>
                <a:cubicBezTo>
                  <a:pt x="119275" y="270917"/>
                  <a:pt x="70662" y="261556"/>
                  <a:pt x="34882" y="225674"/>
                </a:cubicBezTo>
                <a:cubicBezTo>
                  <a:pt x="2215" y="192911"/>
                  <a:pt x="-7508" y="147278"/>
                  <a:pt x="5715" y="104766"/>
                </a:cubicBezTo>
                <a:cubicBezTo>
                  <a:pt x="5715" y="104766"/>
                  <a:pt x="5715" y="104766"/>
                  <a:pt x="74162" y="176530"/>
                </a:cubicBezTo>
                <a:cubicBezTo>
                  <a:pt x="74162" y="176530"/>
                  <a:pt x="74162" y="176530"/>
                  <a:pt x="142220" y="157029"/>
                </a:cubicBezTo>
                <a:cubicBezTo>
                  <a:pt x="142220" y="157029"/>
                  <a:pt x="142220" y="157029"/>
                  <a:pt x="161665" y="88385"/>
                </a:cubicBezTo>
                <a:cubicBezTo>
                  <a:pt x="161665" y="88385"/>
                  <a:pt x="161665" y="88385"/>
                  <a:pt x="90107" y="20130"/>
                </a:cubicBezTo>
                <a:cubicBezTo>
                  <a:pt x="100704" y="16815"/>
                  <a:pt x="111497" y="15157"/>
                  <a:pt x="122234" y="15041"/>
                </a:cubicBezTo>
                <a:close/>
                <a:moveTo>
                  <a:pt x="531841" y="0"/>
                </a:moveTo>
                <a:cubicBezTo>
                  <a:pt x="531841" y="0"/>
                  <a:pt x="531841" y="0"/>
                  <a:pt x="622984" y="87684"/>
                </a:cubicBezTo>
                <a:cubicBezTo>
                  <a:pt x="622984" y="87684"/>
                  <a:pt x="622984" y="87684"/>
                  <a:pt x="463289" y="247465"/>
                </a:cubicBezTo>
                <a:cubicBezTo>
                  <a:pt x="450436" y="247465"/>
                  <a:pt x="434077" y="250582"/>
                  <a:pt x="424339" y="257207"/>
                </a:cubicBezTo>
                <a:lnTo>
                  <a:pt x="362409" y="198751"/>
                </a:lnTo>
                <a:cubicBezTo>
                  <a:pt x="372147" y="189009"/>
                  <a:pt x="375263" y="172641"/>
                  <a:pt x="375263" y="159391"/>
                </a:cubicBezTo>
                <a:cubicBezTo>
                  <a:pt x="375263" y="159391"/>
                  <a:pt x="375263" y="159391"/>
                  <a:pt x="53184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  <p:sp>
        <p:nvSpPr>
          <p:cNvPr id="83" name="iṩḻïḍê"/>
          <p:cNvSpPr/>
          <p:nvPr/>
        </p:nvSpPr>
        <p:spPr bwMode="auto">
          <a:xfrm>
            <a:off x="3313945" y="1203600"/>
            <a:ext cx="520442" cy="52044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</a:ln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  <p:sp>
        <p:nvSpPr>
          <p:cNvPr id="82" name="ïṣľïďè"/>
          <p:cNvSpPr/>
          <p:nvPr/>
        </p:nvSpPr>
        <p:spPr bwMode="auto">
          <a:xfrm>
            <a:off x="3442457" y="1373171"/>
            <a:ext cx="269371" cy="244128"/>
          </a:xfrm>
          <a:custGeom>
            <a:avLst/>
            <a:gdLst>
              <a:gd name="connsiteX0" fmla="*/ 496512 w 622984"/>
              <a:gd name="connsiteY0" fmla="*/ 492841 h 564606"/>
              <a:gd name="connsiteX1" fmla="*/ 473955 w 622984"/>
              <a:gd name="connsiteY1" fmla="*/ 515853 h 564606"/>
              <a:gd name="connsiteX2" fmla="*/ 496512 w 622984"/>
              <a:gd name="connsiteY2" fmla="*/ 535354 h 564606"/>
              <a:gd name="connsiteX3" fmla="*/ 519457 w 622984"/>
              <a:gd name="connsiteY3" fmla="*/ 515853 h 564606"/>
              <a:gd name="connsiteX4" fmla="*/ 496512 w 622984"/>
              <a:gd name="connsiteY4" fmla="*/ 492841 h 564606"/>
              <a:gd name="connsiteX5" fmla="*/ 249694 w 622984"/>
              <a:gd name="connsiteY5" fmla="*/ 352049 h 564606"/>
              <a:gd name="connsiteX6" fmla="*/ 272741 w 622984"/>
              <a:gd name="connsiteY6" fmla="*/ 374570 h 564606"/>
              <a:gd name="connsiteX7" fmla="*/ 171569 w 622984"/>
              <a:gd name="connsiteY7" fmla="*/ 475137 h 564606"/>
              <a:gd name="connsiteX8" fmla="*/ 177819 w 622984"/>
              <a:gd name="connsiteY8" fmla="*/ 481738 h 564606"/>
              <a:gd name="connsiteX9" fmla="*/ 155163 w 622984"/>
              <a:gd name="connsiteY9" fmla="*/ 510860 h 564606"/>
              <a:gd name="connsiteX10" fmla="*/ 73522 w 622984"/>
              <a:gd name="connsiteY10" fmla="*/ 562891 h 564606"/>
              <a:gd name="connsiteX11" fmla="*/ 60241 w 622984"/>
              <a:gd name="connsiteY11" fmla="*/ 550077 h 564606"/>
              <a:gd name="connsiteX12" fmla="*/ 112585 w 622984"/>
              <a:gd name="connsiteY12" fmla="*/ 468925 h 564606"/>
              <a:gd name="connsiteX13" fmla="*/ 141882 w 622984"/>
              <a:gd name="connsiteY13" fmla="*/ 446015 h 564606"/>
              <a:gd name="connsiteX14" fmla="*/ 148522 w 622984"/>
              <a:gd name="connsiteY14" fmla="*/ 452616 h 564606"/>
              <a:gd name="connsiteX15" fmla="*/ 122234 w 622984"/>
              <a:gd name="connsiteY15" fmla="*/ 15041 h 564606"/>
              <a:gd name="connsiteX16" fmla="*/ 210667 w 622984"/>
              <a:gd name="connsiteY16" fmla="*/ 52502 h 564606"/>
              <a:gd name="connsiteX17" fmla="*/ 242946 w 622984"/>
              <a:gd name="connsiteY17" fmla="*/ 173410 h 564606"/>
              <a:gd name="connsiteX18" fmla="*/ 532291 w 622984"/>
              <a:gd name="connsiteY18" fmla="*/ 463589 h 564606"/>
              <a:gd name="connsiteX19" fmla="*/ 532291 w 622984"/>
              <a:gd name="connsiteY19" fmla="*/ 545105 h 564606"/>
              <a:gd name="connsiteX20" fmla="*/ 493400 w 622984"/>
              <a:gd name="connsiteY20" fmla="*/ 564606 h 564606"/>
              <a:gd name="connsiteX21" fmla="*/ 451010 w 622984"/>
              <a:gd name="connsiteY21" fmla="*/ 545105 h 564606"/>
              <a:gd name="connsiteX22" fmla="*/ 161665 w 622984"/>
              <a:gd name="connsiteY22" fmla="*/ 258046 h 564606"/>
              <a:gd name="connsiteX23" fmla="*/ 34882 w 622984"/>
              <a:gd name="connsiteY23" fmla="*/ 225674 h 564606"/>
              <a:gd name="connsiteX24" fmla="*/ 5715 w 622984"/>
              <a:gd name="connsiteY24" fmla="*/ 104766 h 564606"/>
              <a:gd name="connsiteX25" fmla="*/ 74162 w 622984"/>
              <a:gd name="connsiteY25" fmla="*/ 176530 h 564606"/>
              <a:gd name="connsiteX26" fmla="*/ 142220 w 622984"/>
              <a:gd name="connsiteY26" fmla="*/ 157029 h 564606"/>
              <a:gd name="connsiteX27" fmla="*/ 161665 w 622984"/>
              <a:gd name="connsiteY27" fmla="*/ 88385 h 564606"/>
              <a:gd name="connsiteX28" fmla="*/ 90107 w 622984"/>
              <a:gd name="connsiteY28" fmla="*/ 20130 h 564606"/>
              <a:gd name="connsiteX29" fmla="*/ 122234 w 622984"/>
              <a:gd name="connsiteY29" fmla="*/ 15041 h 564606"/>
              <a:gd name="connsiteX30" fmla="*/ 531841 w 622984"/>
              <a:gd name="connsiteY30" fmla="*/ 0 h 564606"/>
              <a:gd name="connsiteX31" fmla="*/ 622984 w 622984"/>
              <a:gd name="connsiteY31" fmla="*/ 87684 h 564606"/>
              <a:gd name="connsiteX32" fmla="*/ 463289 w 622984"/>
              <a:gd name="connsiteY32" fmla="*/ 247465 h 564606"/>
              <a:gd name="connsiteX33" fmla="*/ 424339 w 622984"/>
              <a:gd name="connsiteY33" fmla="*/ 257207 h 564606"/>
              <a:gd name="connsiteX34" fmla="*/ 362409 w 622984"/>
              <a:gd name="connsiteY34" fmla="*/ 198751 h 564606"/>
              <a:gd name="connsiteX35" fmla="*/ 375263 w 622984"/>
              <a:gd name="connsiteY35" fmla="*/ 159391 h 564606"/>
              <a:gd name="connsiteX36" fmla="*/ 531841 w 622984"/>
              <a:gd name="connsiteY36" fmla="*/ 0 h 56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84" h="564606">
                <a:moveTo>
                  <a:pt x="496512" y="492841"/>
                </a:moveTo>
                <a:cubicBezTo>
                  <a:pt x="483678" y="492841"/>
                  <a:pt x="473955" y="502592"/>
                  <a:pt x="473955" y="515853"/>
                </a:cubicBezTo>
                <a:cubicBezTo>
                  <a:pt x="473955" y="525604"/>
                  <a:pt x="483678" y="535354"/>
                  <a:pt x="496512" y="535354"/>
                </a:cubicBezTo>
                <a:cubicBezTo>
                  <a:pt x="509734" y="535354"/>
                  <a:pt x="519457" y="525604"/>
                  <a:pt x="519457" y="515853"/>
                </a:cubicBezTo>
                <a:cubicBezTo>
                  <a:pt x="519457" y="502592"/>
                  <a:pt x="509734" y="492841"/>
                  <a:pt x="496512" y="492841"/>
                </a:cubicBezTo>
                <a:close/>
                <a:moveTo>
                  <a:pt x="249694" y="352049"/>
                </a:moveTo>
                <a:lnTo>
                  <a:pt x="272741" y="374570"/>
                </a:lnTo>
                <a:lnTo>
                  <a:pt x="171569" y="475137"/>
                </a:lnTo>
                <a:lnTo>
                  <a:pt x="177819" y="481738"/>
                </a:lnTo>
                <a:lnTo>
                  <a:pt x="155163" y="510860"/>
                </a:lnTo>
                <a:lnTo>
                  <a:pt x="73522" y="562891"/>
                </a:lnTo>
                <a:lnTo>
                  <a:pt x="60241" y="550077"/>
                </a:lnTo>
                <a:lnTo>
                  <a:pt x="112585" y="468925"/>
                </a:lnTo>
                <a:lnTo>
                  <a:pt x="141882" y="446015"/>
                </a:lnTo>
                <a:lnTo>
                  <a:pt x="148522" y="452616"/>
                </a:lnTo>
                <a:close/>
                <a:moveTo>
                  <a:pt x="122234" y="15041"/>
                </a:moveTo>
                <a:cubicBezTo>
                  <a:pt x="154446" y="14694"/>
                  <a:pt x="186166" y="28223"/>
                  <a:pt x="210667" y="52502"/>
                </a:cubicBezTo>
                <a:cubicBezTo>
                  <a:pt x="242946" y="85264"/>
                  <a:pt x="256169" y="130897"/>
                  <a:pt x="242946" y="173410"/>
                </a:cubicBezTo>
                <a:lnTo>
                  <a:pt x="532291" y="463589"/>
                </a:lnTo>
                <a:cubicBezTo>
                  <a:pt x="555236" y="486211"/>
                  <a:pt x="555236" y="522093"/>
                  <a:pt x="532291" y="545105"/>
                </a:cubicBezTo>
                <a:cubicBezTo>
                  <a:pt x="522568" y="557976"/>
                  <a:pt x="506234" y="564606"/>
                  <a:pt x="493400" y="564606"/>
                </a:cubicBezTo>
                <a:cubicBezTo>
                  <a:pt x="477066" y="564606"/>
                  <a:pt x="460733" y="557976"/>
                  <a:pt x="451010" y="545105"/>
                </a:cubicBezTo>
                <a:cubicBezTo>
                  <a:pt x="451010" y="545105"/>
                  <a:pt x="451010" y="545105"/>
                  <a:pt x="161665" y="258046"/>
                </a:cubicBezTo>
                <a:cubicBezTo>
                  <a:pt x="119275" y="270917"/>
                  <a:pt x="70662" y="261556"/>
                  <a:pt x="34882" y="225674"/>
                </a:cubicBezTo>
                <a:cubicBezTo>
                  <a:pt x="2215" y="192911"/>
                  <a:pt x="-7508" y="147278"/>
                  <a:pt x="5715" y="104766"/>
                </a:cubicBezTo>
                <a:cubicBezTo>
                  <a:pt x="5715" y="104766"/>
                  <a:pt x="5715" y="104766"/>
                  <a:pt x="74162" y="176530"/>
                </a:cubicBezTo>
                <a:cubicBezTo>
                  <a:pt x="74162" y="176530"/>
                  <a:pt x="74162" y="176530"/>
                  <a:pt x="142220" y="157029"/>
                </a:cubicBezTo>
                <a:cubicBezTo>
                  <a:pt x="142220" y="157029"/>
                  <a:pt x="142220" y="157029"/>
                  <a:pt x="161665" y="88385"/>
                </a:cubicBezTo>
                <a:cubicBezTo>
                  <a:pt x="161665" y="88385"/>
                  <a:pt x="161665" y="88385"/>
                  <a:pt x="90107" y="20130"/>
                </a:cubicBezTo>
                <a:cubicBezTo>
                  <a:pt x="100704" y="16815"/>
                  <a:pt x="111497" y="15157"/>
                  <a:pt x="122234" y="15041"/>
                </a:cubicBezTo>
                <a:close/>
                <a:moveTo>
                  <a:pt x="531841" y="0"/>
                </a:moveTo>
                <a:cubicBezTo>
                  <a:pt x="531841" y="0"/>
                  <a:pt x="531841" y="0"/>
                  <a:pt x="622984" y="87684"/>
                </a:cubicBezTo>
                <a:cubicBezTo>
                  <a:pt x="622984" y="87684"/>
                  <a:pt x="622984" y="87684"/>
                  <a:pt x="463289" y="247465"/>
                </a:cubicBezTo>
                <a:cubicBezTo>
                  <a:pt x="450436" y="247465"/>
                  <a:pt x="434077" y="250582"/>
                  <a:pt x="424339" y="257207"/>
                </a:cubicBezTo>
                <a:lnTo>
                  <a:pt x="362409" y="198751"/>
                </a:lnTo>
                <a:cubicBezTo>
                  <a:pt x="372147" y="189009"/>
                  <a:pt x="375263" y="172641"/>
                  <a:pt x="375263" y="159391"/>
                </a:cubicBezTo>
                <a:cubicBezTo>
                  <a:pt x="375263" y="159391"/>
                  <a:pt x="375263" y="159391"/>
                  <a:pt x="53184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ea typeface="阿里巴巴普惠体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83" grpId="0" animBg="1"/>
      <p:bldP spid="8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634_3*i*1"/>
  <p:tag name="KSO_WM_TEMPLATE_CATEGORY" val="diagram"/>
  <p:tag name="KSO_WM_TEMPLATE_INDEX" val="634"/>
  <p:tag name="KSO_WM_UNIT_INDEX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634_3*i*8"/>
  <p:tag name="KSO_WM_TEMPLATE_CATEGORY" val="diagram"/>
  <p:tag name="KSO_WM_TEMPLATE_INDEX" val="634"/>
  <p:tag name="KSO_WM_UNIT_INDEX" val="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634_3*i*15"/>
  <p:tag name="KSO_WM_TEMPLATE_CATEGORY" val="diagram"/>
  <p:tag name="KSO_WM_TEMPLATE_INDEX" val="634"/>
  <p:tag name="KSO_WM_UNIT_INDEX" val="1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634_3*i*22"/>
  <p:tag name="KSO_WM_TEMPLATE_CATEGORY" val="diagram"/>
  <p:tag name="KSO_WM_TEMPLATE_INDEX" val="634"/>
  <p:tag name="KSO_WM_UNIT_INDEX" val="2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h_a"/>
  <p:tag name="KSO_WM_UNIT_INDEX" val="1_4_1"/>
  <p:tag name="KSO_WM_UNIT_ID" val="diagram634_3*l_h_a*1_4_1"/>
  <p:tag name="KSO_WM_UNIT_CLEAR" val="1"/>
  <p:tag name="KSO_WM_UNIT_LAYERLEVEL" val="1_1_1"/>
  <p:tag name="KSO_WM_UNIT_VALUE" val="33"/>
  <p:tag name="KSO_WM_UNIT_HIGHLIGHT" val="0"/>
  <p:tag name="KSO_WM_UNIT_COMPATIBLE" val="0"/>
  <p:tag name="KSO_WM_UNIT_PRESET_TEXT_INDEX" val="3"/>
  <p:tag name="KSO_WM_DIAGRAM_GROUP_CODE" val="l1-1"/>
  <p:tag name="KSO_WM_UNIT_PRESET_TEXT_LEN" val="17"/>
  <p:tag name="KSO_WM_UNIT_FILL_FORE_SCHEMECOLOR_INDEX" val="8"/>
  <p:tag name="KSO_WM_UNIT_FILL_TYPE" val="1"/>
  <p:tag name="KSO_WM_UNIT_TEXT_FILL_FORE_SCHEMECOLOR_INDEX" val="2"/>
  <p:tag name="KSO_WM_UNIT_TEXT_FILL_TYPE" val="1"/>
  <p:tag name="KSO_WM_UNIT_DIAGRAM_SCHEMECOLOR_ID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i"/>
  <p:tag name="KSO_WM_UNIT_INDEX" val="1_4"/>
  <p:tag name="KSO_WM_UNIT_ID" val="diagram634_3*l_i*1_4"/>
  <p:tag name="KSO_WM_UNIT_CLEAR" val="1"/>
  <p:tag name="KSO_WM_UNIT_LAYERLEVEL" val="1_1"/>
  <p:tag name="KSO_WM_DIAGRAM_GROUP_CODE" val="l1-1"/>
  <p:tag name="KSO_WM_UNIT_TEXT_FILL_FORE_SCHEMECOLOR_INDEX" val="8"/>
  <p:tag name="KSO_WM_UNIT_TEXT_FILL_TYPE" val="1"/>
  <p:tag name="KSO_WM_UNIT_DIAGRAM_SCHEMECOLOR_ID" val="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h_f"/>
  <p:tag name="KSO_WM_UNIT_INDEX" val="1_4_1"/>
  <p:tag name="KSO_WM_UNIT_ID" val="diagram634_3*l_h_f*1_4_1"/>
  <p:tag name="KSO_WM_UNIT_CLEAR" val="1"/>
  <p:tag name="KSO_WM_UNIT_LAYERLEVEL" val="1_1_1"/>
  <p:tag name="KSO_WM_UNIT_VALUE" val="34"/>
  <p:tag name="KSO_WM_UNIT_HIGHLIGHT" val="0"/>
  <p:tag name="KSO_WM_UNIT_COMPATIBLE" val="0"/>
  <p:tag name="KSO_WM_UNIT_PRESET_TEXT_INDEX" val="4"/>
  <p:tag name="KSO_WM_DIAGRAM_GROUP_CODE" val="l1-1"/>
  <p:tag name="KSO_WM_UNIT_PRESET_TEXT_LEN" val="57"/>
  <p:tag name="KSO_WM_UNIT_TEXT_FILL_FORE_SCHEMECOLOR_INDEX" val="13"/>
  <p:tag name="KSO_WM_UNIT_TEXT_FILL_TYPE" val="1"/>
  <p:tag name="KSO_WM_UNIT_DIAGRAM_SCHEMECOLOR_ID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h_a"/>
  <p:tag name="KSO_WM_UNIT_INDEX" val="1_3_1"/>
  <p:tag name="KSO_WM_UNIT_ID" val="diagram634_3*l_h_a*1_3_1"/>
  <p:tag name="KSO_WM_UNIT_CLEAR" val="1"/>
  <p:tag name="KSO_WM_UNIT_LAYERLEVEL" val="1_1_1"/>
  <p:tag name="KSO_WM_UNIT_VALUE" val="33"/>
  <p:tag name="KSO_WM_UNIT_HIGHLIGHT" val="0"/>
  <p:tag name="KSO_WM_UNIT_COMPATIBLE" val="0"/>
  <p:tag name="KSO_WM_UNIT_PRESET_TEXT_INDEX" val="3"/>
  <p:tag name="KSO_WM_DIAGRAM_GROUP_CODE" val="l1-1"/>
  <p:tag name="KSO_WM_UNIT_PRESET_TEXT_LEN" val="17"/>
  <p:tag name="KSO_WM_UNIT_FILL_FORE_SCHEMECOLOR_INDEX" val="7"/>
  <p:tag name="KSO_WM_UNIT_FILL_TYPE" val="1"/>
  <p:tag name="KSO_WM_UNIT_TEXT_FILL_FORE_SCHEMECOLOR_INDEX" val="2"/>
  <p:tag name="KSO_WM_UNIT_TEXT_FILL_TYPE" val="1"/>
  <p:tag name="KSO_WM_UNIT_DIAGRAM_SCHEMECOLOR_ID" val="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i"/>
  <p:tag name="KSO_WM_UNIT_INDEX" val="1_3"/>
  <p:tag name="KSO_WM_UNIT_ID" val="diagram634_3*l_i*1_3"/>
  <p:tag name="KSO_WM_UNIT_CLEAR" val="1"/>
  <p:tag name="KSO_WM_UNIT_LAYERLEVEL" val="1_1"/>
  <p:tag name="KSO_WM_DIAGRAM_GROUP_CODE" val="l1-1"/>
  <p:tag name="KSO_WM_UNIT_TEXT_FILL_FORE_SCHEMECOLOR_INDEX" val="7"/>
  <p:tag name="KSO_WM_UNIT_TEXT_FILL_TYPE" val="1"/>
  <p:tag name="KSO_WM_UNIT_DIAGRAM_SCHEMECOLOR_ID" val="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h_f"/>
  <p:tag name="KSO_WM_UNIT_INDEX" val="1_3_1"/>
  <p:tag name="KSO_WM_UNIT_ID" val="diagram634_3*l_h_f*1_3_1"/>
  <p:tag name="KSO_WM_UNIT_CLEAR" val="1"/>
  <p:tag name="KSO_WM_UNIT_LAYERLEVEL" val="1_1_1"/>
  <p:tag name="KSO_WM_UNIT_VALUE" val="34"/>
  <p:tag name="KSO_WM_UNIT_HIGHLIGHT" val="0"/>
  <p:tag name="KSO_WM_UNIT_COMPATIBLE" val="0"/>
  <p:tag name="KSO_WM_UNIT_PRESET_TEXT_INDEX" val="4"/>
  <p:tag name="KSO_WM_DIAGRAM_GROUP_CODE" val="l1-1"/>
  <p:tag name="KSO_WM_UNIT_PRESET_TEXT_LEN" val="57"/>
  <p:tag name="KSO_WM_UNIT_TEXT_FILL_FORE_SCHEMECOLOR_INDEX" val="13"/>
  <p:tag name="KSO_WM_UNIT_TEXT_FILL_TYPE" val="1"/>
  <p:tag name="KSO_WM_UNIT_DIAGRAM_SCHEMECOLOR_ID" val="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h_a"/>
  <p:tag name="KSO_WM_UNIT_INDEX" val="1_2_1"/>
  <p:tag name="KSO_WM_UNIT_ID" val="diagram634_3*l_h_a*1_2_1"/>
  <p:tag name="KSO_WM_UNIT_CLEAR" val="1"/>
  <p:tag name="KSO_WM_UNIT_LAYERLEVEL" val="1_1_1"/>
  <p:tag name="KSO_WM_UNIT_VALUE" val="33"/>
  <p:tag name="KSO_WM_UNIT_HIGHLIGHT" val="0"/>
  <p:tag name="KSO_WM_UNIT_COMPATIBLE" val="0"/>
  <p:tag name="KSO_WM_UNIT_PRESET_TEXT_INDEX" val="3"/>
  <p:tag name="KSO_WM_DIAGRAM_GROUP_CODE" val="l1-1"/>
  <p:tag name="KSO_WM_UNIT_PRESET_TEXT_LEN" val="17"/>
  <p:tag name="KSO_WM_UNIT_FILL_FORE_SCHEMECOLOR_INDEX" val="6"/>
  <p:tag name="KSO_WM_UNIT_FILL_TYPE" val="1"/>
  <p:tag name="KSO_WM_UNIT_TEXT_FILL_FORE_SCHEMECOLOR_INDEX" val="2"/>
  <p:tag name="KSO_WM_UNIT_TEXT_FILL_TYPE" val="1"/>
  <p:tag name="KSO_WM_UNIT_DIAGRAM_SCHEMECOLOR_ID" val="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i"/>
  <p:tag name="KSO_WM_UNIT_INDEX" val="1_2"/>
  <p:tag name="KSO_WM_UNIT_ID" val="diagram634_3*l_i*1_2"/>
  <p:tag name="KSO_WM_UNIT_CLEAR" val="1"/>
  <p:tag name="KSO_WM_UNIT_LAYERLEVEL" val="1_1"/>
  <p:tag name="KSO_WM_DIAGRAM_GROUP_CODE" val="l1-1"/>
  <p:tag name="KSO_WM_UNIT_TEXT_FILL_FORE_SCHEMECOLOR_INDEX" val="6"/>
  <p:tag name="KSO_WM_UNIT_TEXT_FILL_TYPE" val="1"/>
  <p:tag name="KSO_WM_UNIT_DIAGRAM_SCHEMECOLOR_ID" val="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h_f"/>
  <p:tag name="KSO_WM_UNIT_INDEX" val="1_2_1"/>
  <p:tag name="KSO_WM_UNIT_ID" val="diagram634_3*l_h_f*1_2_1"/>
  <p:tag name="KSO_WM_UNIT_CLEAR" val="1"/>
  <p:tag name="KSO_WM_UNIT_LAYERLEVEL" val="1_1_1"/>
  <p:tag name="KSO_WM_UNIT_VALUE" val="34"/>
  <p:tag name="KSO_WM_UNIT_HIGHLIGHT" val="0"/>
  <p:tag name="KSO_WM_UNIT_COMPATIBLE" val="0"/>
  <p:tag name="KSO_WM_UNIT_PRESET_TEXT_INDEX" val="4"/>
  <p:tag name="KSO_WM_DIAGRAM_GROUP_CODE" val="l1-1"/>
  <p:tag name="KSO_WM_UNIT_PRESET_TEXT_LEN" val="57"/>
  <p:tag name="KSO_WM_UNIT_TEXT_FILL_FORE_SCHEMECOLOR_INDEX" val="13"/>
  <p:tag name="KSO_WM_UNIT_TEXT_FILL_TYPE" val="1"/>
  <p:tag name="KSO_WM_UNIT_DIAGRAM_SCHEMECOLOR_ID" val="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h_a"/>
  <p:tag name="KSO_WM_UNIT_INDEX" val="1_1_1"/>
  <p:tag name="KSO_WM_UNIT_ID" val="diagram634_3*l_h_a*1_1_1"/>
  <p:tag name="KSO_WM_UNIT_CLEAR" val="1"/>
  <p:tag name="KSO_WM_UNIT_LAYERLEVEL" val="1_1_1"/>
  <p:tag name="KSO_WM_UNIT_VALUE" val="33"/>
  <p:tag name="KSO_WM_UNIT_HIGHLIGHT" val="0"/>
  <p:tag name="KSO_WM_UNIT_COMPATIBLE" val="0"/>
  <p:tag name="KSO_WM_UNIT_PRESET_TEXT_INDEX" val="3"/>
  <p:tag name="KSO_WM_DIAGRAM_GROUP_CODE" val="l1-1"/>
  <p:tag name="KSO_WM_UNIT_PRESET_TEXT_LEN" val="17"/>
  <p:tag name="KSO_WM_UNIT_FILL_FORE_SCHEMECOLOR_INDEX" val="5"/>
  <p:tag name="KSO_WM_UNIT_FILL_TYPE" val="1"/>
  <p:tag name="KSO_WM_UNIT_TEXT_FILL_FORE_SCHEMECOLOR_INDEX" val="2"/>
  <p:tag name="KSO_WM_UNIT_TEXT_FILL_TYPE" val="1"/>
  <p:tag name="KSO_WM_UNIT_DIAGRAM_SCHEMECOLOR_ID" val="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i"/>
  <p:tag name="KSO_WM_UNIT_INDEX" val="1_1"/>
  <p:tag name="KSO_WM_UNIT_ID" val="diagram634_3*l_i*1_1"/>
  <p:tag name="KSO_WM_UNIT_CLEAR" val="1"/>
  <p:tag name="KSO_WM_UNIT_LAYERLEVEL" val="1_1"/>
  <p:tag name="KSO_WM_DIAGRAM_GROUP_CODE" val="l1-1"/>
  <p:tag name="KSO_WM_UNIT_TEXT_FILL_FORE_SCHEMECOLOR_INDEX" val="5"/>
  <p:tag name="KSO_WM_UNIT_TEXT_FILL_TYPE" val="1"/>
  <p:tag name="KSO_WM_UNIT_DIAGRAM_SCHEMECOLOR_ID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634"/>
  <p:tag name="KSO_WM_TAG_VERSION" val="1.0"/>
  <p:tag name="KSO_WM_BEAUTIFY_FLAG" val="#wm#"/>
  <p:tag name="KSO_WM_UNIT_TYPE" val="l_h_f"/>
  <p:tag name="KSO_WM_UNIT_INDEX" val="1_1_1"/>
  <p:tag name="KSO_WM_UNIT_ID" val="diagram634_3*l_h_f*1_1_1"/>
  <p:tag name="KSO_WM_UNIT_CLEAR" val="1"/>
  <p:tag name="KSO_WM_UNIT_LAYERLEVEL" val="1_1_1"/>
  <p:tag name="KSO_WM_UNIT_VALUE" val="34"/>
  <p:tag name="KSO_WM_UNIT_HIGHLIGHT" val="0"/>
  <p:tag name="KSO_WM_UNIT_COMPATIBLE" val="0"/>
  <p:tag name="KSO_WM_UNIT_PRESET_TEXT_INDEX" val="4"/>
  <p:tag name="KSO_WM_DIAGRAM_GROUP_CODE" val="l1-1"/>
  <p:tag name="KSO_WM_UNIT_PRESET_TEXT_LEN" val="57"/>
  <p:tag name="KSO_WM_UNIT_TEXT_FILL_FORE_SCHEMECOLOR_INDEX" val="13"/>
  <p:tag name="KSO_WM_UNIT_TEXT_FILL_TYPE" val="1"/>
  <p:tag name="KSO_WM_UNIT_DIAGRAM_SCHEMECOLOR_ID" val="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3138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3141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6303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3139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3137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6303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3137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6298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6302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3135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313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heme/theme1.xml><?xml version="1.0" encoding="utf-8"?>
<a:theme xmlns:a="http://schemas.openxmlformats.org/drawingml/2006/main" name="办公资源网：www.bangongziyuan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2407</Words>
  <Application>Microsoft Office PowerPoint</Application>
  <PresentationFormat>宽屏</PresentationFormat>
  <Paragraphs>197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阿里巴巴普惠体</vt:lpstr>
      <vt:lpstr>阿里巴巴普惠体 R</vt:lpstr>
      <vt:lpstr>胡晓波男神体</vt:lpstr>
      <vt:lpstr>优设标题黑</vt:lpstr>
      <vt:lpstr>Arial</vt:lpstr>
      <vt:lpstr>Impact</vt:lpstr>
      <vt:lpstr>办公资源网：www.bangongziyuan.com​​</vt:lpstr>
      <vt:lpstr>315诚信 我们在行动</vt:lpstr>
      <vt:lpstr>PowerPoint 演示文稿</vt:lpstr>
      <vt:lpstr>添加标题内容</vt:lpstr>
      <vt:lpstr>PowerPoint 演示文稿</vt:lpstr>
      <vt:lpstr>PowerPoint 演示文稿</vt:lpstr>
      <vt:lpstr>PowerPoint 演示文稿</vt:lpstr>
      <vt:lpstr>添加标题内容</vt:lpstr>
      <vt:lpstr>添加标题 please add your tittle here</vt:lpstr>
      <vt:lpstr>PowerPoint 演示文稿</vt:lpstr>
      <vt:lpstr>PowerPoint 演示文稿</vt:lpstr>
      <vt:lpstr>添加标题内容</vt:lpstr>
      <vt:lpstr>PowerPoint 演示文稿</vt:lpstr>
      <vt:lpstr>PowerPoint 演示文稿</vt:lpstr>
      <vt:lpstr>PowerPoint 演示文稿</vt:lpstr>
      <vt:lpstr>添加标题内容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315诚信 我们在行动</dc:title>
  <dc:subject>www.bangongziyuan.com</dc:subject>
  <dc:creator>办公资源网</dc:creator>
  <cp:lastModifiedBy>天 下</cp:lastModifiedBy>
  <cp:revision>26</cp:revision>
  <dcterms:created xsi:type="dcterms:W3CDTF">2019-03-12T15:11:00Z</dcterms:created>
  <dcterms:modified xsi:type="dcterms:W3CDTF">2021-01-05T11:39:45Z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